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4.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5.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ags/tag13.xml" ContentType="application/vnd.openxmlformats-officedocument.presentationml.tag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6" r:id="rId2"/>
    <p:sldMasterId id="2147483732" r:id="rId3"/>
    <p:sldMasterId id="2147483744" r:id="rId4"/>
    <p:sldMasterId id="2147483754" r:id="rId5"/>
    <p:sldMasterId id="2147483773" r:id="rId6"/>
  </p:sldMasterIdLst>
  <p:notesMasterIdLst>
    <p:notesMasterId r:id="rId58"/>
  </p:notesMasterIdLst>
  <p:sldIdLst>
    <p:sldId id="2007579432" r:id="rId7"/>
    <p:sldId id="305" r:id="rId8"/>
    <p:sldId id="2007579433" r:id="rId9"/>
    <p:sldId id="2007579434" r:id="rId10"/>
    <p:sldId id="259" r:id="rId11"/>
    <p:sldId id="2007579449" r:id="rId12"/>
    <p:sldId id="2007579448" r:id="rId13"/>
    <p:sldId id="2007579453" r:id="rId14"/>
    <p:sldId id="2007579450" r:id="rId15"/>
    <p:sldId id="2007579451" r:id="rId16"/>
    <p:sldId id="2007579441" r:id="rId17"/>
    <p:sldId id="301" r:id="rId18"/>
    <p:sldId id="2007579454" r:id="rId19"/>
    <p:sldId id="2007579322" r:id="rId20"/>
    <p:sldId id="2007579455" r:id="rId21"/>
    <p:sldId id="2007579435" r:id="rId22"/>
    <p:sldId id="2007579456" r:id="rId23"/>
    <p:sldId id="2007579457" r:id="rId24"/>
    <p:sldId id="2007579437" r:id="rId25"/>
    <p:sldId id="2007579458" r:id="rId26"/>
    <p:sldId id="2007579459" r:id="rId27"/>
    <p:sldId id="2007579461" r:id="rId28"/>
    <p:sldId id="2007579436" r:id="rId29"/>
    <p:sldId id="2007579460" r:id="rId30"/>
    <p:sldId id="2007579462" r:id="rId31"/>
    <p:sldId id="2007579439" r:id="rId32"/>
    <p:sldId id="2007579465" r:id="rId33"/>
    <p:sldId id="2007579467" r:id="rId34"/>
    <p:sldId id="2007579468" r:id="rId35"/>
    <p:sldId id="2007579438" r:id="rId36"/>
    <p:sldId id="2007579464" r:id="rId37"/>
    <p:sldId id="2007579469" r:id="rId38"/>
    <p:sldId id="2007579440" r:id="rId39"/>
    <p:sldId id="2007579470" r:id="rId40"/>
    <p:sldId id="2007579442" r:id="rId41"/>
    <p:sldId id="2007579445" r:id="rId42"/>
    <p:sldId id="2007579446" r:id="rId43"/>
    <p:sldId id="2007579447" r:id="rId44"/>
    <p:sldId id="2007579443" r:id="rId45"/>
    <p:sldId id="2007579312" r:id="rId46"/>
    <p:sldId id="2007579311" r:id="rId47"/>
    <p:sldId id="2007579472" r:id="rId48"/>
    <p:sldId id="2007579473" r:id="rId49"/>
    <p:sldId id="2007579480" r:id="rId50"/>
    <p:sldId id="2007579475" r:id="rId51"/>
    <p:sldId id="2007579474" r:id="rId52"/>
    <p:sldId id="2007579478" r:id="rId53"/>
    <p:sldId id="2007579476" r:id="rId54"/>
    <p:sldId id="2007579479" r:id="rId55"/>
    <p:sldId id="2007579444" r:id="rId56"/>
    <p:sldId id="2007579471" r:id="rId5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3EBF9"/>
    <a:srgbClr val="DEF1ED"/>
    <a:srgbClr val="4B0E1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681" autoAdjust="0"/>
    <p:restoredTop sz="94660"/>
  </p:normalViewPr>
  <p:slideViewPr>
    <p:cSldViewPr snapToGrid="0">
      <p:cViewPr varScale="1">
        <p:scale>
          <a:sx n="70" d="100"/>
          <a:sy n="70" d="100"/>
        </p:scale>
        <p:origin x="71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61"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G"/>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1CBF4C-FBE3-4804-B443-4A94FBB22D39}" type="datetimeFigureOut">
              <a:rPr lang="en-SG" smtClean="0"/>
              <a:t>9/1/2025</a:t>
            </a:fld>
            <a:endParaRPr lang="en-SG"/>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SG"/>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SG"/>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07B273-2A19-47E8-866D-CF27454A23F5}" type="slidenum">
              <a:rPr lang="en-SG" smtClean="0"/>
              <a:t>‹#›</a:t>
            </a:fld>
            <a:endParaRPr lang="en-SG"/>
          </a:p>
        </p:txBody>
      </p:sp>
    </p:spTree>
    <p:extLst>
      <p:ext uri="{BB962C8B-B14F-4D97-AF65-F5344CB8AC3E}">
        <p14:creationId xmlns:p14="http://schemas.microsoft.com/office/powerpoint/2010/main" val="24330792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3"/>
        <p:cNvGrpSpPr/>
        <p:nvPr/>
      </p:nvGrpSpPr>
      <p:grpSpPr>
        <a:xfrm>
          <a:off x="0" y="0"/>
          <a:ext cx="0" cy="0"/>
          <a:chOff x="0" y="0"/>
          <a:chExt cx="0" cy="0"/>
        </a:xfrm>
      </p:grpSpPr>
      <p:sp>
        <p:nvSpPr>
          <p:cNvPr id="1434" name="Google Shape;1434;g2b3fc1bbc80_0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5" name="Google Shape;1435;g2b3fc1bbc80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1">
          <a:extLst>
            <a:ext uri="{FF2B5EF4-FFF2-40B4-BE49-F238E27FC236}">
              <a16:creationId xmlns:a16="http://schemas.microsoft.com/office/drawing/2014/main" id="{967944A3-7D0B-55C5-D09B-66A4EA807672}"/>
            </a:ext>
          </a:extLst>
        </p:cNvPr>
        <p:cNvGrpSpPr/>
        <p:nvPr/>
      </p:nvGrpSpPr>
      <p:grpSpPr>
        <a:xfrm>
          <a:off x="0" y="0"/>
          <a:ext cx="0" cy="0"/>
          <a:chOff x="0" y="0"/>
          <a:chExt cx="0" cy="0"/>
        </a:xfrm>
      </p:grpSpPr>
      <p:sp>
        <p:nvSpPr>
          <p:cNvPr id="1472" name="Google Shape;1472;g2161ca7da69_2_7:notes">
            <a:extLst>
              <a:ext uri="{FF2B5EF4-FFF2-40B4-BE49-F238E27FC236}">
                <a16:creationId xmlns:a16="http://schemas.microsoft.com/office/drawing/2014/main" id="{074A1B07-5D12-0CD6-C46C-EB6857C6EC6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3" name="Google Shape;1473;g2161ca7da69_2_7:notes">
            <a:extLst>
              <a:ext uri="{FF2B5EF4-FFF2-40B4-BE49-F238E27FC236}">
                <a16:creationId xmlns:a16="http://schemas.microsoft.com/office/drawing/2014/main" id="{47833CDD-9C05-F532-C6F1-895AE89BF64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892315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8">
          <a:extLst>
            <a:ext uri="{FF2B5EF4-FFF2-40B4-BE49-F238E27FC236}">
              <a16:creationId xmlns:a16="http://schemas.microsoft.com/office/drawing/2014/main" id="{F2E8EFDF-5219-5D74-FA4D-D7E334203E26}"/>
            </a:ext>
          </a:extLst>
        </p:cNvPr>
        <p:cNvGrpSpPr/>
        <p:nvPr/>
      </p:nvGrpSpPr>
      <p:grpSpPr>
        <a:xfrm>
          <a:off x="0" y="0"/>
          <a:ext cx="0" cy="0"/>
          <a:chOff x="0" y="0"/>
          <a:chExt cx="0" cy="0"/>
        </a:xfrm>
      </p:grpSpPr>
      <p:sp>
        <p:nvSpPr>
          <p:cNvPr id="1449" name="Google Shape;1449;gd431007ba2_0_215:notes">
            <a:extLst>
              <a:ext uri="{FF2B5EF4-FFF2-40B4-BE49-F238E27FC236}">
                <a16:creationId xmlns:a16="http://schemas.microsoft.com/office/drawing/2014/main" id="{D01E5A76-9B91-F8C2-56EF-48AE114A28E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0" name="Google Shape;1450;gd431007ba2_0_215:notes">
            <a:extLst>
              <a:ext uri="{FF2B5EF4-FFF2-40B4-BE49-F238E27FC236}">
                <a16:creationId xmlns:a16="http://schemas.microsoft.com/office/drawing/2014/main" id="{F4EB0540-6B95-4210-94B6-C46FDF2DFE9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8777903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9">
          <a:extLst>
            <a:ext uri="{FF2B5EF4-FFF2-40B4-BE49-F238E27FC236}">
              <a16:creationId xmlns:a16="http://schemas.microsoft.com/office/drawing/2014/main" id="{B802BFE4-C64E-1EEB-4A7E-7497799C1A36}"/>
            </a:ext>
          </a:extLst>
        </p:cNvPr>
        <p:cNvGrpSpPr/>
        <p:nvPr/>
      </p:nvGrpSpPr>
      <p:grpSpPr>
        <a:xfrm>
          <a:off x="0" y="0"/>
          <a:ext cx="0" cy="0"/>
          <a:chOff x="0" y="0"/>
          <a:chExt cx="0" cy="0"/>
        </a:xfrm>
      </p:grpSpPr>
      <p:sp>
        <p:nvSpPr>
          <p:cNvPr id="1800" name="Google Shape;1800;gd5260bdd85_0_256:notes">
            <a:extLst>
              <a:ext uri="{FF2B5EF4-FFF2-40B4-BE49-F238E27FC236}">
                <a16:creationId xmlns:a16="http://schemas.microsoft.com/office/drawing/2014/main" id="{E9AE71D7-8C1F-9101-18AE-BA51C231319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1" name="Google Shape;1801;gd5260bdd85_0_256:notes">
            <a:extLst>
              <a:ext uri="{FF2B5EF4-FFF2-40B4-BE49-F238E27FC236}">
                <a16:creationId xmlns:a16="http://schemas.microsoft.com/office/drawing/2014/main" id="{252777D8-4A46-DC63-0A93-23268A2F351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4952974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FB0FED-2BF2-427E-AA5D-24C3CAACD6D5}" type="slidenum">
              <a:rPr kumimoji="0" lang="en-SG"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SG"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426751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9">
          <a:extLst>
            <a:ext uri="{FF2B5EF4-FFF2-40B4-BE49-F238E27FC236}">
              <a16:creationId xmlns:a16="http://schemas.microsoft.com/office/drawing/2014/main" id="{E8E2ADBF-1508-813C-4369-72B8F2A49DE9}"/>
            </a:ext>
          </a:extLst>
        </p:cNvPr>
        <p:cNvGrpSpPr/>
        <p:nvPr/>
      </p:nvGrpSpPr>
      <p:grpSpPr>
        <a:xfrm>
          <a:off x="0" y="0"/>
          <a:ext cx="0" cy="0"/>
          <a:chOff x="0" y="0"/>
          <a:chExt cx="0" cy="0"/>
        </a:xfrm>
      </p:grpSpPr>
      <p:sp>
        <p:nvSpPr>
          <p:cNvPr id="1800" name="Google Shape;1800;gd5260bdd85_0_256:notes">
            <a:extLst>
              <a:ext uri="{FF2B5EF4-FFF2-40B4-BE49-F238E27FC236}">
                <a16:creationId xmlns:a16="http://schemas.microsoft.com/office/drawing/2014/main" id="{84B30259-8A48-EB4E-3B78-E56707DCCAB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1" name="Google Shape;1801;gd5260bdd85_0_256:notes">
            <a:extLst>
              <a:ext uri="{FF2B5EF4-FFF2-40B4-BE49-F238E27FC236}">
                <a16:creationId xmlns:a16="http://schemas.microsoft.com/office/drawing/2014/main" id="{824EE4B3-8F2D-09B9-3D52-14C2F8F33E3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6470420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8">
          <a:extLst>
            <a:ext uri="{FF2B5EF4-FFF2-40B4-BE49-F238E27FC236}">
              <a16:creationId xmlns:a16="http://schemas.microsoft.com/office/drawing/2014/main" id="{08DC4147-39FF-9C73-B5B8-E02407237BD9}"/>
            </a:ext>
          </a:extLst>
        </p:cNvPr>
        <p:cNvGrpSpPr/>
        <p:nvPr/>
      </p:nvGrpSpPr>
      <p:grpSpPr>
        <a:xfrm>
          <a:off x="0" y="0"/>
          <a:ext cx="0" cy="0"/>
          <a:chOff x="0" y="0"/>
          <a:chExt cx="0" cy="0"/>
        </a:xfrm>
      </p:grpSpPr>
      <p:sp>
        <p:nvSpPr>
          <p:cNvPr id="1449" name="Google Shape;1449;gd431007ba2_0_215:notes">
            <a:extLst>
              <a:ext uri="{FF2B5EF4-FFF2-40B4-BE49-F238E27FC236}">
                <a16:creationId xmlns:a16="http://schemas.microsoft.com/office/drawing/2014/main" id="{C755B875-BFDE-94DE-B0A2-8ACA69997E3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0" name="Google Shape;1450;gd431007ba2_0_215:notes">
            <a:extLst>
              <a:ext uri="{FF2B5EF4-FFF2-40B4-BE49-F238E27FC236}">
                <a16:creationId xmlns:a16="http://schemas.microsoft.com/office/drawing/2014/main" id="{96CE4728-2AE9-831C-2297-647280404ED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5211759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9">
          <a:extLst>
            <a:ext uri="{FF2B5EF4-FFF2-40B4-BE49-F238E27FC236}">
              <a16:creationId xmlns:a16="http://schemas.microsoft.com/office/drawing/2014/main" id="{EAEF9B0B-41F6-C87D-3009-CCF378B4A5B5}"/>
            </a:ext>
          </a:extLst>
        </p:cNvPr>
        <p:cNvGrpSpPr/>
        <p:nvPr/>
      </p:nvGrpSpPr>
      <p:grpSpPr>
        <a:xfrm>
          <a:off x="0" y="0"/>
          <a:ext cx="0" cy="0"/>
          <a:chOff x="0" y="0"/>
          <a:chExt cx="0" cy="0"/>
        </a:xfrm>
      </p:grpSpPr>
      <p:sp>
        <p:nvSpPr>
          <p:cNvPr id="1800" name="Google Shape;1800;gd5260bdd85_0_256:notes">
            <a:extLst>
              <a:ext uri="{FF2B5EF4-FFF2-40B4-BE49-F238E27FC236}">
                <a16:creationId xmlns:a16="http://schemas.microsoft.com/office/drawing/2014/main" id="{1CC9BE9C-5373-0020-2C18-98097C221BD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1" name="Google Shape;1801;gd5260bdd85_0_256:notes">
            <a:extLst>
              <a:ext uri="{FF2B5EF4-FFF2-40B4-BE49-F238E27FC236}">
                <a16:creationId xmlns:a16="http://schemas.microsoft.com/office/drawing/2014/main" id="{5B6538E0-4998-EF7E-09B2-FE8BF60B03A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7958672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9">
          <a:extLst>
            <a:ext uri="{FF2B5EF4-FFF2-40B4-BE49-F238E27FC236}">
              <a16:creationId xmlns:a16="http://schemas.microsoft.com/office/drawing/2014/main" id="{E8F394E0-4CE5-9898-4F2F-404347D89355}"/>
            </a:ext>
          </a:extLst>
        </p:cNvPr>
        <p:cNvGrpSpPr/>
        <p:nvPr/>
      </p:nvGrpSpPr>
      <p:grpSpPr>
        <a:xfrm>
          <a:off x="0" y="0"/>
          <a:ext cx="0" cy="0"/>
          <a:chOff x="0" y="0"/>
          <a:chExt cx="0" cy="0"/>
        </a:xfrm>
      </p:grpSpPr>
      <p:sp>
        <p:nvSpPr>
          <p:cNvPr id="1800" name="Google Shape;1800;gd5260bdd85_0_256:notes">
            <a:extLst>
              <a:ext uri="{FF2B5EF4-FFF2-40B4-BE49-F238E27FC236}">
                <a16:creationId xmlns:a16="http://schemas.microsoft.com/office/drawing/2014/main" id="{5874D96F-E1DB-577A-5C96-FB7B556E1F8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1" name="Google Shape;1801;gd5260bdd85_0_256:notes">
            <a:extLst>
              <a:ext uri="{FF2B5EF4-FFF2-40B4-BE49-F238E27FC236}">
                <a16:creationId xmlns:a16="http://schemas.microsoft.com/office/drawing/2014/main" id="{6B956986-12CA-C5F2-0B93-F3C63FFB428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6980553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8">
          <a:extLst>
            <a:ext uri="{FF2B5EF4-FFF2-40B4-BE49-F238E27FC236}">
              <a16:creationId xmlns:a16="http://schemas.microsoft.com/office/drawing/2014/main" id="{B49EF418-31A9-24B4-37E0-C3289BE232C7}"/>
            </a:ext>
          </a:extLst>
        </p:cNvPr>
        <p:cNvGrpSpPr/>
        <p:nvPr/>
      </p:nvGrpSpPr>
      <p:grpSpPr>
        <a:xfrm>
          <a:off x="0" y="0"/>
          <a:ext cx="0" cy="0"/>
          <a:chOff x="0" y="0"/>
          <a:chExt cx="0" cy="0"/>
        </a:xfrm>
      </p:grpSpPr>
      <p:sp>
        <p:nvSpPr>
          <p:cNvPr id="1449" name="Google Shape;1449;gd431007ba2_0_215:notes">
            <a:extLst>
              <a:ext uri="{FF2B5EF4-FFF2-40B4-BE49-F238E27FC236}">
                <a16:creationId xmlns:a16="http://schemas.microsoft.com/office/drawing/2014/main" id="{082AF46D-3737-49EA-606A-C6BF9847F43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0" name="Google Shape;1450;gd431007ba2_0_215:notes">
            <a:extLst>
              <a:ext uri="{FF2B5EF4-FFF2-40B4-BE49-F238E27FC236}">
                <a16:creationId xmlns:a16="http://schemas.microsoft.com/office/drawing/2014/main" id="{5897505B-1DBA-5BDB-FE22-7BAFB2461D7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1569716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9">
          <a:extLst>
            <a:ext uri="{FF2B5EF4-FFF2-40B4-BE49-F238E27FC236}">
              <a16:creationId xmlns:a16="http://schemas.microsoft.com/office/drawing/2014/main" id="{A47BBC70-7EE0-5132-17F4-9BB689C3B89A}"/>
            </a:ext>
          </a:extLst>
        </p:cNvPr>
        <p:cNvGrpSpPr/>
        <p:nvPr/>
      </p:nvGrpSpPr>
      <p:grpSpPr>
        <a:xfrm>
          <a:off x="0" y="0"/>
          <a:ext cx="0" cy="0"/>
          <a:chOff x="0" y="0"/>
          <a:chExt cx="0" cy="0"/>
        </a:xfrm>
      </p:grpSpPr>
      <p:sp>
        <p:nvSpPr>
          <p:cNvPr id="1800" name="Google Shape;1800;gd5260bdd85_0_256:notes">
            <a:extLst>
              <a:ext uri="{FF2B5EF4-FFF2-40B4-BE49-F238E27FC236}">
                <a16:creationId xmlns:a16="http://schemas.microsoft.com/office/drawing/2014/main" id="{277F9C51-17A3-2873-FB84-1A87A4C74E2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1" name="Google Shape;1801;gd5260bdd85_0_256:notes">
            <a:extLst>
              <a:ext uri="{FF2B5EF4-FFF2-40B4-BE49-F238E27FC236}">
                <a16:creationId xmlns:a16="http://schemas.microsoft.com/office/drawing/2014/main" id="{4008E7AF-EE42-E737-A907-459097DEA86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7341454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8">
          <a:extLst>
            <a:ext uri="{FF2B5EF4-FFF2-40B4-BE49-F238E27FC236}">
              <a16:creationId xmlns:a16="http://schemas.microsoft.com/office/drawing/2014/main" id="{34EE1C29-CE75-7F3F-8F18-228FCA3ED7FA}"/>
            </a:ext>
          </a:extLst>
        </p:cNvPr>
        <p:cNvGrpSpPr/>
        <p:nvPr/>
      </p:nvGrpSpPr>
      <p:grpSpPr>
        <a:xfrm>
          <a:off x="0" y="0"/>
          <a:ext cx="0" cy="0"/>
          <a:chOff x="0" y="0"/>
          <a:chExt cx="0" cy="0"/>
        </a:xfrm>
      </p:grpSpPr>
      <p:sp>
        <p:nvSpPr>
          <p:cNvPr id="1449" name="Google Shape;1449;gd431007ba2_0_215:notes">
            <a:extLst>
              <a:ext uri="{FF2B5EF4-FFF2-40B4-BE49-F238E27FC236}">
                <a16:creationId xmlns:a16="http://schemas.microsoft.com/office/drawing/2014/main" id="{8866C055-5CFA-ABAB-D97D-9F11DA915F3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0" name="Google Shape;1450;gd431007ba2_0_215:notes">
            <a:extLst>
              <a:ext uri="{FF2B5EF4-FFF2-40B4-BE49-F238E27FC236}">
                <a16:creationId xmlns:a16="http://schemas.microsoft.com/office/drawing/2014/main" id="{7A496B8A-8EFA-B42A-04CD-B13D435C483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924256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9">
          <a:extLst>
            <a:ext uri="{FF2B5EF4-FFF2-40B4-BE49-F238E27FC236}">
              <a16:creationId xmlns:a16="http://schemas.microsoft.com/office/drawing/2014/main" id="{68E50753-07C5-9345-46CA-318753219E22}"/>
            </a:ext>
          </a:extLst>
        </p:cNvPr>
        <p:cNvGrpSpPr/>
        <p:nvPr/>
      </p:nvGrpSpPr>
      <p:grpSpPr>
        <a:xfrm>
          <a:off x="0" y="0"/>
          <a:ext cx="0" cy="0"/>
          <a:chOff x="0" y="0"/>
          <a:chExt cx="0" cy="0"/>
        </a:xfrm>
      </p:grpSpPr>
      <p:sp>
        <p:nvSpPr>
          <p:cNvPr id="1800" name="Google Shape;1800;gd5260bdd85_0_256:notes">
            <a:extLst>
              <a:ext uri="{FF2B5EF4-FFF2-40B4-BE49-F238E27FC236}">
                <a16:creationId xmlns:a16="http://schemas.microsoft.com/office/drawing/2014/main" id="{1099714C-82E5-D9AA-3375-C04C3B701DC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1" name="Google Shape;1801;gd5260bdd85_0_256:notes">
            <a:extLst>
              <a:ext uri="{FF2B5EF4-FFF2-40B4-BE49-F238E27FC236}">
                <a16:creationId xmlns:a16="http://schemas.microsoft.com/office/drawing/2014/main" id="{B9FEE30B-BDE8-0F7E-2BE5-657B65FB516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6565804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9">
          <a:extLst>
            <a:ext uri="{FF2B5EF4-FFF2-40B4-BE49-F238E27FC236}">
              <a16:creationId xmlns:a16="http://schemas.microsoft.com/office/drawing/2014/main" id="{5F474764-0A86-6E27-82BC-AE005E3F292E}"/>
            </a:ext>
          </a:extLst>
        </p:cNvPr>
        <p:cNvGrpSpPr/>
        <p:nvPr/>
      </p:nvGrpSpPr>
      <p:grpSpPr>
        <a:xfrm>
          <a:off x="0" y="0"/>
          <a:ext cx="0" cy="0"/>
          <a:chOff x="0" y="0"/>
          <a:chExt cx="0" cy="0"/>
        </a:xfrm>
      </p:grpSpPr>
      <p:sp>
        <p:nvSpPr>
          <p:cNvPr id="1800" name="Google Shape;1800;gd5260bdd85_0_256:notes">
            <a:extLst>
              <a:ext uri="{FF2B5EF4-FFF2-40B4-BE49-F238E27FC236}">
                <a16:creationId xmlns:a16="http://schemas.microsoft.com/office/drawing/2014/main" id="{9D77D3CA-85F5-4779-CDC3-1A50D09CDC4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1" name="Google Shape;1801;gd5260bdd85_0_256:notes">
            <a:extLst>
              <a:ext uri="{FF2B5EF4-FFF2-40B4-BE49-F238E27FC236}">
                <a16:creationId xmlns:a16="http://schemas.microsoft.com/office/drawing/2014/main" id="{73282B5B-EBF8-424F-7B4C-304F50E1E8E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5730875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8">
          <a:extLst>
            <a:ext uri="{FF2B5EF4-FFF2-40B4-BE49-F238E27FC236}">
              <a16:creationId xmlns:a16="http://schemas.microsoft.com/office/drawing/2014/main" id="{3C179A5B-8EB0-130E-0A21-6144894E9945}"/>
            </a:ext>
          </a:extLst>
        </p:cNvPr>
        <p:cNvGrpSpPr/>
        <p:nvPr/>
      </p:nvGrpSpPr>
      <p:grpSpPr>
        <a:xfrm>
          <a:off x="0" y="0"/>
          <a:ext cx="0" cy="0"/>
          <a:chOff x="0" y="0"/>
          <a:chExt cx="0" cy="0"/>
        </a:xfrm>
      </p:grpSpPr>
      <p:sp>
        <p:nvSpPr>
          <p:cNvPr id="1449" name="Google Shape;1449;gd431007ba2_0_215:notes">
            <a:extLst>
              <a:ext uri="{FF2B5EF4-FFF2-40B4-BE49-F238E27FC236}">
                <a16:creationId xmlns:a16="http://schemas.microsoft.com/office/drawing/2014/main" id="{356EA30C-7F2E-C3AF-C451-0C28971BD68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0" name="Google Shape;1450;gd431007ba2_0_215:notes">
            <a:extLst>
              <a:ext uri="{FF2B5EF4-FFF2-40B4-BE49-F238E27FC236}">
                <a16:creationId xmlns:a16="http://schemas.microsoft.com/office/drawing/2014/main" id="{B494F55B-5D00-98F1-C803-A7113B991DC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6000169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9">
          <a:extLst>
            <a:ext uri="{FF2B5EF4-FFF2-40B4-BE49-F238E27FC236}">
              <a16:creationId xmlns:a16="http://schemas.microsoft.com/office/drawing/2014/main" id="{F7E45631-CA8F-DA98-00DC-9871D031AFAA}"/>
            </a:ext>
          </a:extLst>
        </p:cNvPr>
        <p:cNvGrpSpPr/>
        <p:nvPr/>
      </p:nvGrpSpPr>
      <p:grpSpPr>
        <a:xfrm>
          <a:off x="0" y="0"/>
          <a:ext cx="0" cy="0"/>
          <a:chOff x="0" y="0"/>
          <a:chExt cx="0" cy="0"/>
        </a:xfrm>
      </p:grpSpPr>
      <p:sp>
        <p:nvSpPr>
          <p:cNvPr id="1800" name="Google Shape;1800;gd5260bdd85_0_256:notes">
            <a:extLst>
              <a:ext uri="{FF2B5EF4-FFF2-40B4-BE49-F238E27FC236}">
                <a16:creationId xmlns:a16="http://schemas.microsoft.com/office/drawing/2014/main" id="{C254A2C7-0A5E-DB17-949D-751D8978157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1" name="Google Shape;1801;gd5260bdd85_0_256:notes">
            <a:extLst>
              <a:ext uri="{FF2B5EF4-FFF2-40B4-BE49-F238E27FC236}">
                <a16:creationId xmlns:a16="http://schemas.microsoft.com/office/drawing/2014/main" id="{57D46491-C155-92CB-D5CA-3456D69B6F4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1619330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9">
          <a:extLst>
            <a:ext uri="{FF2B5EF4-FFF2-40B4-BE49-F238E27FC236}">
              <a16:creationId xmlns:a16="http://schemas.microsoft.com/office/drawing/2014/main" id="{A04A2113-FF85-00AF-FA33-5E8390C051AE}"/>
            </a:ext>
          </a:extLst>
        </p:cNvPr>
        <p:cNvGrpSpPr/>
        <p:nvPr/>
      </p:nvGrpSpPr>
      <p:grpSpPr>
        <a:xfrm>
          <a:off x="0" y="0"/>
          <a:ext cx="0" cy="0"/>
          <a:chOff x="0" y="0"/>
          <a:chExt cx="0" cy="0"/>
        </a:xfrm>
      </p:grpSpPr>
      <p:sp>
        <p:nvSpPr>
          <p:cNvPr id="1800" name="Google Shape;1800;gd5260bdd85_0_256:notes">
            <a:extLst>
              <a:ext uri="{FF2B5EF4-FFF2-40B4-BE49-F238E27FC236}">
                <a16:creationId xmlns:a16="http://schemas.microsoft.com/office/drawing/2014/main" id="{E6530AEC-4C5F-3CD9-BB82-A60679F8DDA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1" name="Google Shape;1801;gd5260bdd85_0_256:notes">
            <a:extLst>
              <a:ext uri="{FF2B5EF4-FFF2-40B4-BE49-F238E27FC236}">
                <a16:creationId xmlns:a16="http://schemas.microsoft.com/office/drawing/2014/main" id="{16C3233B-E549-29BE-7F99-6895932C98F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7794040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8">
          <a:extLst>
            <a:ext uri="{FF2B5EF4-FFF2-40B4-BE49-F238E27FC236}">
              <a16:creationId xmlns:a16="http://schemas.microsoft.com/office/drawing/2014/main" id="{31F885FB-A37E-C25E-E83A-C5FBAC7E9475}"/>
            </a:ext>
          </a:extLst>
        </p:cNvPr>
        <p:cNvGrpSpPr/>
        <p:nvPr/>
      </p:nvGrpSpPr>
      <p:grpSpPr>
        <a:xfrm>
          <a:off x="0" y="0"/>
          <a:ext cx="0" cy="0"/>
          <a:chOff x="0" y="0"/>
          <a:chExt cx="0" cy="0"/>
        </a:xfrm>
      </p:grpSpPr>
      <p:sp>
        <p:nvSpPr>
          <p:cNvPr id="1449" name="Google Shape;1449;gd431007ba2_0_215:notes">
            <a:extLst>
              <a:ext uri="{FF2B5EF4-FFF2-40B4-BE49-F238E27FC236}">
                <a16:creationId xmlns:a16="http://schemas.microsoft.com/office/drawing/2014/main" id="{CB267D63-7E3B-47EC-877A-FDF23E69009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0" name="Google Shape;1450;gd431007ba2_0_215:notes">
            <a:extLst>
              <a:ext uri="{FF2B5EF4-FFF2-40B4-BE49-F238E27FC236}">
                <a16:creationId xmlns:a16="http://schemas.microsoft.com/office/drawing/2014/main" id="{39417779-F0F0-86E9-8136-CD202B72821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9280803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9">
          <a:extLst>
            <a:ext uri="{FF2B5EF4-FFF2-40B4-BE49-F238E27FC236}">
              <a16:creationId xmlns:a16="http://schemas.microsoft.com/office/drawing/2014/main" id="{A5D3E113-D1AF-BCFB-2AF8-0F8FEC1AFE05}"/>
            </a:ext>
          </a:extLst>
        </p:cNvPr>
        <p:cNvGrpSpPr/>
        <p:nvPr/>
      </p:nvGrpSpPr>
      <p:grpSpPr>
        <a:xfrm>
          <a:off x="0" y="0"/>
          <a:ext cx="0" cy="0"/>
          <a:chOff x="0" y="0"/>
          <a:chExt cx="0" cy="0"/>
        </a:xfrm>
      </p:grpSpPr>
      <p:sp>
        <p:nvSpPr>
          <p:cNvPr id="1800" name="Google Shape;1800;gd5260bdd85_0_256:notes">
            <a:extLst>
              <a:ext uri="{FF2B5EF4-FFF2-40B4-BE49-F238E27FC236}">
                <a16:creationId xmlns:a16="http://schemas.microsoft.com/office/drawing/2014/main" id="{648CDBD7-C29A-0FC2-85C6-787F573F044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1" name="Google Shape;1801;gd5260bdd85_0_256:notes">
            <a:extLst>
              <a:ext uri="{FF2B5EF4-FFF2-40B4-BE49-F238E27FC236}">
                <a16:creationId xmlns:a16="http://schemas.microsoft.com/office/drawing/2014/main" id="{7F7BDF1B-257A-4F58-0B47-B0E432CC4E7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480728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FB0FED-2BF2-427E-AA5D-24C3CAACD6D5}" type="slidenum">
              <a:rPr kumimoji="0" lang="en-SG"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SG"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426751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8">
          <a:extLst>
            <a:ext uri="{FF2B5EF4-FFF2-40B4-BE49-F238E27FC236}">
              <a16:creationId xmlns:a16="http://schemas.microsoft.com/office/drawing/2014/main" id="{6EFFB10A-33B2-4340-E111-EF8257500C73}"/>
            </a:ext>
          </a:extLst>
        </p:cNvPr>
        <p:cNvGrpSpPr/>
        <p:nvPr/>
      </p:nvGrpSpPr>
      <p:grpSpPr>
        <a:xfrm>
          <a:off x="0" y="0"/>
          <a:ext cx="0" cy="0"/>
          <a:chOff x="0" y="0"/>
          <a:chExt cx="0" cy="0"/>
        </a:xfrm>
      </p:grpSpPr>
      <p:sp>
        <p:nvSpPr>
          <p:cNvPr id="1449" name="Google Shape;1449;gd431007ba2_0_215:notes">
            <a:extLst>
              <a:ext uri="{FF2B5EF4-FFF2-40B4-BE49-F238E27FC236}">
                <a16:creationId xmlns:a16="http://schemas.microsoft.com/office/drawing/2014/main" id="{3CF4FCA7-1907-5E9B-11D4-DC68F0F7A7D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0" name="Google Shape;1450;gd431007ba2_0_215:notes">
            <a:extLst>
              <a:ext uri="{FF2B5EF4-FFF2-40B4-BE49-F238E27FC236}">
                <a16:creationId xmlns:a16="http://schemas.microsoft.com/office/drawing/2014/main" id="{E8EF88D3-24E5-0FCE-79DA-5F992D18013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9082560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9">
          <a:extLst>
            <a:ext uri="{FF2B5EF4-FFF2-40B4-BE49-F238E27FC236}">
              <a16:creationId xmlns:a16="http://schemas.microsoft.com/office/drawing/2014/main" id="{10A60316-A895-89EF-B4EE-020D97F27B5D}"/>
            </a:ext>
          </a:extLst>
        </p:cNvPr>
        <p:cNvGrpSpPr/>
        <p:nvPr/>
      </p:nvGrpSpPr>
      <p:grpSpPr>
        <a:xfrm>
          <a:off x="0" y="0"/>
          <a:ext cx="0" cy="0"/>
          <a:chOff x="0" y="0"/>
          <a:chExt cx="0" cy="0"/>
        </a:xfrm>
      </p:grpSpPr>
      <p:sp>
        <p:nvSpPr>
          <p:cNvPr id="1800" name="Google Shape;1800;gd5260bdd85_0_256:notes">
            <a:extLst>
              <a:ext uri="{FF2B5EF4-FFF2-40B4-BE49-F238E27FC236}">
                <a16:creationId xmlns:a16="http://schemas.microsoft.com/office/drawing/2014/main" id="{ACEFA13F-8751-3A4C-FE36-4BB1DB2A74C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1" name="Google Shape;1801;gd5260bdd85_0_256:notes">
            <a:extLst>
              <a:ext uri="{FF2B5EF4-FFF2-40B4-BE49-F238E27FC236}">
                <a16:creationId xmlns:a16="http://schemas.microsoft.com/office/drawing/2014/main" id="{D60CBCA7-F69D-BF8D-07DF-A4BE7C018C9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6492690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9">
          <a:extLst>
            <a:ext uri="{FF2B5EF4-FFF2-40B4-BE49-F238E27FC236}">
              <a16:creationId xmlns:a16="http://schemas.microsoft.com/office/drawing/2014/main" id="{160C8CBC-A7AA-B03D-E0FC-E80845C0927D}"/>
            </a:ext>
          </a:extLst>
        </p:cNvPr>
        <p:cNvGrpSpPr/>
        <p:nvPr/>
      </p:nvGrpSpPr>
      <p:grpSpPr>
        <a:xfrm>
          <a:off x="0" y="0"/>
          <a:ext cx="0" cy="0"/>
          <a:chOff x="0" y="0"/>
          <a:chExt cx="0" cy="0"/>
        </a:xfrm>
      </p:grpSpPr>
      <p:sp>
        <p:nvSpPr>
          <p:cNvPr id="1800" name="Google Shape;1800;gd5260bdd85_0_256:notes">
            <a:extLst>
              <a:ext uri="{FF2B5EF4-FFF2-40B4-BE49-F238E27FC236}">
                <a16:creationId xmlns:a16="http://schemas.microsoft.com/office/drawing/2014/main" id="{AE1E1254-8A8D-3F59-2B79-E33356AA086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1" name="Google Shape;1801;gd5260bdd85_0_256:notes">
            <a:extLst>
              <a:ext uri="{FF2B5EF4-FFF2-40B4-BE49-F238E27FC236}">
                <a16:creationId xmlns:a16="http://schemas.microsoft.com/office/drawing/2014/main" id="{7D2C354E-D177-C104-040A-675E326F58F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72119782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9">
          <a:extLst>
            <a:ext uri="{FF2B5EF4-FFF2-40B4-BE49-F238E27FC236}">
              <a16:creationId xmlns:a16="http://schemas.microsoft.com/office/drawing/2014/main" id="{AD0E9621-42E4-0940-3B09-FBD090509383}"/>
            </a:ext>
          </a:extLst>
        </p:cNvPr>
        <p:cNvGrpSpPr/>
        <p:nvPr/>
      </p:nvGrpSpPr>
      <p:grpSpPr>
        <a:xfrm>
          <a:off x="0" y="0"/>
          <a:ext cx="0" cy="0"/>
          <a:chOff x="0" y="0"/>
          <a:chExt cx="0" cy="0"/>
        </a:xfrm>
      </p:grpSpPr>
      <p:sp>
        <p:nvSpPr>
          <p:cNvPr id="1800" name="Google Shape;1800;gd5260bdd85_0_256:notes">
            <a:extLst>
              <a:ext uri="{FF2B5EF4-FFF2-40B4-BE49-F238E27FC236}">
                <a16:creationId xmlns:a16="http://schemas.microsoft.com/office/drawing/2014/main" id="{E43CB1D2-CC4E-04E4-5750-6505AF56E5D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1" name="Google Shape;1801;gd5260bdd85_0_256:notes">
            <a:extLst>
              <a:ext uri="{FF2B5EF4-FFF2-40B4-BE49-F238E27FC236}">
                <a16:creationId xmlns:a16="http://schemas.microsoft.com/office/drawing/2014/main" id="{E62F9A01-D3D1-9155-783B-66E22587744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6400092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8">
          <a:extLst>
            <a:ext uri="{FF2B5EF4-FFF2-40B4-BE49-F238E27FC236}">
              <a16:creationId xmlns:a16="http://schemas.microsoft.com/office/drawing/2014/main" id="{D2603E09-C4C0-A497-291B-C9326806E408}"/>
            </a:ext>
          </a:extLst>
        </p:cNvPr>
        <p:cNvGrpSpPr/>
        <p:nvPr/>
      </p:nvGrpSpPr>
      <p:grpSpPr>
        <a:xfrm>
          <a:off x="0" y="0"/>
          <a:ext cx="0" cy="0"/>
          <a:chOff x="0" y="0"/>
          <a:chExt cx="0" cy="0"/>
        </a:xfrm>
      </p:grpSpPr>
      <p:sp>
        <p:nvSpPr>
          <p:cNvPr id="1449" name="Google Shape;1449;gd431007ba2_0_215:notes">
            <a:extLst>
              <a:ext uri="{FF2B5EF4-FFF2-40B4-BE49-F238E27FC236}">
                <a16:creationId xmlns:a16="http://schemas.microsoft.com/office/drawing/2014/main" id="{927E36B1-1FA0-4FCB-B22F-1EB8CE009CB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0" name="Google Shape;1450;gd431007ba2_0_215:notes">
            <a:extLst>
              <a:ext uri="{FF2B5EF4-FFF2-40B4-BE49-F238E27FC236}">
                <a16:creationId xmlns:a16="http://schemas.microsoft.com/office/drawing/2014/main" id="{CA5362C1-515E-B0CB-85BD-302E13BFCF1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38498081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9">
          <a:extLst>
            <a:ext uri="{FF2B5EF4-FFF2-40B4-BE49-F238E27FC236}">
              <a16:creationId xmlns:a16="http://schemas.microsoft.com/office/drawing/2014/main" id="{C0172319-DF3B-04A0-D5E1-A1A8209CD833}"/>
            </a:ext>
          </a:extLst>
        </p:cNvPr>
        <p:cNvGrpSpPr/>
        <p:nvPr/>
      </p:nvGrpSpPr>
      <p:grpSpPr>
        <a:xfrm>
          <a:off x="0" y="0"/>
          <a:ext cx="0" cy="0"/>
          <a:chOff x="0" y="0"/>
          <a:chExt cx="0" cy="0"/>
        </a:xfrm>
      </p:grpSpPr>
      <p:sp>
        <p:nvSpPr>
          <p:cNvPr id="1800" name="Google Shape;1800;gd5260bdd85_0_256:notes">
            <a:extLst>
              <a:ext uri="{FF2B5EF4-FFF2-40B4-BE49-F238E27FC236}">
                <a16:creationId xmlns:a16="http://schemas.microsoft.com/office/drawing/2014/main" id="{5F3712EC-B121-81EA-8C28-FE861DD8BA0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1" name="Google Shape;1801;gd5260bdd85_0_256:notes">
            <a:extLst>
              <a:ext uri="{FF2B5EF4-FFF2-40B4-BE49-F238E27FC236}">
                <a16:creationId xmlns:a16="http://schemas.microsoft.com/office/drawing/2014/main" id="{04298FA5-0E65-CA17-0327-5268879037D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50241729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1">
          <a:extLst>
            <a:ext uri="{FF2B5EF4-FFF2-40B4-BE49-F238E27FC236}">
              <a16:creationId xmlns:a16="http://schemas.microsoft.com/office/drawing/2014/main" id="{3B44CD89-C62A-53E4-FBE2-0C68C7699E4D}"/>
            </a:ext>
          </a:extLst>
        </p:cNvPr>
        <p:cNvGrpSpPr/>
        <p:nvPr/>
      </p:nvGrpSpPr>
      <p:grpSpPr>
        <a:xfrm>
          <a:off x="0" y="0"/>
          <a:ext cx="0" cy="0"/>
          <a:chOff x="0" y="0"/>
          <a:chExt cx="0" cy="0"/>
        </a:xfrm>
      </p:grpSpPr>
      <p:sp>
        <p:nvSpPr>
          <p:cNvPr id="1472" name="Google Shape;1472;g2161ca7da69_2_7:notes">
            <a:extLst>
              <a:ext uri="{FF2B5EF4-FFF2-40B4-BE49-F238E27FC236}">
                <a16:creationId xmlns:a16="http://schemas.microsoft.com/office/drawing/2014/main" id="{A731A599-33D1-8AF2-7B75-2D31D8E9928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3" name="Google Shape;1473;g2161ca7da69_2_7:notes">
            <a:extLst>
              <a:ext uri="{FF2B5EF4-FFF2-40B4-BE49-F238E27FC236}">
                <a16:creationId xmlns:a16="http://schemas.microsoft.com/office/drawing/2014/main" id="{10533C34-034C-A17C-3992-C2CDB0710BF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22521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9">
          <a:extLst>
            <a:ext uri="{FF2B5EF4-FFF2-40B4-BE49-F238E27FC236}">
              <a16:creationId xmlns:a16="http://schemas.microsoft.com/office/drawing/2014/main" id="{BA832D16-503D-4A1F-1A41-F628ACDE61AA}"/>
            </a:ext>
          </a:extLst>
        </p:cNvPr>
        <p:cNvGrpSpPr/>
        <p:nvPr/>
      </p:nvGrpSpPr>
      <p:grpSpPr>
        <a:xfrm>
          <a:off x="0" y="0"/>
          <a:ext cx="0" cy="0"/>
          <a:chOff x="0" y="0"/>
          <a:chExt cx="0" cy="0"/>
        </a:xfrm>
      </p:grpSpPr>
      <p:sp>
        <p:nvSpPr>
          <p:cNvPr id="1800" name="Google Shape;1800;gd5260bdd85_0_256:notes">
            <a:extLst>
              <a:ext uri="{FF2B5EF4-FFF2-40B4-BE49-F238E27FC236}">
                <a16:creationId xmlns:a16="http://schemas.microsoft.com/office/drawing/2014/main" id="{8F11AD36-DCD7-0639-5DD1-7CDC31D0E50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1" name="Google Shape;1801;gd5260bdd85_0_256:notes">
            <a:extLst>
              <a:ext uri="{FF2B5EF4-FFF2-40B4-BE49-F238E27FC236}">
                <a16:creationId xmlns:a16="http://schemas.microsoft.com/office/drawing/2014/main" id="{80D00D29-3DA0-559C-A2C4-E19272F6DE9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12607098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8">
          <a:extLst>
            <a:ext uri="{FF2B5EF4-FFF2-40B4-BE49-F238E27FC236}">
              <a16:creationId xmlns:a16="http://schemas.microsoft.com/office/drawing/2014/main" id="{CF6ED3CA-AA5A-2312-EBFE-4455953E812C}"/>
            </a:ext>
          </a:extLst>
        </p:cNvPr>
        <p:cNvGrpSpPr/>
        <p:nvPr/>
      </p:nvGrpSpPr>
      <p:grpSpPr>
        <a:xfrm>
          <a:off x="0" y="0"/>
          <a:ext cx="0" cy="0"/>
          <a:chOff x="0" y="0"/>
          <a:chExt cx="0" cy="0"/>
        </a:xfrm>
      </p:grpSpPr>
      <p:sp>
        <p:nvSpPr>
          <p:cNvPr id="1449" name="Google Shape;1449;gd431007ba2_0_215:notes">
            <a:extLst>
              <a:ext uri="{FF2B5EF4-FFF2-40B4-BE49-F238E27FC236}">
                <a16:creationId xmlns:a16="http://schemas.microsoft.com/office/drawing/2014/main" id="{0E04331E-B21D-921C-B543-7E5667A7C49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0" name="Google Shape;1450;gd431007ba2_0_215:notes">
            <a:extLst>
              <a:ext uri="{FF2B5EF4-FFF2-40B4-BE49-F238E27FC236}">
                <a16:creationId xmlns:a16="http://schemas.microsoft.com/office/drawing/2014/main" id="{CF7F550F-9D40-B6AA-EB0F-6A1605E7CAD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72081484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
        <p:cNvGrpSpPr/>
        <p:nvPr/>
      </p:nvGrpSpPr>
      <p:grpSpPr>
        <a:xfrm>
          <a:off x="0" y="0"/>
          <a:ext cx="0" cy="0"/>
          <a:chOff x="0" y="0"/>
          <a:chExt cx="0" cy="0"/>
        </a:xfrm>
      </p:grpSpPr>
      <p:sp>
        <p:nvSpPr>
          <p:cNvPr id="791" name="Google Shape;791;g123a91f5273_3_2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2" name="Google Shape;792;g123a91f5273_3_2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4806150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SG" dirty="0"/>
          </a:p>
        </p:txBody>
      </p:sp>
    </p:spTree>
    <p:extLst>
      <p:ext uri="{BB962C8B-B14F-4D97-AF65-F5344CB8AC3E}">
        <p14:creationId xmlns:p14="http://schemas.microsoft.com/office/powerpoint/2010/main" val="259300009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D467C8-94BC-D1A5-CDA5-9E01EC52D6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2150E4-79A6-3C5E-FC28-C182F5D77137}"/>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84623831-72B6-9E8A-D6D6-B7DEAB9196F5}"/>
              </a:ext>
            </a:extLst>
          </p:cNvPr>
          <p:cNvSpPr>
            <a:spLocks noGrp="1"/>
          </p:cNvSpPr>
          <p:nvPr>
            <p:ph type="body" idx="1"/>
          </p:nvPr>
        </p:nvSpPr>
        <p:spPr/>
        <p:txBody>
          <a:bodyPr/>
          <a:lstStyle/>
          <a:p>
            <a:endParaRPr lang="en-SG" dirty="0"/>
          </a:p>
        </p:txBody>
      </p:sp>
    </p:spTree>
    <p:extLst>
      <p:ext uri="{BB962C8B-B14F-4D97-AF65-F5344CB8AC3E}">
        <p14:creationId xmlns:p14="http://schemas.microsoft.com/office/powerpoint/2010/main" val="174388405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2FFC9C-8D5F-78F5-EC2E-690E80867B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DC20A8-52EB-51F0-59A5-50CB3E27C238}"/>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42BF87CC-71B9-AE0D-983B-0A6F32E0DAC0}"/>
              </a:ext>
            </a:extLst>
          </p:cNvPr>
          <p:cNvSpPr>
            <a:spLocks noGrp="1"/>
          </p:cNvSpPr>
          <p:nvPr>
            <p:ph type="body" idx="1"/>
          </p:nvPr>
        </p:nvSpPr>
        <p:spPr/>
        <p:txBody>
          <a:bodyPr/>
          <a:lstStyle/>
          <a:p>
            <a:endParaRPr lang="en-SG" dirty="0"/>
          </a:p>
        </p:txBody>
      </p:sp>
    </p:spTree>
    <p:extLst>
      <p:ext uri="{BB962C8B-B14F-4D97-AF65-F5344CB8AC3E}">
        <p14:creationId xmlns:p14="http://schemas.microsoft.com/office/powerpoint/2010/main" val="21306301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8">
          <a:extLst>
            <a:ext uri="{FF2B5EF4-FFF2-40B4-BE49-F238E27FC236}">
              <a16:creationId xmlns:a16="http://schemas.microsoft.com/office/drawing/2014/main" id="{6A7116E4-927B-100C-0B7E-8993B243D090}"/>
            </a:ext>
          </a:extLst>
        </p:cNvPr>
        <p:cNvGrpSpPr/>
        <p:nvPr/>
      </p:nvGrpSpPr>
      <p:grpSpPr>
        <a:xfrm>
          <a:off x="0" y="0"/>
          <a:ext cx="0" cy="0"/>
          <a:chOff x="0" y="0"/>
          <a:chExt cx="0" cy="0"/>
        </a:xfrm>
      </p:grpSpPr>
      <p:sp>
        <p:nvSpPr>
          <p:cNvPr id="1449" name="Google Shape;1449;gd431007ba2_0_215:notes">
            <a:extLst>
              <a:ext uri="{FF2B5EF4-FFF2-40B4-BE49-F238E27FC236}">
                <a16:creationId xmlns:a16="http://schemas.microsoft.com/office/drawing/2014/main" id="{65ABBD57-4B0A-3341-AD06-250080FDCC6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0" name="Google Shape;1450;gd431007ba2_0_215:notes">
            <a:extLst>
              <a:ext uri="{FF2B5EF4-FFF2-40B4-BE49-F238E27FC236}">
                <a16:creationId xmlns:a16="http://schemas.microsoft.com/office/drawing/2014/main" id="{A4FBB16D-9A33-783F-DD22-3B75FFCF15E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71346715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F32BCF-3360-48AE-D52D-FBEED49D87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F4C536-BA67-8A15-F0E7-EA90C92852A4}"/>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4C48E095-489E-EC57-99B9-8F2138CFD032}"/>
              </a:ext>
            </a:extLst>
          </p:cNvPr>
          <p:cNvSpPr>
            <a:spLocks noGrp="1"/>
          </p:cNvSpPr>
          <p:nvPr>
            <p:ph type="body" idx="1"/>
          </p:nvPr>
        </p:nvSpPr>
        <p:spPr/>
        <p:txBody>
          <a:bodyPr/>
          <a:lstStyle/>
          <a:p>
            <a:endParaRPr lang="en-SG" dirty="0"/>
          </a:p>
        </p:txBody>
      </p:sp>
    </p:spTree>
    <p:extLst>
      <p:ext uri="{BB962C8B-B14F-4D97-AF65-F5344CB8AC3E}">
        <p14:creationId xmlns:p14="http://schemas.microsoft.com/office/powerpoint/2010/main" val="63775992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CD9CC1-FA5D-D9F3-3165-4F574872F6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EF7E16-D4B5-EA13-8E9D-B6DB06F71677}"/>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8728161F-394F-DAC3-F460-61F6360A2CBB}"/>
              </a:ext>
            </a:extLst>
          </p:cNvPr>
          <p:cNvSpPr>
            <a:spLocks noGrp="1"/>
          </p:cNvSpPr>
          <p:nvPr>
            <p:ph type="body" idx="1"/>
          </p:nvPr>
        </p:nvSpPr>
        <p:spPr/>
        <p:txBody>
          <a:bodyPr/>
          <a:lstStyle/>
          <a:p>
            <a:endParaRPr lang="en-SG" dirty="0"/>
          </a:p>
        </p:txBody>
      </p:sp>
    </p:spTree>
    <p:extLst>
      <p:ext uri="{BB962C8B-B14F-4D97-AF65-F5344CB8AC3E}">
        <p14:creationId xmlns:p14="http://schemas.microsoft.com/office/powerpoint/2010/main" val="301720731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7A3F58-7126-273E-9245-3E56EF213A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C197AE-A373-BAEB-6033-D78923977026}"/>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AB863742-3864-B79D-80FA-DEF7070764C4}"/>
              </a:ext>
            </a:extLst>
          </p:cNvPr>
          <p:cNvSpPr>
            <a:spLocks noGrp="1"/>
          </p:cNvSpPr>
          <p:nvPr>
            <p:ph type="body" idx="1"/>
          </p:nvPr>
        </p:nvSpPr>
        <p:spPr/>
        <p:txBody>
          <a:bodyPr/>
          <a:lstStyle/>
          <a:p>
            <a:endParaRPr lang="en-SG" dirty="0"/>
          </a:p>
        </p:txBody>
      </p:sp>
    </p:spTree>
    <p:extLst>
      <p:ext uri="{BB962C8B-B14F-4D97-AF65-F5344CB8AC3E}">
        <p14:creationId xmlns:p14="http://schemas.microsoft.com/office/powerpoint/2010/main" val="334297367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A33364-BB2D-FDB5-06CA-6C7CA04FBC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0155D9-9822-AABE-5047-F941CA84CA31}"/>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A0348B66-A67A-FBAF-3567-F834632E77A7}"/>
              </a:ext>
            </a:extLst>
          </p:cNvPr>
          <p:cNvSpPr>
            <a:spLocks noGrp="1"/>
          </p:cNvSpPr>
          <p:nvPr>
            <p:ph type="body" idx="1"/>
          </p:nvPr>
        </p:nvSpPr>
        <p:spPr/>
        <p:txBody>
          <a:bodyPr/>
          <a:lstStyle/>
          <a:p>
            <a:endParaRPr lang="en-SG" dirty="0"/>
          </a:p>
        </p:txBody>
      </p:sp>
    </p:spTree>
    <p:extLst>
      <p:ext uri="{BB962C8B-B14F-4D97-AF65-F5344CB8AC3E}">
        <p14:creationId xmlns:p14="http://schemas.microsoft.com/office/powerpoint/2010/main" val="418021206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1728E8-0D87-C743-02BE-5FDEE12808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5EBF18-5353-1DC9-A3C2-8A4A7DDD1E07}"/>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F982B5AB-E93A-1BFA-DC33-9FCDC3FD4B57}"/>
              </a:ext>
            </a:extLst>
          </p:cNvPr>
          <p:cNvSpPr>
            <a:spLocks noGrp="1"/>
          </p:cNvSpPr>
          <p:nvPr>
            <p:ph type="body" idx="1"/>
          </p:nvPr>
        </p:nvSpPr>
        <p:spPr/>
        <p:txBody>
          <a:bodyPr/>
          <a:lstStyle/>
          <a:p>
            <a:endParaRPr lang="en-SG" dirty="0"/>
          </a:p>
        </p:txBody>
      </p:sp>
    </p:spTree>
    <p:extLst>
      <p:ext uri="{BB962C8B-B14F-4D97-AF65-F5344CB8AC3E}">
        <p14:creationId xmlns:p14="http://schemas.microsoft.com/office/powerpoint/2010/main" val="295167543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86B5C5-63E4-E8B9-6C4E-5360B3883F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B0B9FA-A998-B416-D34B-BABFBDE77DF3}"/>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2B0F0B68-4AA2-DB4A-1668-9CC6AB1E7C1D}"/>
              </a:ext>
            </a:extLst>
          </p:cNvPr>
          <p:cNvSpPr>
            <a:spLocks noGrp="1"/>
          </p:cNvSpPr>
          <p:nvPr>
            <p:ph type="body" idx="1"/>
          </p:nvPr>
        </p:nvSpPr>
        <p:spPr/>
        <p:txBody>
          <a:bodyPr/>
          <a:lstStyle/>
          <a:p>
            <a:endParaRPr lang="en-SG" dirty="0"/>
          </a:p>
        </p:txBody>
      </p:sp>
    </p:spTree>
    <p:extLst>
      <p:ext uri="{BB962C8B-B14F-4D97-AF65-F5344CB8AC3E}">
        <p14:creationId xmlns:p14="http://schemas.microsoft.com/office/powerpoint/2010/main" val="390853049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8">
          <a:extLst>
            <a:ext uri="{FF2B5EF4-FFF2-40B4-BE49-F238E27FC236}">
              <a16:creationId xmlns:a16="http://schemas.microsoft.com/office/drawing/2014/main" id="{FC377CC9-2E06-EA06-393E-7A97102E536D}"/>
            </a:ext>
          </a:extLst>
        </p:cNvPr>
        <p:cNvGrpSpPr/>
        <p:nvPr/>
      </p:nvGrpSpPr>
      <p:grpSpPr>
        <a:xfrm>
          <a:off x="0" y="0"/>
          <a:ext cx="0" cy="0"/>
          <a:chOff x="0" y="0"/>
          <a:chExt cx="0" cy="0"/>
        </a:xfrm>
      </p:grpSpPr>
      <p:sp>
        <p:nvSpPr>
          <p:cNvPr id="1449" name="Google Shape;1449;gd431007ba2_0_215:notes">
            <a:extLst>
              <a:ext uri="{FF2B5EF4-FFF2-40B4-BE49-F238E27FC236}">
                <a16:creationId xmlns:a16="http://schemas.microsoft.com/office/drawing/2014/main" id="{08E1F12E-D2D6-8BAE-54CC-865E7A67DC2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0" name="Google Shape;1450;gd431007ba2_0_215:notes">
            <a:extLst>
              <a:ext uri="{FF2B5EF4-FFF2-40B4-BE49-F238E27FC236}">
                <a16:creationId xmlns:a16="http://schemas.microsoft.com/office/drawing/2014/main" id="{7AC68325-B25A-4EC3-C123-250C0544AD0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7730639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9">
          <a:extLst>
            <a:ext uri="{FF2B5EF4-FFF2-40B4-BE49-F238E27FC236}">
              <a16:creationId xmlns:a16="http://schemas.microsoft.com/office/drawing/2014/main" id="{7A72C310-5284-00BB-5ECE-1900D0E46CE3}"/>
            </a:ext>
          </a:extLst>
        </p:cNvPr>
        <p:cNvGrpSpPr/>
        <p:nvPr/>
      </p:nvGrpSpPr>
      <p:grpSpPr>
        <a:xfrm>
          <a:off x="0" y="0"/>
          <a:ext cx="0" cy="0"/>
          <a:chOff x="0" y="0"/>
          <a:chExt cx="0" cy="0"/>
        </a:xfrm>
      </p:grpSpPr>
      <p:sp>
        <p:nvSpPr>
          <p:cNvPr id="1800" name="Google Shape;1800;gd5260bdd85_0_256:notes">
            <a:extLst>
              <a:ext uri="{FF2B5EF4-FFF2-40B4-BE49-F238E27FC236}">
                <a16:creationId xmlns:a16="http://schemas.microsoft.com/office/drawing/2014/main" id="{60C17A9F-F749-54D2-D6F6-2FA359F8B68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1" name="Google Shape;1801;gd5260bdd85_0_256:notes">
            <a:extLst>
              <a:ext uri="{FF2B5EF4-FFF2-40B4-BE49-F238E27FC236}">
                <a16:creationId xmlns:a16="http://schemas.microsoft.com/office/drawing/2014/main" id="{8EC3E20D-BFB3-6320-D427-726822356F5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7520676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1"/>
        <p:cNvGrpSpPr/>
        <p:nvPr/>
      </p:nvGrpSpPr>
      <p:grpSpPr>
        <a:xfrm>
          <a:off x="0" y="0"/>
          <a:ext cx="0" cy="0"/>
          <a:chOff x="0" y="0"/>
          <a:chExt cx="0" cy="0"/>
        </a:xfrm>
      </p:grpSpPr>
      <p:sp>
        <p:nvSpPr>
          <p:cNvPr id="1472" name="Google Shape;1472;g2161ca7da69_2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3" name="Google Shape;1473;g2161ca7da69_2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9">
          <a:extLst>
            <a:ext uri="{FF2B5EF4-FFF2-40B4-BE49-F238E27FC236}">
              <a16:creationId xmlns:a16="http://schemas.microsoft.com/office/drawing/2014/main" id="{5D723607-5621-D21A-F1BE-6CF07889577A}"/>
            </a:ext>
          </a:extLst>
        </p:cNvPr>
        <p:cNvGrpSpPr/>
        <p:nvPr/>
      </p:nvGrpSpPr>
      <p:grpSpPr>
        <a:xfrm>
          <a:off x="0" y="0"/>
          <a:ext cx="0" cy="0"/>
          <a:chOff x="0" y="0"/>
          <a:chExt cx="0" cy="0"/>
        </a:xfrm>
      </p:grpSpPr>
      <p:sp>
        <p:nvSpPr>
          <p:cNvPr id="1800" name="Google Shape;1800;gd5260bdd85_0_256:notes">
            <a:extLst>
              <a:ext uri="{FF2B5EF4-FFF2-40B4-BE49-F238E27FC236}">
                <a16:creationId xmlns:a16="http://schemas.microsoft.com/office/drawing/2014/main" id="{2018D3EB-BBF9-73B6-E44C-BE11E4469E2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1" name="Google Shape;1801;gd5260bdd85_0_256:notes">
            <a:extLst>
              <a:ext uri="{FF2B5EF4-FFF2-40B4-BE49-F238E27FC236}">
                <a16:creationId xmlns:a16="http://schemas.microsoft.com/office/drawing/2014/main" id="{7902B354-2C9D-834F-7B52-CFF6E312A4E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9760683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9">
          <a:extLst>
            <a:ext uri="{FF2B5EF4-FFF2-40B4-BE49-F238E27FC236}">
              <a16:creationId xmlns:a16="http://schemas.microsoft.com/office/drawing/2014/main" id="{D8064365-1EDB-1F99-9284-8CE0BEF72D74}"/>
            </a:ext>
          </a:extLst>
        </p:cNvPr>
        <p:cNvGrpSpPr/>
        <p:nvPr/>
      </p:nvGrpSpPr>
      <p:grpSpPr>
        <a:xfrm>
          <a:off x="0" y="0"/>
          <a:ext cx="0" cy="0"/>
          <a:chOff x="0" y="0"/>
          <a:chExt cx="0" cy="0"/>
        </a:xfrm>
      </p:grpSpPr>
      <p:sp>
        <p:nvSpPr>
          <p:cNvPr id="1800" name="Google Shape;1800;gd5260bdd85_0_256:notes">
            <a:extLst>
              <a:ext uri="{FF2B5EF4-FFF2-40B4-BE49-F238E27FC236}">
                <a16:creationId xmlns:a16="http://schemas.microsoft.com/office/drawing/2014/main" id="{CDF86195-53ED-8F46-2A89-56A87950F4A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1" name="Google Shape;1801;gd5260bdd85_0_256:notes">
            <a:extLst>
              <a:ext uri="{FF2B5EF4-FFF2-40B4-BE49-F238E27FC236}">
                <a16:creationId xmlns:a16="http://schemas.microsoft.com/office/drawing/2014/main" id="{23EE54D5-A9DC-B520-6F28-6F0A6E77A7C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865862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9">
          <a:extLst>
            <a:ext uri="{FF2B5EF4-FFF2-40B4-BE49-F238E27FC236}">
              <a16:creationId xmlns:a16="http://schemas.microsoft.com/office/drawing/2014/main" id="{8BCE00BE-11B2-9DB2-847F-ED9B84D25246}"/>
            </a:ext>
          </a:extLst>
        </p:cNvPr>
        <p:cNvGrpSpPr/>
        <p:nvPr/>
      </p:nvGrpSpPr>
      <p:grpSpPr>
        <a:xfrm>
          <a:off x="0" y="0"/>
          <a:ext cx="0" cy="0"/>
          <a:chOff x="0" y="0"/>
          <a:chExt cx="0" cy="0"/>
        </a:xfrm>
      </p:grpSpPr>
      <p:sp>
        <p:nvSpPr>
          <p:cNvPr id="1800" name="Google Shape;1800;gd5260bdd85_0_256:notes">
            <a:extLst>
              <a:ext uri="{FF2B5EF4-FFF2-40B4-BE49-F238E27FC236}">
                <a16:creationId xmlns:a16="http://schemas.microsoft.com/office/drawing/2014/main" id="{D47D5F55-0948-00AD-5C10-E409BE023BA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1" name="Google Shape;1801;gd5260bdd85_0_256:notes">
            <a:extLst>
              <a:ext uri="{FF2B5EF4-FFF2-40B4-BE49-F238E27FC236}">
                <a16:creationId xmlns:a16="http://schemas.microsoft.com/office/drawing/2014/main" id="{B24C6008-348E-81BD-2C3B-38D89A12E6A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4060991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9">
          <a:extLst>
            <a:ext uri="{FF2B5EF4-FFF2-40B4-BE49-F238E27FC236}">
              <a16:creationId xmlns:a16="http://schemas.microsoft.com/office/drawing/2014/main" id="{3EDEF814-3ED7-5A01-7B8F-FFB979BF3DD8}"/>
            </a:ext>
          </a:extLst>
        </p:cNvPr>
        <p:cNvGrpSpPr/>
        <p:nvPr/>
      </p:nvGrpSpPr>
      <p:grpSpPr>
        <a:xfrm>
          <a:off x="0" y="0"/>
          <a:ext cx="0" cy="0"/>
          <a:chOff x="0" y="0"/>
          <a:chExt cx="0" cy="0"/>
        </a:xfrm>
      </p:grpSpPr>
      <p:sp>
        <p:nvSpPr>
          <p:cNvPr id="1800" name="Google Shape;1800;gd5260bdd85_0_256:notes">
            <a:extLst>
              <a:ext uri="{FF2B5EF4-FFF2-40B4-BE49-F238E27FC236}">
                <a16:creationId xmlns:a16="http://schemas.microsoft.com/office/drawing/2014/main" id="{DB58E598-B01B-6FA1-5696-D8AFC2DA0EB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1" name="Google Shape;1801;gd5260bdd85_0_256:notes">
            <a:extLst>
              <a:ext uri="{FF2B5EF4-FFF2-40B4-BE49-F238E27FC236}">
                <a16:creationId xmlns:a16="http://schemas.microsoft.com/office/drawing/2014/main" id="{E42FFB0D-72A1-D82D-E8B9-BB3EFDEF0B5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5317820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 Id="rId5" Type="http://schemas.openxmlformats.org/officeDocument/2006/relationships/image" Target="../media/image2.png"/><Relationship Id="rId4"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5.xml"/><Relationship Id="rId4" Type="http://schemas.openxmlformats.org/officeDocument/2006/relationships/image" Target="../media/image13.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00"/>
        <p:cNvGrpSpPr/>
        <p:nvPr/>
      </p:nvGrpSpPr>
      <p:grpSpPr>
        <a:xfrm>
          <a:off x="0" y="0"/>
          <a:ext cx="0" cy="0"/>
          <a:chOff x="0" y="0"/>
          <a:chExt cx="0" cy="0"/>
        </a:xfrm>
      </p:grpSpPr>
    </p:spTree>
    <p:extLst>
      <p:ext uri="{BB962C8B-B14F-4D97-AF65-F5344CB8AC3E}">
        <p14:creationId xmlns:p14="http://schemas.microsoft.com/office/powerpoint/2010/main" val="31977708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21"/>
        <p:cNvGrpSpPr/>
        <p:nvPr/>
      </p:nvGrpSpPr>
      <p:grpSpPr>
        <a:xfrm>
          <a:off x="0" y="0"/>
          <a:ext cx="0" cy="0"/>
          <a:chOff x="0" y="0"/>
          <a:chExt cx="0" cy="0"/>
        </a:xfrm>
      </p:grpSpPr>
      <p:grpSp>
        <p:nvGrpSpPr>
          <p:cNvPr id="522" name="Google Shape;522;p11"/>
          <p:cNvGrpSpPr/>
          <p:nvPr/>
        </p:nvGrpSpPr>
        <p:grpSpPr>
          <a:xfrm rot="-2700000">
            <a:off x="-1466549" y="3854991"/>
            <a:ext cx="4197193" cy="1714428"/>
            <a:chOff x="4407125" y="893175"/>
            <a:chExt cx="1997575" cy="815950"/>
          </a:xfrm>
        </p:grpSpPr>
        <p:sp>
          <p:nvSpPr>
            <p:cNvPr id="523" name="Google Shape;523;p11"/>
            <p:cNvSpPr/>
            <p:nvPr/>
          </p:nvSpPr>
          <p:spPr>
            <a:xfrm>
              <a:off x="4407425" y="1009550"/>
              <a:ext cx="22800" cy="34100"/>
            </a:xfrm>
            <a:custGeom>
              <a:avLst/>
              <a:gdLst/>
              <a:ahLst/>
              <a:cxnLst/>
              <a:rect l="l" t="t" r="r" b="b"/>
              <a:pathLst>
                <a:path w="912" h="1364" extrusionOk="0">
                  <a:moveTo>
                    <a:pt x="781" y="0"/>
                  </a:moveTo>
                  <a:lnTo>
                    <a:pt x="1" y="44"/>
                  </a:lnTo>
                  <a:lnTo>
                    <a:pt x="5" y="127"/>
                  </a:lnTo>
                  <a:lnTo>
                    <a:pt x="10" y="211"/>
                  </a:lnTo>
                  <a:lnTo>
                    <a:pt x="22" y="375"/>
                  </a:lnTo>
                  <a:cubicBezTo>
                    <a:pt x="32" y="486"/>
                    <a:pt x="41" y="596"/>
                    <a:pt x="53" y="706"/>
                  </a:cubicBezTo>
                  <a:cubicBezTo>
                    <a:pt x="76" y="926"/>
                    <a:pt x="106" y="1144"/>
                    <a:pt x="140" y="1363"/>
                  </a:cubicBezTo>
                  <a:lnTo>
                    <a:pt x="912" y="1242"/>
                  </a:lnTo>
                  <a:cubicBezTo>
                    <a:pt x="880" y="1036"/>
                    <a:pt x="851" y="830"/>
                    <a:pt x="830" y="623"/>
                  </a:cubicBezTo>
                  <a:cubicBezTo>
                    <a:pt x="818" y="520"/>
                    <a:pt x="810" y="416"/>
                    <a:pt x="799" y="312"/>
                  </a:cubicBezTo>
                  <a:lnTo>
                    <a:pt x="788" y="155"/>
                  </a:lnTo>
                  <a:lnTo>
                    <a:pt x="783" y="77"/>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11"/>
            <p:cNvSpPr/>
            <p:nvPr/>
          </p:nvSpPr>
          <p:spPr>
            <a:xfrm>
              <a:off x="4407125" y="950950"/>
              <a:ext cx="22300" cy="33900"/>
            </a:xfrm>
            <a:custGeom>
              <a:avLst/>
              <a:gdLst/>
              <a:ahLst/>
              <a:cxnLst/>
              <a:rect l="l" t="t" r="r" b="b"/>
              <a:pathLst>
                <a:path w="892" h="1356" extrusionOk="0">
                  <a:moveTo>
                    <a:pt x="892" y="118"/>
                  </a:moveTo>
                  <a:lnTo>
                    <a:pt x="120" y="0"/>
                  </a:lnTo>
                  <a:cubicBezTo>
                    <a:pt x="52" y="442"/>
                    <a:pt x="14" y="886"/>
                    <a:pt x="0" y="1331"/>
                  </a:cubicBezTo>
                  <a:lnTo>
                    <a:pt x="781" y="1355"/>
                  </a:lnTo>
                  <a:cubicBezTo>
                    <a:pt x="793" y="942"/>
                    <a:pt x="829" y="527"/>
                    <a:pt x="892" y="11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11"/>
            <p:cNvSpPr/>
            <p:nvPr/>
          </p:nvSpPr>
          <p:spPr>
            <a:xfrm>
              <a:off x="4415350" y="893175"/>
              <a:ext cx="28550" cy="36825"/>
            </a:xfrm>
            <a:custGeom>
              <a:avLst/>
              <a:gdLst/>
              <a:ahLst/>
              <a:cxnLst/>
              <a:rect l="l" t="t" r="r" b="b"/>
              <a:pathLst>
                <a:path w="1142" h="1473" extrusionOk="0">
                  <a:moveTo>
                    <a:pt x="1141" y="295"/>
                  </a:moveTo>
                  <a:lnTo>
                    <a:pt x="418" y="1"/>
                  </a:lnTo>
                  <a:lnTo>
                    <a:pt x="355" y="157"/>
                  </a:lnTo>
                  <a:lnTo>
                    <a:pt x="297" y="315"/>
                  </a:lnTo>
                  <a:cubicBezTo>
                    <a:pt x="288" y="341"/>
                    <a:pt x="277" y="367"/>
                    <a:pt x="268" y="395"/>
                  </a:cubicBezTo>
                  <a:lnTo>
                    <a:pt x="241" y="474"/>
                  </a:lnTo>
                  <a:cubicBezTo>
                    <a:pt x="222" y="527"/>
                    <a:pt x="204" y="579"/>
                    <a:pt x="188" y="632"/>
                  </a:cubicBezTo>
                  <a:cubicBezTo>
                    <a:pt x="153" y="739"/>
                    <a:pt x="118" y="845"/>
                    <a:pt x="89" y="954"/>
                  </a:cubicBezTo>
                  <a:cubicBezTo>
                    <a:pt x="55" y="1061"/>
                    <a:pt x="28" y="1170"/>
                    <a:pt x="0" y="1278"/>
                  </a:cubicBezTo>
                  <a:lnTo>
                    <a:pt x="756" y="1472"/>
                  </a:lnTo>
                  <a:cubicBezTo>
                    <a:pt x="783" y="1372"/>
                    <a:pt x="808" y="1271"/>
                    <a:pt x="838" y="1172"/>
                  </a:cubicBezTo>
                  <a:cubicBezTo>
                    <a:pt x="866" y="1073"/>
                    <a:pt x="898" y="975"/>
                    <a:pt x="929" y="876"/>
                  </a:cubicBezTo>
                  <a:cubicBezTo>
                    <a:pt x="945" y="827"/>
                    <a:pt x="963" y="778"/>
                    <a:pt x="979" y="729"/>
                  </a:cubicBezTo>
                  <a:lnTo>
                    <a:pt x="1003" y="656"/>
                  </a:lnTo>
                  <a:cubicBezTo>
                    <a:pt x="1012" y="631"/>
                    <a:pt x="1022" y="608"/>
                    <a:pt x="1031" y="583"/>
                  </a:cubicBezTo>
                  <a:lnTo>
                    <a:pt x="1084" y="437"/>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11"/>
            <p:cNvSpPr/>
            <p:nvPr/>
          </p:nvSpPr>
          <p:spPr>
            <a:xfrm>
              <a:off x="4458700" y="1169700"/>
              <a:ext cx="33225" cy="37575"/>
            </a:xfrm>
            <a:custGeom>
              <a:avLst/>
              <a:gdLst/>
              <a:ahLst/>
              <a:cxnLst/>
              <a:rect l="l" t="t" r="r" b="b"/>
              <a:pathLst>
                <a:path w="1329" h="1503" extrusionOk="0">
                  <a:moveTo>
                    <a:pt x="686" y="1"/>
                  </a:moveTo>
                  <a:lnTo>
                    <a:pt x="1" y="377"/>
                  </a:lnTo>
                  <a:cubicBezTo>
                    <a:pt x="105" y="568"/>
                    <a:pt x="215" y="758"/>
                    <a:pt x="327" y="945"/>
                  </a:cubicBezTo>
                  <a:cubicBezTo>
                    <a:pt x="438" y="1133"/>
                    <a:pt x="553" y="1319"/>
                    <a:pt x="671" y="1502"/>
                  </a:cubicBezTo>
                  <a:lnTo>
                    <a:pt x="1328" y="1080"/>
                  </a:lnTo>
                  <a:cubicBezTo>
                    <a:pt x="1215" y="906"/>
                    <a:pt x="1105" y="725"/>
                    <a:pt x="998" y="546"/>
                  </a:cubicBezTo>
                  <a:cubicBezTo>
                    <a:pt x="892" y="366"/>
                    <a:pt x="786" y="185"/>
                    <a:pt x="6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11"/>
            <p:cNvSpPr/>
            <p:nvPr/>
          </p:nvSpPr>
          <p:spPr>
            <a:xfrm>
              <a:off x="4433700" y="1118800"/>
              <a:ext cx="30750" cy="37275"/>
            </a:xfrm>
            <a:custGeom>
              <a:avLst/>
              <a:gdLst/>
              <a:ahLst/>
              <a:cxnLst/>
              <a:rect l="l" t="t" r="r" b="b"/>
              <a:pathLst>
                <a:path w="1230" h="1491" extrusionOk="0">
                  <a:moveTo>
                    <a:pt x="726" y="0"/>
                  </a:moveTo>
                  <a:lnTo>
                    <a:pt x="0" y="286"/>
                  </a:lnTo>
                  <a:cubicBezTo>
                    <a:pt x="161" y="695"/>
                    <a:pt x="338" y="1095"/>
                    <a:pt x="526" y="1490"/>
                  </a:cubicBezTo>
                  <a:lnTo>
                    <a:pt x="1230" y="1152"/>
                  </a:lnTo>
                  <a:cubicBezTo>
                    <a:pt x="1048" y="773"/>
                    <a:pt x="879" y="388"/>
                    <a:pt x="7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11"/>
            <p:cNvSpPr/>
            <p:nvPr/>
          </p:nvSpPr>
          <p:spPr>
            <a:xfrm>
              <a:off x="4416100" y="1065325"/>
              <a:ext cx="27475" cy="36225"/>
            </a:xfrm>
            <a:custGeom>
              <a:avLst/>
              <a:gdLst/>
              <a:ahLst/>
              <a:cxnLst/>
              <a:rect l="l" t="t" r="r" b="b"/>
              <a:pathLst>
                <a:path w="1099" h="1449" extrusionOk="0">
                  <a:moveTo>
                    <a:pt x="761" y="0"/>
                  </a:moveTo>
                  <a:lnTo>
                    <a:pt x="0" y="179"/>
                  </a:lnTo>
                  <a:cubicBezTo>
                    <a:pt x="12" y="232"/>
                    <a:pt x="24" y="285"/>
                    <a:pt x="39" y="339"/>
                  </a:cubicBezTo>
                  <a:cubicBezTo>
                    <a:pt x="53" y="392"/>
                    <a:pt x="65" y="445"/>
                    <a:pt x="80" y="499"/>
                  </a:cubicBezTo>
                  <a:cubicBezTo>
                    <a:pt x="108" y="605"/>
                    <a:pt x="136" y="713"/>
                    <a:pt x="165" y="818"/>
                  </a:cubicBezTo>
                  <a:cubicBezTo>
                    <a:pt x="194" y="923"/>
                    <a:pt x="226" y="1028"/>
                    <a:pt x="258" y="1134"/>
                  </a:cubicBezTo>
                  <a:cubicBezTo>
                    <a:pt x="273" y="1186"/>
                    <a:pt x="290" y="1240"/>
                    <a:pt x="306" y="1292"/>
                  </a:cubicBezTo>
                  <a:cubicBezTo>
                    <a:pt x="323" y="1344"/>
                    <a:pt x="339" y="1397"/>
                    <a:pt x="356" y="1449"/>
                  </a:cubicBezTo>
                  <a:lnTo>
                    <a:pt x="1099" y="1208"/>
                  </a:lnTo>
                  <a:cubicBezTo>
                    <a:pt x="1081" y="1158"/>
                    <a:pt x="1066" y="1109"/>
                    <a:pt x="1052" y="1058"/>
                  </a:cubicBezTo>
                  <a:cubicBezTo>
                    <a:pt x="1036" y="1009"/>
                    <a:pt x="1021" y="958"/>
                    <a:pt x="1005" y="908"/>
                  </a:cubicBezTo>
                  <a:cubicBezTo>
                    <a:pt x="975" y="808"/>
                    <a:pt x="945" y="709"/>
                    <a:pt x="918" y="609"/>
                  </a:cubicBezTo>
                  <a:cubicBezTo>
                    <a:pt x="889" y="508"/>
                    <a:pt x="863" y="407"/>
                    <a:pt x="836" y="307"/>
                  </a:cubicBezTo>
                  <a:cubicBezTo>
                    <a:pt x="823" y="256"/>
                    <a:pt x="811" y="205"/>
                    <a:pt x="798" y="154"/>
                  </a:cubicBezTo>
                  <a:cubicBezTo>
                    <a:pt x="783" y="101"/>
                    <a:pt x="771" y="53"/>
                    <a:pt x="7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11"/>
            <p:cNvSpPr/>
            <p:nvPr/>
          </p:nvSpPr>
          <p:spPr>
            <a:xfrm>
              <a:off x="4568000" y="1301800"/>
              <a:ext cx="37025" cy="35800"/>
            </a:xfrm>
            <a:custGeom>
              <a:avLst/>
              <a:gdLst/>
              <a:ahLst/>
              <a:cxnLst/>
              <a:rect l="l" t="t" r="r" b="b"/>
              <a:pathLst>
                <a:path w="1481" h="1432" extrusionOk="0">
                  <a:moveTo>
                    <a:pt x="529" y="1"/>
                  </a:moveTo>
                  <a:lnTo>
                    <a:pt x="1" y="575"/>
                  </a:lnTo>
                  <a:lnTo>
                    <a:pt x="243" y="794"/>
                  </a:lnTo>
                  <a:lnTo>
                    <a:pt x="487" y="1010"/>
                  </a:lnTo>
                  <a:lnTo>
                    <a:pt x="610" y="1117"/>
                  </a:lnTo>
                  <a:lnTo>
                    <a:pt x="735" y="1223"/>
                  </a:lnTo>
                  <a:lnTo>
                    <a:pt x="985" y="1431"/>
                  </a:lnTo>
                  <a:lnTo>
                    <a:pt x="1481" y="829"/>
                  </a:lnTo>
                  <a:lnTo>
                    <a:pt x="1240" y="626"/>
                  </a:lnTo>
                  <a:lnTo>
                    <a:pt x="1118" y="524"/>
                  </a:lnTo>
                  <a:lnTo>
                    <a:pt x="1001" y="421"/>
                  </a:lnTo>
                  <a:lnTo>
                    <a:pt x="762" y="21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11"/>
            <p:cNvSpPr/>
            <p:nvPr/>
          </p:nvSpPr>
          <p:spPr>
            <a:xfrm>
              <a:off x="4527000" y="1261525"/>
              <a:ext cx="36225" cy="36725"/>
            </a:xfrm>
            <a:custGeom>
              <a:avLst/>
              <a:gdLst/>
              <a:ahLst/>
              <a:cxnLst/>
              <a:rect l="l" t="t" r="r" b="b"/>
              <a:pathLst>
                <a:path w="1449" h="1469" extrusionOk="0">
                  <a:moveTo>
                    <a:pt x="583" y="0"/>
                  </a:moveTo>
                  <a:lnTo>
                    <a:pt x="0" y="520"/>
                  </a:lnTo>
                  <a:cubicBezTo>
                    <a:pt x="71" y="602"/>
                    <a:pt x="146" y="681"/>
                    <a:pt x="219" y="762"/>
                  </a:cubicBezTo>
                  <a:cubicBezTo>
                    <a:pt x="293" y="841"/>
                    <a:pt x="365" y="922"/>
                    <a:pt x="439" y="1002"/>
                  </a:cubicBezTo>
                  <a:lnTo>
                    <a:pt x="666" y="1237"/>
                  </a:lnTo>
                  <a:lnTo>
                    <a:pt x="779" y="1354"/>
                  </a:lnTo>
                  <a:lnTo>
                    <a:pt x="895" y="1468"/>
                  </a:lnTo>
                  <a:lnTo>
                    <a:pt x="1448" y="916"/>
                  </a:lnTo>
                  <a:lnTo>
                    <a:pt x="1336" y="805"/>
                  </a:lnTo>
                  <a:lnTo>
                    <a:pt x="1227" y="691"/>
                  </a:lnTo>
                  <a:lnTo>
                    <a:pt x="1008" y="463"/>
                  </a:lnTo>
                  <a:cubicBezTo>
                    <a:pt x="937" y="387"/>
                    <a:pt x="865" y="309"/>
                    <a:pt x="794" y="232"/>
                  </a:cubicBezTo>
                  <a:cubicBezTo>
                    <a:pt x="724" y="156"/>
                    <a:pt x="652" y="80"/>
                    <a:pt x="5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11"/>
            <p:cNvSpPr/>
            <p:nvPr/>
          </p:nvSpPr>
          <p:spPr>
            <a:xfrm>
              <a:off x="4490375" y="1217700"/>
              <a:ext cx="35075" cy="37300"/>
            </a:xfrm>
            <a:custGeom>
              <a:avLst/>
              <a:gdLst/>
              <a:ahLst/>
              <a:cxnLst/>
              <a:rect l="l" t="t" r="r" b="b"/>
              <a:pathLst>
                <a:path w="1403" h="1492" extrusionOk="0">
                  <a:moveTo>
                    <a:pt x="634" y="1"/>
                  </a:moveTo>
                  <a:lnTo>
                    <a:pt x="0" y="457"/>
                  </a:lnTo>
                  <a:cubicBezTo>
                    <a:pt x="128" y="634"/>
                    <a:pt x="259" y="810"/>
                    <a:pt x="393" y="980"/>
                  </a:cubicBezTo>
                  <a:lnTo>
                    <a:pt x="493" y="1110"/>
                  </a:lnTo>
                  <a:cubicBezTo>
                    <a:pt x="526" y="1152"/>
                    <a:pt x="559" y="1195"/>
                    <a:pt x="592" y="1238"/>
                  </a:cubicBezTo>
                  <a:lnTo>
                    <a:pt x="797" y="1492"/>
                  </a:lnTo>
                  <a:lnTo>
                    <a:pt x="1403" y="998"/>
                  </a:lnTo>
                  <a:lnTo>
                    <a:pt x="1205" y="752"/>
                  </a:lnTo>
                  <a:cubicBezTo>
                    <a:pt x="1170" y="712"/>
                    <a:pt x="1139" y="670"/>
                    <a:pt x="1107" y="629"/>
                  </a:cubicBezTo>
                  <a:lnTo>
                    <a:pt x="1010" y="504"/>
                  </a:lnTo>
                  <a:cubicBezTo>
                    <a:pt x="882" y="337"/>
                    <a:pt x="755" y="170"/>
                    <a:pt x="6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11"/>
            <p:cNvSpPr/>
            <p:nvPr/>
          </p:nvSpPr>
          <p:spPr>
            <a:xfrm>
              <a:off x="4713375" y="1396175"/>
              <a:ext cx="37175" cy="30700"/>
            </a:xfrm>
            <a:custGeom>
              <a:avLst/>
              <a:gdLst/>
              <a:ahLst/>
              <a:cxnLst/>
              <a:rect l="l" t="t" r="r" b="b"/>
              <a:pathLst>
                <a:path w="1487" h="1228" extrusionOk="0">
                  <a:moveTo>
                    <a:pt x="330" y="0"/>
                  </a:moveTo>
                  <a:lnTo>
                    <a:pt x="0" y="708"/>
                  </a:lnTo>
                  <a:lnTo>
                    <a:pt x="297" y="845"/>
                  </a:lnTo>
                  <a:cubicBezTo>
                    <a:pt x="321" y="856"/>
                    <a:pt x="346" y="869"/>
                    <a:pt x="371" y="879"/>
                  </a:cubicBezTo>
                  <a:lnTo>
                    <a:pt x="446" y="911"/>
                  </a:lnTo>
                  <a:lnTo>
                    <a:pt x="596" y="976"/>
                  </a:lnTo>
                  <a:lnTo>
                    <a:pt x="746" y="1041"/>
                  </a:lnTo>
                  <a:lnTo>
                    <a:pt x="821" y="1074"/>
                  </a:lnTo>
                  <a:lnTo>
                    <a:pt x="897" y="1105"/>
                  </a:lnTo>
                  <a:lnTo>
                    <a:pt x="1200" y="1228"/>
                  </a:lnTo>
                  <a:lnTo>
                    <a:pt x="1487" y="501"/>
                  </a:lnTo>
                  <a:lnTo>
                    <a:pt x="1195" y="382"/>
                  </a:lnTo>
                  <a:lnTo>
                    <a:pt x="1122" y="353"/>
                  </a:lnTo>
                  <a:lnTo>
                    <a:pt x="1050" y="322"/>
                  </a:lnTo>
                  <a:lnTo>
                    <a:pt x="905" y="258"/>
                  </a:lnTo>
                  <a:lnTo>
                    <a:pt x="761" y="196"/>
                  </a:lnTo>
                  <a:lnTo>
                    <a:pt x="688" y="165"/>
                  </a:lnTo>
                  <a:cubicBezTo>
                    <a:pt x="663" y="154"/>
                    <a:pt x="639" y="143"/>
                    <a:pt x="616" y="13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11"/>
            <p:cNvSpPr/>
            <p:nvPr/>
          </p:nvSpPr>
          <p:spPr>
            <a:xfrm>
              <a:off x="4661725" y="1369625"/>
              <a:ext cx="37525" cy="32800"/>
            </a:xfrm>
            <a:custGeom>
              <a:avLst/>
              <a:gdLst/>
              <a:ahLst/>
              <a:cxnLst/>
              <a:rect l="l" t="t" r="r" b="b"/>
              <a:pathLst>
                <a:path w="1501" h="1312" extrusionOk="0">
                  <a:moveTo>
                    <a:pt x="402" y="0"/>
                  </a:moveTo>
                  <a:lnTo>
                    <a:pt x="0" y="669"/>
                  </a:lnTo>
                  <a:lnTo>
                    <a:pt x="140" y="754"/>
                  </a:lnTo>
                  <a:cubicBezTo>
                    <a:pt x="163" y="768"/>
                    <a:pt x="187" y="781"/>
                    <a:pt x="210" y="796"/>
                  </a:cubicBezTo>
                  <a:lnTo>
                    <a:pt x="280" y="835"/>
                  </a:lnTo>
                  <a:lnTo>
                    <a:pt x="564" y="999"/>
                  </a:lnTo>
                  <a:cubicBezTo>
                    <a:pt x="610" y="1026"/>
                    <a:pt x="658" y="1052"/>
                    <a:pt x="707" y="1078"/>
                  </a:cubicBezTo>
                  <a:lnTo>
                    <a:pt x="850" y="1156"/>
                  </a:lnTo>
                  <a:lnTo>
                    <a:pt x="994" y="1234"/>
                  </a:lnTo>
                  <a:cubicBezTo>
                    <a:pt x="1017" y="1247"/>
                    <a:pt x="1041" y="1260"/>
                    <a:pt x="1064" y="1273"/>
                  </a:cubicBezTo>
                  <a:lnTo>
                    <a:pt x="1137" y="1311"/>
                  </a:lnTo>
                  <a:lnTo>
                    <a:pt x="1501" y="620"/>
                  </a:lnTo>
                  <a:lnTo>
                    <a:pt x="1431" y="583"/>
                  </a:lnTo>
                  <a:cubicBezTo>
                    <a:pt x="1407" y="571"/>
                    <a:pt x="1385" y="558"/>
                    <a:pt x="1361" y="545"/>
                  </a:cubicBezTo>
                  <a:lnTo>
                    <a:pt x="1224" y="470"/>
                  </a:lnTo>
                  <a:lnTo>
                    <a:pt x="1085" y="394"/>
                  </a:lnTo>
                  <a:cubicBezTo>
                    <a:pt x="1040" y="370"/>
                    <a:pt x="994" y="345"/>
                    <a:pt x="948" y="318"/>
                  </a:cubicBezTo>
                  <a:lnTo>
                    <a:pt x="674" y="159"/>
                  </a:lnTo>
                  <a:lnTo>
                    <a:pt x="606" y="121"/>
                  </a:lnTo>
                  <a:cubicBezTo>
                    <a:pt x="583" y="107"/>
                    <a:pt x="560" y="95"/>
                    <a:pt x="539" y="8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11"/>
            <p:cNvSpPr/>
            <p:nvPr/>
          </p:nvSpPr>
          <p:spPr>
            <a:xfrm>
              <a:off x="4613300" y="1338175"/>
              <a:ext cx="37475" cy="34450"/>
            </a:xfrm>
            <a:custGeom>
              <a:avLst/>
              <a:gdLst/>
              <a:ahLst/>
              <a:cxnLst/>
              <a:rect l="l" t="t" r="r" b="b"/>
              <a:pathLst>
                <a:path w="1499" h="1378" extrusionOk="0">
                  <a:moveTo>
                    <a:pt x="469" y="0"/>
                  </a:moveTo>
                  <a:lnTo>
                    <a:pt x="1" y="625"/>
                  </a:lnTo>
                  <a:lnTo>
                    <a:pt x="263" y="818"/>
                  </a:lnTo>
                  <a:lnTo>
                    <a:pt x="395" y="915"/>
                  </a:lnTo>
                  <a:lnTo>
                    <a:pt x="529" y="1008"/>
                  </a:lnTo>
                  <a:lnTo>
                    <a:pt x="796" y="1196"/>
                  </a:lnTo>
                  <a:cubicBezTo>
                    <a:pt x="886" y="1257"/>
                    <a:pt x="976" y="1316"/>
                    <a:pt x="1067" y="1378"/>
                  </a:cubicBezTo>
                  <a:lnTo>
                    <a:pt x="1499" y="727"/>
                  </a:lnTo>
                  <a:cubicBezTo>
                    <a:pt x="1411" y="669"/>
                    <a:pt x="1323" y="612"/>
                    <a:pt x="1237" y="551"/>
                  </a:cubicBezTo>
                  <a:lnTo>
                    <a:pt x="978" y="370"/>
                  </a:lnTo>
                  <a:lnTo>
                    <a:pt x="849" y="279"/>
                  </a:lnTo>
                  <a:lnTo>
                    <a:pt x="721" y="186"/>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11"/>
            <p:cNvSpPr/>
            <p:nvPr/>
          </p:nvSpPr>
          <p:spPr>
            <a:xfrm>
              <a:off x="4882450" y="1441075"/>
              <a:ext cx="33275" cy="21425"/>
            </a:xfrm>
            <a:custGeom>
              <a:avLst/>
              <a:gdLst/>
              <a:ahLst/>
              <a:cxnLst/>
              <a:rect l="l" t="t" r="r" b="b"/>
              <a:pathLst>
                <a:path w="1331" h="857" extrusionOk="0">
                  <a:moveTo>
                    <a:pt x="75" y="0"/>
                  </a:moveTo>
                  <a:lnTo>
                    <a:pt x="1" y="777"/>
                  </a:lnTo>
                  <a:lnTo>
                    <a:pt x="328" y="804"/>
                  </a:lnTo>
                  <a:cubicBezTo>
                    <a:pt x="382" y="808"/>
                    <a:pt x="437" y="813"/>
                    <a:pt x="490" y="818"/>
                  </a:cubicBezTo>
                  <a:lnTo>
                    <a:pt x="654" y="826"/>
                  </a:lnTo>
                  <a:lnTo>
                    <a:pt x="980" y="846"/>
                  </a:lnTo>
                  <a:lnTo>
                    <a:pt x="1307" y="856"/>
                  </a:lnTo>
                  <a:lnTo>
                    <a:pt x="1330" y="75"/>
                  </a:lnTo>
                  <a:lnTo>
                    <a:pt x="1016" y="65"/>
                  </a:lnTo>
                  <a:lnTo>
                    <a:pt x="702" y="47"/>
                  </a:lnTo>
                  <a:lnTo>
                    <a:pt x="544" y="38"/>
                  </a:lnTo>
                  <a:cubicBezTo>
                    <a:pt x="492" y="34"/>
                    <a:pt x="440" y="28"/>
                    <a:pt x="388" y="2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11"/>
            <p:cNvSpPr/>
            <p:nvPr/>
          </p:nvSpPr>
          <p:spPr>
            <a:xfrm>
              <a:off x="4824425" y="1432375"/>
              <a:ext cx="35125" cy="25025"/>
            </a:xfrm>
            <a:custGeom>
              <a:avLst/>
              <a:gdLst/>
              <a:ahLst/>
              <a:cxnLst/>
              <a:rect l="l" t="t" r="r" b="b"/>
              <a:pathLst>
                <a:path w="1405" h="1001" extrusionOk="0">
                  <a:moveTo>
                    <a:pt x="166" y="1"/>
                  </a:moveTo>
                  <a:lnTo>
                    <a:pt x="1" y="764"/>
                  </a:lnTo>
                  <a:cubicBezTo>
                    <a:pt x="427" y="858"/>
                    <a:pt x="859" y="932"/>
                    <a:pt x="1290" y="1000"/>
                  </a:cubicBezTo>
                  <a:lnTo>
                    <a:pt x="1404" y="228"/>
                  </a:lnTo>
                  <a:cubicBezTo>
                    <a:pt x="990" y="163"/>
                    <a:pt x="577" y="93"/>
                    <a:pt x="1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11"/>
            <p:cNvSpPr/>
            <p:nvPr/>
          </p:nvSpPr>
          <p:spPr>
            <a:xfrm>
              <a:off x="4768075" y="1417375"/>
              <a:ext cx="36450" cy="28050"/>
            </a:xfrm>
            <a:custGeom>
              <a:avLst/>
              <a:gdLst/>
              <a:ahLst/>
              <a:cxnLst/>
              <a:rect l="l" t="t" r="r" b="b"/>
              <a:pathLst>
                <a:path w="1458" h="1122" extrusionOk="0">
                  <a:moveTo>
                    <a:pt x="252" y="1"/>
                  </a:moveTo>
                  <a:lnTo>
                    <a:pt x="1" y="740"/>
                  </a:lnTo>
                  <a:cubicBezTo>
                    <a:pt x="52" y="758"/>
                    <a:pt x="104" y="775"/>
                    <a:pt x="156" y="792"/>
                  </a:cubicBezTo>
                  <a:lnTo>
                    <a:pt x="312" y="843"/>
                  </a:lnTo>
                  <a:lnTo>
                    <a:pt x="468" y="893"/>
                  </a:lnTo>
                  <a:lnTo>
                    <a:pt x="546" y="918"/>
                  </a:lnTo>
                  <a:lnTo>
                    <a:pt x="624" y="942"/>
                  </a:lnTo>
                  <a:cubicBezTo>
                    <a:pt x="834" y="1002"/>
                    <a:pt x="1042" y="1067"/>
                    <a:pt x="1253" y="1121"/>
                  </a:cubicBezTo>
                  <a:lnTo>
                    <a:pt x="1457" y="367"/>
                  </a:lnTo>
                  <a:cubicBezTo>
                    <a:pt x="1254" y="315"/>
                    <a:pt x="1053" y="253"/>
                    <a:pt x="852" y="194"/>
                  </a:cubicBezTo>
                  <a:lnTo>
                    <a:pt x="776" y="173"/>
                  </a:lnTo>
                  <a:lnTo>
                    <a:pt x="701" y="148"/>
                  </a:lnTo>
                  <a:lnTo>
                    <a:pt x="551" y="100"/>
                  </a:lnTo>
                  <a:lnTo>
                    <a:pt x="402" y="52"/>
                  </a:lnTo>
                  <a:cubicBezTo>
                    <a:pt x="353" y="34"/>
                    <a:pt x="302" y="18"/>
                    <a:pt x="2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11"/>
            <p:cNvSpPr/>
            <p:nvPr/>
          </p:nvSpPr>
          <p:spPr>
            <a:xfrm>
              <a:off x="5052400" y="1418500"/>
              <a:ext cx="36350" cy="27925"/>
            </a:xfrm>
            <a:custGeom>
              <a:avLst/>
              <a:gdLst/>
              <a:ahLst/>
              <a:cxnLst/>
              <a:rect l="l" t="t" r="r" b="b"/>
              <a:pathLst>
                <a:path w="1454" h="1117" extrusionOk="0">
                  <a:moveTo>
                    <a:pt x="1" y="362"/>
                  </a:moveTo>
                  <a:lnTo>
                    <a:pt x="199" y="1117"/>
                  </a:lnTo>
                  <a:cubicBezTo>
                    <a:pt x="252" y="1103"/>
                    <a:pt x="304" y="1088"/>
                    <a:pt x="356" y="1074"/>
                  </a:cubicBezTo>
                  <a:lnTo>
                    <a:pt x="513" y="1029"/>
                  </a:lnTo>
                  <a:lnTo>
                    <a:pt x="670" y="985"/>
                  </a:lnTo>
                  <a:cubicBezTo>
                    <a:pt x="696" y="977"/>
                    <a:pt x="722" y="971"/>
                    <a:pt x="750" y="963"/>
                  </a:cubicBezTo>
                  <a:lnTo>
                    <a:pt x="829" y="940"/>
                  </a:lnTo>
                  <a:lnTo>
                    <a:pt x="1142" y="843"/>
                  </a:lnTo>
                  <a:lnTo>
                    <a:pt x="1220" y="820"/>
                  </a:lnTo>
                  <a:lnTo>
                    <a:pt x="1298" y="794"/>
                  </a:lnTo>
                  <a:lnTo>
                    <a:pt x="1453" y="742"/>
                  </a:lnTo>
                  <a:lnTo>
                    <a:pt x="1204" y="1"/>
                  </a:lnTo>
                  <a:lnTo>
                    <a:pt x="1054" y="51"/>
                  </a:lnTo>
                  <a:lnTo>
                    <a:pt x="981" y="76"/>
                  </a:lnTo>
                  <a:lnTo>
                    <a:pt x="905" y="98"/>
                  </a:lnTo>
                  <a:lnTo>
                    <a:pt x="605" y="191"/>
                  </a:lnTo>
                  <a:lnTo>
                    <a:pt x="529" y="215"/>
                  </a:lnTo>
                  <a:cubicBezTo>
                    <a:pt x="504" y="222"/>
                    <a:pt x="478" y="229"/>
                    <a:pt x="454" y="237"/>
                  </a:cubicBezTo>
                  <a:lnTo>
                    <a:pt x="303" y="279"/>
                  </a:lnTo>
                  <a:lnTo>
                    <a:pt x="152" y="320"/>
                  </a:lnTo>
                  <a:cubicBezTo>
                    <a:pt x="102" y="335"/>
                    <a:pt x="51" y="350"/>
                    <a:pt x="1" y="3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11"/>
            <p:cNvSpPr/>
            <p:nvPr/>
          </p:nvSpPr>
          <p:spPr>
            <a:xfrm>
              <a:off x="4997100" y="1433175"/>
              <a:ext cx="34950" cy="24725"/>
            </a:xfrm>
            <a:custGeom>
              <a:avLst/>
              <a:gdLst/>
              <a:ahLst/>
              <a:cxnLst/>
              <a:rect l="l" t="t" r="r" b="b"/>
              <a:pathLst>
                <a:path w="1398" h="989" extrusionOk="0">
                  <a:moveTo>
                    <a:pt x="0" y="216"/>
                  </a:moveTo>
                  <a:lnTo>
                    <a:pt x="107" y="989"/>
                  </a:lnTo>
                  <a:lnTo>
                    <a:pt x="432" y="942"/>
                  </a:lnTo>
                  <a:cubicBezTo>
                    <a:pt x="540" y="925"/>
                    <a:pt x="647" y="906"/>
                    <a:pt x="754" y="888"/>
                  </a:cubicBezTo>
                  <a:cubicBezTo>
                    <a:pt x="971" y="854"/>
                    <a:pt x="1184" y="808"/>
                    <a:pt x="1397" y="766"/>
                  </a:cubicBezTo>
                  <a:lnTo>
                    <a:pt x="1240" y="1"/>
                  </a:lnTo>
                  <a:cubicBezTo>
                    <a:pt x="1034" y="41"/>
                    <a:pt x="829" y="84"/>
                    <a:pt x="622" y="117"/>
                  </a:cubicBezTo>
                  <a:cubicBezTo>
                    <a:pt x="519" y="134"/>
                    <a:pt x="415" y="154"/>
                    <a:pt x="312" y="16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11"/>
            <p:cNvSpPr/>
            <p:nvPr/>
          </p:nvSpPr>
          <p:spPr>
            <a:xfrm>
              <a:off x="4941050" y="1441325"/>
              <a:ext cx="33150" cy="21300"/>
            </a:xfrm>
            <a:custGeom>
              <a:avLst/>
              <a:gdLst/>
              <a:ahLst/>
              <a:cxnLst/>
              <a:rect l="l" t="t" r="r" b="b"/>
              <a:pathLst>
                <a:path w="1326" h="852" extrusionOk="0">
                  <a:moveTo>
                    <a:pt x="0" y="70"/>
                  </a:moveTo>
                  <a:lnTo>
                    <a:pt x="19" y="851"/>
                  </a:lnTo>
                  <a:cubicBezTo>
                    <a:pt x="73" y="850"/>
                    <a:pt x="129" y="850"/>
                    <a:pt x="183" y="848"/>
                  </a:cubicBezTo>
                  <a:lnTo>
                    <a:pt x="347" y="841"/>
                  </a:lnTo>
                  <a:lnTo>
                    <a:pt x="673" y="827"/>
                  </a:lnTo>
                  <a:lnTo>
                    <a:pt x="1000" y="805"/>
                  </a:lnTo>
                  <a:lnTo>
                    <a:pt x="1162" y="793"/>
                  </a:lnTo>
                  <a:cubicBezTo>
                    <a:pt x="1218" y="789"/>
                    <a:pt x="1271" y="783"/>
                    <a:pt x="1326" y="778"/>
                  </a:cubicBezTo>
                  <a:lnTo>
                    <a:pt x="1258" y="1"/>
                  </a:lnTo>
                  <a:cubicBezTo>
                    <a:pt x="1206" y="6"/>
                    <a:pt x="1154" y="11"/>
                    <a:pt x="1102" y="15"/>
                  </a:cubicBezTo>
                  <a:lnTo>
                    <a:pt x="944" y="26"/>
                  </a:lnTo>
                  <a:lnTo>
                    <a:pt x="630" y="47"/>
                  </a:lnTo>
                  <a:lnTo>
                    <a:pt x="315" y="59"/>
                  </a:lnTo>
                  <a:lnTo>
                    <a:pt x="158" y="65"/>
                  </a:lnTo>
                  <a:cubicBezTo>
                    <a:pt x="106" y="69"/>
                    <a:pt x="53" y="69"/>
                    <a:pt x="0" y="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11"/>
            <p:cNvSpPr/>
            <p:nvPr/>
          </p:nvSpPr>
          <p:spPr>
            <a:xfrm>
              <a:off x="5204450" y="1335775"/>
              <a:ext cx="37300" cy="35350"/>
            </a:xfrm>
            <a:custGeom>
              <a:avLst/>
              <a:gdLst/>
              <a:ahLst/>
              <a:cxnLst/>
              <a:rect l="l" t="t" r="r" b="b"/>
              <a:pathLst>
                <a:path w="1492" h="1414" extrusionOk="0">
                  <a:moveTo>
                    <a:pt x="0" y="787"/>
                  </a:moveTo>
                  <a:lnTo>
                    <a:pt x="465" y="1414"/>
                  </a:lnTo>
                  <a:cubicBezTo>
                    <a:pt x="642" y="1285"/>
                    <a:pt x="815" y="1150"/>
                    <a:pt x="986" y="1012"/>
                  </a:cubicBezTo>
                  <a:cubicBezTo>
                    <a:pt x="1158" y="874"/>
                    <a:pt x="1327" y="732"/>
                    <a:pt x="1491" y="586"/>
                  </a:cubicBezTo>
                  <a:lnTo>
                    <a:pt x="976" y="1"/>
                  </a:lnTo>
                  <a:cubicBezTo>
                    <a:pt x="819" y="138"/>
                    <a:pt x="661" y="273"/>
                    <a:pt x="497" y="404"/>
                  </a:cubicBezTo>
                  <a:cubicBezTo>
                    <a:pt x="335" y="536"/>
                    <a:pt x="171" y="664"/>
                    <a:pt x="0" y="78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11"/>
            <p:cNvSpPr/>
            <p:nvPr/>
          </p:nvSpPr>
          <p:spPr>
            <a:xfrm>
              <a:off x="5157100" y="1369725"/>
              <a:ext cx="37575" cy="33225"/>
            </a:xfrm>
            <a:custGeom>
              <a:avLst/>
              <a:gdLst/>
              <a:ahLst/>
              <a:cxnLst/>
              <a:rect l="l" t="t" r="r" b="b"/>
              <a:pathLst>
                <a:path w="1503" h="1329" extrusionOk="0">
                  <a:moveTo>
                    <a:pt x="0" y="646"/>
                  </a:moveTo>
                  <a:lnTo>
                    <a:pt x="378" y="1329"/>
                  </a:lnTo>
                  <a:lnTo>
                    <a:pt x="665" y="1168"/>
                  </a:lnTo>
                  <a:lnTo>
                    <a:pt x="736" y="1127"/>
                  </a:lnTo>
                  <a:cubicBezTo>
                    <a:pt x="760" y="1114"/>
                    <a:pt x="782" y="1099"/>
                    <a:pt x="806" y="1085"/>
                  </a:cubicBezTo>
                  <a:lnTo>
                    <a:pt x="947" y="1001"/>
                  </a:lnTo>
                  <a:lnTo>
                    <a:pt x="1087" y="917"/>
                  </a:lnTo>
                  <a:cubicBezTo>
                    <a:pt x="1134" y="887"/>
                    <a:pt x="1181" y="860"/>
                    <a:pt x="1226" y="830"/>
                  </a:cubicBezTo>
                  <a:lnTo>
                    <a:pt x="1503" y="653"/>
                  </a:lnTo>
                  <a:lnTo>
                    <a:pt x="1076" y="0"/>
                  </a:lnTo>
                  <a:lnTo>
                    <a:pt x="812" y="169"/>
                  </a:lnTo>
                  <a:cubicBezTo>
                    <a:pt x="767" y="198"/>
                    <a:pt x="723" y="224"/>
                    <a:pt x="677" y="251"/>
                  </a:cubicBezTo>
                  <a:lnTo>
                    <a:pt x="543" y="331"/>
                  </a:lnTo>
                  <a:lnTo>
                    <a:pt x="410" y="413"/>
                  </a:lnTo>
                  <a:cubicBezTo>
                    <a:pt x="387" y="425"/>
                    <a:pt x="365" y="440"/>
                    <a:pt x="342" y="453"/>
                  </a:cubicBezTo>
                  <a:lnTo>
                    <a:pt x="272" y="49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11"/>
            <p:cNvSpPr/>
            <p:nvPr/>
          </p:nvSpPr>
          <p:spPr>
            <a:xfrm>
              <a:off x="5106350" y="1397150"/>
              <a:ext cx="37250" cy="30825"/>
            </a:xfrm>
            <a:custGeom>
              <a:avLst/>
              <a:gdLst/>
              <a:ahLst/>
              <a:cxnLst/>
              <a:rect l="l" t="t" r="r" b="b"/>
              <a:pathLst>
                <a:path w="1490" h="1233" extrusionOk="0">
                  <a:moveTo>
                    <a:pt x="0" y="508"/>
                  </a:moveTo>
                  <a:lnTo>
                    <a:pt x="290" y="1233"/>
                  </a:lnTo>
                  <a:cubicBezTo>
                    <a:pt x="494" y="1154"/>
                    <a:pt x="694" y="1066"/>
                    <a:pt x="895" y="980"/>
                  </a:cubicBezTo>
                  <a:lnTo>
                    <a:pt x="969" y="947"/>
                  </a:lnTo>
                  <a:lnTo>
                    <a:pt x="1044" y="914"/>
                  </a:lnTo>
                  <a:lnTo>
                    <a:pt x="1192" y="844"/>
                  </a:lnTo>
                  <a:lnTo>
                    <a:pt x="1341" y="775"/>
                  </a:lnTo>
                  <a:lnTo>
                    <a:pt x="1415" y="742"/>
                  </a:lnTo>
                  <a:cubicBezTo>
                    <a:pt x="1440" y="730"/>
                    <a:pt x="1464" y="718"/>
                    <a:pt x="1489" y="706"/>
                  </a:cubicBezTo>
                  <a:lnTo>
                    <a:pt x="1151" y="1"/>
                  </a:lnTo>
                  <a:cubicBezTo>
                    <a:pt x="1128" y="13"/>
                    <a:pt x="1104" y="25"/>
                    <a:pt x="1081" y="35"/>
                  </a:cubicBezTo>
                  <a:lnTo>
                    <a:pt x="1009" y="67"/>
                  </a:lnTo>
                  <a:lnTo>
                    <a:pt x="865" y="133"/>
                  </a:lnTo>
                  <a:lnTo>
                    <a:pt x="723" y="198"/>
                  </a:lnTo>
                  <a:lnTo>
                    <a:pt x="651" y="230"/>
                  </a:lnTo>
                  <a:lnTo>
                    <a:pt x="579" y="261"/>
                  </a:lnTo>
                  <a:cubicBezTo>
                    <a:pt x="386" y="348"/>
                    <a:pt x="196" y="432"/>
                    <a:pt x="0" y="50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11"/>
            <p:cNvSpPr/>
            <p:nvPr/>
          </p:nvSpPr>
          <p:spPr>
            <a:xfrm>
              <a:off x="5304675" y="1194875"/>
              <a:ext cx="25225" cy="35525"/>
            </a:xfrm>
            <a:custGeom>
              <a:avLst/>
              <a:gdLst/>
              <a:ahLst/>
              <a:cxnLst/>
              <a:rect l="l" t="t" r="r" b="b"/>
              <a:pathLst>
                <a:path w="1009" h="1421" extrusionOk="0">
                  <a:moveTo>
                    <a:pt x="0" y="1201"/>
                  </a:moveTo>
                  <a:lnTo>
                    <a:pt x="750" y="1421"/>
                  </a:lnTo>
                  <a:lnTo>
                    <a:pt x="797" y="1257"/>
                  </a:lnTo>
                  <a:lnTo>
                    <a:pt x="838" y="1092"/>
                  </a:lnTo>
                  <a:cubicBezTo>
                    <a:pt x="844" y="1065"/>
                    <a:pt x="853" y="1037"/>
                    <a:pt x="859" y="1008"/>
                  </a:cubicBezTo>
                  <a:lnTo>
                    <a:pt x="877" y="924"/>
                  </a:lnTo>
                  <a:lnTo>
                    <a:pt x="896" y="839"/>
                  </a:lnTo>
                  <a:cubicBezTo>
                    <a:pt x="902" y="811"/>
                    <a:pt x="908" y="784"/>
                    <a:pt x="912" y="754"/>
                  </a:cubicBezTo>
                  <a:lnTo>
                    <a:pt x="942" y="586"/>
                  </a:lnTo>
                  <a:lnTo>
                    <a:pt x="950" y="542"/>
                  </a:lnTo>
                  <a:lnTo>
                    <a:pt x="957" y="499"/>
                  </a:lnTo>
                  <a:lnTo>
                    <a:pt x="968" y="414"/>
                  </a:lnTo>
                  <a:cubicBezTo>
                    <a:pt x="986" y="300"/>
                    <a:pt x="996" y="186"/>
                    <a:pt x="1009" y="71"/>
                  </a:cubicBezTo>
                  <a:lnTo>
                    <a:pt x="230" y="1"/>
                  </a:lnTo>
                  <a:cubicBezTo>
                    <a:pt x="219" y="103"/>
                    <a:pt x="210" y="204"/>
                    <a:pt x="194" y="305"/>
                  </a:cubicBezTo>
                  <a:lnTo>
                    <a:pt x="183" y="380"/>
                  </a:lnTo>
                  <a:lnTo>
                    <a:pt x="178" y="417"/>
                  </a:lnTo>
                  <a:lnTo>
                    <a:pt x="172" y="456"/>
                  </a:lnTo>
                  <a:lnTo>
                    <a:pt x="145" y="604"/>
                  </a:lnTo>
                  <a:cubicBezTo>
                    <a:pt x="141" y="629"/>
                    <a:pt x="134" y="654"/>
                    <a:pt x="129" y="679"/>
                  </a:cubicBezTo>
                  <a:lnTo>
                    <a:pt x="114" y="753"/>
                  </a:lnTo>
                  <a:lnTo>
                    <a:pt x="98" y="827"/>
                  </a:lnTo>
                  <a:cubicBezTo>
                    <a:pt x="93" y="852"/>
                    <a:pt x="84" y="877"/>
                    <a:pt x="79" y="901"/>
                  </a:cubicBezTo>
                  <a:lnTo>
                    <a:pt x="42" y="105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11"/>
            <p:cNvSpPr/>
            <p:nvPr/>
          </p:nvSpPr>
          <p:spPr>
            <a:xfrm>
              <a:off x="5281725" y="1247800"/>
              <a:ext cx="32425" cy="37650"/>
            </a:xfrm>
            <a:custGeom>
              <a:avLst/>
              <a:gdLst/>
              <a:ahLst/>
              <a:cxnLst/>
              <a:rect l="l" t="t" r="r" b="b"/>
              <a:pathLst>
                <a:path w="1297" h="1506" extrusionOk="0">
                  <a:moveTo>
                    <a:pt x="1" y="1089"/>
                  </a:moveTo>
                  <a:lnTo>
                    <a:pt x="662" y="1506"/>
                  </a:lnTo>
                  <a:cubicBezTo>
                    <a:pt x="691" y="1459"/>
                    <a:pt x="720" y="1411"/>
                    <a:pt x="749" y="1363"/>
                  </a:cubicBezTo>
                  <a:lnTo>
                    <a:pt x="794" y="1291"/>
                  </a:lnTo>
                  <a:lnTo>
                    <a:pt x="836" y="1219"/>
                  </a:lnTo>
                  <a:cubicBezTo>
                    <a:pt x="863" y="1171"/>
                    <a:pt x="893" y="1122"/>
                    <a:pt x="919" y="1073"/>
                  </a:cubicBezTo>
                  <a:lnTo>
                    <a:pt x="1000" y="924"/>
                  </a:lnTo>
                  <a:lnTo>
                    <a:pt x="1021" y="887"/>
                  </a:lnTo>
                  <a:lnTo>
                    <a:pt x="1040" y="850"/>
                  </a:lnTo>
                  <a:lnTo>
                    <a:pt x="1079" y="775"/>
                  </a:lnTo>
                  <a:cubicBezTo>
                    <a:pt x="1105" y="724"/>
                    <a:pt x="1132" y="674"/>
                    <a:pt x="1154" y="624"/>
                  </a:cubicBezTo>
                  <a:lnTo>
                    <a:pt x="1227" y="471"/>
                  </a:lnTo>
                  <a:lnTo>
                    <a:pt x="1296" y="317"/>
                  </a:lnTo>
                  <a:lnTo>
                    <a:pt x="582" y="0"/>
                  </a:lnTo>
                  <a:lnTo>
                    <a:pt x="518" y="141"/>
                  </a:lnTo>
                  <a:lnTo>
                    <a:pt x="452" y="280"/>
                  </a:lnTo>
                  <a:cubicBezTo>
                    <a:pt x="430" y="327"/>
                    <a:pt x="406" y="372"/>
                    <a:pt x="383" y="418"/>
                  </a:cubicBezTo>
                  <a:lnTo>
                    <a:pt x="347" y="487"/>
                  </a:lnTo>
                  <a:lnTo>
                    <a:pt x="330" y="521"/>
                  </a:lnTo>
                  <a:lnTo>
                    <a:pt x="311" y="554"/>
                  </a:lnTo>
                  <a:lnTo>
                    <a:pt x="237" y="690"/>
                  </a:lnTo>
                  <a:cubicBezTo>
                    <a:pt x="212" y="735"/>
                    <a:pt x="185" y="780"/>
                    <a:pt x="160" y="824"/>
                  </a:cubicBezTo>
                  <a:lnTo>
                    <a:pt x="122" y="891"/>
                  </a:lnTo>
                  <a:lnTo>
                    <a:pt x="81" y="957"/>
                  </a:lnTo>
                  <a:cubicBezTo>
                    <a:pt x="54" y="1001"/>
                    <a:pt x="28" y="1046"/>
                    <a:pt x="1" y="108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11"/>
            <p:cNvSpPr/>
            <p:nvPr/>
          </p:nvSpPr>
          <p:spPr>
            <a:xfrm>
              <a:off x="5247150" y="1295000"/>
              <a:ext cx="35900" cy="37075"/>
            </a:xfrm>
            <a:custGeom>
              <a:avLst/>
              <a:gdLst/>
              <a:ahLst/>
              <a:cxnLst/>
              <a:rect l="l" t="t" r="r" b="b"/>
              <a:pathLst>
                <a:path w="1436" h="1483" extrusionOk="0">
                  <a:moveTo>
                    <a:pt x="0" y="938"/>
                  </a:moveTo>
                  <a:lnTo>
                    <a:pt x="559" y="1483"/>
                  </a:lnTo>
                  <a:cubicBezTo>
                    <a:pt x="713" y="1324"/>
                    <a:pt x="865" y="1163"/>
                    <a:pt x="1011" y="995"/>
                  </a:cubicBezTo>
                  <a:lnTo>
                    <a:pt x="1066" y="933"/>
                  </a:lnTo>
                  <a:cubicBezTo>
                    <a:pt x="1084" y="912"/>
                    <a:pt x="1103" y="889"/>
                    <a:pt x="1119" y="868"/>
                  </a:cubicBezTo>
                  <a:lnTo>
                    <a:pt x="1228" y="741"/>
                  </a:lnTo>
                  <a:cubicBezTo>
                    <a:pt x="1297" y="654"/>
                    <a:pt x="1368" y="570"/>
                    <a:pt x="1436" y="481"/>
                  </a:cubicBezTo>
                  <a:lnTo>
                    <a:pt x="819" y="0"/>
                  </a:lnTo>
                  <a:cubicBezTo>
                    <a:pt x="757" y="82"/>
                    <a:pt x="691" y="161"/>
                    <a:pt x="626" y="244"/>
                  </a:cubicBezTo>
                  <a:lnTo>
                    <a:pt x="526" y="362"/>
                  </a:lnTo>
                  <a:cubicBezTo>
                    <a:pt x="509" y="382"/>
                    <a:pt x="491" y="403"/>
                    <a:pt x="475" y="422"/>
                  </a:cubicBezTo>
                  <a:lnTo>
                    <a:pt x="423" y="481"/>
                  </a:lnTo>
                  <a:cubicBezTo>
                    <a:pt x="286" y="637"/>
                    <a:pt x="145" y="788"/>
                    <a:pt x="0" y="93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11"/>
            <p:cNvSpPr/>
            <p:nvPr/>
          </p:nvSpPr>
          <p:spPr>
            <a:xfrm>
              <a:off x="5239425" y="1041700"/>
              <a:ext cx="37950" cy="33350"/>
            </a:xfrm>
            <a:custGeom>
              <a:avLst/>
              <a:gdLst/>
              <a:ahLst/>
              <a:cxnLst/>
              <a:rect l="l" t="t" r="r" b="b"/>
              <a:pathLst>
                <a:path w="1518" h="1334" extrusionOk="0">
                  <a:moveTo>
                    <a:pt x="1026" y="1334"/>
                  </a:moveTo>
                  <a:lnTo>
                    <a:pt x="1518" y="728"/>
                  </a:lnTo>
                  <a:lnTo>
                    <a:pt x="1377" y="619"/>
                  </a:lnTo>
                  <a:lnTo>
                    <a:pt x="1342" y="591"/>
                  </a:lnTo>
                  <a:lnTo>
                    <a:pt x="1305" y="565"/>
                  </a:lnTo>
                  <a:lnTo>
                    <a:pt x="1233" y="514"/>
                  </a:lnTo>
                  <a:cubicBezTo>
                    <a:pt x="1138" y="444"/>
                    <a:pt x="1035" y="384"/>
                    <a:pt x="935" y="321"/>
                  </a:cubicBezTo>
                  <a:cubicBezTo>
                    <a:pt x="732" y="199"/>
                    <a:pt x="521" y="93"/>
                    <a:pt x="304" y="0"/>
                  </a:cubicBezTo>
                  <a:lnTo>
                    <a:pt x="1" y="721"/>
                  </a:lnTo>
                  <a:cubicBezTo>
                    <a:pt x="184" y="799"/>
                    <a:pt x="363" y="888"/>
                    <a:pt x="535" y="991"/>
                  </a:cubicBezTo>
                  <a:cubicBezTo>
                    <a:pt x="618" y="1044"/>
                    <a:pt x="706" y="1095"/>
                    <a:pt x="785" y="1155"/>
                  </a:cubicBezTo>
                  <a:lnTo>
                    <a:pt x="846" y="1197"/>
                  </a:lnTo>
                  <a:lnTo>
                    <a:pt x="878" y="1220"/>
                  </a:lnTo>
                  <a:lnTo>
                    <a:pt x="908" y="124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11"/>
            <p:cNvSpPr/>
            <p:nvPr/>
          </p:nvSpPr>
          <p:spPr>
            <a:xfrm>
              <a:off x="5281750" y="1079800"/>
              <a:ext cx="33525" cy="37925"/>
            </a:xfrm>
            <a:custGeom>
              <a:avLst/>
              <a:gdLst/>
              <a:ahLst/>
              <a:cxnLst/>
              <a:rect l="l" t="t" r="r" b="b"/>
              <a:pathLst>
                <a:path w="1341" h="1517" extrusionOk="0">
                  <a:moveTo>
                    <a:pt x="632" y="1516"/>
                  </a:moveTo>
                  <a:lnTo>
                    <a:pt x="1341" y="1188"/>
                  </a:lnTo>
                  <a:cubicBezTo>
                    <a:pt x="1329" y="1162"/>
                    <a:pt x="1318" y="1135"/>
                    <a:pt x="1304" y="1109"/>
                  </a:cubicBezTo>
                  <a:lnTo>
                    <a:pt x="1266" y="1031"/>
                  </a:lnTo>
                  <a:lnTo>
                    <a:pt x="1226" y="953"/>
                  </a:lnTo>
                  <a:cubicBezTo>
                    <a:pt x="1214" y="927"/>
                    <a:pt x="1200" y="901"/>
                    <a:pt x="1187" y="876"/>
                  </a:cubicBezTo>
                  <a:lnTo>
                    <a:pt x="1101" y="724"/>
                  </a:lnTo>
                  <a:cubicBezTo>
                    <a:pt x="1095" y="712"/>
                    <a:pt x="1088" y="698"/>
                    <a:pt x="1081" y="687"/>
                  </a:cubicBezTo>
                  <a:lnTo>
                    <a:pt x="1059" y="649"/>
                  </a:lnTo>
                  <a:lnTo>
                    <a:pt x="1013" y="574"/>
                  </a:lnTo>
                  <a:lnTo>
                    <a:pt x="968" y="500"/>
                  </a:lnTo>
                  <a:cubicBezTo>
                    <a:pt x="954" y="475"/>
                    <a:pt x="935" y="452"/>
                    <a:pt x="919" y="427"/>
                  </a:cubicBezTo>
                  <a:lnTo>
                    <a:pt x="821" y="282"/>
                  </a:lnTo>
                  <a:cubicBezTo>
                    <a:pt x="753" y="188"/>
                    <a:pt x="685" y="92"/>
                    <a:pt x="611" y="0"/>
                  </a:cubicBezTo>
                  <a:lnTo>
                    <a:pt x="1" y="488"/>
                  </a:lnTo>
                  <a:cubicBezTo>
                    <a:pt x="65" y="564"/>
                    <a:pt x="122" y="647"/>
                    <a:pt x="181" y="728"/>
                  </a:cubicBezTo>
                  <a:lnTo>
                    <a:pt x="264" y="854"/>
                  </a:lnTo>
                  <a:cubicBezTo>
                    <a:pt x="279" y="875"/>
                    <a:pt x="293" y="896"/>
                    <a:pt x="306" y="918"/>
                  </a:cubicBezTo>
                  <a:lnTo>
                    <a:pt x="345" y="983"/>
                  </a:lnTo>
                  <a:lnTo>
                    <a:pt x="384" y="1048"/>
                  </a:lnTo>
                  <a:lnTo>
                    <a:pt x="404" y="1081"/>
                  </a:lnTo>
                  <a:cubicBezTo>
                    <a:pt x="410" y="1092"/>
                    <a:pt x="415" y="1103"/>
                    <a:pt x="422" y="1113"/>
                  </a:cubicBezTo>
                  <a:lnTo>
                    <a:pt x="495" y="1246"/>
                  </a:lnTo>
                  <a:cubicBezTo>
                    <a:pt x="508" y="1269"/>
                    <a:pt x="518" y="1290"/>
                    <a:pt x="531" y="1313"/>
                  </a:cubicBezTo>
                  <a:lnTo>
                    <a:pt x="564" y="1381"/>
                  </a:lnTo>
                  <a:lnTo>
                    <a:pt x="598" y="1449"/>
                  </a:lnTo>
                  <a:cubicBezTo>
                    <a:pt x="612" y="1472"/>
                    <a:pt x="621" y="1493"/>
                    <a:pt x="632" y="15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11"/>
            <p:cNvSpPr/>
            <p:nvPr/>
          </p:nvSpPr>
          <p:spPr>
            <a:xfrm>
              <a:off x="5305725" y="1135100"/>
              <a:ext cx="24525" cy="35200"/>
            </a:xfrm>
            <a:custGeom>
              <a:avLst/>
              <a:gdLst/>
              <a:ahLst/>
              <a:cxnLst/>
              <a:rect l="l" t="t" r="r" b="b"/>
              <a:pathLst>
                <a:path w="981" h="1408" extrusionOk="0">
                  <a:moveTo>
                    <a:pt x="202" y="1408"/>
                  </a:moveTo>
                  <a:lnTo>
                    <a:pt x="981" y="1356"/>
                  </a:lnTo>
                  <a:cubicBezTo>
                    <a:pt x="974" y="1241"/>
                    <a:pt x="962" y="1129"/>
                    <a:pt x="949" y="1014"/>
                  </a:cubicBezTo>
                  <a:cubicBezTo>
                    <a:pt x="943" y="957"/>
                    <a:pt x="934" y="901"/>
                    <a:pt x="927" y="843"/>
                  </a:cubicBezTo>
                  <a:lnTo>
                    <a:pt x="916" y="759"/>
                  </a:lnTo>
                  <a:lnTo>
                    <a:pt x="901" y="674"/>
                  </a:lnTo>
                  <a:cubicBezTo>
                    <a:pt x="891" y="618"/>
                    <a:pt x="882" y="561"/>
                    <a:pt x="871" y="505"/>
                  </a:cubicBezTo>
                  <a:lnTo>
                    <a:pt x="837" y="335"/>
                  </a:lnTo>
                  <a:cubicBezTo>
                    <a:pt x="826" y="280"/>
                    <a:pt x="811" y="224"/>
                    <a:pt x="797" y="168"/>
                  </a:cubicBezTo>
                  <a:lnTo>
                    <a:pt x="776" y="84"/>
                  </a:lnTo>
                  <a:lnTo>
                    <a:pt x="766" y="43"/>
                  </a:lnTo>
                  <a:lnTo>
                    <a:pt x="755" y="1"/>
                  </a:lnTo>
                  <a:lnTo>
                    <a:pt x="1" y="205"/>
                  </a:lnTo>
                  <a:lnTo>
                    <a:pt x="11" y="241"/>
                  </a:lnTo>
                  <a:lnTo>
                    <a:pt x="21" y="278"/>
                  </a:lnTo>
                  <a:lnTo>
                    <a:pt x="38" y="353"/>
                  </a:lnTo>
                  <a:cubicBezTo>
                    <a:pt x="51" y="402"/>
                    <a:pt x="63" y="452"/>
                    <a:pt x="74" y="501"/>
                  </a:cubicBezTo>
                  <a:lnTo>
                    <a:pt x="105" y="651"/>
                  </a:lnTo>
                  <a:cubicBezTo>
                    <a:pt x="114" y="700"/>
                    <a:pt x="122" y="751"/>
                    <a:pt x="131" y="802"/>
                  </a:cubicBezTo>
                  <a:lnTo>
                    <a:pt x="144" y="877"/>
                  </a:lnTo>
                  <a:lnTo>
                    <a:pt x="155" y="953"/>
                  </a:lnTo>
                  <a:cubicBezTo>
                    <a:pt x="161" y="1004"/>
                    <a:pt x="168" y="1053"/>
                    <a:pt x="174" y="1104"/>
                  </a:cubicBezTo>
                  <a:cubicBezTo>
                    <a:pt x="183" y="1205"/>
                    <a:pt x="197" y="1307"/>
                    <a:pt x="202" y="140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11"/>
            <p:cNvSpPr/>
            <p:nvPr/>
          </p:nvSpPr>
          <p:spPr>
            <a:xfrm>
              <a:off x="5074325" y="1060175"/>
              <a:ext cx="37600" cy="34500"/>
            </a:xfrm>
            <a:custGeom>
              <a:avLst/>
              <a:gdLst/>
              <a:ahLst/>
              <a:cxnLst/>
              <a:rect l="l" t="t" r="r" b="b"/>
              <a:pathLst>
                <a:path w="1504" h="1380" extrusionOk="0">
                  <a:moveTo>
                    <a:pt x="1504" y="670"/>
                  </a:moveTo>
                  <a:lnTo>
                    <a:pt x="1102" y="0"/>
                  </a:lnTo>
                  <a:cubicBezTo>
                    <a:pt x="717" y="233"/>
                    <a:pt x="348" y="491"/>
                    <a:pt x="0" y="773"/>
                  </a:cubicBezTo>
                  <a:lnTo>
                    <a:pt x="491" y="1380"/>
                  </a:lnTo>
                  <a:cubicBezTo>
                    <a:pt x="813" y="1120"/>
                    <a:pt x="1151" y="881"/>
                    <a:pt x="1504" y="6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11"/>
            <p:cNvSpPr/>
            <p:nvPr/>
          </p:nvSpPr>
          <p:spPr>
            <a:xfrm>
              <a:off x="5125625" y="1036525"/>
              <a:ext cx="36975" cy="29075"/>
            </a:xfrm>
            <a:custGeom>
              <a:avLst/>
              <a:gdLst/>
              <a:ahLst/>
              <a:cxnLst/>
              <a:rect l="l" t="t" r="r" b="b"/>
              <a:pathLst>
                <a:path w="1479" h="1163" extrusionOk="0">
                  <a:moveTo>
                    <a:pt x="1478" y="758"/>
                  </a:moveTo>
                  <a:lnTo>
                    <a:pt x="1290" y="1"/>
                  </a:lnTo>
                  <a:cubicBezTo>
                    <a:pt x="844" y="111"/>
                    <a:pt x="415" y="264"/>
                    <a:pt x="1" y="450"/>
                  </a:cubicBezTo>
                  <a:lnTo>
                    <a:pt x="320" y="1163"/>
                  </a:lnTo>
                  <a:cubicBezTo>
                    <a:pt x="695" y="993"/>
                    <a:pt x="1082" y="856"/>
                    <a:pt x="1478" y="75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11"/>
            <p:cNvSpPr/>
            <p:nvPr/>
          </p:nvSpPr>
          <p:spPr>
            <a:xfrm>
              <a:off x="5184675" y="1031500"/>
              <a:ext cx="35000" cy="21425"/>
            </a:xfrm>
            <a:custGeom>
              <a:avLst/>
              <a:gdLst/>
              <a:ahLst/>
              <a:cxnLst/>
              <a:rect l="l" t="t" r="r" b="b"/>
              <a:pathLst>
                <a:path w="1400" h="857" extrusionOk="0">
                  <a:moveTo>
                    <a:pt x="1264" y="857"/>
                  </a:moveTo>
                  <a:lnTo>
                    <a:pt x="1399" y="88"/>
                  </a:lnTo>
                  <a:cubicBezTo>
                    <a:pt x="1167" y="48"/>
                    <a:pt x="933" y="22"/>
                    <a:pt x="699" y="11"/>
                  </a:cubicBezTo>
                  <a:cubicBezTo>
                    <a:pt x="464" y="1"/>
                    <a:pt x="231" y="6"/>
                    <a:pt x="0" y="24"/>
                  </a:cubicBezTo>
                  <a:lnTo>
                    <a:pt x="59" y="803"/>
                  </a:lnTo>
                  <a:cubicBezTo>
                    <a:pt x="261" y="787"/>
                    <a:pt x="463" y="783"/>
                    <a:pt x="665" y="791"/>
                  </a:cubicBezTo>
                  <a:cubicBezTo>
                    <a:pt x="866" y="802"/>
                    <a:pt x="1067" y="822"/>
                    <a:pt x="1264" y="85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11"/>
            <p:cNvSpPr/>
            <p:nvPr/>
          </p:nvSpPr>
          <p:spPr>
            <a:xfrm>
              <a:off x="4980725" y="1198000"/>
              <a:ext cx="28500" cy="36675"/>
            </a:xfrm>
            <a:custGeom>
              <a:avLst/>
              <a:gdLst/>
              <a:ahLst/>
              <a:cxnLst/>
              <a:rect l="l" t="t" r="r" b="b"/>
              <a:pathLst>
                <a:path w="1140" h="1467" extrusionOk="0">
                  <a:moveTo>
                    <a:pt x="1139" y="280"/>
                  </a:moveTo>
                  <a:lnTo>
                    <a:pt x="408" y="1"/>
                  </a:lnTo>
                  <a:cubicBezTo>
                    <a:pt x="251" y="415"/>
                    <a:pt x="115" y="837"/>
                    <a:pt x="0" y="1262"/>
                  </a:cubicBezTo>
                  <a:lnTo>
                    <a:pt x="754" y="1467"/>
                  </a:lnTo>
                  <a:cubicBezTo>
                    <a:pt x="861" y="1065"/>
                    <a:pt x="990" y="667"/>
                    <a:pt x="1139" y="28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11"/>
            <p:cNvSpPr/>
            <p:nvPr/>
          </p:nvSpPr>
          <p:spPr>
            <a:xfrm>
              <a:off x="5001325" y="1144575"/>
              <a:ext cx="32550" cy="37650"/>
            </a:xfrm>
            <a:custGeom>
              <a:avLst/>
              <a:gdLst/>
              <a:ahLst/>
              <a:cxnLst/>
              <a:rect l="l" t="t" r="r" b="b"/>
              <a:pathLst>
                <a:path w="1302" h="1506" extrusionOk="0">
                  <a:moveTo>
                    <a:pt x="1301" y="411"/>
                  </a:moveTo>
                  <a:lnTo>
                    <a:pt x="638" y="1"/>
                  </a:lnTo>
                  <a:cubicBezTo>
                    <a:pt x="405" y="378"/>
                    <a:pt x="192" y="768"/>
                    <a:pt x="1" y="1168"/>
                  </a:cubicBezTo>
                  <a:lnTo>
                    <a:pt x="706" y="1506"/>
                  </a:lnTo>
                  <a:cubicBezTo>
                    <a:pt x="884" y="1131"/>
                    <a:pt x="1083" y="765"/>
                    <a:pt x="1301" y="41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11"/>
            <p:cNvSpPr/>
            <p:nvPr/>
          </p:nvSpPr>
          <p:spPr>
            <a:xfrm>
              <a:off x="5032050" y="1097525"/>
              <a:ext cx="35950" cy="37175"/>
            </a:xfrm>
            <a:custGeom>
              <a:avLst/>
              <a:gdLst/>
              <a:ahLst/>
              <a:cxnLst/>
              <a:rect l="l" t="t" r="r" b="b"/>
              <a:pathLst>
                <a:path w="1438" h="1487" extrusionOk="0">
                  <a:moveTo>
                    <a:pt x="1437" y="552"/>
                  </a:moveTo>
                  <a:lnTo>
                    <a:pt x="886" y="0"/>
                  </a:lnTo>
                  <a:cubicBezTo>
                    <a:pt x="570" y="317"/>
                    <a:pt x="273" y="655"/>
                    <a:pt x="1" y="1014"/>
                  </a:cubicBezTo>
                  <a:lnTo>
                    <a:pt x="623" y="1486"/>
                  </a:lnTo>
                  <a:cubicBezTo>
                    <a:pt x="873" y="1156"/>
                    <a:pt x="1145" y="844"/>
                    <a:pt x="1437" y="55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11"/>
            <p:cNvSpPr/>
            <p:nvPr/>
          </p:nvSpPr>
          <p:spPr>
            <a:xfrm>
              <a:off x="4972100" y="1370750"/>
              <a:ext cx="24975" cy="35175"/>
            </a:xfrm>
            <a:custGeom>
              <a:avLst/>
              <a:gdLst/>
              <a:ahLst/>
              <a:cxnLst/>
              <a:rect l="l" t="t" r="r" b="b"/>
              <a:pathLst>
                <a:path w="999" h="1407" extrusionOk="0">
                  <a:moveTo>
                    <a:pt x="773" y="1"/>
                  </a:moveTo>
                  <a:lnTo>
                    <a:pt x="1" y="107"/>
                  </a:lnTo>
                  <a:cubicBezTo>
                    <a:pt x="60" y="543"/>
                    <a:pt x="139" y="977"/>
                    <a:pt x="237" y="1407"/>
                  </a:cubicBezTo>
                  <a:lnTo>
                    <a:pt x="998" y="1232"/>
                  </a:lnTo>
                  <a:cubicBezTo>
                    <a:pt x="904" y="825"/>
                    <a:pt x="829" y="414"/>
                    <a:pt x="7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11"/>
            <p:cNvSpPr/>
            <p:nvPr/>
          </p:nvSpPr>
          <p:spPr>
            <a:xfrm>
              <a:off x="4968400" y="1314325"/>
              <a:ext cx="20525" cy="33050"/>
            </a:xfrm>
            <a:custGeom>
              <a:avLst/>
              <a:gdLst/>
              <a:ahLst/>
              <a:cxnLst/>
              <a:rect l="l" t="t" r="r" b="b"/>
              <a:pathLst>
                <a:path w="821" h="1322" extrusionOk="0">
                  <a:moveTo>
                    <a:pt x="791" y="17"/>
                  </a:moveTo>
                  <a:lnTo>
                    <a:pt x="10" y="1"/>
                  </a:lnTo>
                  <a:cubicBezTo>
                    <a:pt x="1" y="441"/>
                    <a:pt x="10" y="882"/>
                    <a:pt x="40" y="1322"/>
                  </a:cubicBezTo>
                  <a:lnTo>
                    <a:pt x="820" y="1270"/>
                  </a:lnTo>
                  <a:cubicBezTo>
                    <a:pt x="791" y="852"/>
                    <a:pt x="782" y="436"/>
                    <a:pt x="791" y="1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11"/>
            <p:cNvSpPr/>
            <p:nvPr/>
          </p:nvSpPr>
          <p:spPr>
            <a:xfrm>
              <a:off x="4970100" y="1255600"/>
              <a:ext cx="23850" cy="34600"/>
            </a:xfrm>
            <a:custGeom>
              <a:avLst/>
              <a:gdLst/>
              <a:ahLst/>
              <a:cxnLst/>
              <a:rect l="l" t="t" r="r" b="b"/>
              <a:pathLst>
                <a:path w="954" h="1384" extrusionOk="0">
                  <a:moveTo>
                    <a:pt x="953" y="145"/>
                  </a:moveTo>
                  <a:lnTo>
                    <a:pt x="186" y="1"/>
                  </a:lnTo>
                  <a:cubicBezTo>
                    <a:pt x="104" y="434"/>
                    <a:pt x="42" y="871"/>
                    <a:pt x="0" y="1312"/>
                  </a:cubicBezTo>
                  <a:lnTo>
                    <a:pt x="778" y="1383"/>
                  </a:lnTo>
                  <a:cubicBezTo>
                    <a:pt x="818" y="968"/>
                    <a:pt x="875" y="554"/>
                    <a:pt x="953" y="14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 name="Google Shape;559;p11"/>
            <p:cNvSpPr/>
            <p:nvPr/>
          </p:nvSpPr>
          <p:spPr>
            <a:xfrm>
              <a:off x="5037475" y="1525675"/>
              <a:ext cx="35475" cy="37300"/>
            </a:xfrm>
            <a:custGeom>
              <a:avLst/>
              <a:gdLst/>
              <a:ahLst/>
              <a:cxnLst/>
              <a:rect l="l" t="t" r="r" b="b"/>
              <a:pathLst>
                <a:path w="1419" h="1492" extrusionOk="0">
                  <a:moveTo>
                    <a:pt x="629" y="0"/>
                  </a:moveTo>
                  <a:lnTo>
                    <a:pt x="0" y="464"/>
                  </a:lnTo>
                  <a:cubicBezTo>
                    <a:pt x="262" y="820"/>
                    <a:pt x="543" y="1163"/>
                    <a:pt x="840" y="1491"/>
                  </a:cubicBezTo>
                  <a:lnTo>
                    <a:pt x="1418" y="965"/>
                  </a:lnTo>
                  <a:cubicBezTo>
                    <a:pt x="1139" y="658"/>
                    <a:pt x="876" y="335"/>
                    <a:pt x="6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11"/>
            <p:cNvSpPr/>
            <p:nvPr/>
          </p:nvSpPr>
          <p:spPr>
            <a:xfrm>
              <a:off x="5006625" y="1477825"/>
              <a:ext cx="32725" cy="37600"/>
            </a:xfrm>
            <a:custGeom>
              <a:avLst/>
              <a:gdLst/>
              <a:ahLst/>
              <a:cxnLst/>
              <a:rect l="l" t="t" r="r" b="b"/>
              <a:pathLst>
                <a:path w="1309" h="1504" extrusionOk="0">
                  <a:moveTo>
                    <a:pt x="700" y="0"/>
                  </a:moveTo>
                  <a:lnTo>
                    <a:pt x="0" y="347"/>
                  </a:lnTo>
                  <a:cubicBezTo>
                    <a:pt x="197" y="743"/>
                    <a:pt x="410" y="1129"/>
                    <a:pt x="645" y="1504"/>
                  </a:cubicBezTo>
                  <a:lnTo>
                    <a:pt x="1308" y="1093"/>
                  </a:lnTo>
                  <a:cubicBezTo>
                    <a:pt x="1088" y="740"/>
                    <a:pt x="885" y="374"/>
                    <a:pt x="7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11"/>
            <p:cNvSpPr/>
            <p:nvPr/>
          </p:nvSpPr>
          <p:spPr>
            <a:xfrm>
              <a:off x="4984850" y="1425950"/>
              <a:ext cx="29175" cy="36850"/>
            </a:xfrm>
            <a:custGeom>
              <a:avLst/>
              <a:gdLst/>
              <a:ahLst/>
              <a:cxnLst/>
              <a:rect l="l" t="t" r="r" b="b"/>
              <a:pathLst>
                <a:path w="1167" h="1474" extrusionOk="0">
                  <a:moveTo>
                    <a:pt x="747" y="0"/>
                  </a:moveTo>
                  <a:lnTo>
                    <a:pt x="1" y="227"/>
                  </a:lnTo>
                  <a:cubicBezTo>
                    <a:pt x="129" y="649"/>
                    <a:pt x="277" y="1064"/>
                    <a:pt x="443" y="1474"/>
                  </a:cubicBezTo>
                  <a:lnTo>
                    <a:pt x="1167" y="1179"/>
                  </a:lnTo>
                  <a:cubicBezTo>
                    <a:pt x="1009" y="793"/>
                    <a:pt x="870" y="398"/>
                    <a:pt x="7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11"/>
            <p:cNvSpPr/>
            <p:nvPr/>
          </p:nvSpPr>
          <p:spPr>
            <a:xfrm>
              <a:off x="5176225" y="1628325"/>
              <a:ext cx="37150" cy="30275"/>
            </a:xfrm>
            <a:custGeom>
              <a:avLst/>
              <a:gdLst/>
              <a:ahLst/>
              <a:cxnLst/>
              <a:rect l="l" t="t" r="r" b="b"/>
              <a:pathLst>
                <a:path w="1486" h="1211" extrusionOk="0">
                  <a:moveTo>
                    <a:pt x="324" y="1"/>
                  </a:moveTo>
                  <a:lnTo>
                    <a:pt x="1" y="711"/>
                  </a:lnTo>
                  <a:cubicBezTo>
                    <a:pt x="400" y="892"/>
                    <a:pt x="804" y="1059"/>
                    <a:pt x="1212" y="1211"/>
                  </a:cubicBezTo>
                  <a:lnTo>
                    <a:pt x="1486" y="480"/>
                  </a:lnTo>
                  <a:cubicBezTo>
                    <a:pt x="1093" y="332"/>
                    <a:pt x="705" y="174"/>
                    <a:pt x="3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11"/>
            <p:cNvSpPr/>
            <p:nvPr/>
          </p:nvSpPr>
          <p:spPr>
            <a:xfrm>
              <a:off x="5124300" y="1601575"/>
              <a:ext cx="37650" cy="33000"/>
            </a:xfrm>
            <a:custGeom>
              <a:avLst/>
              <a:gdLst/>
              <a:ahLst/>
              <a:cxnLst/>
              <a:rect l="l" t="t" r="r" b="b"/>
              <a:pathLst>
                <a:path w="1506" h="1320" extrusionOk="0">
                  <a:moveTo>
                    <a:pt x="422" y="0"/>
                  </a:moveTo>
                  <a:lnTo>
                    <a:pt x="1" y="657"/>
                  </a:lnTo>
                  <a:cubicBezTo>
                    <a:pt x="371" y="895"/>
                    <a:pt x="751" y="1116"/>
                    <a:pt x="1141" y="1320"/>
                  </a:cubicBezTo>
                  <a:lnTo>
                    <a:pt x="1505" y="629"/>
                  </a:lnTo>
                  <a:cubicBezTo>
                    <a:pt x="1137" y="436"/>
                    <a:pt x="775" y="225"/>
                    <a:pt x="4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11"/>
            <p:cNvSpPr/>
            <p:nvPr/>
          </p:nvSpPr>
          <p:spPr>
            <a:xfrm>
              <a:off x="5077325" y="1567675"/>
              <a:ext cx="37275" cy="35600"/>
            </a:xfrm>
            <a:custGeom>
              <a:avLst/>
              <a:gdLst/>
              <a:ahLst/>
              <a:cxnLst/>
              <a:rect l="l" t="t" r="r" b="b"/>
              <a:pathLst>
                <a:path w="1491" h="1424" extrusionOk="0">
                  <a:moveTo>
                    <a:pt x="531" y="1"/>
                  </a:moveTo>
                  <a:lnTo>
                    <a:pt x="0" y="573"/>
                  </a:lnTo>
                  <a:cubicBezTo>
                    <a:pt x="82" y="647"/>
                    <a:pt x="165" y="722"/>
                    <a:pt x="248" y="795"/>
                  </a:cubicBezTo>
                  <a:cubicBezTo>
                    <a:pt x="332" y="867"/>
                    <a:pt x="416" y="940"/>
                    <a:pt x="501" y="1012"/>
                  </a:cubicBezTo>
                  <a:lnTo>
                    <a:pt x="630" y="1117"/>
                  </a:lnTo>
                  <a:lnTo>
                    <a:pt x="696" y="1169"/>
                  </a:lnTo>
                  <a:cubicBezTo>
                    <a:pt x="718" y="1186"/>
                    <a:pt x="738" y="1204"/>
                    <a:pt x="760" y="1221"/>
                  </a:cubicBezTo>
                  <a:lnTo>
                    <a:pt x="891" y="1323"/>
                  </a:lnTo>
                  <a:cubicBezTo>
                    <a:pt x="936" y="1356"/>
                    <a:pt x="979" y="1391"/>
                    <a:pt x="1024" y="1423"/>
                  </a:cubicBezTo>
                  <a:lnTo>
                    <a:pt x="1490" y="797"/>
                  </a:lnTo>
                  <a:cubicBezTo>
                    <a:pt x="1447" y="767"/>
                    <a:pt x="1407" y="735"/>
                    <a:pt x="1365" y="701"/>
                  </a:cubicBezTo>
                  <a:lnTo>
                    <a:pt x="1242" y="607"/>
                  </a:lnTo>
                  <a:cubicBezTo>
                    <a:pt x="1222" y="591"/>
                    <a:pt x="1202" y="574"/>
                    <a:pt x="1181" y="559"/>
                  </a:cubicBezTo>
                  <a:lnTo>
                    <a:pt x="1121" y="509"/>
                  </a:lnTo>
                  <a:lnTo>
                    <a:pt x="1000" y="412"/>
                  </a:lnTo>
                  <a:cubicBezTo>
                    <a:pt x="921" y="345"/>
                    <a:pt x="843" y="277"/>
                    <a:pt x="763" y="210"/>
                  </a:cubicBezTo>
                  <a:cubicBezTo>
                    <a:pt x="685" y="139"/>
                    <a:pt x="609" y="70"/>
                    <a:pt x="5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11"/>
            <p:cNvSpPr/>
            <p:nvPr/>
          </p:nvSpPr>
          <p:spPr>
            <a:xfrm>
              <a:off x="5344400" y="1674325"/>
              <a:ext cx="34575" cy="24000"/>
            </a:xfrm>
            <a:custGeom>
              <a:avLst/>
              <a:gdLst/>
              <a:ahLst/>
              <a:cxnLst/>
              <a:rect l="l" t="t" r="r" b="b"/>
              <a:pathLst>
                <a:path w="1383" h="960" extrusionOk="0">
                  <a:moveTo>
                    <a:pt x="128" y="1"/>
                  </a:moveTo>
                  <a:lnTo>
                    <a:pt x="1" y="771"/>
                  </a:lnTo>
                  <a:lnTo>
                    <a:pt x="81" y="785"/>
                  </a:lnTo>
                  <a:lnTo>
                    <a:pt x="160" y="797"/>
                  </a:lnTo>
                  <a:lnTo>
                    <a:pt x="321" y="821"/>
                  </a:lnTo>
                  <a:lnTo>
                    <a:pt x="639" y="870"/>
                  </a:lnTo>
                  <a:lnTo>
                    <a:pt x="800" y="894"/>
                  </a:lnTo>
                  <a:lnTo>
                    <a:pt x="879" y="906"/>
                  </a:lnTo>
                  <a:lnTo>
                    <a:pt x="959" y="917"/>
                  </a:lnTo>
                  <a:lnTo>
                    <a:pt x="1280" y="959"/>
                  </a:lnTo>
                  <a:lnTo>
                    <a:pt x="1383" y="186"/>
                  </a:lnTo>
                  <a:lnTo>
                    <a:pt x="1067" y="144"/>
                  </a:lnTo>
                  <a:lnTo>
                    <a:pt x="989" y="134"/>
                  </a:lnTo>
                  <a:lnTo>
                    <a:pt x="911" y="120"/>
                  </a:lnTo>
                  <a:lnTo>
                    <a:pt x="754" y="96"/>
                  </a:lnTo>
                  <a:lnTo>
                    <a:pt x="441" y="48"/>
                  </a:lnTo>
                  <a:lnTo>
                    <a:pt x="284" y="26"/>
                  </a:lnTo>
                  <a:lnTo>
                    <a:pt x="206" y="14"/>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11"/>
            <p:cNvSpPr/>
            <p:nvPr/>
          </p:nvSpPr>
          <p:spPr>
            <a:xfrm>
              <a:off x="5287450" y="1663500"/>
              <a:ext cx="35375" cy="25650"/>
            </a:xfrm>
            <a:custGeom>
              <a:avLst/>
              <a:gdLst/>
              <a:ahLst/>
              <a:cxnLst/>
              <a:rect l="l" t="t" r="r" b="b"/>
              <a:pathLst>
                <a:path w="1415" h="1026" extrusionOk="0">
                  <a:moveTo>
                    <a:pt x="175" y="0"/>
                  </a:moveTo>
                  <a:lnTo>
                    <a:pt x="1" y="762"/>
                  </a:lnTo>
                  <a:cubicBezTo>
                    <a:pt x="423" y="857"/>
                    <a:pt x="845" y="946"/>
                    <a:pt x="1269" y="1026"/>
                  </a:cubicBezTo>
                  <a:lnTo>
                    <a:pt x="1415" y="258"/>
                  </a:lnTo>
                  <a:cubicBezTo>
                    <a:pt x="1000" y="182"/>
                    <a:pt x="586" y="95"/>
                    <a:pt x="1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11"/>
            <p:cNvSpPr/>
            <p:nvPr/>
          </p:nvSpPr>
          <p:spPr>
            <a:xfrm>
              <a:off x="5231400" y="1648650"/>
              <a:ext cx="36250" cy="27775"/>
            </a:xfrm>
            <a:custGeom>
              <a:avLst/>
              <a:gdLst/>
              <a:ahLst/>
              <a:cxnLst/>
              <a:rect l="l" t="t" r="r" b="b"/>
              <a:pathLst>
                <a:path w="1450" h="1111" extrusionOk="0">
                  <a:moveTo>
                    <a:pt x="240" y="1"/>
                  </a:moveTo>
                  <a:lnTo>
                    <a:pt x="0" y="744"/>
                  </a:lnTo>
                  <a:cubicBezTo>
                    <a:pt x="413" y="877"/>
                    <a:pt x="830" y="999"/>
                    <a:pt x="1250" y="1111"/>
                  </a:cubicBezTo>
                  <a:lnTo>
                    <a:pt x="1449" y="356"/>
                  </a:lnTo>
                  <a:cubicBezTo>
                    <a:pt x="1043" y="247"/>
                    <a:pt x="639" y="130"/>
                    <a:pt x="2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11"/>
            <p:cNvSpPr/>
            <p:nvPr/>
          </p:nvSpPr>
          <p:spPr>
            <a:xfrm>
              <a:off x="5517350" y="1689275"/>
              <a:ext cx="32200" cy="19850"/>
            </a:xfrm>
            <a:custGeom>
              <a:avLst/>
              <a:gdLst/>
              <a:ahLst/>
              <a:cxnLst/>
              <a:rect l="l" t="t" r="r" b="b"/>
              <a:pathLst>
                <a:path w="1288" h="794" extrusionOk="0">
                  <a:moveTo>
                    <a:pt x="16" y="0"/>
                  </a:moveTo>
                  <a:lnTo>
                    <a:pt x="1" y="781"/>
                  </a:lnTo>
                  <a:cubicBezTo>
                    <a:pt x="430" y="792"/>
                    <a:pt x="860" y="792"/>
                    <a:pt x="1288" y="794"/>
                  </a:cubicBezTo>
                  <a:lnTo>
                    <a:pt x="1287" y="13"/>
                  </a:lnTo>
                  <a:cubicBezTo>
                    <a:pt x="863" y="11"/>
                    <a:pt x="439" y="11"/>
                    <a:pt x="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11"/>
            <p:cNvSpPr/>
            <p:nvPr/>
          </p:nvSpPr>
          <p:spPr>
            <a:xfrm>
              <a:off x="5459600" y="1686925"/>
              <a:ext cx="32950" cy="21125"/>
            </a:xfrm>
            <a:custGeom>
              <a:avLst/>
              <a:gdLst/>
              <a:ahLst/>
              <a:cxnLst/>
              <a:rect l="l" t="t" r="r" b="b"/>
              <a:pathLst>
                <a:path w="1318" h="845" extrusionOk="0">
                  <a:moveTo>
                    <a:pt x="50" y="0"/>
                  </a:moveTo>
                  <a:lnTo>
                    <a:pt x="0" y="780"/>
                  </a:lnTo>
                  <a:lnTo>
                    <a:pt x="323" y="801"/>
                  </a:lnTo>
                  <a:lnTo>
                    <a:pt x="645" y="816"/>
                  </a:lnTo>
                  <a:lnTo>
                    <a:pt x="967" y="832"/>
                  </a:lnTo>
                  <a:lnTo>
                    <a:pt x="1128" y="840"/>
                  </a:lnTo>
                  <a:lnTo>
                    <a:pt x="1288" y="845"/>
                  </a:lnTo>
                  <a:lnTo>
                    <a:pt x="1317" y="65"/>
                  </a:lnTo>
                  <a:lnTo>
                    <a:pt x="1159" y="59"/>
                  </a:lnTo>
                  <a:lnTo>
                    <a:pt x="1002" y="53"/>
                  </a:lnTo>
                  <a:lnTo>
                    <a:pt x="684" y="37"/>
                  </a:lnTo>
                  <a:lnTo>
                    <a:pt x="367" y="2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11"/>
            <p:cNvSpPr/>
            <p:nvPr/>
          </p:nvSpPr>
          <p:spPr>
            <a:xfrm>
              <a:off x="5402175" y="1682075"/>
              <a:ext cx="33750" cy="22475"/>
            </a:xfrm>
            <a:custGeom>
              <a:avLst/>
              <a:gdLst/>
              <a:ahLst/>
              <a:cxnLst/>
              <a:rect l="l" t="t" r="r" b="b"/>
              <a:pathLst>
                <a:path w="1350" h="899" extrusionOk="0">
                  <a:moveTo>
                    <a:pt x="87" y="1"/>
                  </a:moveTo>
                  <a:lnTo>
                    <a:pt x="0" y="777"/>
                  </a:lnTo>
                  <a:lnTo>
                    <a:pt x="161" y="794"/>
                  </a:lnTo>
                  <a:cubicBezTo>
                    <a:pt x="214" y="800"/>
                    <a:pt x="267" y="805"/>
                    <a:pt x="321" y="810"/>
                  </a:cubicBezTo>
                  <a:lnTo>
                    <a:pt x="642" y="841"/>
                  </a:lnTo>
                  <a:lnTo>
                    <a:pt x="964" y="872"/>
                  </a:lnTo>
                  <a:cubicBezTo>
                    <a:pt x="1071" y="882"/>
                    <a:pt x="1178" y="890"/>
                    <a:pt x="1285" y="898"/>
                  </a:cubicBezTo>
                  <a:lnTo>
                    <a:pt x="1350" y="120"/>
                  </a:lnTo>
                  <a:cubicBezTo>
                    <a:pt x="1245" y="111"/>
                    <a:pt x="1140" y="103"/>
                    <a:pt x="1034" y="93"/>
                  </a:cubicBezTo>
                  <a:lnTo>
                    <a:pt x="718" y="62"/>
                  </a:lnTo>
                  <a:lnTo>
                    <a:pt x="401" y="32"/>
                  </a:lnTo>
                  <a:cubicBezTo>
                    <a:pt x="349" y="27"/>
                    <a:pt x="296" y="21"/>
                    <a:pt x="244" y="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11"/>
            <p:cNvSpPr/>
            <p:nvPr/>
          </p:nvSpPr>
          <p:spPr>
            <a:xfrm>
              <a:off x="5688800" y="1680625"/>
              <a:ext cx="33575" cy="22325"/>
            </a:xfrm>
            <a:custGeom>
              <a:avLst/>
              <a:gdLst/>
              <a:ahLst/>
              <a:cxnLst/>
              <a:rect l="l" t="t" r="r" b="b"/>
              <a:pathLst>
                <a:path w="1343" h="893" extrusionOk="0">
                  <a:moveTo>
                    <a:pt x="0" y="114"/>
                  </a:moveTo>
                  <a:lnTo>
                    <a:pt x="65" y="893"/>
                  </a:lnTo>
                  <a:lnTo>
                    <a:pt x="703" y="838"/>
                  </a:lnTo>
                  <a:lnTo>
                    <a:pt x="863" y="824"/>
                  </a:lnTo>
                  <a:lnTo>
                    <a:pt x="1024" y="807"/>
                  </a:lnTo>
                  <a:lnTo>
                    <a:pt x="1342" y="778"/>
                  </a:lnTo>
                  <a:lnTo>
                    <a:pt x="1268" y="1"/>
                  </a:lnTo>
                  <a:lnTo>
                    <a:pt x="952" y="31"/>
                  </a:lnTo>
                  <a:lnTo>
                    <a:pt x="794" y="45"/>
                  </a:lnTo>
                  <a:lnTo>
                    <a:pt x="635" y="6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11"/>
            <p:cNvSpPr/>
            <p:nvPr/>
          </p:nvSpPr>
          <p:spPr>
            <a:xfrm>
              <a:off x="5631900" y="1685325"/>
              <a:ext cx="33100" cy="21425"/>
            </a:xfrm>
            <a:custGeom>
              <a:avLst/>
              <a:gdLst/>
              <a:ahLst/>
              <a:cxnLst/>
              <a:rect l="l" t="t" r="r" b="b"/>
              <a:pathLst>
                <a:path w="1324" h="857" extrusionOk="0">
                  <a:moveTo>
                    <a:pt x="0" y="77"/>
                  </a:moveTo>
                  <a:lnTo>
                    <a:pt x="41" y="857"/>
                  </a:lnTo>
                  <a:lnTo>
                    <a:pt x="682" y="821"/>
                  </a:lnTo>
                  <a:lnTo>
                    <a:pt x="1323" y="780"/>
                  </a:lnTo>
                  <a:lnTo>
                    <a:pt x="1270" y="1"/>
                  </a:lnTo>
                  <a:lnTo>
                    <a:pt x="635" y="4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11"/>
            <p:cNvSpPr/>
            <p:nvPr/>
          </p:nvSpPr>
          <p:spPr>
            <a:xfrm>
              <a:off x="5575125" y="1688375"/>
              <a:ext cx="32525" cy="20450"/>
            </a:xfrm>
            <a:custGeom>
              <a:avLst/>
              <a:gdLst/>
              <a:ahLst/>
              <a:cxnLst/>
              <a:rect l="l" t="t" r="r" b="b"/>
              <a:pathLst>
                <a:path w="1301" h="818" extrusionOk="0">
                  <a:moveTo>
                    <a:pt x="0" y="36"/>
                  </a:moveTo>
                  <a:lnTo>
                    <a:pt x="15" y="817"/>
                  </a:lnTo>
                  <a:lnTo>
                    <a:pt x="335" y="810"/>
                  </a:lnTo>
                  <a:cubicBezTo>
                    <a:pt x="443" y="808"/>
                    <a:pt x="551" y="807"/>
                    <a:pt x="657" y="803"/>
                  </a:cubicBezTo>
                  <a:lnTo>
                    <a:pt x="1301" y="782"/>
                  </a:lnTo>
                  <a:lnTo>
                    <a:pt x="1270" y="1"/>
                  </a:lnTo>
                  <a:lnTo>
                    <a:pt x="635" y="22"/>
                  </a:lnTo>
                  <a:cubicBezTo>
                    <a:pt x="530" y="26"/>
                    <a:pt x="423" y="27"/>
                    <a:pt x="318" y="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11"/>
            <p:cNvSpPr/>
            <p:nvPr/>
          </p:nvSpPr>
          <p:spPr>
            <a:xfrm>
              <a:off x="5859200" y="1659350"/>
              <a:ext cx="34425" cy="23900"/>
            </a:xfrm>
            <a:custGeom>
              <a:avLst/>
              <a:gdLst/>
              <a:ahLst/>
              <a:cxnLst/>
              <a:rect l="l" t="t" r="r" b="b"/>
              <a:pathLst>
                <a:path w="1377" h="956" extrusionOk="0">
                  <a:moveTo>
                    <a:pt x="1" y="183"/>
                  </a:moveTo>
                  <a:lnTo>
                    <a:pt x="110" y="956"/>
                  </a:lnTo>
                  <a:cubicBezTo>
                    <a:pt x="533" y="897"/>
                    <a:pt x="955" y="834"/>
                    <a:pt x="1376" y="772"/>
                  </a:cubicBezTo>
                  <a:lnTo>
                    <a:pt x="1262" y="1"/>
                  </a:lnTo>
                  <a:cubicBezTo>
                    <a:pt x="841" y="62"/>
                    <a:pt x="421" y="125"/>
                    <a:pt x="1" y="18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11"/>
            <p:cNvSpPr/>
            <p:nvPr/>
          </p:nvSpPr>
          <p:spPr>
            <a:xfrm>
              <a:off x="5802600" y="1667325"/>
              <a:ext cx="34200" cy="23550"/>
            </a:xfrm>
            <a:custGeom>
              <a:avLst/>
              <a:gdLst/>
              <a:ahLst/>
              <a:cxnLst/>
              <a:rect l="l" t="t" r="r" b="b"/>
              <a:pathLst>
                <a:path w="1368" h="942" extrusionOk="0">
                  <a:moveTo>
                    <a:pt x="0" y="167"/>
                  </a:moveTo>
                  <a:lnTo>
                    <a:pt x="97" y="942"/>
                  </a:lnTo>
                  <a:lnTo>
                    <a:pt x="415" y="901"/>
                  </a:lnTo>
                  <a:lnTo>
                    <a:pt x="732" y="859"/>
                  </a:lnTo>
                  <a:cubicBezTo>
                    <a:pt x="945" y="832"/>
                    <a:pt x="1156" y="805"/>
                    <a:pt x="1367" y="775"/>
                  </a:cubicBezTo>
                  <a:lnTo>
                    <a:pt x="1263" y="0"/>
                  </a:lnTo>
                  <a:cubicBezTo>
                    <a:pt x="1053" y="30"/>
                    <a:pt x="844" y="57"/>
                    <a:pt x="632" y="84"/>
                  </a:cubicBezTo>
                  <a:lnTo>
                    <a:pt x="316" y="12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11"/>
            <p:cNvSpPr/>
            <p:nvPr/>
          </p:nvSpPr>
          <p:spPr>
            <a:xfrm>
              <a:off x="5746025" y="1674550"/>
              <a:ext cx="33975" cy="22975"/>
            </a:xfrm>
            <a:custGeom>
              <a:avLst/>
              <a:gdLst/>
              <a:ahLst/>
              <a:cxnLst/>
              <a:rect l="l" t="t" r="r" b="b"/>
              <a:pathLst>
                <a:path w="1359" h="919" extrusionOk="0">
                  <a:moveTo>
                    <a:pt x="1" y="141"/>
                  </a:moveTo>
                  <a:lnTo>
                    <a:pt x="83" y="918"/>
                  </a:lnTo>
                  <a:cubicBezTo>
                    <a:pt x="189" y="908"/>
                    <a:pt x="294" y="896"/>
                    <a:pt x="402" y="884"/>
                  </a:cubicBezTo>
                  <a:lnTo>
                    <a:pt x="720" y="849"/>
                  </a:lnTo>
                  <a:lnTo>
                    <a:pt x="1040" y="814"/>
                  </a:lnTo>
                  <a:lnTo>
                    <a:pt x="1358" y="777"/>
                  </a:lnTo>
                  <a:lnTo>
                    <a:pt x="1267" y="1"/>
                  </a:lnTo>
                  <a:lnTo>
                    <a:pt x="951" y="38"/>
                  </a:lnTo>
                  <a:lnTo>
                    <a:pt x="635" y="74"/>
                  </a:lnTo>
                  <a:lnTo>
                    <a:pt x="318" y="108"/>
                  </a:lnTo>
                  <a:cubicBezTo>
                    <a:pt x="212" y="120"/>
                    <a:pt x="106" y="131"/>
                    <a:pt x="1" y="14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11"/>
            <p:cNvSpPr/>
            <p:nvPr/>
          </p:nvSpPr>
          <p:spPr>
            <a:xfrm>
              <a:off x="6029000" y="1632825"/>
              <a:ext cx="34475" cy="24100"/>
            </a:xfrm>
            <a:custGeom>
              <a:avLst/>
              <a:gdLst/>
              <a:ahLst/>
              <a:cxnLst/>
              <a:rect l="l" t="t" r="r" b="b"/>
              <a:pathLst>
                <a:path w="1379" h="964" extrusionOk="0">
                  <a:moveTo>
                    <a:pt x="1" y="192"/>
                  </a:moveTo>
                  <a:lnTo>
                    <a:pt x="120" y="964"/>
                  </a:lnTo>
                  <a:cubicBezTo>
                    <a:pt x="540" y="900"/>
                    <a:pt x="959" y="836"/>
                    <a:pt x="1378" y="774"/>
                  </a:cubicBezTo>
                  <a:lnTo>
                    <a:pt x="1266" y="1"/>
                  </a:lnTo>
                  <a:cubicBezTo>
                    <a:pt x="844" y="62"/>
                    <a:pt x="422" y="128"/>
                    <a:pt x="1" y="19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11"/>
            <p:cNvSpPr/>
            <p:nvPr/>
          </p:nvSpPr>
          <p:spPr>
            <a:xfrm>
              <a:off x="5972475" y="1641550"/>
              <a:ext cx="34600" cy="24375"/>
            </a:xfrm>
            <a:custGeom>
              <a:avLst/>
              <a:gdLst/>
              <a:ahLst/>
              <a:cxnLst/>
              <a:rect l="l" t="t" r="r" b="b"/>
              <a:pathLst>
                <a:path w="1384" h="975" extrusionOk="0">
                  <a:moveTo>
                    <a:pt x="0" y="204"/>
                  </a:moveTo>
                  <a:lnTo>
                    <a:pt x="124" y="974"/>
                  </a:lnTo>
                  <a:lnTo>
                    <a:pt x="1384" y="773"/>
                  </a:lnTo>
                  <a:lnTo>
                    <a:pt x="126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11"/>
            <p:cNvSpPr/>
            <p:nvPr/>
          </p:nvSpPr>
          <p:spPr>
            <a:xfrm>
              <a:off x="5916150" y="1650625"/>
              <a:ext cx="34575" cy="24175"/>
            </a:xfrm>
            <a:custGeom>
              <a:avLst/>
              <a:gdLst/>
              <a:ahLst/>
              <a:cxnLst/>
              <a:rect l="l" t="t" r="r" b="b"/>
              <a:pathLst>
                <a:path w="1383" h="967" extrusionOk="0">
                  <a:moveTo>
                    <a:pt x="0" y="195"/>
                  </a:moveTo>
                  <a:lnTo>
                    <a:pt x="119" y="966"/>
                  </a:lnTo>
                  <a:lnTo>
                    <a:pt x="751" y="869"/>
                  </a:lnTo>
                  <a:lnTo>
                    <a:pt x="1383" y="770"/>
                  </a:lnTo>
                  <a:lnTo>
                    <a:pt x="1261" y="0"/>
                  </a:lnTo>
                  <a:lnTo>
                    <a:pt x="630" y="9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11"/>
            <p:cNvSpPr/>
            <p:nvPr/>
          </p:nvSpPr>
          <p:spPr>
            <a:xfrm>
              <a:off x="6200600" y="1617675"/>
              <a:ext cx="32325" cy="20400"/>
            </a:xfrm>
            <a:custGeom>
              <a:avLst/>
              <a:gdLst/>
              <a:ahLst/>
              <a:cxnLst/>
              <a:rect l="l" t="t" r="r" b="b"/>
              <a:pathLst>
                <a:path w="1293" h="816" extrusionOk="0">
                  <a:moveTo>
                    <a:pt x="0" y="36"/>
                  </a:moveTo>
                  <a:lnTo>
                    <a:pt x="34" y="815"/>
                  </a:lnTo>
                  <a:lnTo>
                    <a:pt x="349" y="803"/>
                  </a:lnTo>
                  <a:cubicBezTo>
                    <a:pt x="401" y="799"/>
                    <a:pt x="454" y="797"/>
                    <a:pt x="506" y="796"/>
                  </a:cubicBezTo>
                  <a:lnTo>
                    <a:pt x="664" y="793"/>
                  </a:lnTo>
                  <a:lnTo>
                    <a:pt x="1292" y="782"/>
                  </a:lnTo>
                  <a:lnTo>
                    <a:pt x="1288" y="1"/>
                  </a:lnTo>
                  <a:lnTo>
                    <a:pt x="646" y="12"/>
                  </a:lnTo>
                  <a:lnTo>
                    <a:pt x="484" y="15"/>
                  </a:lnTo>
                  <a:cubicBezTo>
                    <a:pt x="430" y="16"/>
                    <a:pt x="377" y="19"/>
                    <a:pt x="324" y="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11"/>
            <p:cNvSpPr/>
            <p:nvPr/>
          </p:nvSpPr>
          <p:spPr>
            <a:xfrm>
              <a:off x="6143125" y="1619900"/>
              <a:ext cx="33425" cy="22175"/>
            </a:xfrm>
            <a:custGeom>
              <a:avLst/>
              <a:gdLst/>
              <a:ahLst/>
              <a:cxnLst/>
              <a:rect l="l" t="t" r="r" b="b"/>
              <a:pathLst>
                <a:path w="1337" h="887" extrusionOk="0">
                  <a:moveTo>
                    <a:pt x="0" y="110"/>
                  </a:moveTo>
                  <a:lnTo>
                    <a:pt x="75" y="886"/>
                  </a:lnTo>
                  <a:lnTo>
                    <a:pt x="391" y="855"/>
                  </a:lnTo>
                  <a:lnTo>
                    <a:pt x="706" y="829"/>
                  </a:lnTo>
                  <a:lnTo>
                    <a:pt x="1021" y="803"/>
                  </a:lnTo>
                  <a:lnTo>
                    <a:pt x="1178" y="791"/>
                  </a:lnTo>
                  <a:cubicBezTo>
                    <a:pt x="1230" y="786"/>
                    <a:pt x="1284" y="783"/>
                    <a:pt x="1336" y="780"/>
                  </a:cubicBezTo>
                  <a:lnTo>
                    <a:pt x="1282" y="0"/>
                  </a:lnTo>
                  <a:cubicBezTo>
                    <a:pt x="1229" y="5"/>
                    <a:pt x="1176" y="7"/>
                    <a:pt x="1123" y="11"/>
                  </a:cubicBezTo>
                  <a:lnTo>
                    <a:pt x="962" y="23"/>
                  </a:lnTo>
                  <a:lnTo>
                    <a:pt x="642" y="49"/>
                  </a:lnTo>
                  <a:lnTo>
                    <a:pt x="322" y="7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11"/>
            <p:cNvSpPr/>
            <p:nvPr/>
          </p:nvSpPr>
          <p:spPr>
            <a:xfrm>
              <a:off x="6086225" y="1625275"/>
              <a:ext cx="34050" cy="23375"/>
            </a:xfrm>
            <a:custGeom>
              <a:avLst/>
              <a:gdLst/>
              <a:ahLst/>
              <a:cxnLst/>
              <a:rect l="l" t="t" r="r" b="b"/>
              <a:pathLst>
                <a:path w="1362" h="935" extrusionOk="0">
                  <a:moveTo>
                    <a:pt x="0" y="160"/>
                  </a:moveTo>
                  <a:lnTo>
                    <a:pt x="104" y="935"/>
                  </a:lnTo>
                  <a:lnTo>
                    <a:pt x="261" y="912"/>
                  </a:lnTo>
                  <a:lnTo>
                    <a:pt x="418" y="893"/>
                  </a:lnTo>
                  <a:lnTo>
                    <a:pt x="733" y="853"/>
                  </a:lnTo>
                  <a:lnTo>
                    <a:pt x="1047" y="813"/>
                  </a:lnTo>
                  <a:lnTo>
                    <a:pt x="1361" y="777"/>
                  </a:lnTo>
                  <a:lnTo>
                    <a:pt x="1272" y="1"/>
                  </a:lnTo>
                  <a:lnTo>
                    <a:pt x="953" y="37"/>
                  </a:lnTo>
                  <a:lnTo>
                    <a:pt x="635" y="78"/>
                  </a:lnTo>
                  <a:lnTo>
                    <a:pt x="318" y="119"/>
                  </a:lnTo>
                  <a:lnTo>
                    <a:pt x="159" y="13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11"/>
            <p:cNvSpPr/>
            <p:nvPr/>
          </p:nvSpPr>
          <p:spPr>
            <a:xfrm>
              <a:off x="6369275" y="1631400"/>
              <a:ext cx="35425" cy="26375"/>
            </a:xfrm>
            <a:custGeom>
              <a:avLst/>
              <a:gdLst/>
              <a:ahLst/>
              <a:cxnLst/>
              <a:rect l="l" t="t" r="r" b="b"/>
              <a:pathLst>
                <a:path w="1417" h="1055" extrusionOk="0">
                  <a:moveTo>
                    <a:pt x="162" y="1"/>
                  </a:moveTo>
                  <a:lnTo>
                    <a:pt x="0" y="765"/>
                  </a:lnTo>
                  <a:cubicBezTo>
                    <a:pt x="407" y="851"/>
                    <a:pt x="814" y="947"/>
                    <a:pt x="1216" y="1054"/>
                  </a:cubicBezTo>
                  <a:lnTo>
                    <a:pt x="1416" y="299"/>
                  </a:lnTo>
                  <a:cubicBezTo>
                    <a:pt x="1002" y="188"/>
                    <a:pt x="583" y="89"/>
                    <a:pt x="1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11"/>
            <p:cNvSpPr/>
            <p:nvPr/>
          </p:nvSpPr>
          <p:spPr>
            <a:xfrm>
              <a:off x="6313975" y="1622050"/>
              <a:ext cx="34225" cy="23825"/>
            </a:xfrm>
            <a:custGeom>
              <a:avLst/>
              <a:gdLst/>
              <a:ahLst/>
              <a:cxnLst/>
              <a:rect l="l" t="t" r="r" b="b"/>
              <a:pathLst>
                <a:path w="1369" h="953" extrusionOk="0">
                  <a:moveTo>
                    <a:pt x="90" y="1"/>
                  </a:moveTo>
                  <a:lnTo>
                    <a:pt x="1" y="778"/>
                  </a:lnTo>
                  <a:cubicBezTo>
                    <a:pt x="414" y="825"/>
                    <a:pt x="828" y="884"/>
                    <a:pt x="1239" y="952"/>
                  </a:cubicBezTo>
                  <a:lnTo>
                    <a:pt x="1369" y="182"/>
                  </a:lnTo>
                  <a:cubicBezTo>
                    <a:pt x="943" y="112"/>
                    <a:pt x="517" y="51"/>
                    <a:pt x="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11"/>
            <p:cNvSpPr/>
            <p:nvPr/>
          </p:nvSpPr>
          <p:spPr>
            <a:xfrm>
              <a:off x="6258150" y="1618050"/>
              <a:ext cx="32750" cy="21100"/>
            </a:xfrm>
            <a:custGeom>
              <a:avLst/>
              <a:gdLst/>
              <a:ahLst/>
              <a:cxnLst/>
              <a:rect l="l" t="t" r="r" b="b"/>
              <a:pathLst>
                <a:path w="1310" h="844" extrusionOk="0">
                  <a:moveTo>
                    <a:pt x="22" y="0"/>
                  </a:moveTo>
                  <a:lnTo>
                    <a:pt x="0" y="781"/>
                  </a:lnTo>
                  <a:lnTo>
                    <a:pt x="314" y="792"/>
                  </a:lnTo>
                  <a:lnTo>
                    <a:pt x="470" y="797"/>
                  </a:lnTo>
                  <a:cubicBezTo>
                    <a:pt x="522" y="799"/>
                    <a:pt x="574" y="799"/>
                    <a:pt x="626" y="803"/>
                  </a:cubicBezTo>
                  <a:lnTo>
                    <a:pt x="1251" y="844"/>
                  </a:lnTo>
                  <a:lnTo>
                    <a:pt x="1309" y="65"/>
                  </a:lnTo>
                  <a:lnTo>
                    <a:pt x="667" y="23"/>
                  </a:lnTo>
                  <a:cubicBezTo>
                    <a:pt x="614" y="19"/>
                    <a:pt x="560" y="18"/>
                    <a:pt x="505" y="17"/>
                  </a:cubicBezTo>
                  <a:lnTo>
                    <a:pt x="344" y="1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6" name="Google Shape;586;p11"/>
          <p:cNvGrpSpPr/>
          <p:nvPr/>
        </p:nvGrpSpPr>
        <p:grpSpPr>
          <a:xfrm rot="-3988931">
            <a:off x="-16628" y="-4762578"/>
            <a:ext cx="14904720" cy="9148689"/>
            <a:chOff x="385750" y="206447"/>
            <a:chExt cx="8336049" cy="4757278"/>
          </a:xfrm>
        </p:grpSpPr>
        <p:sp>
          <p:nvSpPr>
            <p:cNvPr id="587" name="Google Shape;587;p11"/>
            <p:cNvSpPr/>
            <p:nvPr/>
          </p:nvSpPr>
          <p:spPr>
            <a:xfrm rot="-5400000">
              <a:off x="2208886" y="-1549189"/>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11"/>
            <p:cNvSpPr/>
            <p:nvPr/>
          </p:nvSpPr>
          <p:spPr>
            <a:xfrm rot="-5400000">
              <a:off x="2168061" y="-1575864"/>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89" name="Google Shape;589;p11"/>
          <p:cNvSpPr txBox="1">
            <a:spLocks noGrp="1"/>
          </p:cNvSpPr>
          <p:nvPr>
            <p:ph type="title" hasCustomPrompt="1"/>
          </p:nvPr>
        </p:nvSpPr>
        <p:spPr>
          <a:xfrm>
            <a:off x="1712000" y="1998441"/>
            <a:ext cx="8768000" cy="17844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28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590" name="Google Shape;590;p11"/>
          <p:cNvSpPr txBox="1">
            <a:spLocks noGrp="1"/>
          </p:cNvSpPr>
          <p:nvPr>
            <p:ph type="subTitle" idx="1"/>
          </p:nvPr>
        </p:nvSpPr>
        <p:spPr>
          <a:xfrm>
            <a:off x="1712000" y="3790359"/>
            <a:ext cx="8768000" cy="66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sp>
        <p:nvSpPr>
          <p:cNvPr id="591" name="Google Shape;591;p11"/>
          <p:cNvSpPr/>
          <p:nvPr/>
        </p:nvSpPr>
        <p:spPr>
          <a:xfrm rot="-1837295">
            <a:off x="9587209" y="4894881"/>
            <a:ext cx="3114995" cy="1539563"/>
          </a:xfrm>
          <a:custGeom>
            <a:avLst/>
            <a:gdLst/>
            <a:ahLst/>
            <a:cxnLst/>
            <a:rect l="l" t="t" r="r" b="b"/>
            <a:pathLst>
              <a:path w="10545" h="3509" extrusionOk="0">
                <a:moveTo>
                  <a:pt x="7015" y="530"/>
                </a:moveTo>
                <a:cubicBezTo>
                  <a:pt x="7125" y="530"/>
                  <a:pt x="7230" y="538"/>
                  <a:pt x="7300" y="555"/>
                </a:cubicBezTo>
                <a:cubicBezTo>
                  <a:pt x="7595" y="628"/>
                  <a:pt x="7802" y="761"/>
                  <a:pt x="7932" y="927"/>
                </a:cubicBezTo>
                <a:lnTo>
                  <a:pt x="7932" y="927"/>
                </a:lnTo>
                <a:cubicBezTo>
                  <a:pt x="7883" y="928"/>
                  <a:pt x="7837" y="929"/>
                  <a:pt x="7793" y="929"/>
                </a:cubicBezTo>
                <a:cubicBezTo>
                  <a:pt x="7678" y="929"/>
                  <a:pt x="7585" y="924"/>
                  <a:pt x="7524" y="914"/>
                </a:cubicBezTo>
                <a:cubicBezTo>
                  <a:pt x="7280" y="874"/>
                  <a:pt x="7038" y="821"/>
                  <a:pt x="6800" y="753"/>
                </a:cubicBezTo>
                <a:cubicBezTo>
                  <a:pt x="6290" y="609"/>
                  <a:pt x="6675" y="530"/>
                  <a:pt x="7015" y="530"/>
                </a:cubicBezTo>
                <a:close/>
                <a:moveTo>
                  <a:pt x="2570" y="2230"/>
                </a:moveTo>
                <a:cubicBezTo>
                  <a:pt x="2585" y="2230"/>
                  <a:pt x="2602" y="2281"/>
                  <a:pt x="2580" y="2390"/>
                </a:cubicBezTo>
                <a:lnTo>
                  <a:pt x="2580" y="2390"/>
                </a:lnTo>
                <a:cubicBezTo>
                  <a:pt x="2541" y="2286"/>
                  <a:pt x="2554" y="2230"/>
                  <a:pt x="2570" y="2230"/>
                </a:cubicBezTo>
                <a:close/>
                <a:moveTo>
                  <a:pt x="9867" y="0"/>
                </a:moveTo>
                <a:cubicBezTo>
                  <a:pt x="9740" y="0"/>
                  <a:pt x="9588" y="102"/>
                  <a:pt x="9671" y="198"/>
                </a:cubicBezTo>
                <a:cubicBezTo>
                  <a:pt x="10032" y="616"/>
                  <a:pt x="9080" y="833"/>
                  <a:pt x="8311" y="903"/>
                </a:cubicBezTo>
                <a:lnTo>
                  <a:pt x="8311" y="903"/>
                </a:lnTo>
                <a:cubicBezTo>
                  <a:pt x="7997" y="501"/>
                  <a:pt x="7388" y="255"/>
                  <a:pt x="6883" y="255"/>
                </a:cubicBezTo>
                <a:cubicBezTo>
                  <a:pt x="6828" y="255"/>
                  <a:pt x="6774" y="258"/>
                  <a:pt x="6722" y="264"/>
                </a:cubicBezTo>
                <a:cubicBezTo>
                  <a:pt x="6532" y="286"/>
                  <a:pt x="6130" y="387"/>
                  <a:pt x="6101" y="645"/>
                </a:cubicBezTo>
                <a:cubicBezTo>
                  <a:pt x="6072" y="905"/>
                  <a:pt x="6675" y="1009"/>
                  <a:pt x="6815" y="1046"/>
                </a:cubicBezTo>
                <a:cubicBezTo>
                  <a:pt x="7216" y="1149"/>
                  <a:pt x="7582" y="1197"/>
                  <a:pt x="7953" y="1197"/>
                </a:cubicBezTo>
                <a:cubicBezTo>
                  <a:pt x="7992" y="1197"/>
                  <a:pt x="8032" y="1197"/>
                  <a:pt x="8071" y="1196"/>
                </a:cubicBezTo>
                <a:lnTo>
                  <a:pt x="8071" y="1196"/>
                </a:lnTo>
                <a:cubicBezTo>
                  <a:pt x="8208" y="1653"/>
                  <a:pt x="7953" y="2224"/>
                  <a:pt x="7478" y="2562"/>
                </a:cubicBezTo>
                <a:cubicBezTo>
                  <a:pt x="6790" y="3051"/>
                  <a:pt x="5888" y="3247"/>
                  <a:pt x="5007" y="3247"/>
                </a:cubicBezTo>
                <a:cubicBezTo>
                  <a:pt x="4524" y="3247"/>
                  <a:pt x="4048" y="3188"/>
                  <a:pt x="3617" y="3086"/>
                </a:cubicBezTo>
                <a:cubicBezTo>
                  <a:pt x="3341" y="3020"/>
                  <a:pt x="3078" y="2914"/>
                  <a:pt x="2844" y="2749"/>
                </a:cubicBezTo>
                <a:cubicBezTo>
                  <a:pt x="2826" y="2736"/>
                  <a:pt x="2808" y="2723"/>
                  <a:pt x="2791" y="2708"/>
                </a:cubicBezTo>
                <a:lnTo>
                  <a:pt x="2791" y="2708"/>
                </a:lnTo>
                <a:cubicBezTo>
                  <a:pt x="2948" y="2455"/>
                  <a:pt x="3018" y="2090"/>
                  <a:pt x="2785" y="1890"/>
                </a:cubicBezTo>
                <a:cubicBezTo>
                  <a:pt x="2711" y="1826"/>
                  <a:pt x="2634" y="1797"/>
                  <a:pt x="2561" y="1797"/>
                </a:cubicBezTo>
                <a:cubicBezTo>
                  <a:pt x="2432" y="1797"/>
                  <a:pt x="2314" y="1889"/>
                  <a:pt x="2244" y="2039"/>
                </a:cubicBezTo>
                <a:cubicBezTo>
                  <a:pt x="2121" y="2301"/>
                  <a:pt x="2236" y="2568"/>
                  <a:pt x="2408" y="2774"/>
                </a:cubicBezTo>
                <a:lnTo>
                  <a:pt x="2408" y="2774"/>
                </a:lnTo>
                <a:cubicBezTo>
                  <a:pt x="2268" y="2949"/>
                  <a:pt x="2067" y="3024"/>
                  <a:pt x="1853" y="3024"/>
                </a:cubicBezTo>
                <a:cubicBezTo>
                  <a:pt x="1103" y="3024"/>
                  <a:pt x="189" y="2107"/>
                  <a:pt x="1140" y="1383"/>
                </a:cubicBezTo>
                <a:cubicBezTo>
                  <a:pt x="1278" y="1279"/>
                  <a:pt x="1163" y="1189"/>
                  <a:pt x="1040" y="1189"/>
                </a:cubicBezTo>
                <a:cubicBezTo>
                  <a:pt x="996" y="1189"/>
                  <a:pt x="952" y="1200"/>
                  <a:pt x="917" y="1227"/>
                </a:cubicBezTo>
                <a:cubicBezTo>
                  <a:pt x="1" y="1923"/>
                  <a:pt x="483" y="3055"/>
                  <a:pt x="1476" y="3233"/>
                </a:cubicBezTo>
                <a:cubicBezTo>
                  <a:pt x="1548" y="3245"/>
                  <a:pt x="1621" y="3252"/>
                  <a:pt x="1694" y="3252"/>
                </a:cubicBezTo>
                <a:cubicBezTo>
                  <a:pt x="2009" y="3252"/>
                  <a:pt x="2327" y="3136"/>
                  <a:pt x="2578" y="2943"/>
                </a:cubicBezTo>
                <a:lnTo>
                  <a:pt x="2578" y="2943"/>
                </a:lnTo>
                <a:cubicBezTo>
                  <a:pt x="2610" y="2970"/>
                  <a:pt x="2643" y="2995"/>
                  <a:pt x="2675" y="3017"/>
                </a:cubicBezTo>
                <a:cubicBezTo>
                  <a:pt x="3211" y="3392"/>
                  <a:pt x="3968" y="3508"/>
                  <a:pt x="4676" y="3508"/>
                </a:cubicBezTo>
                <a:cubicBezTo>
                  <a:pt x="4974" y="3508"/>
                  <a:pt x="5264" y="3488"/>
                  <a:pt x="5524" y="3457"/>
                </a:cubicBezTo>
                <a:cubicBezTo>
                  <a:pt x="6522" y="3341"/>
                  <a:pt x="7744" y="2996"/>
                  <a:pt x="8329" y="2073"/>
                </a:cubicBezTo>
                <a:cubicBezTo>
                  <a:pt x="8543" y="1738"/>
                  <a:pt x="8563" y="1431"/>
                  <a:pt x="8463" y="1168"/>
                </a:cubicBezTo>
                <a:lnTo>
                  <a:pt x="8463" y="1168"/>
                </a:lnTo>
                <a:cubicBezTo>
                  <a:pt x="8620" y="1151"/>
                  <a:pt x="8780" y="1125"/>
                  <a:pt x="8946" y="1093"/>
                </a:cubicBezTo>
                <a:cubicBezTo>
                  <a:pt x="9369" y="1012"/>
                  <a:pt x="10545" y="693"/>
                  <a:pt x="9982" y="44"/>
                </a:cubicBezTo>
                <a:cubicBezTo>
                  <a:pt x="9955" y="13"/>
                  <a:pt x="9912" y="0"/>
                  <a:pt x="9867" y="0"/>
                </a:cubicBezTo>
                <a:close/>
              </a:path>
            </a:pathLst>
          </a:custGeom>
          <a:solidFill>
            <a:srgbClr val="FF7C35">
              <a:alpha val="56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6093745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592"/>
        <p:cNvGrpSpPr/>
        <p:nvPr/>
      </p:nvGrpSpPr>
      <p:grpSpPr>
        <a:xfrm>
          <a:off x="0" y="0"/>
          <a:ext cx="0" cy="0"/>
          <a:chOff x="0" y="0"/>
          <a:chExt cx="0" cy="0"/>
        </a:xfrm>
      </p:grpSpPr>
    </p:spTree>
    <p:extLst>
      <p:ext uri="{BB962C8B-B14F-4D97-AF65-F5344CB8AC3E}">
        <p14:creationId xmlns:p14="http://schemas.microsoft.com/office/powerpoint/2010/main" val="33718187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89"/>
        <p:cNvGrpSpPr/>
        <p:nvPr/>
      </p:nvGrpSpPr>
      <p:grpSpPr>
        <a:xfrm>
          <a:off x="0" y="0"/>
          <a:ext cx="0" cy="0"/>
          <a:chOff x="0" y="0"/>
          <a:chExt cx="0" cy="0"/>
        </a:xfrm>
      </p:grpSpPr>
    </p:spTree>
    <p:extLst>
      <p:ext uri="{BB962C8B-B14F-4D97-AF65-F5344CB8AC3E}">
        <p14:creationId xmlns:p14="http://schemas.microsoft.com/office/powerpoint/2010/main" val="14241137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16"/>
        <p:cNvGrpSpPr/>
        <p:nvPr/>
      </p:nvGrpSpPr>
      <p:grpSpPr>
        <a:xfrm>
          <a:off x="0" y="0"/>
          <a:ext cx="0" cy="0"/>
          <a:chOff x="0" y="0"/>
          <a:chExt cx="0" cy="0"/>
        </a:xfrm>
      </p:grpSpPr>
      <p:sp>
        <p:nvSpPr>
          <p:cNvPr id="117" name="Google Shape;117;p14"/>
          <p:cNvSpPr txBox="1">
            <a:spLocks noGrp="1"/>
          </p:cNvSpPr>
          <p:nvPr>
            <p:ph type="title"/>
          </p:nvPr>
        </p:nvSpPr>
        <p:spPr>
          <a:xfrm>
            <a:off x="3053367" y="3462933"/>
            <a:ext cx="60852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118" name="Google Shape;118;p14"/>
          <p:cNvSpPr txBox="1">
            <a:spLocks noGrp="1"/>
          </p:cNvSpPr>
          <p:nvPr>
            <p:ph type="subTitle" idx="1"/>
          </p:nvPr>
        </p:nvSpPr>
        <p:spPr>
          <a:xfrm>
            <a:off x="1944167" y="1142533"/>
            <a:ext cx="8303600" cy="2320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None/>
              <a:defRPr sz="3333">
                <a:solidFill>
                  <a:schemeClr val="dk1"/>
                </a:solidFill>
              </a:defRPr>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pic>
        <p:nvPicPr>
          <p:cNvPr id="119" name="Google Shape;119;p14"/>
          <p:cNvPicPr preferRelativeResize="0"/>
          <p:nvPr/>
        </p:nvPicPr>
        <p:blipFill>
          <a:blip r:embed="rId2">
            <a:alphaModFix/>
          </a:blip>
          <a:stretch>
            <a:fillRect/>
          </a:stretch>
        </p:blipFill>
        <p:spPr>
          <a:xfrm>
            <a:off x="10297201" y="727761"/>
            <a:ext cx="3182032" cy="403867"/>
          </a:xfrm>
          <a:prstGeom prst="rect">
            <a:avLst/>
          </a:prstGeom>
          <a:noFill/>
          <a:ln>
            <a:noFill/>
          </a:ln>
        </p:spPr>
      </p:pic>
      <p:pic>
        <p:nvPicPr>
          <p:cNvPr id="120" name="Google Shape;120;p14"/>
          <p:cNvPicPr preferRelativeResize="0"/>
          <p:nvPr/>
        </p:nvPicPr>
        <p:blipFill>
          <a:blip r:embed="rId3">
            <a:alphaModFix/>
          </a:blip>
          <a:stretch>
            <a:fillRect/>
          </a:stretch>
        </p:blipFill>
        <p:spPr>
          <a:xfrm>
            <a:off x="-1613736" y="659834"/>
            <a:ext cx="3826533" cy="539700"/>
          </a:xfrm>
          <a:prstGeom prst="rect">
            <a:avLst/>
          </a:prstGeom>
          <a:noFill/>
          <a:ln>
            <a:noFill/>
          </a:ln>
        </p:spPr>
      </p:pic>
      <p:pic>
        <p:nvPicPr>
          <p:cNvPr id="121" name="Google Shape;121;p14"/>
          <p:cNvPicPr preferRelativeResize="0"/>
          <p:nvPr/>
        </p:nvPicPr>
        <p:blipFill>
          <a:blip r:embed="rId4">
            <a:alphaModFix/>
          </a:blip>
          <a:stretch>
            <a:fillRect/>
          </a:stretch>
        </p:blipFill>
        <p:spPr>
          <a:xfrm rot="6150748" flipH="1">
            <a:off x="9586650" y="-77540"/>
            <a:ext cx="1885903" cy="1581719"/>
          </a:xfrm>
          <a:prstGeom prst="rect">
            <a:avLst/>
          </a:prstGeom>
          <a:noFill/>
          <a:ln>
            <a:noFill/>
          </a:ln>
        </p:spPr>
      </p:pic>
      <p:pic>
        <p:nvPicPr>
          <p:cNvPr id="122" name="Google Shape;122;p14"/>
          <p:cNvPicPr preferRelativeResize="0"/>
          <p:nvPr/>
        </p:nvPicPr>
        <p:blipFill>
          <a:blip r:embed="rId5">
            <a:alphaModFix/>
          </a:blip>
          <a:stretch>
            <a:fillRect/>
          </a:stretch>
        </p:blipFill>
        <p:spPr>
          <a:xfrm>
            <a:off x="-17" y="1574469"/>
            <a:ext cx="1426233" cy="1779755"/>
          </a:xfrm>
          <a:prstGeom prst="rect">
            <a:avLst/>
          </a:prstGeom>
          <a:noFill/>
          <a:ln>
            <a:noFill/>
          </a:ln>
        </p:spPr>
      </p:pic>
      <p:pic>
        <p:nvPicPr>
          <p:cNvPr id="123" name="Google Shape;123;p14"/>
          <p:cNvPicPr preferRelativeResize="0"/>
          <p:nvPr/>
        </p:nvPicPr>
        <p:blipFill>
          <a:blip r:embed="rId6">
            <a:alphaModFix/>
          </a:blip>
          <a:stretch>
            <a:fillRect/>
          </a:stretch>
        </p:blipFill>
        <p:spPr>
          <a:xfrm rot="10333591">
            <a:off x="654847" y="-561321"/>
            <a:ext cx="1603447" cy="2458212"/>
          </a:xfrm>
          <a:prstGeom prst="rect">
            <a:avLst/>
          </a:prstGeom>
          <a:noFill/>
          <a:ln>
            <a:noFill/>
          </a:ln>
        </p:spPr>
      </p:pic>
    </p:spTree>
    <p:extLst>
      <p:ext uri="{BB962C8B-B14F-4D97-AF65-F5344CB8AC3E}">
        <p14:creationId xmlns:p14="http://schemas.microsoft.com/office/powerpoint/2010/main" val="34277486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32"/>
        <p:cNvGrpSpPr/>
        <p:nvPr/>
      </p:nvGrpSpPr>
      <p:grpSpPr>
        <a:xfrm>
          <a:off x="0" y="0"/>
          <a:ext cx="0" cy="0"/>
          <a:chOff x="0" y="0"/>
          <a:chExt cx="0" cy="0"/>
        </a:xfrm>
      </p:grpSpPr>
      <p:sp>
        <p:nvSpPr>
          <p:cNvPr id="133" name="Google Shape;133;p16"/>
          <p:cNvSpPr txBox="1">
            <a:spLocks noGrp="1"/>
          </p:cNvSpPr>
          <p:nvPr>
            <p:ph type="subTitle" idx="1"/>
          </p:nvPr>
        </p:nvSpPr>
        <p:spPr>
          <a:xfrm>
            <a:off x="1367067" y="4339067"/>
            <a:ext cx="3876800" cy="1376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4" name="Google Shape;134;p16"/>
          <p:cNvSpPr txBox="1">
            <a:spLocks noGrp="1"/>
          </p:cNvSpPr>
          <p:nvPr>
            <p:ph type="title"/>
          </p:nvPr>
        </p:nvSpPr>
        <p:spPr>
          <a:xfrm>
            <a:off x="953467" y="3575467"/>
            <a:ext cx="4290400" cy="7636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6557607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135"/>
        <p:cNvGrpSpPr/>
        <p:nvPr/>
      </p:nvGrpSpPr>
      <p:grpSpPr>
        <a:xfrm>
          <a:off x="0" y="0"/>
          <a:ext cx="0" cy="0"/>
          <a:chOff x="0" y="0"/>
          <a:chExt cx="0" cy="0"/>
        </a:xfrm>
      </p:grpSpPr>
      <p:sp>
        <p:nvSpPr>
          <p:cNvPr id="136" name="Google Shape;136;p17"/>
          <p:cNvSpPr txBox="1">
            <a:spLocks noGrp="1"/>
          </p:cNvSpPr>
          <p:nvPr>
            <p:ph type="subTitle" idx="1"/>
          </p:nvPr>
        </p:nvSpPr>
        <p:spPr>
          <a:xfrm>
            <a:off x="6948133" y="4339067"/>
            <a:ext cx="3876800" cy="137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7"/>
          <p:cNvSpPr txBox="1">
            <a:spLocks noGrp="1"/>
          </p:cNvSpPr>
          <p:nvPr>
            <p:ph type="title"/>
          </p:nvPr>
        </p:nvSpPr>
        <p:spPr>
          <a:xfrm>
            <a:off x="6948133" y="3575467"/>
            <a:ext cx="4290400" cy="7636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5646165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82"/>
        <p:cNvGrpSpPr/>
        <p:nvPr/>
      </p:nvGrpSpPr>
      <p:grpSpPr>
        <a:xfrm>
          <a:off x="0" y="0"/>
          <a:ext cx="0" cy="0"/>
          <a:chOff x="0" y="0"/>
          <a:chExt cx="0" cy="0"/>
        </a:xfrm>
      </p:grpSpPr>
      <p:pic>
        <p:nvPicPr>
          <p:cNvPr id="283" name="Google Shape;283;p33"/>
          <p:cNvPicPr preferRelativeResize="0"/>
          <p:nvPr/>
        </p:nvPicPr>
        <p:blipFill rotWithShape="1">
          <a:blip r:embed="rId2">
            <a:alphaModFix/>
          </a:blip>
          <a:srcRect l="3754" t="2125" r="5772" b="67120"/>
          <a:stretch/>
        </p:blipFill>
        <p:spPr>
          <a:xfrm flipH="1">
            <a:off x="3" y="4787901"/>
            <a:ext cx="12191999" cy="2070099"/>
          </a:xfrm>
          <a:prstGeom prst="rect">
            <a:avLst/>
          </a:prstGeom>
          <a:noFill/>
          <a:ln>
            <a:noFill/>
          </a:ln>
        </p:spPr>
      </p:pic>
      <p:pic>
        <p:nvPicPr>
          <p:cNvPr id="284" name="Google Shape;284;p33"/>
          <p:cNvPicPr preferRelativeResize="0"/>
          <p:nvPr/>
        </p:nvPicPr>
        <p:blipFill>
          <a:blip r:embed="rId3">
            <a:alphaModFix/>
          </a:blip>
          <a:stretch>
            <a:fillRect/>
          </a:stretch>
        </p:blipFill>
        <p:spPr>
          <a:xfrm flipH="1">
            <a:off x="10671003" y="5209419"/>
            <a:ext cx="1323967" cy="564900"/>
          </a:xfrm>
          <a:prstGeom prst="rect">
            <a:avLst/>
          </a:prstGeom>
          <a:noFill/>
          <a:ln>
            <a:noFill/>
          </a:ln>
        </p:spPr>
      </p:pic>
      <p:pic>
        <p:nvPicPr>
          <p:cNvPr id="285" name="Google Shape;285;p33"/>
          <p:cNvPicPr preferRelativeResize="0"/>
          <p:nvPr/>
        </p:nvPicPr>
        <p:blipFill>
          <a:blip r:embed="rId4">
            <a:alphaModFix/>
          </a:blip>
          <a:stretch>
            <a:fillRect/>
          </a:stretch>
        </p:blipFill>
        <p:spPr>
          <a:xfrm>
            <a:off x="-1215132" y="347461"/>
            <a:ext cx="3182032" cy="403867"/>
          </a:xfrm>
          <a:prstGeom prst="rect">
            <a:avLst/>
          </a:prstGeom>
          <a:noFill/>
          <a:ln>
            <a:noFill/>
          </a:ln>
        </p:spPr>
      </p:pic>
      <p:pic>
        <p:nvPicPr>
          <p:cNvPr id="286" name="Google Shape;286;p33"/>
          <p:cNvPicPr preferRelativeResize="0"/>
          <p:nvPr/>
        </p:nvPicPr>
        <p:blipFill>
          <a:blip r:embed="rId5">
            <a:alphaModFix/>
          </a:blip>
          <a:stretch>
            <a:fillRect/>
          </a:stretch>
        </p:blipFill>
        <p:spPr>
          <a:xfrm>
            <a:off x="10615734" y="876737"/>
            <a:ext cx="3404889" cy="480233"/>
          </a:xfrm>
          <a:prstGeom prst="rect">
            <a:avLst/>
          </a:prstGeom>
          <a:noFill/>
          <a:ln>
            <a:noFill/>
          </a:ln>
        </p:spPr>
      </p:pic>
    </p:spTree>
    <p:extLst>
      <p:ext uri="{BB962C8B-B14F-4D97-AF65-F5344CB8AC3E}">
        <p14:creationId xmlns:p14="http://schemas.microsoft.com/office/powerpoint/2010/main" val="24937919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slide" userDrawn="1">
  <p:cSld name="Title slide">
    <p:spTree>
      <p:nvGrpSpPr>
        <p:cNvPr id="1" name="Shape 8"/>
        <p:cNvGrpSpPr/>
        <p:nvPr/>
      </p:nvGrpSpPr>
      <p:grpSpPr>
        <a:xfrm>
          <a:off x="0" y="0"/>
          <a:ext cx="0" cy="0"/>
          <a:chOff x="0" y="0"/>
          <a:chExt cx="0" cy="0"/>
        </a:xfrm>
      </p:grpSpPr>
      <p:grpSp>
        <p:nvGrpSpPr>
          <p:cNvPr id="3" name="Group 2">
            <a:extLst>
              <a:ext uri="{FF2B5EF4-FFF2-40B4-BE49-F238E27FC236}">
                <a16:creationId xmlns:a16="http://schemas.microsoft.com/office/drawing/2014/main" id="{BA64A105-0F80-AE27-CC8B-BF3FF369A005}"/>
              </a:ext>
            </a:extLst>
          </p:cNvPr>
          <p:cNvGrpSpPr/>
          <p:nvPr userDrawn="1"/>
        </p:nvGrpSpPr>
        <p:grpSpPr>
          <a:xfrm>
            <a:off x="3973346" y="159471"/>
            <a:ext cx="7616529" cy="3848916"/>
            <a:chOff x="4170851" y="428020"/>
            <a:chExt cx="7569114" cy="3566313"/>
          </a:xfrm>
        </p:grpSpPr>
        <p:pic>
          <p:nvPicPr>
            <p:cNvPr id="4" name="Picture 3">
              <a:extLst>
                <a:ext uri="{FF2B5EF4-FFF2-40B4-BE49-F238E27FC236}">
                  <a16:creationId xmlns:a16="http://schemas.microsoft.com/office/drawing/2014/main" id="{AE16D6AA-3232-43EC-0579-B0641424F551}"/>
                </a:ext>
              </a:extLst>
            </p:cNvPr>
            <p:cNvPicPr>
              <a:picLocks noChangeAspect="1"/>
            </p:cNvPicPr>
            <p:nvPr/>
          </p:nvPicPr>
          <p:blipFill>
            <a:blip r:embed="rId2"/>
            <a:srcRect l="17168" t="5393" r="21909" b="47038"/>
            <a:stretch/>
          </p:blipFill>
          <p:spPr>
            <a:xfrm>
              <a:off x="4170851" y="428020"/>
              <a:ext cx="7569114" cy="3324486"/>
            </a:xfrm>
            <a:prstGeom prst="rect">
              <a:avLst/>
            </a:prstGeom>
            <a:ln>
              <a:noFill/>
            </a:ln>
            <a:effectLst>
              <a:softEdge rad="112500"/>
            </a:effectLst>
          </p:spPr>
        </p:pic>
        <p:pic>
          <p:nvPicPr>
            <p:cNvPr id="5" name="Picture 4">
              <a:extLst>
                <a:ext uri="{FF2B5EF4-FFF2-40B4-BE49-F238E27FC236}">
                  <a16:creationId xmlns:a16="http://schemas.microsoft.com/office/drawing/2014/main" id="{540A90AA-EFD5-1CDF-9DBA-67AD3A939E6D}"/>
                </a:ext>
              </a:extLst>
            </p:cNvPr>
            <p:cNvPicPr>
              <a:picLocks noChangeAspect="1"/>
            </p:cNvPicPr>
            <p:nvPr/>
          </p:nvPicPr>
          <p:blipFill>
            <a:blip r:embed="rId3">
              <a:clrChange>
                <a:clrFrom>
                  <a:srgbClr val="1C2E3D"/>
                </a:clrFrom>
                <a:clrTo>
                  <a:srgbClr val="1C2E3D">
                    <a:alpha val="0"/>
                  </a:srgbClr>
                </a:clrTo>
              </a:clrChange>
            </a:blip>
            <a:srcRect l="71276" t="89440" r="23924" b="1578"/>
            <a:stretch/>
          </p:blipFill>
          <p:spPr>
            <a:xfrm>
              <a:off x="6473780" y="3441463"/>
              <a:ext cx="525206" cy="552870"/>
            </a:xfrm>
            <a:prstGeom prst="rect">
              <a:avLst/>
            </a:prstGeom>
            <a:ln>
              <a:noFill/>
            </a:ln>
            <a:effectLst>
              <a:softEdge rad="112500"/>
            </a:effectLst>
          </p:spPr>
        </p:pic>
        <p:pic>
          <p:nvPicPr>
            <p:cNvPr id="6" name="Picture 5">
              <a:extLst>
                <a:ext uri="{FF2B5EF4-FFF2-40B4-BE49-F238E27FC236}">
                  <a16:creationId xmlns:a16="http://schemas.microsoft.com/office/drawing/2014/main" id="{27CC1616-D1B2-93F2-67F1-719F57542934}"/>
                </a:ext>
              </a:extLst>
            </p:cNvPr>
            <p:cNvPicPr>
              <a:picLocks noChangeAspect="1"/>
            </p:cNvPicPr>
            <p:nvPr/>
          </p:nvPicPr>
          <p:blipFill>
            <a:blip r:embed="rId3">
              <a:clrChange>
                <a:clrFrom>
                  <a:srgbClr val="1C2E3D"/>
                </a:clrFrom>
                <a:clrTo>
                  <a:srgbClr val="1C2E3D">
                    <a:alpha val="0"/>
                  </a:srgbClr>
                </a:clrTo>
              </a:clrChange>
            </a:blip>
            <a:srcRect l="71276" t="89440" r="23924" b="1578"/>
            <a:stretch/>
          </p:blipFill>
          <p:spPr>
            <a:xfrm>
              <a:off x="8679863" y="3432985"/>
              <a:ext cx="525206" cy="552870"/>
            </a:xfrm>
            <a:prstGeom prst="rect">
              <a:avLst/>
            </a:prstGeom>
            <a:ln>
              <a:noFill/>
            </a:ln>
            <a:effectLst>
              <a:softEdge rad="112500"/>
            </a:effectLst>
          </p:spPr>
        </p:pic>
        <p:pic>
          <p:nvPicPr>
            <p:cNvPr id="7" name="Picture 6">
              <a:extLst>
                <a:ext uri="{FF2B5EF4-FFF2-40B4-BE49-F238E27FC236}">
                  <a16:creationId xmlns:a16="http://schemas.microsoft.com/office/drawing/2014/main" id="{BE320A5B-AB22-A02D-8D17-1A44F07B71D6}"/>
                </a:ext>
              </a:extLst>
            </p:cNvPr>
            <p:cNvPicPr>
              <a:picLocks noChangeAspect="1"/>
            </p:cNvPicPr>
            <p:nvPr/>
          </p:nvPicPr>
          <p:blipFill>
            <a:blip r:embed="rId3">
              <a:clrChange>
                <a:clrFrom>
                  <a:srgbClr val="1C2E3D"/>
                </a:clrFrom>
                <a:clrTo>
                  <a:srgbClr val="1C2E3D">
                    <a:alpha val="0"/>
                  </a:srgbClr>
                </a:clrTo>
              </a:clrChange>
            </a:blip>
            <a:srcRect l="63236" t="78549" r="31965" b="7931"/>
            <a:stretch/>
          </p:blipFill>
          <p:spPr>
            <a:xfrm rot="718534">
              <a:off x="5756698" y="561281"/>
              <a:ext cx="437364" cy="693032"/>
            </a:xfrm>
            <a:prstGeom prst="rect">
              <a:avLst/>
            </a:prstGeom>
            <a:ln>
              <a:noFill/>
            </a:ln>
            <a:effectLst>
              <a:softEdge rad="112500"/>
            </a:effectLst>
          </p:spPr>
        </p:pic>
      </p:grpSp>
      <p:sp>
        <p:nvSpPr>
          <p:cNvPr id="10" name="Google Shape;10;p2"/>
          <p:cNvSpPr txBox="1">
            <a:spLocks noGrp="1"/>
          </p:cNvSpPr>
          <p:nvPr>
            <p:ph type="subTitle" idx="1"/>
          </p:nvPr>
        </p:nvSpPr>
        <p:spPr>
          <a:xfrm>
            <a:off x="3165800" y="4364017"/>
            <a:ext cx="6038400" cy="634400"/>
          </a:xfrm>
          <a:prstGeom prst="rect">
            <a:avLst/>
          </a:prstGeom>
          <a:noFill/>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1400"/>
              <a:buNone/>
              <a:defRPr sz="2133">
                <a:solidFill>
                  <a:schemeClr val="accent6"/>
                </a:solidFill>
              </a:defRPr>
            </a:lvl1pPr>
            <a:lvl2pPr lvl="1" algn="ctr">
              <a:lnSpc>
                <a:spcPct val="100000"/>
              </a:lnSpc>
              <a:spcBef>
                <a:spcPts val="0"/>
              </a:spcBef>
              <a:spcAft>
                <a:spcPts val="0"/>
              </a:spcAft>
              <a:buClr>
                <a:schemeClr val="dk1"/>
              </a:buClr>
              <a:buSzPts val="1800"/>
              <a:buNone/>
              <a:defRPr sz="2400">
                <a:solidFill>
                  <a:schemeClr val="dk1"/>
                </a:solidFill>
              </a:defRPr>
            </a:lvl2pPr>
            <a:lvl3pPr lvl="2" algn="ctr">
              <a:lnSpc>
                <a:spcPct val="100000"/>
              </a:lnSpc>
              <a:spcBef>
                <a:spcPts val="0"/>
              </a:spcBef>
              <a:spcAft>
                <a:spcPts val="0"/>
              </a:spcAft>
              <a:buClr>
                <a:schemeClr val="dk1"/>
              </a:buClr>
              <a:buSzPts val="1800"/>
              <a:buNone/>
              <a:defRPr sz="2400">
                <a:solidFill>
                  <a:schemeClr val="dk1"/>
                </a:solidFill>
              </a:defRPr>
            </a:lvl3pPr>
            <a:lvl4pPr lvl="3" algn="ctr">
              <a:lnSpc>
                <a:spcPct val="100000"/>
              </a:lnSpc>
              <a:spcBef>
                <a:spcPts val="0"/>
              </a:spcBef>
              <a:spcAft>
                <a:spcPts val="0"/>
              </a:spcAft>
              <a:buClr>
                <a:schemeClr val="dk1"/>
              </a:buClr>
              <a:buSzPts val="1800"/>
              <a:buNone/>
              <a:defRPr sz="2400">
                <a:solidFill>
                  <a:schemeClr val="dk1"/>
                </a:solidFill>
              </a:defRPr>
            </a:lvl4pPr>
            <a:lvl5pPr lvl="4" algn="ctr">
              <a:lnSpc>
                <a:spcPct val="100000"/>
              </a:lnSpc>
              <a:spcBef>
                <a:spcPts val="0"/>
              </a:spcBef>
              <a:spcAft>
                <a:spcPts val="0"/>
              </a:spcAft>
              <a:buClr>
                <a:schemeClr val="dk1"/>
              </a:buClr>
              <a:buSzPts val="1800"/>
              <a:buNone/>
              <a:defRPr sz="2400">
                <a:solidFill>
                  <a:schemeClr val="dk1"/>
                </a:solidFill>
              </a:defRPr>
            </a:lvl5pPr>
            <a:lvl6pPr lvl="5" algn="ctr">
              <a:lnSpc>
                <a:spcPct val="100000"/>
              </a:lnSpc>
              <a:spcBef>
                <a:spcPts val="0"/>
              </a:spcBef>
              <a:spcAft>
                <a:spcPts val="0"/>
              </a:spcAft>
              <a:buClr>
                <a:schemeClr val="dk1"/>
              </a:buClr>
              <a:buSzPts val="1800"/>
              <a:buNone/>
              <a:defRPr sz="2400">
                <a:solidFill>
                  <a:schemeClr val="dk1"/>
                </a:solidFill>
              </a:defRPr>
            </a:lvl6pPr>
            <a:lvl7pPr lvl="6" algn="ctr">
              <a:lnSpc>
                <a:spcPct val="100000"/>
              </a:lnSpc>
              <a:spcBef>
                <a:spcPts val="0"/>
              </a:spcBef>
              <a:spcAft>
                <a:spcPts val="0"/>
              </a:spcAft>
              <a:buClr>
                <a:schemeClr val="dk1"/>
              </a:buClr>
              <a:buSzPts val="1800"/>
              <a:buNone/>
              <a:defRPr sz="2400">
                <a:solidFill>
                  <a:schemeClr val="dk1"/>
                </a:solidFill>
              </a:defRPr>
            </a:lvl7pPr>
            <a:lvl8pPr lvl="7" algn="ctr">
              <a:lnSpc>
                <a:spcPct val="100000"/>
              </a:lnSpc>
              <a:spcBef>
                <a:spcPts val="0"/>
              </a:spcBef>
              <a:spcAft>
                <a:spcPts val="0"/>
              </a:spcAft>
              <a:buClr>
                <a:schemeClr val="dk1"/>
              </a:buClr>
              <a:buSzPts val="1800"/>
              <a:buNone/>
              <a:defRPr sz="2400">
                <a:solidFill>
                  <a:schemeClr val="dk1"/>
                </a:solidFill>
              </a:defRPr>
            </a:lvl8pPr>
            <a:lvl9pPr lvl="8" algn="ctr">
              <a:lnSpc>
                <a:spcPct val="100000"/>
              </a:lnSpc>
              <a:spcBef>
                <a:spcPts val="0"/>
              </a:spcBef>
              <a:spcAft>
                <a:spcPts val="0"/>
              </a:spcAft>
              <a:buClr>
                <a:schemeClr val="dk1"/>
              </a:buClr>
              <a:buSzPts val="1800"/>
              <a:buNone/>
              <a:defRPr sz="2400">
                <a:solidFill>
                  <a:schemeClr val="dk1"/>
                </a:solidFill>
              </a:defRPr>
            </a:lvl9pPr>
          </a:lstStyle>
          <a:p>
            <a:endParaRPr/>
          </a:p>
        </p:txBody>
      </p:sp>
      <p:sp>
        <p:nvSpPr>
          <p:cNvPr id="11" name="Google Shape;11;p2"/>
          <p:cNvSpPr/>
          <p:nvPr/>
        </p:nvSpPr>
        <p:spPr>
          <a:xfrm>
            <a:off x="5328471" y="4038601"/>
            <a:ext cx="6863517" cy="3054665"/>
          </a:xfrm>
          <a:custGeom>
            <a:avLst/>
            <a:gdLst/>
            <a:ahLst/>
            <a:cxnLst/>
            <a:rect l="l" t="t" r="r" b="b"/>
            <a:pathLst>
              <a:path w="66434" h="29567" extrusionOk="0">
                <a:moveTo>
                  <a:pt x="65479" y="0"/>
                </a:moveTo>
                <a:cubicBezTo>
                  <a:pt x="64321" y="0"/>
                  <a:pt x="63169" y="256"/>
                  <a:pt x="62157" y="792"/>
                </a:cubicBezTo>
                <a:cubicBezTo>
                  <a:pt x="58664" y="2639"/>
                  <a:pt x="57095" y="7473"/>
                  <a:pt x="58867" y="11016"/>
                </a:cubicBezTo>
                <a:cubicBezTo>
                  <a:pt x="54995" y="11168"/>
                  <a:pt x="51831" y="15445"/>
                  <a:pt x="52793" y="19216"/>
                </a:cubicBezTo>
                <a:cubicBezTo>
                  <a:pt x="51728" y="16323"/>
                  <a:pt x="48675" y="14277"/>
                  <a:pt x="45605" y="14277"/>
                </a:cubicBezTo>
                <a:cubicBezTo>
                  <a:pt x="45318" y="14277"/>
                  <a:pt x="45031" y="14295"/>
                  <a:pt x="44745" y="14331"/>
                </a:cubicBezTo>
                <a:cubicBezTo>
                  <a:pt x="44770" y="12408"/>
                  <a:pt x="43404" y="10561"/>
                  <a:pt x="41582" y="10029"/>
                </a:cubicBezTo>
                <a:cubicBezTo>
                  <a:pt x="41200" y="9919"/>
                  <a:pt x="40805" y="9867"/>
                  <a:pt x="40411" y="9867"/>
                </a:cubicBezTo>
                <a:cubicBezTo>
                  <a:pt x="38896" y="9867"/>
                  <a:pt x="37384" y="10642"/>
                  <a:pt x="36621" y="11927"/>
                </a:cubicBezTo>
                <a:cubicBezTo>
                  <a:pt x="35721" y="11415"/>
                  <a:pt x="34678" y="11153"/>
                  <a:pt x="33635" y="11153"/>
                </a:cubicBezTo>
                <a:cubicBezTo>
                  <a:pt x="32772" y="11153"/>
                  <a:pt x="31909" y="11333"/>
                  <a:pt x="31129" y="11699"/>
                </a:cubicBezTo>
                <a:cubicBezTo>
                  <a:pt x="29434" y="12535"/>
                  <a:pt x="28194" y="14281"/>
                  <a:pt x="27941" y="16128"/>
                </a:cubicBezTo>
                <a:cubicBezTo>
                  <a:pt x="27800" y="16116"/>
                  <a:pt x="27659" y="16110"/>
                  <a:pt x="27519" y="16110"/>
                </a:cubicBezTo>
                <a:cubicBezTo>
                  <a:pt x="24513" y="16110"/>
                  <a:pt x="21745" y="18901"/>
                  <a:pt x="21842" y="21924"/>
                </a:cubicBezTo>
                <a:cubicBezTo>
                  <a:pt x="20956" y="21281"/>
                  <a:pt x="19868" y="20952"/>
                  <a:pt x="18788" y="20952"/>
                </a:cubicBezTo>
                <a:cubicBezTo>
                  <a:pt x="17955" y="20952"/>
                  <a:pt x="17128" y="21147"/>
                  <a:pt x="16400" y="21544"/>
                </a:cubicBezTo>
                <a:cubicBezTo>
                  <a:pt x="14679" y="22480"/>
                  <a:pt x="13616" y="24429"/>
                  <a:pt x="13743" y="26327"/>
                </a:cubicBezTo>
                <a:lnTo>
                  <a:pt x="2835" y="28883"/>
                </a:lnTo>
                <a:cubicBezTo>
                  <a:pt x="1874" y="29111"/>
                  <a:pt x="963" y="29339"/>
                  <a:pt x="1" y="29567"/>
                </a:cubicBezTo>
                <a:cubicBezTo>
                  <a:pt x="1646" y="29516"/>
                  <a:pt x="3316" y="29491"/>
                  <a:pt x="5012" y="29465"/>
                </a:cubicBezTo>
                <a:cubicBezTo>
                  <a:pt x="25461" y="29086"/>
                  <a:pt x="45935" y="28706"/>
                  <a:pt x="66434" y="28327"/>
                </a:cubicBezTo>
                <a:lnTo>
                  <a:pt x="66434" y="58"/>
                </a:lnTo>
                <a:cubicBezTo>
                  <a:pt x="66117" y="20"/>
                  <a:pt x="65798" y="0"/>
                  <a:pt x="65479"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 name="Google Shape;12;p2"/>
          <p:cNvGrpSpPr/>
          <p:nvPr/>
        </p:nvGrpSpPr>
        <p:grpSpPr>
          <a:xfrm>
            <a:off x="-7349" y="5121301"/>
            <a:ext cx="12206696" cy="2009319"/>
            <a:chOff x="-1026372" y="3401237"/>
            <a:chExt cx="9155022" cy="1506989"/>
          </a:xfrm>
        </p:grpSpPr>
        <p:sp>
          <p:nvSpPr>
            <p:cNvPr id="13" name="Google Shape;13;p2"/>
            <p:cNvSpPr/>
            <p:nvPr/>
          </p:nvSpPr>
          <p:spPr>
            <a:xfrm>
              <a:off x="5819740" y="3713763"/>
              <a:ext cx="2308910" cy="1194377"/>
            </a:xfrm>
            <a:custGeom>
              <a:avLst/>
              <a:gdLst/>
              <a:ahLst/>
              <a:cxnLst/>
              <a:rect l="l" t="t" r="r" b="b"/>
              <a:pathLst>
                <a:path w="223137" h="107143" extrusionOk="0">
                  <a:moveTo>
                    <a:pt x="190871" y="0"/>
                  </a:moveTo>
                  <a:cubicBezTo>
                    <a:pt x="188583" y="0"/>
                    <a:pt x="186733" y="1791"/>
                    <a:pt x="186614" y="4058"/>
                  </a:cubicBezTo>
                  <a:lnTo>
                    <a:pt x="183152" y="4058"/>
                  </a:lnTo>
                  <a:lnTo>
                    <a:pt x="183152" y="9688"/>
                  </a:lnTo>
                  <a:lnTo>
                    <a:pt x="178836" y="9688"/>
                  </a:lnTo>
                  <a:lnTo>
                    <a:pt x="178836" y="29581"/>
                  </a:lnTo>
                  <a:lnTo>
                    <a:pt x="174360" y="29581"/>
                  </a:lnTo>
                  <a:lnTo>
                    <a:pt x="174360" y="25184"/>
                  </a:lnTo>
                  <a:lnTo>
                    <a:pt x="171893" y="25184"/>
                  </a:lnTo>
                  <a:lnTo>
                    <a:pt x="171893" y="29581"/>
                  </a:lnTo>
                  <a:lnTo>
                    <a:pt x="168392" y="29581"/>
                  </a:lnTo>
                  <a:lnTo>
                    <a:pt x="168392" y="22817"/>
                  </a:lnTo>
                  <a:lnTo>
                    <a:pt x="164851" y="22817"/>
                  </a:lnTo>
                  <a:lnTo>
                    <a:pt x="164851" y="18719"/>
                  </a:lnTo>
                  <a:lnTo>
                    <a:pt x="159878" y="18719"/>
                  </a:lnTo>
                  <a:cubicBezTo>
                    <a:pt x="159878" y="18640"/>
                    <a:pt x="159898" y="18540"/>
                    <a:pt x="159898" y="18481"/>
                  </a:cubicBezTo>
                  <a:cubicBezTo>
                    <a:pt x="159898" y="15198"/>
                    <a:pt x="157252" y="12533"/>
                    <a:pt x="153970" y="12533"/>
                  </a:cubicBezTo>
                  <a:cubicBezTo>
                    <a:pt x="150688" y="12533"/>
                    <a:pt x="148022" y="15198"/>
                    <a:pt x="148022" y="18481"/>
                  </a:cubicBezTo>
                  <a:cubicBezTo>
                    <a:pt x="148022" y="18540"/>
                    <a:pt x="148022" y="18640"/>
                    <a:pt x="148042" y="18719"/>
                  </a:cubicBezTo>
                  <a:lnTo>
                    <a:pt x="142273" y="18719"/>
                  </a:lnTo>
                  <a:lnTo>
                    <a:pt x="142273" y="35250"/>
                  </a:lnTo>
                  <a:lnTo>
                    <a:pt x="141060" y="35250"/>
                  </a:lnTo>
                  <a:lnTo>
                    <a:pt x="141060" y="27989"/>
                  </a:lnTo>
                  <a:lnTo>
                    <a:pt x="137161" y="27989"/>
                  </a:lnTo>
                  <a:cubicBezTo>
                    <a:pt x="135390" y="27989"/>
                    <a:pt x="133978" y="29422"/>
                    <a:pt x="133978" y="31172"/>
                  </a:cubicBezTo>
                  <a:lnTo>
                    <a:pt x="133978" y="35250"/>
                  </a:lnTo>
                  <a:lnTo>
                    <a:pt x="129442" y="35250"/>
                  </a:lnTo>
                  <a:lnTo>
                    <a:pt x="129442" y="33559"/>
                  </a:lnTo>
                  <a:cubicBezTo>
                    <a:pt x="129442" y="32445"/>
                    <a:pt x="128527" y="31530"/>
                    <a:pt x="127413" y="31530"/>
                  </a:cubicBezTo>
                  <a:lnTo>
                    <a:pt x="123892" y="31530"/>
                  </a:lnTo>
                  <a:lnTo>
                    <a:pt x="123892" y="35250"/>
                  </a:lnTo>
                  <a:lnTo>
                    <a:pt x="115995" y="35250"/>
                  </a:lnTo>
                  <a:lnTo>
                    <a:pt x="103482" y="29581"/>
                  </a:lnTo>
                  <a:lnTo>
                    <a:pt x="97077" y="29581"/>
                  </a:lnTo>
                  <a:lnTo>
                    <a:pt x="97077" y="22320"/>
                  </a:lnTo>
                  <a:lnTo>
                    <a:pt x="94729" y="22320"/>
                  </a:lnTo>
                  <a:lnTo>
                    <a:pt x="94729" y="22220"/>
                  </a:lnTo>
                  <a:cubicBezTo>
                    <a:pt x="94729" y="19873"/>
                    <a:pt x="92820" y="17963"/>
                    <a:pt x="90472" y="17963"/>
                  </a:cubicBezTo>
                  <a:cubicBezTo>
                    <a:pt x="88125" y="17963"/>
                    <a:pt x="86235" y="19893"/>
                    <a:pt x="86235" y="22220"/>
                  </a:cubicBezTo>
                  <a:lnTo>
                    <a:pt x="86235" y="22320"/>
                  </a:lnTo>
                  <a:lnTo>
                    <a:pt x="83550" y="22320"/>
                  </a:lnTo>
                  <a:lnTo>
                    <a:pt x="83550" y="25184"/>
                  </a:lnTo>
                  <a:lnTo>
                    <a:pt x="80785" y="26040"/>
                  </a:lnTo>
                  <a:cubicBezTo>
                    <a:pt x="80427" y="25065"/>
                    <a:pt x="79531" y="24349"/>
                    <a:pt x="78477" y="24289"/>
                  </a:cubicBezTo>
                  <a:cubicBezTo>
                    <a:pt x="78456" y="24289"/>
                    <a:pt x="78435" y="24288"/>
                    <a:pt x="78413" y="24288"/>
                  </a:cubicBezTo>
                  <a:cubicBezTo>
                    <a:pt x="77762" y="24288"/>
                    <a:pt x="77169" y="24583"/>
                    <a:pt x="76707" y="25045"/>
                  </a:cubicBezTo>
                  <a:cubicBezTo>
                    <a:pt x="75692" y="26060"/>
                    <a:pt x="75692" y="26836"/>
                    <a:pt x="75851" y="27532"/>
                  </a:cubicBezTo>
                  <a:lnTo>
                    <a:pt x="71853" y="28745"/>
                  </a:lnTo>
                  <a:cubicBezTo>
                    <a:pt x="71520" y="27963"/>
                    <a:pt x="70746" y="27392"/>
                    <a:pt x="69812" y="27392"/>
                  </a:cubicBezTo>
                  <a:cubicBezTo>
                    <a:pt x="69796" y="27392"/>
                    <a:pt x="69780" y="27392"/>
                    <a:pt x="69764" y="27393"/>
                  </a:cubicBezTo>
                  <a:cubicBezTo>
                    <a:pt x="69128" y="27432"/>
                    <a:pt x="68531" y="27771"/>
                    <a:pt x="68133" y="28268"/>
                  </a:cubicBezTo>
                  <a:cubicBezTo>
                    <a:pt x="67636" y="28885"/>
                    <a:pt x="67556" y="29481"/>
                    <a:pt x="67656" y="30018"/>
                  </a:cubicBezTo>
                  <a:lnTo>
                    <a:pt x="57391" y="33122"/>
                  </a:lnTo>
                  <a:lnTo>
                    <a:pt x="57391" y="41894"/>
                  </a:lnTo>
                  <a:lnTo>
                    <a:pt x="54367" y="41894"/>
                  </a:lnTo>
                  <a:lnTo>
                    <a:pt x="54367" y="39189"/>
                  </a:lnTo>
                  <a:lnTo>
                    <a:pt x="49275" y="36881"/>
                  </a:lnTo>
                  <a:lnTo>
                    <a:pt x="49275" y="21703"/>
                  </a:lnTo>
                  <a:lnTo>
                    <a:pt x="46689" y="20530"/>
                  </a:lnTo>
                  <a:lnTo>
                    <a:pt x="46689" y="15596"/>
                  </a:lnTo>
                  <a:lnTo>
                    <a:pt x="44500" y="15596"/>
                  </a:lnTo>
                  <a:cubicBezTo>
                    <a:pt x="44401" y="13328"/>
                    <a:pt x="42531" y="11518"/>
                    <a:pt x="40243" y="11518"/>
                  </a:cubicBezTo>
                  <a:cubicBezTo>
                    <a:pt x="37956" y="11518"/>
                    <a:pt x="36086" y="13328"/>
                    <a:pt x="35986" y="15596"/>
                  </a:cubicBezTo>
                  <a:lnTo>
                    <a:pt x="32804" y="15596"/>
                  </a:lnTo>
                  <a:lnTo>
                    <a:pt x="32804" y="20530"/>
                  </a:lnTo>
                  <a:lnTo>
                    <a:pt x="29760" y="21922"/>
                  </a:lnTo>
                  <a:lnTo>
                    <a:pt x="29760" y="34355"/>
                  </a:lnTo>
                  <a:lnTo>
                    <a:pt x="20450" y="34355"/>
                  </a:lnTo>
                  <a:lnTo>
                    <a:pt x="20450" y="29760"/>
                  </a:lnTo>
                  <a:lnTo>
                    <a:pt x="16949" y="29581"/>
                  </a:lnTo>
                  <a:lnTo>
                    <a:pt x="16949" y="13010"/>
                  </a:lnTo>
                  <a:lnTo>
                    <a:pt x="3323" y="13010"/>
                  </a:lnTo>
                  <a:lnTo>
                    <a:pt x="3323" y="41894"/>
                  </a:lnTo>
                  <a:cubicBezTo>
                    <a:pt x="3780" y="42352"/>
                    <a:pt x="3223" y="42610"/>
                    <a:pt x="2209" y="43068"/>
                  </a:cubicBezTo>
                  <a:lnTo>
                    <a:pt x="0" y="43068"/>
                  </a:lnTo>
                  <a:lnTo>
                    <a:pt x="0" y="107143"/>
                  </a:lnTo>
                  <a:lnTo>
                    <a:pt x="223137" y="107143"/>
                  </a:lnTo>
                  <a:lnTo>
                    <a:pt x="223137" y="39189"/>
                  </a:lnTo>
                  <a:lnTo>
                    <a:pt x="218323" y="39189"/>
                  </a:lnTo>
                  <a:lnTo>
                    <a:pt x="218323" y="29163"/>
                  </a:lnTo>
                  <a:lnTo>
                    <a:pt x="213688" y="29163"/>
                  </a:lnTo>
                  <a:lnTo>
                    <a:pt x="213688" y="16909"/>
                  </a:lnTo>
                  <a:lnTo>
                    <a:pt x="210982" y="16909"/>
                  </a:lnTo>
                  <a:lnTo>
                    <a:pt x="210982" y="14045"/>
                  </a:lnTo>
                  <a:lnTo>
                    <a:pt x="200419" y="14045"/>
                  </a:lnTo>
                  <a:lnTo>
                    <a:pt x="200419" y="16909"/>
                  </a:lnTo>
                  <a:lnTo>
                    <a:pt x="198072" y="16909"/>
                  </a:lnTo>
                  <a:lnTo>
                    <a:pt x="198072" y="4058"/>
                  </a:lnTo>
                  <a:lnTo>
                    <a:pt x="195108" y="4058"/>
                  </a:lnTo>
                  <a:cubicBezTo>
                    <a:pt x="194989" y="1791"/>
                    <a:pt x="193158" y="0"/>
                    <a:pt x="19087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 name="Google Shape;14;p2"/>
            <p:cNvGrpSpPr/>
            <p:nvPr/>
          </p:nvGrpSpPr>
          <p:grpSpPr>
            <a:xfrm>
              <a:off x="-1026372" y="3401237"/>
              <a:ext cx="7144372" cy="1506989"/>
              <a:chOff x="-1026372" y="3172637"/>
              <a:chExt cx="7144372" cy="1506989"/>
            </a:xfrm>
          </p:grpSpPr>
          <p:grpSp>
            <p:nvGrpSpPr>
              <p:cNvPr id="15" name="Google Shape;15;p2"/>
              <p:cNvGrpSpPr/>
              <p:nvPr/>
            </p:nvGrpSpPr>
            <p:grpSpPr>
              <a:xfrm>
                <a:off x="-1026372" y="3172637"/>
                <a:ext cx="6634405" cy="1506958"/>
                <a:chOff x="-1792158" y="2435913"/>
                <a:chExt cx="11584434" cy="2631323"/>
              </a:xfrm>
            </p:grpSpPr>
            <p:sp>
              <p:nvSpPr>
                <p:cNvPr id="16" name="Google Shape;16;p2"/>
                <p:cNvSpPr/>
                <p:nvPr/>
              </p:nvSpPr>
              <p:spPr>
                <a:xfrm flipH="1">
                  <a:off x="-1792158" y="2435913"/>
                  <a:ext cx="6778818" cy="2631323"/>
                </a:xfrm>
                <a:custGeom>
                  <a:avLst/>
                  <a:gdLst/>
                  <a:ahLst/>
                  <a:cxnLst/>
                  <a:rect l="l" t="t" r="r" b="b"/>
                  <a:pathLst>
                    <a:path w="199465" h="77426" extrusionOk="0">
                      <a:moveTo>
                        <a:pt x="182072" y="1"/>
                      </a:moveTo>
                      <a:lnTo>
                        <a:pt x="182072" y="21001"/>
                      </a:lnTo>
                      <a:lnTo>
                        <a:pt x="179550" y="21001"/>
                      </a:lnTo>
                      <a:lnTo>
                        <a:pt x="179550" y="5235"/>
                      </a:lnTo>
                      <a:lnTo>
                        <a:pt x="176008" y="8203"/>
                      </a:lnTo>
                      <a:lnTo>
                        <a:pt x="176008" y="25277"/>
                      </a:lnTo>
                      <a:lnTo>
                        <a:pt x="173933" y="25277"/>
                      </a:lnTo>
                      <a:lnTo>
                        <a:pt x="173933" y="11299"/>
                      </a:lnTo>
                      <a:lnTo>
                        <a:pt x="169338" y="11299"/>
                      </a:lnTo>
                      <a:lnTo>
                        <a:pt x="169338" y="20873"/>
                      </a:lnTo>
                      <a:lnTo>
                        <a:pt x="156763" y="45224"/>
                      </a:lnTo>
                      <a:lnTo>
                        <a:pt x="156763" y="38171"/>
                      </a:lnTo>
                      <a:lnTo>
                        <a:pt x="147732" y="38171"/>
                      </a:lnTo>
                      <a:lnTo>
                        <a:pt x="147732" y="44202"/>
                      </a:lnTo>
                      <a:lnTo>
                        <a:pt x="131455" y="44202"/>
                      </a:lnTo>
                      <a:lnTo>
                        <a:pt x="131455" y="38171"/>
                      </a:lnTo>
                      <a:lnTo>
                        <a:pt x="127402" y="38171"/>
                      </a:lnTo>
                      <a:lnTo>
                        <a:pt x="127402" y="14235"/>
                      </a:lnTo>
                      <a:lnTo>
                        <a:pt x="121626" y="14235"/>
                      </a:lnTo>
                      <a:lnTo>
                        <a:pt x="121626" y="20554"/>
                      </a:lnTo>
                      <a:lnTo>
                        <a:pt x="115977" y="20554"/>
                      </a:lnTo>
                      <a:lnTo>
                        <a:pt x="115977" y="8139"/>
                      </a:lnTo>
                      <a:lnTo>
                        <a:pt x="108445" y="8139"/>
                      </a:lnTo>
                      <a:lnTo>
                        <a:pt x="108445" y="29139"/>
                      </a:lnTo>
                      <a:lnTo>
                        <a:pt x="107009" y="29139"/>
                      </a:lnTo>
                      <a:lnTo>
                        <a:pt x="107009" y="22086"/>
                      </a:lnTo>
                      <a:lnTo>
                        <a:pt x="105924" y="23043"/>
                      </a:lnTo>
                      <a:lnTo>
                        <a:pt x="105924" y="13341"/>
                      </a:lnTo>
                      <a:lnTo>
                        <a:pt x="102349" y="16341"/>
                      </a:lnTo>
                      <a:lnTo>
                        <a:pt x="102349" y="33415"/>
                      </a:lnTo>
                      <a:lnTo>
                        <a:pt x="100307" y="33415"/>
                      </a:lnTo>
                      <a:lnTo>
                        <a:pt x="100307" y="19437"/>
                      </a:lnTo>
                      <a:lnTo>
                        <a:pt x="95711" y="19437"/>
                      </a:lnTo>
                      <a:lnTo>
                        <a:pt x="95711" y="29011"/>
                      </a:lnTo>
                      <a:lnTo>
                        <a:pt x="92679" y="29011"/>
                      </a:lnTo>
                      <a:lnTo>
                        <a:pt x="92679" y="27894"/>
                      </a:lnTo>
                      <a:lnTo>
                        <a:pt x="87477" y="27894"/>
                      </a:lnTo>
                      <a:lnTo>
                        <a:pt x="87477" y="21862"/>
                      </a:lnTo>
                      <a:lnTo>
                        <a:pt x="86456" y="21862"/>
                      </a:lnTo>
                      <a:lnTo>
                        <a:pt x="86456" y="27894"/>
                      </a:lnTo>
                      <a:lnTo>
                        <a:pt x="83105" y="27894"/>
                      </a:lnTo>
                      <a:lnTo>
                        <a:pt x="83105" y="21958"/>
                      </a:lnTo>
                      <a:lnTo>
                        <a:pt x="74105" y="21958"/>
                      </a:lnTo>
                      <a:lnTo>
                        <a:pt x="74105" y="27894"/>
                      </a:lnTo>
                      <a:lnTo>
                        <a:pt x="73658" y="27894"/>
                      </a:lnTo>
                      <a:lnTo>
                        <a:pt x="73658" y="28022"/>
                      </a:lnTo>
                      <a:lnTo>
                        <a:pt x="57797" y="28022"/>
                      </a:lnTo>
                      <a:lnTo>
                        <a:pt x="57797" y="21958"/>
                      </a:lnTo>
                      <a:lnTo>
                        <a:pt x="46404" y="21958"/>
                      </a:lnTo>
                      <a:lnTo>
                        <a:pt x="46404" y="30320"/>
                      </a:lnTo>
                      <a:lnTo>
                        <a:pt x="42574" y="30320"/>
                      </a:lnTo>
                      <a:lnTo>
                        <a:pt x="42574" y="8267"/>
                      </a:lnTo>
                      <a:lnTo>
                        <a:pt x="36925" y="8267"/>
                      </a:lnTo>
                      <a:lnTo>
                        <a:pt x="36925" y="25213"/>
                      </a:lnTo>
                      <a:lnTo>
                        <a:pt x="33382" y="25213"/>
                      </a:lnTo>
                      <a:lnTo>
                        <a:pt x="33382" y="15352"/>
                      </a:lnTo>
                      <a:lnTo>
                        <a:pt x="31755" y="16724"/>
                      </a:lnTo>
                      <a:lnTo>
                        <a:pt x="31755" y="24671"/>
                      </a:lnTo>
                      <a:lnTo>
                        <a:pt x="28659" y="24671"/>
                      </a:lnTo>
                      <a:lnTo>
                        <a:pt x="28659" y="20075"/>
                      </a:lnTo>
                      <a:lnTo>
                        <a:pt x="24797" y="20075"/>
                      </a:lnTo>
                      <a:lnTo>
                        <a:pt x="24797" y="29394"/>
                      </a:lnTo>
                      <a:lnTo>
                        <a:pt x="23457" y="29394"/>
                      </a:lnTo>
                      <a:lnTo>
                        <a:pt x="23457" y="13596"/>
                      </a:lnTo>
                      <a:lnTo>
                        <a:pt x="21989" y="13596"/>
                      </a:lnTo>
                      <a:lnTo>
                        <a:pt x="21989" y="24798"/>
                      </a:lnTo>
                      <a:lnTo>
                        <a:pt x="19021" y="24798"/>
                      </a:lnTo>
                      <a:lnTo>
                        <a:pt x="19021" y="11682"/>
                      </a:lnTo>
                      <a:lnTo>
                        <a:pt x="13851" y="11682"/>
                      </a:lnTo>
                      <a:lnTo>
                        <a:pt x="13851" y="5650"/>
                      </a:lnTo>
                      <a:lnTo>
                        <a:pt x="12798" y="5650"/>
                      </a:lnTo>
                      <a:lnTo>
                        <a:pt x="12798" y="11682"/>
                      </a:lnTo>
                      <a:lnTo>
                        <a:pt x="0" y="11682"/>
                      </a:lnTo>
                      <a:lnTo>
                        <a:pt x="0" y="77425"/>
                      </a:lnTo>
                      <a:lnTo>
                        <a:pt x="199465" y="77425"/>
                      </a:lnTo>
                      <a:lnTo>
                        <a:pt x="199465" y="6097"/>
                      </a:lnTo>
                      <a:lnTo>
                        <a:pt x="193178" y="6097"/>
                      </a:lnTo>
                      <a:lnTo>
                        <a:pt x="193178" y="12447"/>
                      </a:lnTo>
                      <a:lnTo>
                        <a:pt x="189635" y="12447"/>
                      </a:lnTo>
                      <a:lnTo>
                        <a:pt x="18963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4684975" y="2998585"/>
                  <a:ext cx="5107301" cy="1935650"/>
                </a:xfrm>
                <a:custGeom>
                  <a:avLst/>
                  <a:gdLst/>
                  <a:ahLst/>
                  <a:cxnLst/>
                  <a:rect l="l" t="t" r="r" b="b"/>
                  <a:pathLst>
                    <a:path w="199465" h="77426" extrusionOk="0">
                      <a:moveTo>
                        <a:pt x="182072" y="1"/>
                      </a:moveTo>
                      <a:lnTo>
                        <a:pt x="182072" y="21001"/>
                      </a:lnTo>
                      <a:lnTo>
                        <a:pt x="179550" y="21001"/>
                      </a:lnTo>
                      <a:lnTo>
                        <a:pt x="179550" y="5235"/>
                      </a:lnTo>
                      <a:lnTo>
                        <a:pt x="176008" y="8203"/>
                      </a:lnTo>
                      <a:lnTo>
                        <a:pt x="176008" y="25277"/>
                      </a:lnTo>
                      <a:lnTo>
                        <a:pt x="173933" y="25277"/>
                      </a:lnTo>
                      <a:lnTo>
                        <a:pt x="173933" y="11299"/>
                      </a:lnTo>
                      <a:lnTo>
                        <a:pt x="169338" y="11299"/>
                      </a:lnTo>
                      <a:lnTo>
                        <a:pt x="169338" y="20873"/>
                      </a:lnTo>
                      <a:lnTo>
                        <a:pt x="156763" y="45224"/>
                      </a:lnTo>
                      <a:lnTo>
                        <a:pt x="156763" y="38171"/>
                      </a:lnTo>
                      <a:lnTo>
                        <a:pt x="147732" y="38171"/>
                      </a:lnTo>
                      <a:lnTo>
                        <a:pt x="147732" y="44202"/>
                      </a:lnTo>
                      <a:lnTo>
                        <a:pt x="131455" y="44202"/>
                      </a:lnTo>
                      <a:lnTo>
                        <a:pt x="131455" y="38171"/>
                      </a:lnTo>
                      <a:lnTo>
                        <a:pt x="127402" y="38171"/>
                      </a:lnTo>
                      <a:lnTo>
                        <a:pt x="127402" y="14235"/>
                      </a:lnTo>
                      <a:lnTo>
                        <a:pt x="121626" y="14235"/>
                      </a:lnTo>
                      <a:lnTo>
                        <a:pt x="121626" y="20554"/>
                      </a:lnTo>
                      <a:lnTo>
                        <a:pt x="115977" y="20554"/>
                      </a:lnTo>
                      <a:lnTo>
                        <a:pt x="115977" y="8139"/>
                      </a:lnTo>
                      <a:lnTo>
                        <a:pt x="108445" y="8139"/>
                      </a:lnTo>
                      <a:lnTo>
                        <a:pt x="108445" y="29139"/>
                      </a:lnTo>
                      <a:lnTo>
                        <a:pt x="107009" y="29139"/>
                      </a:lnTo>
                      <a:lnTo>
                        <a:pt x="107009" y="22086"/>
                      </a:lnTo>
                      <a:lnTo>
                        <a:pt x="105924" y="23043"/>
                      </a:lnTo>
                      <a:lnTo>
                        <a:pt x="105924" y="13341"/>
                      </a:lnTo>
                      <a:lnTo>
                        <a:pt x="102349" y="16341"/>
                      </a:lnTo>
                      <a:lnTo>
                        <a:pt x="102349" y="33415"/>
                      </a:lnTo>
                      <a:lnTo>
                        <a:pt x="100307" y="33415"/>
                      </a:lnTo>
                      <a:lnTo>
                        <a:pt x="100307" y="19437"/>
                      </a:lnTo>
                      <a:lnTo>
                        <a:pt x="95711" y="19437"/>
                      </a:lnTo>
                      <a:lnTo>
                        <a:pt x="95711" y="29011"/>
                      </a:lnTo>
                      <a:lnTo>
                        <a:pt x="92679" y="29011"/>
                      </a:lnTo>
                      <a:lnTo>
                        <a:pt x="92679" y="27894"/>
                      </a:lnTo>
                      <a:lnTo>
                        <a:pt x="87477" y="27894"/>
                      </a:lnTo>
                      <a:lnTo>
                        <a:pt x="87477" y="21862"/>
                      </a:lnTo>
                      <a:lnTo>
                        <a:pt x="86456" y="21862"/>
                      </a:lnTo>
                      <a:lnTo>
                        <a:pt x="86456" y="27894"/>
                      </a:lnTo>
                      <a:lnTo>
                        <a:pt x="83105" y="27894"/>
                      </a:lnTo>
                      <a:lnTo>
                        <a:pt x="83105" y="21958"/>
                      </a:lnTo>
                      <a:lnTo>
                        <a:pt x="74105" y="21958"/>
                      </a:lnTo>
                      <a:lnTo>
                        <a:pt x="74105" y="27894"/>
                      </a:lnTo>
                      <a:lnTo>
                        <a:pt x="73658" y="27894"/>
                      </a:lnTo>
                      <a:lnTo>
                        <a:pt x="73658" y="28022"/>
                      </a:lnTo>
                      <a:lnTo>
                        <a:pt x="57797" y="28022"/>
                      </a:lnTo>
                      <a:lnTo>
                        <a:pt x="57797" y="21958"/>
                      </a:lnTo>
                      <a:lnTo>
                        <a:pt x="46404" y="21958"/>
                      </a:lnTo>
                      <a:lnTo>
                        <a:pt x="46404" y="30320"/>
                      </a:lnTo>
                      <a:lnTo>
                        <a:pt x="42574" y="30320"/>
                      </a:lnTo>
                      <a:lnTo>
                        <a:pt x="42574" y="8267"/>
                      </a:lnTo>
                      <a:lnTo>
                        <a:pt x="36925" y="8267"/>
                      </a:lnTo>
                      <a:lnTo>
                        <a:pt x="36925" y="25213"/>
                      </a:lnTo>
                      <a:lnTo>
                        <a:pt x="33382" y="25213"/>
                      </a:lnTo>
                      <a:lnTo>
                        <a:pt x="33382" y="15352"/>
                      </a:lnTo>
                      <a:lnTo>
                        <a:pt x="31755" y="16724"/>
                      </a:lnTo>
                      <a:lnTo>
                        <a:pt x="31755" y="24671"/>
                      </a:lnTo>
                      <a:lnTo>
                        <a:pt x="28659" y="24671"/>
                      </a:lnTo>
                      <a:lnTo>
                        <a:pt x="28659" y="20075"/>
                      </a:lnTo>
                      <a:lnTo>
                        <a:pt x="24797" y="20075"/>
                      </a:lnTo>
                      <a:lnTo>
                        <a:pt x="24797" y="29394"/>
                      </a:lnTo>
                      <a:lnTo>
                        <a:pt x="23457" y="29394"/>
                      </a:lnTo>
                      <a:lnTo>
                        <a:pt x="23457" y="13596"/>
                      </a:lnTo>
                      <a:lnTo>
                        <a:pt x="21989" y="13596"/>
                      </a:lnTo>
                      <a:lnTo>
                        <a:pt x="21989" y="24798"/>
                      </a:lnTo>
                      <a:lnTo>
                        <a:pt x="19021" y="24798"/>
                      </a:lnTo>
                      <a:lnTo>
                        <a:pt x="19021" y="11682"/>
                      </a:lnTo>
                      <a:lnTo>
                        <a:pt x="13851" y="11682"/>
                      </a:lnTo>
                      <a:lnTo>
                        <a:pt x="13851" y="5650"/>
                      </a:lnTo>
                      <a:lnTo>
                        <a:pt x="12798" y="5650"/>
                      </a:lnTo>
                      <a:lnTo>
                        <a:pt x="12798" y="11682"/>
                      </a:lnTo>
                      <a:lnTo>
                        <a:pt x="0" y="11682"/>
                      </a:lnTo>
                      <a:lnTo>
                        <a:pt x="0" y="77425"/>
                      </a:lnTo>
                      <a:lnTo>
                        <a:pt x="199465" y="77425"/>
                      </a:lnTo>
                      <a:lnTo>
                        <a:pt x="199465" y="6097"/>
                      </a:lnTo>
                      <a:lnTo>
                        <a:pt x="193178" y="6097"/>
                      </a:lnTo>
                      <a:lnTo>
                        <a:pt x="193178" y="12447"/>
                      </a:lnTo>
                      <a:lnTo>
                        <a:pt x="189635" y="12447"/>
                      </a:lnTo>
                      <a:lnTo>
                        <a:pt x="18963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 name="Google Shape;18;p2"/>
              <p:cNvSpPr/>
              <p:nvPr/>
            </p:nvSpPr>
            <p:spPr>
              <a:xfrm>
                <a:off x="5588800" y="3898726"/>
                <a:ext cx="529200" cy="7809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9" name="Google Shape;19;p2"/>
          <p:cNvGrpSpPr/>
          <p:nvPr/>
        </p:nvGrpSpPr>
        <p:grpSpPr>
          <a:xfrm>
            <a:off x="-7317" y="4784327"/>
            <a:ext cx="12594372" cy="2673301"/>
            <a:chOff x="-5488" y="3588245"/>
            <a:chExt cx="9445779" cy="2004976"/>
          </a:xfrm>
        </p:grpSpPr>
        <p:grpSp>
          <p:nvGrpSpPr>
            <p:cNvPr id="20" name="Google Shape;20;p2"/>
            <p:cNvGrpSpPr/>
            <p:nvPr/>
          </p:nvGrpSpPr>
          <p:grpSpPr>
            <a:xfrm>
              <a:off x="7425630" y="3588260"/>
              <a:ext cx="2014661" cy="2004961"/>
              <a:chOff x="2560796" y="2828448"/>
              <a:chExt cx="1899190" cy="1890046"/>
            </a:xfrm>
          </p:grpSpPr>
          <p:sp>
            <p:nvSpPr>
              <p:cNvPr id="21" name="Google Shape;21;p2"/>
              <p:cNvSpPr/>
              <p:nvPr/>
            </p:nvSpPr>
            <p:spPr>
              <a:xfrm>
                <a:off x="2560796" y="2828448"/>
                <a:ext cx="451770" cy="1890045"/>
              </a:xfrm>
              <a:custGeom>
                <a:avLst/>
                <a:gdLst/>
                <a:ahLst/>
                <a:cxnLst/>
                <a:rect l="l" t="t" r="r" b="b"/>
                <a:pathLst>
                  <a:path w="451770" h="1890045" extrusionOk="0">
                    <a:moveTo>
                      <a:pt x="371475" y="476536"/>
                    </a:moveTo>
                    <a:lnTo>
                      <a:pt x="371475" y="254794"/>
                    </a:lnTo>
                    <a:lnTo>
                      <a:pt x="316706" y="254794"/>
                    </a:lnTo>
                    <a:lnTo>
                      <a:pt x="316706" y="144875"/>
                    </a:lnTo>
                    <a:lnTo>
                      <a:pt x="235744" y="144875"/>
                    </a:lnTo>
                    <a:lnTo>
                      <a:pt x="235744" y="59531"/>
                    </a:lnTo>
                    <a:lnTo>
                      <a:pt x="133350" y="59531"/>
                    </a:lnTo>
                    <a:lnTo>
                      <a:pt x="133350" y="0"/>
                    </a:lnTo>
                    <a:lnTo>
                      <a:pt x="0" y="0"/>
                    </a:lnTo>
                    <a:lnTo>
                      <a:pt x="0" y="59531"/>
                    </a:lnTo>
                    <a:lnTo>
                      <a:pt x="0" y="144875"/>
                    </a:lnTo>
                    <a:lnTo>
                      <a:pt x="0" y="254794"/>
                    </a:lnTo>
                    <a:lnTo>
                      <a:pt x="0" y="476536"/>
                    </a:lnTo>
                    <a:lnTo>
                      <a:pt x="0" y="1890046"/>
                    </a:lnTo>
                    <a:lnTo>
                      <a:pt x="451771" y="1890046"/>
                    </a:lnTo>
                    <a:lnTo>
                      <a:pt x="451771" y="476536"/>
                    </a:lnTo>
                    <a:lnTo>
                      <a:pt x="371475" y="476536"/>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2" name="Google Shape;22;p2"/>
              <p:cNvSpPr/>
              <p:nvPr/>
            </p:nvSpPr>
            <p:spPr>
              <a:xfrm>
                <a:off x="3882390" y="3610832"/>
                <a:ext cx="577596" cy="1107662"/>
              </a:xfrm>
              <a:custGeom>
                <a:avLst/>
                <a:gdLst/>
                <a:ahLst/>
                <a:cxnLst/>
                <a:rect l="l" t="t" r="r" b="b"/>
                <a:pathLst>
                  <a:path w="577596" h="1107662" extrusionOk="0">
                    <a:moveTo>
                      <a:pt x="0" y="0"/>
                    </a:moveTo>
                    <a:lnTo>
                      <a:pt x="577596" y="0"/>
                    </a:lnTo>
                    <a:lnTo>
                      <a:pt x="577596" y="1107662"/>
                    </a:lnTo>
                    <a:lnTo>
                      <a:pt x="0" y="1107662"/>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3" name="Google Shape;23;p2"/>
              <p:cNvSpPr/>
              <p:nvPr/>
            </p:nvSpPr>
            <p:spPr>
              <a:xfrm>
                <a:off x="3289458" y="3215354"/>
                <a:ext cx="561308" cy="1503140"/>
              </a:xfrm>
              <a:custGeom>
                <a:avLst/>
                <a:gdLst/>
                <a:ahLst/>
                <a:cxnLst/>
                <a:rect l="l" t="t" r="r" b="b"/>
                <a:pathLst>
                  <a:path w="561308" h="1503140" extrusionOk="0">
                    <a:moveTo>
                      <a:pt x="435102" y="76200"/>
                    </a:moveTo>
                    <a:lnTo>
                      <a:pt x="435102" y="0"/>
                    </a:lnTo>
                    <a:lnTo>
                      <a:pt x="126302" y="0"/>
                    </a:lnTo>
                    <a:lnTo>
                      <a:pt x="126302" y="76200"/>
                    </a:lnTo>
                    <a:lnTo>
                      <a:pt x="0" y="76200"/>
                    </a:lnTo>
                    <a:lnTo>
                      <a:pt x="0" y="1503140"/>
                    </a:lnTo>
                    <a:lnTo>
                      <a:pt x="561308" y="1503140"/>
                    </a:lnTo>
                    <a:lnTo>
                      <a:pt x="561308" y="76200"/>
                    </a:lnTo>
                    <a:lnTo>
                      <a:pt x="435102" y="7620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24" name="Google Shape;24;p2"/>
            <p:cNvGrpSpPr/>
            <p:nvPr/>
          </p:nvGrpSpPr>
          <p:grpSpPr>
            <a:xfrm>
              <a:off x="-5488" y="3588245"/>
              <a:ext cx="2266959" cy="1681527"/>
              <a:chOff x="4692967" y="3140392"/>
              <a:chExt cx="2137028" cy="1585150"/>
            </a:xfrm>
          </p:grpSpPr>
          <p:sp>
            <p:nvSpPr>
              <p:cNvPr id="25" name="Google Shape;25;p2"/>
              <p:cNvSpPr/>
              <p:nvPr/>
            </p:nvSpPr>
            <p:spPr>
              <a:xfrm>
                <a:off x="4692967" y="3955160"/>
                <a:ext cx="395192" cy="770382"/>
              </a:xfrm>
              <a:custGeom>
                <a:avLst/>
                <a:gdLst/>
                <a:ahLst/>
                <a:cxnLst/>
                <a:rect l="l" t="t" r="r" b="b"/>
                <a:pathLst>
                  <a:path w="395192" h="770382" extrusionOk="0">
                    <a:moveTo>
                      <a:pt x="0" y="0"/>
                    </a:moveTo>
                    <a:lnTo>
                      <a:pt x="130112" y="0"/>
                    </a:lnTo>
                    <a:lnTo>
                      <a:pt x="395192" y="183928"/>
                    </a:lnTo>
                    <a:lnTo>
                      <a:pt x="395192" y="770382"/>
                    </a:lnTo>
                    <a:lnTo>
                      <a:pt x="0" y="770382"/>
                    </a:lnTo>
                    <a:lnTo>
                      <a:pt x="0" y="0"/>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6" name="Google Shape;26;p2"/>
              <p:cNvSpPr/>
              <p:nvPr/>
            </p:nvSpPr>
            <p:spPr>
              <a:xfrm>
                <a:off x="5144357" y="3140392"/>
                <a:ext cx="565118" cy="1585150"/>
              </a:xfrm>
              <a:custGeom>
                <a:avLst/>
                <a:gdLst/>
                <a:ahLst/>
                <a:cxnLst/>
                <a:rect l="l" t="t" r="r" b="b"/>
                <a:pathLst>
                  <a:path w="565118" h="1585150" extrusionOk="0">
                    <a:moveTo>
                      <a:pt x="530923" y="904399"/>
                    </a:moveTo>
                    <a:lnTo>
                      <a:pt x="530923" y="245745"/>
                    </a:lnTo>
                    <a:lnTo>
                      <a:pt x="461391" y="245745"/>
                    </a:lnTo>
                    <a:lnTo>
                      <a:pt x="461391" y="143256"/>
                    </a:lnTo>
                    <a:lnTo>
                      <a:pt x="406622" y="143256"/>
                    </a:lnTo>
                    <a:lnTo>
                      <a:pt x="406622" y="0"/>
                    </a:lnTo>
                    <a:lnTo>
                      <a:pt x="351758" y="0"/>
                    </a:lnTo>
                    <a:lnTo>
                      <a:pt x="251841" y="0"/>
                    </a:lnTo>
                    <a:lnTo>
                      <a:pt x="251841" y="311563"/>
                    </a:lnTo>
                    <a:lnTo>
                      <a:pt x="192119" y="311563"/>
                    </a:lnTo>
                    <a:lnTo>
                      <a:pt x="192119" y="357188"/>
                    </a:lnTo>
                    <a:lnTo>
                      <a:pt x="103156" y="357188"/>
                    </a:lnTo>
                    <a:lnTo>
                      <a:pt x="103156" y="457105"/>
                    </a:lnTo>
                    <a:lnTo>
                      <a:pt x="70580" y="457105"/>
                    </a:lnTo>
                    <a:lnTo>
                      <a:pt x="70580" y="904399"/>
                    </a:lnTo>
                    <a:lnTo>
                      <a:pt x="0" y="904399"/>
                    </a:lnTo>
                    <a:lnTo>
                      <a:pt x="0" y="1585151"/>
                    </a:lnTo>
                    <a:lnTo>
                      <a:pt x="371285" y="1585151"/>
                    </a:lnTo>
                    <a:lnTo>
                      <a:pt x="565118" y="1585151"/>
                    </a:lnTo>
                    <a:lnTo>
                      <a:pt x="565118" y="904399"/>
                    </a:lnTo>
                    <a:lnTo>
                      <a:pt x="530923" y="904399"/>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7" name="Google Shape;27;p2"/>
              <p:cNvSpPr/>
              <p:nvPr/>
            </p:nvSpPr>
            <p:spPr>
              <a:xfrm>
                <a:off x="6341935" y="3666934"/>
                <a:ext cx="488060" cy="1058608"/>
              </a:xfrm>
              <a:custGeom>
                <a:avLst/>
                <a:gdLst/>
                <a:ahLst/>
                <a:cxnLst/>
                <a:rect l="l" t="t" r="r" b="b"/>
                <a:pathLst>
                  <a:path w="488060" h="1058608" extrusionOk="0">
                    <a:moveTo>
                      <a:pt x="384524" y="61341"/>
                    </a:moveTo>
                    <a:lnTo>
                      <a:pt x="384524" y="0"/>
                    </a:lnTo>
                    <a:lnTo>
                      <a:pt x="103537" y="0"/>
                    </a:lnTo>
                    <a:lnTo>
                      <a:pt x="103537" y="61341"/>
                    </a:lnTo>
                    <a:lnTo>
                      <a:pt x="0" y="61341"/>
                    </a:lnTo>
                    <a:lnTo>
                      <a:pt x="0" y="1058608"/>
                    </a:lnTo>
                    <a:lnTo>
                      <a:pt x="488061" y="1058608"/>
                    </a:lnTo>
                    <a:lnTo>
                      <a:pt x="488061" y="61341"/>
                    </a:lnTo>
                    <a:lnTo>
                      <a:pt x="384524" y="61341"/>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8" name="Google Shape;28;p2"/>
              <p:cNvSpPr/>
              <p:nvPr/>
            </p:nvSpPr>
            <p:spPr>
              <a:xfrm>
                <a:off x="5774055" y="3774566"/>
                <a:ext cx="522731" cy="943927"/>
              </a:xfrm>
              <a:custGeom>
                <a:avLst/>
                <a:gdLst/>
                <a:ahLst/>
                <a:cxnLst/>
                <a:rect l="l" t="t" r="r" b="b"/>
                <a:pathLst>
                  <a:path w="522731" h="943927" extrusionOk="0">
                    <a:moveTo>
                      <a:pt x="347758" y="242316"/>
                    </a:moveTo>
                    <a:lnTo>
                      <a:pt x="347758" y="158401"/>
                    </a:lnTo>
                    <a:lnTo>
                      <a:pt x="262318" y="158401"/>
                    </a:lnTo>
                    <a:lnTo>
                      <a:pt x="262318" y="0"/>
                    </a:lnTo>
                    <a:lnTo>
                      <a:pt x="0" y="0"/>
                    </a:lnTo>
                    <a:lnTo>
                      <a:pt x="0" y="943928"/>
                    </a:lnTo>
                    <a:lnTo>
                      <a:pt x="211550" y="943928"/>
                    </a:lnTo>
                    <a:lnTo>
                      <a:pt x="262318" y="943928"/>
                    </a:lnTo>
                    <a:lnTo>
                      <a:pt x="322707" y="943928"/>
                    </a:lnTo>
                    <a:lnTo>
                      <a:pt x="347758" y="943928"/>
                    </a:lnTo>
                    <a:lnTo>
                      <a:pt x="522732" y="943928"/>
                    </a:lnTo>
                    <a:lnTo>
                      <a:pt x="522732" y="242316"/>
                    </a:lnTo>
                    <a:lnTo>
                      <a:pt x="347758" y="242316"/>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grpSp>
        <p:nvGrpSpPr>
          <p:cNvPr id="29" name="Google Shape;29;p2"/>
          <p:cNvGrpSpPr/>
          <p:nvPr userDrawn="1"/>
        </p:nvGrpSpPr>
        <p:grpSpPr>
          <a:xfrm>
            <a:off x="8067616" y="1628132"/>
            <a:ext cx="5835752" cy="5549745"/>
            <a:chOff x="6050712" y="1221098"/>
            <a:chExt cx="4376814" cy="4162309"/>
          </a:xfrm>
        </p:grpSpPr>
        <p:sp>
          <p:nvSpPr>
            <p:cNvPr id="30" name="Google Shape;30;p2"/>
            <p:cNvSpPr/>
            <p:nvPr/>
          </p:nvSpPr>
          <p:spPr>
            <a:xfrm rot="2700000">
              <a:off x="7417499" y="1073424"/>
              <a:ext cx="1428736" cy="4457657"/>
            </a:xfrm>
            <a:custGeom>
              <a:avLst/>
              <a:gdLst/>
              <a:ahLst/>
              <a:cxnLst/>
              <a:rect l="l" t="t" r="r" b="b"/>
              <a:pathLst>
                <a:path w="57150" h="178308" extrusionOk="0">
                  <a:moveTo>
                    <a:pt x="57150" y="178308"/>
                  </a:moveTo>
                  <a:lnTo>
                    <a:pt x="31623" y="0"/>
                  </a:lnTo>
                  <a:lnTo>
                    <a:pt x="0" y="0"/>
                  </a:lnTo>
                  <a:close/>
                </a:path>
              </a:pathLst>
            </a:custGeom>
            <a:solidFill>
              <a:srgbClr val="FFC581">
                <a:alpha val="36080"/>
              </a:srgbClr>
            </a:solidFill>
            <a:ln>
              <a:noFill/>
            </a:ln>
          </p:spPr>
        </p:sp>
        <p:sp>
          <p:nvSpPr>
            <p:cNvPr id="31" name="Google Shape;31;p2"/>
            <p:cNvSpPr/>
            <p:nvPr/>
          </p:nvSpPr>
          <p:spPr>
            <a:xfrm rot="2978167">
              <a:off x="7552405" y="1137127"/>
              <a:ext cx="1428662" cy="4457427"/>
            </a:xfrm>
            <a:custGeom>
              <a:avLst/>
              <a:gdLst/>
              <a:ahLst/>
              <a:cxnLst/>
              <a:rect l="l" t="t" r="r" b="b"/>
              <a:pathLst>
                <a:path w="57150" h="178308" extrusionOk="0">
                  <a:moveTo>
                    <a:pt x="57150" y="178308"/>
                  </a:moveTo>
                  <a:lnTo>
                    <a:pt x="31623" y="0"/>
                  </a:lnTo>
                  <a:lnTo>
                    <a:pt x="0" y="0"/>
                  </a:lnTo>
                  <a:close/>
                </a:path>
              </a:pathLst>
            </a:custGeom>
            <a:solidFill>
              <a:srgbClr val="FFC581">
                <a:alpha val="36080"/>
              </a:srgbClr>
            </a:solidFill>
            <a:ln>
              <a:noFill/>
            </a:ln>
          </p:spPr>
        </p:sp>
      </p:grpSp>
      <p:grpSp>
        <p:nvGrpSpPr>
          <p:cNvPr id="32" name="Google Shape;32;p2"/>
          <p:cNvGrpSpPr/>
          <p:nvPr/>
        </p:nvGrpSpPr>
        <p:grpSpPr>
          <a:xfrm>
            <a:off x="-1338903" y="1251033"/>
            <a:ext cx="4579749" cy="6303951"/>
            <a:chOff x="-1004177" y="938274"/>
            <a:chExt cx="3434812" cy="4727963"/>
          </a:xfrm>
        </p:grpSpPr>
        <p:sp>
          <p:nvSpPr>
            <p:cNvPr id="33" name="Google Shape;33;p2"/>
            <p:cNvSpPr/>
            <p:nvPr/>
          </p:nvSpPr>
          <p:spPr>
            <a:xfrm rot="-1766016">
              <a:off x="-1125" y="1145304"/>
              <a:ext cx="1428708" cy="4457568"/>
            </a:xfrm>
            <a:custGeom>
              <a:avLst/>
              <a:gdLst/>
              <a:ahLst/>
              <a:cxnLst/>
              <a:rect l="l" t="t" r="r" b="b"/>
              <a:pathLst>
                <a:path w="57150" h="178308" extrusionOk="0">
                  <a:moveTo>
                    <a:pt x="57150" y="178308"/>
                  </a:moveTo>
                  <a:lnTo>
                    <a:pt x="31623" y="0"/>
                  </a:lnTo>
                  <a:lnTo>
                    <a:pt x="0" y="0"/>
                  </a:lnTo>
                  <a:close/>
                </a:path>
              </a:pathLst>
            </a:custGeom>
            <a:solidFill>
              <a:srgbClr val="FFC581">
                <a:alpha val="36080"/>
              </a:srgbClr>
            </a:solidFill>
            <a:ln>
              <a:noFill/>
            </a:ln>
          </p:spPr>
        </p:sp>
        <p:sp>
          <p:nvSpPr>
            <p:cNvPr id="34" name="Google Shape;34;p2"/>
            <p:cNvSpPr/>
            <p:nvPr/>
          </p:nvSpPr>
          <p:spPr>
            <a:xfrm rot="-1488261">
              <a:off x="96588" y="1032344"/>
              <a:ext cx="1428678" cy="4457476"/>
            </a:xfrm>
            <a:custGeom>
              <a:avLst/>
              <a:gdLst/>
              <a:ahLst/>
              <a:cxnLst/>
              <a:rect l="l" t="t" r="r" b="b"/>
              <a:pathLst>
                <a:path w="57150" h="178308" extrusionOk="0">
                  <a:moveTo>
                    <a:pt x="57150" y="178308"/>
                  </a:moveTo>
                  <a:lnTo>
                    <a:pt x="31623" y="0"/>
                  </a:lnTo>
                  <a:lnTo>
                    <a:pt x="0" y="0"/>
                  </a:lnTo>
                  <a:close/>
                </a:path>
              </a:pathLst>
            </a:custGeom>
            <a:solidFill>
              <a:srgbClr val="FFC581">
                <a:alpha val="36080"/>
              </a:srgbClr>
            </a:solidFill>
            <a:ln>
              <a:noFill/>
            </a:ln>
          </p:spPr>
        </p:sp>
      </p:grpSp>
      <p:grpSp>
        <p:nvGrpSpPr>
          <p:cNvPr id="35" name="Google Shape;35;p2"/>
          <p:cNvGrpSpPr/>
          <p:nvPr/>
        </p:nvGrpSpPr>
        <p:grpSpPr>
          <a:xfrm>
            <a:off x="385388" y="5271464"/>
            <a:ext cx="770817" cy="2477763"/>
            <a:chOff x="4263909" y="2227063"/>
            <a:chExt cx="757783" cy="2435866"/>
          </a:xfrm>
        </p:grpSpPr>
        <p:sp>
          <p:nvSpPr>
            <p:cNvPr id="36" name="Google Shape;36;p2"/>
            <p:cNvSpPr/>
            <p:nvPr/>
          </p:nvSpPr>
          <p:spPr>
            <a:xfrm>
              <a:off x="4263909" y="2227063"/>
              <a:ext cx="757783" cy="2435866"/>
            </a:xfrm>
            <a:custGeom>
              <a:avLst/>
              <a:gdLst/>
              <a:ahLst/>
              <a:cxnLst/>
              <a:rect l="l" t="t" r="r" b="b"/>
              <a:pathLst>
                <a:path w="757783" h="2435866" extrusionOk="0">
                  <a:moveTo>
                    <a:pt x="0" y="0"/>
                  </a:moveTo>
                  <a:lnTo>
                    <a:pt x="757783" y="0"/>
                  </a:lnTo>
                  <a:lnTo>
                    <a:pt x="757783" y="2435867"/>
                  </a:lnTo>
                  <a:lnTo>
                    <a:pt x="0" y="2435867"/>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7" name="Google Shape;37;p2"/>
            <p:cNvSpPr/>
            <p:nvPr/>
          </p:nvSpPr>
          <p:spPr>
            <a:xfrm>
              <a:off x="4340487" y="2295387"/>
              <a:ext cx="604627" cy="26462"/>
            </a:xfrm>
            <a:custGeom>
              <a:avLst/>
              <a:gdLst/>
              <a:ahLst/>
              <a:cxnLst/>
              <a:rect l="l" t="t" r="r" b="b"/>
              <a:pathLst>
                <a:path w="604627" h="26462" extrusionOk="0">
                  <a:moveTo>
                    <a:pt x="0" y="0"/>
                  </a:moveTo>
                  <a:lnTo>
                    <a:pt x="604627" y="0"/>
                  </a:lnTo>
                  <a:lnTo>
                    <a:pt x="604627" y="26462"/>
                  </a:lnTo>
                  <a:lnTo>
                    <a:pt x="0" y="26462"/>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8" name="Google Shape;38;p2"/>
            <p:cNvSpPr/>
            <p:nvPr/>
          </p:nvSpPr>
          <p:spPr>
            <a:xfrm>
              <a:off x="4340487" y="2388643"/>
              <a:ext cx="604627" cy="26462"/>
            </a:xfrm>
            <a:custGeom>
              <a:avLst/>
              <a:gdLst/>
              <a:ahLst/>
              <a:cxnLst/>
              <a:rect l="l" t="t" r="r" b="b"/>
              <a:pathLst>
                <a:path w="604627" h="26462" extrusionOk="0">
                  <a:moveTo>
                    <a:pt x="0" y="0"/>
                  </a:moveTo>
                  <a:lnTo>
                    <a:pt x="604627" y="0"/>
                  </a:lnTo>
                  <a:lnTo>
                    <a:pt x="604627" y="26462"/>
                  </a:lnTo>
                  <a:lnTo>
                    <a:pt x="0" y="26462"/>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9" name="Google Shape;39;p2"/>
            <p:cNvSpPr/>
            <p:nvPr/>
          </p:nvSpPr>
          <p:spPr>
            <a:xfrm>
              <a:off x="4340487" y="2481813"/>
              <a:ext cx="604627" cy="26462"/>
            </a:xfrm>
            <a:custGeom>
              <a:avLst/>
              <a:gdLst/>
              <a:ahLst/>
              <a:cxnLst/>
              <a:rect l="l" t="t" r="r" b="b"/>
              <a:pathLst>
                <a:path w="604627" h="26462" extrusionOk="0">
                  <a:moveTo>
                    <a:pt x="0" y="0"/>
                  </a:moveTo>
                  <a:lnTo>
                    <a:pt x="604627" y="0"/>
                  </a:lnTo>
                  <a:lnTo>
                    <a:pt x="604627" y="26462"/>
                  </a:lnTo>
                  <a:lnTo>
                    <a:pt x="0" y="26462"/>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 name="Google Shape;40;p2"/>
            <p:cNvSpPr/>
            <p:nvPr/>
          </p:nvSpPr>
          <p:spPr>
            <a:xfrm>
              <a:off x="4340487" y="2574983"/>
              <a:ext cx="604627" cy="26462"/>
            </a:xfrm>
            <a:custGeom>
              <a:avLst/>
              <a:gdLst/>
              <a:ahLst/>
              <a:cxnLst/>
              <a:rect l="l" t="t" r="r" b="b"/>
              <a:pathLst>
                <a:path w="604627" h="26462" extrusionOk="0">
                  <a:moveTo>
                    <a:pt x="0" y="0"/>
                  </a:moveTo>
                  <a:lnTo>
                    <a:pt x="604627" y="0"/>
                  </a:lnTo>
                  <a:lnTo>
                    <a:pt x="604627" y="26462"/>
                  </a:lnTo>
                  <a:lnTo>
                    <a:pt x="0" y="26462"/>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1" name="Google Shape;41;p2"/>
            <p:cNvSpPr/>
            <p:nvPr/>
          </p:nvSpPr>
          <p:spPr>
            <a:xfrm>
              <a:off x="4340487" y="2668153"/>
              <a:ext cx="604627" cy="26462"/>
            </a:xfrm>
            <a:custGeom>
              <a:avLst/>
              <a:gdLst/>
              <a:ahLst/>
              <a:cxnLst/>
              <a:rect l="l" t="t" r="r" b="b"/>
              <a:pathLst>
                <a:path w="604627" h="26462" extrusionOk="0">
                  <a:moveTo>
                    <a:pt x="0" y="0"/>
                  </a:moveTo>
                  <a:lnTo>
                    <a:pt x="604627" y="0"/>
                  </a:lnTo>
                  <a:lnTo>
                    <a:pt x="604627" y="26462"/>
                  </a:lnTo>
                  <a:lnTo>
                    <a:pt x="0" y="26462"/>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2" name="Google Shape;42;p2"/>
            <p:cNvSpPr/>
            <p:nvPr/>
          </p:nvSpPr>
          <p:spPr>
            <a:xfrm>
              <a:off x="4340487" y="2761323"/>
              <a:ext cx="604627" cy="26462"/>
            </a:xfrm>
            <a:custGeom>
              <a:avLst/>
              <a:gdLst/>
              <a:ahLst/>
              <a:cxnLst/>
              <a:rect l="l" t="t" r="r" b="b"/>
              <a:pathLst>
                <a:path w="604627" h="26462" extrusionOk="0">
                  <a:moveTo>
                    <a:pt x="0" y="0"/>
                  </a:moveTo>
                  <a:lnTo>
                    <a:pt x="604627" y="0"/>
                  </a:lnTo>
                  <a:lnTo>
                    <a:pt x="604627" y="26462"/>
                  </a:lnTo>
                  <a:lnTo>
                    <a:pt x="0" y="26462"/>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3" name="Google Shape;43;p2"/>
            <p:cNvSpPr/>
            <p:nvPr/>
          </p:nvSpPr>
          <p:spPr>
            <a:xfrm>
              <a:off x="4340487" y="2854578"/>
              <a:ext cx="604627" cy="26462"/>
            </a:xfrm>
            <a:custGeom>
              <a:avLst/>
              <a:gdLst/>
              <a:ahLst/>
              <a:cxnLst/>
              <a:rect l="l" t="t" r="r" b="b"/>
              <a:pathLst>
                <a:path w="604627" h="26462" extrusionOk="0">
                  <a:moveTo>
                    <a:pt x="0" y="0"/>
                  </a:moveTo>
                  <a:lnTo>
                    <a:pt x="604627" y="0"/>
                  </a:lnTo>
                  <a:lnTo>
                    <a:pt x="604627" y="26462"/>
                  </a:lnTo>
                  <a:lnTo>
                    <a:pt x="0" y="26462"/>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4" name="Google Shape;44;p2"/>
            <p:cNvSpPr/>
            <p:nvPr/>
          </p:nvSpPr>
          <p:spPr>
            <a:xfrm>
              <a:off x="4340487" y="2947748"/>
              <a:ext cx="604627" cy="26462"/>
            </a:xfrm>
            <a:custGeom>
              <a:avLst/>
              <a:gdLst/>
              <a:ahLst/>
              <a:cxnLst/>
              <a:rect l="l" t="t" r="r" b="b"/>
              <a:pathLst>
                <a:path w="604627" h="26462" extrusionOk="0">
                  <a:moveTo>
                    <a:pt x="0" y="0"/>
                  </a:moveTo>
                  <a:lnTo>
                    <a:pt x="604627" y="0"/>
                  </a:lnTo>
                  <a:lnTo>
                    <a:pt x="604627" y="26462"/>
                  </a:lnTo>
                  <a:lnTo>
                    <a:pt x="0" y="26462"/>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5" name="Google Shape;45;p2"/>
            <p:cNvSpPr/>
            <p:nvPr/>
          </p:nvSpPr>
          <p:spPr>
            <a:xfrm>
              <a:off x="4340487" y="3040918"/>
              <a:ext cx="604627" cy="26462"/>
            </a:xfrm>
            <a:custGeom>
              <a:avLst/>
              <a:gdLst/>
              <a:ahLst/>
              <a:cxnLst/>
              <a:rect l="l" t="t" r="r" b="b"/>
              <a:pathLst>
                <a:path w="604627" h="26462" extrusionOk="0">
                  <a:moveTo>
                    <a:pt x="0" y="0"/>
                  </a:moveTo>
                  <a:lnTo>
                    <a:pt x="604627" y="0"/>
                  </a:lnTo>
                  <a:lnTo>
                    <a:pt x="604627" y="26462"/>
                  </a:lnTo>
                  <a:lnTo>
                    <a:pt x="0" y="26462"/>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6" name="Google Shape;46;p2"/>
            <p:cNvSpPr/>
            <p:nvPr/>
          </p:nvSpPr>
          <p:spPr>
            <a:xfrm>
              <a:off x="4340487" y="3134088"/>
              <a:ext cx="604627" cy="26462"/>
            </a:xfrm>
            <a:custGeom>
              <a:avLst/>
              <a:gdLst/>
              <a:ahLst/>
              <a:cxnLst/>
              <a:rect l="l" t="t" r="r" b="b"/>
              <a:pathLst>
                <a:path w="604627" h="26462" extrusionOk="0">
                  <a:moveTo>
                    <a:pt x="0" y="0"/>
                  </a:moveTo>
                  <a:lnTo>
                    <a:pt x="604627" y="0"/>
                  </a:lnTo>
                  <a:lnTo>
                    <a:pt x="604627" y="26462"/>
                  </a:lnTo>
                  <a:lnTo>
                    <a:pt x="0" y="26462"/>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7" name="Google Shape;47;p2"/>
            <p:cNvSpPr/>
            <p:nvPr/>
          </p:nvSpPr>
          <p:spPr>
            <a:xfrm>
              <a:off x="4340487" y="3227344"/>
              <a:ext cx="604627" cy="26462"/>
            </a:xfrm>
            <a:custGeom>
              <a:avLst/>
              <a:gdLst/>
              <a:ahLst/>
              <a:cxnLst/>
              <a:rect l="l" t="t" r="r" b="b"/>
              <a:pathLst>
                <a:path w="604627" h="26462" extrusionOk="0">
                  <a:moveTo>
                    <a:pt x="0" y="0"/>
                  </a:moveTo>
                  <a:lnTo>
                    <a:pt x="604627" y="0"/>
                  </a:lnTo>
                  <a:lnTo>
                    <a:pt x="604627" y="26462"/>
                  </a:lnTo>
                  <a:lnTo>
                    <a:pt x="0" y="26462"/>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8" name="Google Shape;48;p2"/>
            <p:cNvSpPr/>
            <p:nvPr/>
          </p:nvSpPr>
          <p:spPr>
            <a:xfrm>
              <a:off x="4340487" y="3320514"/>
              <a:ext cx="604627" cy="26462"/>
            </a:xfrm>
            <a:custGeom>
              <a:avLst/>
              <a:gdLst/>
              <a:ahLst/>
              <a:cxnLst/>
              <a:rect l="l" t="t" r="r" b="b"/>
              <a:pathLst>
                <a:path w="604627" h="26462" extrusionOk="0">
                  <a:moveTo>
                    <a:pt x="0" y="0"/>
                  </a:moveTo>
                  <a:lnTo>
                    <a:pt x="604627" y="0"/>
                  </a:lnTo>
                  <a:lnTo>
                    <a:pt x="604627" y="26462"/>
                  </a:lnTo>
                  <a:lnTo>
                    <a:pt x="0" y="26462"/>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9" name="Google Shape;49;p2"/>
            <p:cNvSpPr/>
            <p:nvPr/>
          </p:nvSpPr>
          <p:spPr>
            <a:xfrm>
              <a:off x="4340487" y="3413684"/>
              <a:ext cx="604627" cy="26462"/>
            </a:xfrm>
            <a:custGeom>
              <a:avLst/>
              <a:gdLst/>
              <a:ahLst/>
              <a:cxnLst/>
              <a:rect l="l" t="t" r="r" b="b"/>
              <a:pathLst>
                <a:path w="604627" h="26462" extrusionOk="0">
                  <a:moveTo>
                    <a:pt x="0" y="0"/>
                  </a:moveTo>
                  <a:lnTo>
                    <a:pt x="604627" y="0"/>
                  </a:lnTo>
                  <a:lnTo>
                    <a:pt x="604627" y="26462"/>
                  </a:lnTo>
                  <a:lnTo>
                    <a:pt x="0" y="26462"/>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0" name="Google Shape;50;p2"/>
            <p:cNvSpPr/>
            <p:nvPr/>
          </p:nvSpPr>
          <p:spPr>
            <a:xfrm>
              <a:off x="4340487" y="3506854"/>
              <a:ext cx="604627" cy="26462"/>
            </a:xfrm>
            <a:custGeom>
              <a:avLst/>
              <a:gdLst/>
              <a:ahLst/>
              <a:cxnLst/>
              <a:rect l="l" t="t" r="r" b="b"/>
              <a:pathLst>
                <a:path w="604627" h="26462" extrusionOk="0">
                  <a:moveTo>
                    <a:pt x="0" y="0"/>
                  </a:moveTo>
                  <a:lnTo>
                    <a:pt x="604627" y="0"/>
                  </a:lnTo>
                  <a:lnTo>
                    <a:pt x="604627" y="26462"/>
                  </a:lnTo>
                  <a:lnTo>
                    <a:pt x="0" y="26462"/>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1" name="Google Shape;51;p2"/>
            <p:cNvSpPr/>
            <p:nvPr/>
          </p:nvSpPr>
          <p:spPr>
            <a:xfrm>
              <a:off x="4340487" y="3600024"/>
              <a:ext cx="604627" cy="26462"/>
            </a:xfrm>
            <a:custGeom>
              <a:avLst/>
              <a:gdLst/>
              <a:ahLst/>
              <a:cxnLst/>
              <a:rect l="l" t="t" r="r" b="b"/>
              <a:pathLst>
                <a:path w="604627" h="26462" extrusionOk="0">
                  <a:moveTo>
                    <a:pt x="0" y="0"/>
                  </a:moveTo>
                  <a:lnTo>
                    <a:pt x="604627" y="0"/>
                  </a:lnTo>
                  <a:lnTo>
                    <a:pt x="604627" y="26462"/>
                  </a:lnTo>
                  <a:lnTo>
                    <a:pt x="0" y="26462"/>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2" name="Google Shape;52;p2"/>
            <p:cNvSpPr/>
            <p:nvPr/>
          </p:nvSpPr>
          <p:spPr>
            <a:xfrm>
              <a:off x="4340487" y="3693279"/>
              <a:ext cx="604627" cy="26462"/>
            </a:xfrm>
            <a:custGeom>
              <a:avLst/>
              <a:gdLst/>
              <a:ahLst/>
              <a:cxnLst/>
              <a:rect l="l" t="t" r="r" b="b"/>
              <a:pathLst>
                <a:path w="604627" h="26462" extrusionOk="0">
                  <a:moveTo>
                    <a:pt x="0" y="0"/>
                  </a:moveTo>
                  <a:lnTo>
                    <a:pt x="604627" y="0"/>
                  </a:lnTo>
                  <a:lnTo>
                    <a:pt x="604627" y="26462"/>
                  </a:lnTo>
                  <a:lnTo>
                    <a:pt x="0" y="26462"/>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3" name="Google Shape;53;p2"/>
            <p:cNvSpPr/>
            <p:nvPr/>
          </p:nvSpPr>
          <p:spPr>
            <a:xfrm>
              <a:off x="4340487" y="3786449"/>
              <a:ext cx="604627" cy="26462"/>
            </a:xfrm>
            <a:custGeom>
              <a:avLst/>
              <a:gdLst/>
              <a:ahLst/>
              <a:cxnLst/>
              <a:rect l="l" t="t" r="r" b="b"/>
              <a:pathLst>
                <a:path w="604627" h="26462" extrusionOk="0">
                  <a:moveTo>
                    <a:pt x="0" y="0"/>
                  </a:moveTo>
                  <a:lnTo>
                    <a:pt x="604627" y="0"/>
                  </a:lnTo>
                  <a:lnTo>
                    <a:pt x="604627" y="26462"/>
                  </a:lnTo>
                  <a:lnTo>
                    <a:pt x="0" y="26462"/>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4" name="Google Shape;54;p2"/>
            <p:cNvSpPr/>
            <p:nvPr/>
          </p:nvSpPr>
          <p:spPr>
            <a:xfrm>
              <a:off x="4340487" y="3879619"/>
              <a:ext cx="604627" cy="26462"/>
            </a:xfrm>
            <a:custGeom>
              <a:avLst/>
              <a:gdLst/>
              <a:ahLst/>
              <a:cxnLst/>
              <a:rect l="l" t="t" r="r" b="b"/>
              <a:pathLst>
                <a:path w="604627" h="26462" extrusionOk="0">
                  <a:moveTo>
                    <a:pt x="0" y="0"/>
                  </a:moveTo>
                  <a:lnTo>
                    <a:pt x="604627" y="0"/>
                  </a:lnTo>
                  <a:lnTo>
                    <a:pt x="604627" y="26462"/>
                  </a:lnTo>
                  <a:lnTo>
                    <a:pt x="0" y="26462"/>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5" name="Google Shape;55;p2"/>
            <p:cNvSpPr/>
            <p:nvPr/>
          </p:nvSpPr>
          <p:spPr>
            <a:xfrm>
              <a:off x="4340487" y="3972790"/>
              <a:ext cx="604627" cy="26462"/>
            </a:xfrm>
            <a:custGeom>
              <a:avLst/>
              <a:gdLst/>
              <a:ahLst/>
              <a:cxnLst/>
              <a:rect l="l" t="t" r="r" b="b"/>
              <a:pathLst>
                <a:path w="604627" h="26462" extrusionOk="0">
                  <a:moveTo>
                    <a:pt x="0" y="0"/>
                  </a:moveTo>
                  <a:lnTo>
                    <a:pt x="604627" y="0"/>
                  </a:lnTo>
                  <a:lnTo>
                    <a:pt x="604627" y="26462"/>
                  </a:lnTo>
                  <a:lnTo>
                    <a:pt x="0" y="26462"/>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6" name="Google Shape;56;p2"/>
            <p:cNvSpPr/>
            <p:nvPr/>
          </p:nvSpPr>
          <p:spPr>
            <a:xfrm>
              <a:off x="4340487" y="4066045"/>
              <a:ext cx="604627" cy="26462"/>
            </a:xfrm>
            <a:custGeom>
              <a:avLst/>
              <a:gdLst/>
              <a:ahLst/>
              <a:cxnLst/>
              <a:rect l="l" t="t" r="r" b="b"/>
              <a:pathLst>
                <a:path w="604627" h="26462" extrusionOk="0">
                  <a:moveTo>
                    <a:pt x="0" y="0"/>
                  </a:moveTo>
                  <a:lnTo>
                    <a:pt x="604627" y="0"/>
                  </a:lnTo>
                  <a:lnTo>
                    <a:pt x="604627" y="26462"/>
                  </a:lnTo>
                  <a:lnTo>
                    <a:pt x="0" y="26462"/>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7" name="Google Shape;57;p2"/>
            <p:cNvSpPr/>
            <p:nvPr/>
          </p:nvSpPr>
          <p:spPr>
            <a:xfrm>
              <a:off x="4340487" y="4159215"/>
              <a:ext cx="604627" cy="26462"/>
            </a:xfrm>
            <a:custGeom>
              <a:avLst/>
              <a:gdLst/>
              <a:ahLst/>
              <a:cxnLst/>
              <a:rect l="l" t="t" r="r" b="b"/>
              <a:pathLst>
                <a:path w="604627" h="26462" extrusionOk="0">
                  <a:moveTo>
                    <a:pt x="0" y="0"/>
                  </a:moveTo>
                  <a:lnTo>
                    <a:pt x="604627" y="0"/>
                  </a:lnTo>
                  <a:lnTo>
                    <a:pt x="604627" y="26462"/>
                  </a:lnTo>
                  <a:lnTo>
                    <a:pt x="0" y="26462"/>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8" name="Google Shape;58;p2"/>
            <p:cNvSpPr/>
            <p:nvPr/>
          </p:nvSpPr>
          <p:spPr>
            <a:xfrm>
              <a:off x="4340487" y="4252385"/>
              <a:ext cx="604627" cy="26462"/>
            </a:xfrm>
            <a:custGeom>
              <a:avLst/>
              <a:gdLst/>
              <a:ahLst/>
              <a:cxnLst/>
              <a:rect l="l" t="t" r="r" b="b"/>
              <a:pathLst>
                <a:path w="604627" h="26462" extrusionOk="0">
                  <a:moveTo>
                    <a:pt x="0" y="0"/>
                  </a:moveTo>
                  <a:lnTo>
                    <a:pt x="604627" y="0"/>
                  </a:lnTo>
                  <a:lnTo>
                    <a:pt x="604627" y="26462"/>
                  </a:lnTo>
                  <a:lnTo>
                    <a:pt x="0" y="26462"/>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9" name="Google Shape;59;p2"/>
            <p:cNvSpPr/>
            <p:nvPr/>
          </p:nvSpPr>
          <p:spPr>
            <a:xfrm>
              <a:off x="4340487" y="4345555"/>
              <a:ext cx="604627" cy="26462"/>
            </a:xfrm>
            <a:custGeom>
              <a:avLst/>
              <a:gdLst/>
              <a:ahLst/>
              <a:cxnLst/>
              <a:rect l="l" t="t" r="r" b="b"/>
              <a:pathLst>
                <a:path w="604627" h="26462" extrusionOk="0">
                  <a:moveTo>
                    <a:pt x="0" y="0"/>
                  </a:moveTo>
                  <a:lnTo>
                    <a:pt x="604627" y="0"/>
                  </a:lnTo>
                  <a:lnTo>
                    <a:pt x="604627" y="26462"/>
                  </a:lnTo>
                  <a:lnTo>
                    <a:pt x="0" y="26462"/>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0" name="Google Shape;60;p2"/>
            <p:cNvSpPr/>
            <p:nvPr/>
          </p:nvSpPr>
          <p:spPr>
            <a:xfrm>
              <a:off x="4340487" y="4438725"/>
              <a:ext cx="604627" cy="26462"/>
            </a:xfrm>
            <a:custGeom>
              <a:avLst/>
              <a:gdLst/>
              <a:ahLst/>
              <a:cxnLst/>
              <a:rect l="l" t="t" r="r" b="b"/>
              <a:pathLst>
                <a:path w="604627" h="26462" extrusionOk="0">
                  <a:moveTo>
                    <a:pt x="0" y="0"/>
                  </a:moveTo>
                  <a:lnTo>
                    <a:pt x="604627" y="0"/>
                  </a:lnTo>
                  <a:lnTo>
                    <a:pt x="604627" y="26462"/>
                  </a:lnTo>
                  <a:lnTo>
                    <a:pt x="0" y="26462"/>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61" name="Google Shape;61;p2"/>
          <p:cNvGrpSpPr/>
          <p:nvPr/>
        </p:nvGrpSpPr>
        <p:grpSpPr>
          <a:xfrm>
            <a:off x="-64684" y="5759517"/>
            <a:ext cx="12833333" cy="1989708"/>
            <a:chOff x="-48513" y="4319637"/>
            <a:chExt cx="9625000" cy="1492281"/>
          </a:xfrm>
        </p:grpSpPr>
        <p:grpSp>
          <p:nvGrpSpPr>
            <p:cNvPr id="62" name="Google Shape;62;p2"/>
            <p:cNvGrpSpPr/>
            <p:nvPr/>
          </p:nvGrpSpPr>
          <p:grpSpPr>
            <a:xfrm>
              <a:off x="6457049" y="4319637"/>
              <a:ext cx="3119438" cy="1492281"/>
              <a:chOff x="6667499" y="3509962"/>
              <a:chExt cx="3119438" cy="1492281"/>
            </a:xfrm>
          </p:grpSpPr>
          <p:sp>
            <p:nvSpPr>
              <p:cNvPr id="63" name="Google Shape;63;p2"/>
              <p:cNvSpPr/>
              <p:nvPr/>
            </p:nvSpPr>
            <p:spPr>
              <a:xfrm>
                <a:off x="6667499" y="3602068"/>
                <a:ext cx="419100" cy="1397793"/>
              </a:xfrm>
              <a:custGeom>
                <a:avLst/>
                <a:gdLst/>
                <a:ahLst/>
                <a:cxnLst/>
                <a:rect l="l" t="t" r="r" b="b"/>
                <a:pathLst>
                  <a:path w="419100" h="1397793" extrusionOk="0">
                    <a:moveTo>
                      <a:pt x="333375" y="309848"/>
                    </a:moveTo>
                    <a:lnTo>
                      <a:pt x="333375" y="161544"/>
                    </a:lnTo>
                    <a:lnTo>
                      <a:pt x="209550" y="0"/>
                    </a:lnTo>
                    <a:lnTo>
                      <a:pt x="85725" y="161544"/>
                    </a:lnTo>
                    <a:lnTo>
                      <a:pt x="85725" y="309848"/>
                    </a:lnTo>
                    <a:lnTo>
                      <a:pt x="0" y="309848"/>
                    </a:lnTo>
                    <a:lnTo>
                      <a:pt x="0" y="1397794"/>
                    </a:lnTo>
                    <a:lnTo>
                      <a:pt x="419100" y="1397794"/>
                    </a:lnTo>
                    <a:lnTo>
                      <a:pt x="419100" y="309848"/>
                    </a:lnTo>
                    <a:lnTo>
                      <a:pt x="333375" y="309848"/>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4" name="Google Shape;64;p2"/>
              <p:cNvSpPr/>
              <p:nvPr/>
            </p:nvSpPr>
            <p:spPr>
              <a:xfrm>
                <a:off x="7053262" y="3757612"/>
                <a:ext cx="266700" cy="1244631"/>
              </a:xfrm>
              <a:custGeom>
                <a:avLst/>
                <a:gdLst/>
                <a:ahLst/>
                <a:cxnLst/>
                <a:rect l="l" t="t" r="r" b="b"/>
                <a:pathLst>
                  <a:path w="266700" h="1244631" extrusionOk="0">
                    <a:moveTo>
                      <a:pt x="0" y="0"/>
                    </a:moveTo>
                    <a:lnTo>
                      <a:pt x="266700" y="0"/>
                    </a:lnTo>
                    <a:lnTo>
                      <a:pt x="266700" y="1244632"/>
                    </a:lnTo>
                    <a:lnTo>
                      <a:pt x="0" y="1244632"/>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5" name="Google Shape;65;p2"/>
              <p:cNvSpPr/>
              <p:nvPr/>
            </p:nvSpPr>
            <p:spPr>
              <a:xfrm>
                <a:off x="7234237" y="3986212"/>
                <a:ext cx="266700" cy="1016031"/>
              </a:xfrm>
              <a:custGeom>
                <a:avLst/>
                <a:gdLst/>
                <a:ahLst/>
                <a:cxnLst/>
                <a:rect l="l" t="t" r="r" b="b"/>
                <a:pathLst>
                  <a:path w="266700" h="1016031" extrusionOk="0">
                    <a:moveTo>
                      <a:pt x="0" y="0"/>
                    </a:moveTo>
                    <a:lnTo>
                      <a:pt x="266700" y="0"/>
                    </a:lnTo>
                    <a:lnTo>
                      <a:pt x="266700" y="1016032"/>
                    </a:lnTo>
                    <a:lnTo>
                      <a:pt x="0" y="1016032"/>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6" name="Google Shape;66;p2"/>
              <p:cNvSpPr/>
              <p:nvPr/>
            </p:nvSpPr>
            <p:spPr>
              <a:xfrm>
                <a:off x="7386637" y="3757612"/>
                <a:ext cx="266700" cy="1244631"/>
              </a:xfrm>
              <a:custGeom>
                <a:avLst/>
                <a:gdLst/>
                <a:ahLst/>
                <a:cxnLst/>
                <a:rect l="l" t="t" r="r" b="b"/>
                <a:pathLst>
                  <a:path w="266700" h="1244631" extrusionOk="0">
                    <a:moveTo>
                      <a:pt x="0" y="0"/>
                    </a:moveTo>
                    <a:lnTo>
                      <a:pt x="266700" y="0"/>
                    </a:lnTo>
                    <a:lnTo>
                      <a:pt x="266700" y="1244632"/>
                    </a:lnTo>
                    <a:lnTo>
                      <a:pt x="0" y="1244632"/>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7" name="Google Shape;67;p2"/>
              <p:cNvSpPr/>
              <p:nvPr/>
            </p:nvSpPr>
            <p:spPr>
              <a:xfrm>
                <a:off x="8824912" y="3935443"/>
                <a:ext cx="419100" cy="1066800"/>
              </a:xfrm>
              <a:custGeom>
                <a:avLst/>
                <a:gdLst/>
                <a:ahLst/>
                <a:cxnLst/>
                <a:rect l="l" t="t" r="r" b="b"/>
                <a:pathLst>
                  <a:path w="419100" h="1066800" extrusionOk="0">
                    <a:moveTo>
                      <a:pt x="419100" y="1066800"/>
                    </a:moveTo>
                    <a:lnTo>
                      <a:pt x="419100" y="298418"/>
                    </a:lnTo>
                    <a:lnTo>
                      <a:pt x="333375" y="298418"/>
                    </a:lnTo>
                    <a:lnTo>
                      <a:pt x="333375" y="155543"/>
                    </a:lnTo>
                    <a:lnTo>
                      <a:pt x="209550" y="0"/>
                    </a:lnTo>
                    <a:lnTo>
                      <a:pt x="85725" y="155543"/>
                    </a:lnTo>
                    <a:lnTo>
                      <a:pt x="85725" y="298418"/>
                    </a:lnTo>
                    <a:lnTo>
                      <a:pt x="0" y="298418"/>
                    </a:lnTo>
                    <a:lnTo>
                      <a:pt x="0" y="1066800"/>
                    </a:lnTo>
                    <a:lnTo>
                      <a:pt x="419100" y="1066800"/>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8" name="Google Shape;68;p2"/>
              <p:cNvSpPr/>
              <p:nvPr/>
            </p:nvSpPr>
            <p:spPr>
              <a:xfrm>
                <a:off x="7653337" y="3881437"/>
                <a:ext cx="419100" cy="1120806"/>
              </a:xfrm>
              <a:custGeom>
                <a:avLst/>
                <a:gdLst/>
                <a:ahLst/>
                <a:cxnLst/>
                <a:rect l="l" t="t" r="r" b="b"/>
                <a:pathLst>
                  <a:path w="419100" h="1120806" extrusionOk="0">
                    <a:moveTo>
                      <a:pt x="419100" y="1120807"/>
                    </a:moveTo>
                    <a:lnTo>
                      <a:pt x="419100" y="381000"/>
                    </a:lnTo>
                    <a:lnTo>
                      <a:pt x="333375" y="381000"/>
                    </a:lnTo>
                    <a:lnTo>
                      <a:pt x="333375" y="238125"/>
                    </a:lnTo>
                    <a:lnTo>
                      <a:pt x="238125" y="238125"/>
                    </a:lnTo>
                    <a:lnTo>
                      <a:pt x="238125" y="0"/>
                    </a:lnTo>
                    <a:lnTo>
                      <a:pt x="180975" y="0"/>
                    </a:lnTo>
                    <a:lnTo>
                      <a:pt x="180975" y="238125"/>
                    </a:lnTo>
                    <a:lnTo>
                      <a:pt x="85725" y="238125"/>
                    </a:lnTo>
                    <a:lnTo>
                      <a:pt x="85725" y="381000"/>
                    </a:lnTo>
                    <a:lnTo>
                      <a:pt x="0" y="381000"/>
                    </a:lnTo>
                    <a:lnTo>
                      <a:pt x="0" y="1120807"/>
                    </a:lnTo>
                    <a:lnTo>
                      <a:pt x="419100" y="1120807"/>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9" name="Google Shape;69;p2"/>
              <p:cNvSpPr/>
              <p:nvPr/>
            </p:nvSpPr>
            <p:spPr>
              <a:xfrm>
                <a:off x="7953374" y="3509962"/>
                <a:ext cx="257175" cy="1489900"/>
              </a:xfrm>
              <a:custGeom>
                <a:avLst/>
                <a:gdLst/>
                <a:ahLst/>
                <a:cxnLst/>
                <a:rect l="l" t="t" r="r" b="b"/>
                <a:pathLst>
                  <a:path w="257175" h="1489900" extrusionOk="0">
                    <a:moveTo>
                      <a:pt x="209550" y="238792"/>
                    </a:moveTo>
                    <a:lnTo>
                      <a:pt x="209550" y="152781"/>
                    </a:lnTo>
                    <a:lnTo>
                      <a:pt x="152400" y="152781"/>
                    </a:lnTo>
                    <a:lnTo>
                      <a:pt x="152400" y="0"/>
                    </a:lnTo>
                    <a:lnTo>
                      <a:pt x="114300" y="0"/>
                    </a:lnTo>
                    <a:lnTo>
                      <a:pt x="114300" y="152781"/>
                    </a:lnTo>
                    <a:lnTo>
                      <a:pt x="57150" y="152781"/>
                    </a:lnTo>
                    <a:lnTo>
                      <a:pt x="57150" y="238792"/>
                    </a:lnTo>
                    <a:lnTo>
                      <a:pt x="0" y="238792"/>
                    </a:lnTo>
                    <a:lnTo>
                      <a:pt x="0" y="1489901"/>
                    </a:lnTo>
                    <a:lnTo>
                      <a:pt x="257175" y="1489901"/>
                    </a:lnTo>
                    <a:lnTo>
                      <a:pt x="257175" y="238792"/>
                    </a:lnTo>
                    <a:lnTo>
                      <a:pt x="209550" y="238792"/>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0" name="Google Shape;70;p2"/>
              <p:cNvSpPr/>
              <p:nvPr/>
            </p:nvSpPr>
            <p:spPr>
              <a:xfrm>
                <a:off x="8334374" y="3567112"/>
                <a:ext cx="419100" cy="1432750"/>
              </a:xfrm>
              <a:custGeom>
                <a:avLst/>
                <a:gdLst/>
                <a:ahLst/>
                <a:cxnLst/>
                <a:rect l="l" t="t" r="r" b="b"/>
                <a:pathLst>
                  <a:path w="419100" h="1432750" extrusionOk="0">
                    <a:moveTo>
                      <a:pt x="228600" y="0"/>
                    </a:moveTo>
                    <a:lnTo>
                      <a:pt x="228600" y="115919"/>
                    </a:lnTo>
                    <a:lnTo>
                      <a:pt x="85725" y="115919"/>
                    </a:lnTo>
                    <a:lnTo>
                      <a:pt x="85725" y="273939"/>
                    </a:lnTo>
                    <a:lnTo>
                      <a:pt x="0" y="273939"/>
                    </a:lnTo>
                    <a:lnTo>
                      <a:pt x="0" y="1432751"/>
                    </a:lnTo>
                    <a:lnTo>
                      <a:pt x="419100" y="1432751"/>
                    </a:lnTo>
                    <a:lnTo>
                      <a:pt x="419100" y="1158812"/>
                    </a:lnTo>
                    <a:lnTo>
                      <a:pt x="419100" y="273939"/>
                    </a:lnTo>
                    <a:lnTo>
                      <a:pt x="419100" y="0"/>
                    </a:lnTo>
                    <a:lnTo>
                      <a:pt x="228600"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1" name="Google Shape;71;p2"/>
              <p:cNvSpPr/>
              <p:nvPr/>
            </p:nvSpPr>
            <p:spPr>
              <a:xfrm>
                <a:off x="8091487" y="3919537"/>
                <a:ext cx="419100" cy="1082706"/>
              </a:xfrm>
              <a:custGeom>
                <a:avLst/>
                <a:gdLst/>
                <a:ahLst/>
                <a:cxnLst/>
                <a:rect l="l" t="t" r="r" b="b"/>
                <a:pathLst>
                  <a:path w="419100" h="1082706" extrusionOk="0">
                    <a:moveTo>
                      <a:pt x="419100" y="1082707"/>
                    </a:moveTo>
                    <a:lnTo>
                      <a:pt x="419100" y="142875"/>
                    </a:lnTo>
                    <a:lnTo>
                      <a:pt x="333375" y="142875"/>
                    </a:lnTo>
                    <a:lnTo>
                      <a:pt x="333375" y="0"/>
                    </a:lnTo>
                    <a:lnTo>
                      <a:pt x="85725" y="0"/>
                    </a:lnTo>
                    <a:lnTo>
                      <a:pt x="85725" y="142875"/>
                    </a:lnTo>
                    <a:lnTo>
                      <a:pt x="0" y="142875"/>
                    </a:lnTo>
                    <a:lnTo>
                      <a:pt x="0" y="1082707"/>
                    </a:lnTo>
                    <a:lnTo>
                      <a:pt x="419100" y="1082707"/>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2" name="Google Shape;72;p2"/>
              <p:cNvSpPr/>
              <p:nvPr/>
            </p:nvSpPr>
            <p:spPr>
              <a:xfrm>
                <a:off x="8653462" y="3852862"/>
                <a:ext cx="447675" cy="1149381"/>
              </a:xfrm>
              <a:custGeom>
                <a:avLst/>
                <a:gdLst/>
                <a:ahLst/>
                <a:cxnLst/>
                <a:rect l="l" t="t" r="r" b="b"/>
                <a:pathLst>
                  <a:path w="447675" h="1149381" extrusionOk="0">
                    <a:moveTo>
                      <a:pt x="0" y="0"/>
                    </a:moveTo>
                    <a:lnTo>
                      <a:pt x="447675" y="0"/>
                    </a:lnTo>
                    <a:lnTo>
                      <a:pt x="447675" y="1149382"/>
                    </a:lnTo>
                    <a:lnTo>
                      <a:pt x="0" y="1149382"/>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3" name="Google Shape;73;p2"/>
              <p:cNvSpPr/>
              <p:nvPr/>
            </p:nvSpPr>
            <p:spPr>
              <a:xfrm>
                <a:off x="9205912" y="4062412"/>
                <a:ext cx="238125" cy="939831"/>
              </a:xfrm>
              <a:custGeom>
                <a:avLst/>
                <a:gdLst/>
                <a:ahLst/>
                <a:cxnLst/>
                <a:rect l="l" t="t" r="r" b="b"/>
                <a:pathLst>
                  <a:path w="238125" h="939831" extrusionOk="0">
                    <a:moveTo>
                      <a:pt x="0" y="0"/>
                    </a:moveTo>
                    <a:lnTo>
                      <a:pt x="238125" y="0"/>
                    </a:lnTo>
                    <a:lnTo>
                      <a:pt x="238125" y="939832"/>
                    </a:lnTo>
                    <a:lnTo>
                      <a:pt x="0" y="939832"/>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4" name="Google Shape;74;p2"/>
              <p:cNvSpPr/>
              <p:nvPr/>
            </p:nvSpPr>
            <p:spPr>
              <a:xfrm>
                <a:off x="9424987" y="4214812"/>
                <a:ext cx="266700" cy="787431"/>
              </a:xfrm>
              <a:custGeom>
                <a:avLst/>
                <a:gdLst/>
                <a:ahLst/>
                <a:cxnLst/>
                <a:rect l="l" t="t" r="r" b="b"/>
                <a:pathLst>
                  <a:path w="266700" h="787431" extrusionOk="0">
                    <a:moveTo>
                      <a:pt x="0" y="0"/>
                    </a:moveTo>
                    <a:lnTo>
                      <a:pt x="266700" y="0"/>
                    </a:lnTo>
                    <a:lnTo>
                      <a:pt x="266700" y="787432"/>
                    </a:lnTo>
                    <a:lnTo>
                      <a:pt x="0" y="787432"/>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5" name="Google Shape;75;p2"/>
              <p:cNvSpPr/>
              <p:nvPr/>
            </p:nvSpPr>
            <p:spPr>
              <a:xfrm>
                <a:off x="9520237" y="4319587"/>
                <a:ext cx="266700" cy="682656"/>
              </a:xfrm>
              <a:custGeom>
                <a:avLst/>
                <a:gdLst/>
                <a:ahLst/>
                <a:cxnLst/>
                <a:rect l="l" t="t" r="r" b="b"/>
                <a:pathLst>
                  <a:path w="266700" h="682656" extrusionOk="0">
                    <a:moveTo>
                      <a:pt x="0" y="0"/>
                    </a:moveTo>
                    <a:lnTo>
                      <a:pt x="266700" y="0"/>
                    </a:lnTo>
                    <a:lnTo>
                      <a:pt x="266700" y="682657"/>
                    </a:lnTo>
                    <a:lnTo>
                      <a:pt x="0" y="682657"/>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76" name="Google Shape;76;p2"/>
            <p:cNvGrpSpPr/>
            <p:nvPr/>
          </p:nvGrpSpPr>
          <p:grpSpPr>
            <a:xfrm>
              <a:off x="-48513" y="4319637"/>
              <a:ext cx="6505575" cy="1492281"/>
              <a:chOff x="3281362" y="1852612"/>
              <a:chExt cx="6505575" cy="1492281"/>
            </a:xfrm>
          </p:grpSpPr>
          <p:sp>
            <p:nvSpPr>
              <p:cNvPr id="77" name="Google Shape;77;p2"/>
              <p:cNvSpPr/>
              <p:nvPr/>
            </p:nvSpPr>
            <p:spPr>
              <a:xfrm>
                <a:off x="4495799" y="1944718"/>
                <a:ext cx="419100" cy="1397793"/>
              </a:xfrm>
              <a:custGeom>
                <a:avLst/>
                <a:gdLst/>
                <a:ahLst/>
                <a:cxnLst/>
                <a:rect l="l" t="t" r="r" b="b"/>
                <a:pathLst>
                  <a:path w="419100" h="1397793" extrusionOk="0">
                    <a:moveTo>
                      <a:pt x="333375" y="309848"/>
                    </a:moveTo>
                    <a:lnTo>
                      <a:pt x="333375" y="161544"/>
                    </a:lnTo>
                    <a:lnTo>
                      <a:pt x="209550" y="0"/>
                    </a:lnTo>
                    <a:lnTo>
                      <a:pt x="85725" y="161544"/>
                    </a:lnTo>
                    <a:lnTo>
                      <a:pt x="85725" y="309848"/>
                    </a:lnTo>
                    <a:lnTo>
                      <a:pt x="0" y="309848"/>
                    </a:lnTo>
                    <a:lnTo>
                      <a:pt x="0" y="1397794"/>
                    </a:lnTo>
                    <a:lnTo>
                      <a:pt x="419100" y="1397794"/>
                    </a:lnTo>
                    <a:lnTo>
                      <a:pt x="419100" y="309848"/>
                    </a:lnTo>
                    <a:lnTo>
                      <a:pt x="333375" y="309848"/>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8" name="Google Shape;78;p2"/>
              <p:cNvSpPr/>
              <p:nvPr/>
            </p:nvSpPr>
            <p:spPr>
              <a:xfrm>
                <a:off x="3281362" y="2357437"/>
                <a:ext cx="419100" cy="987456"/>
              </a:xfrm>
              <a:custGeom>
                <a:avLst/>
                <a:gdLst/>
                <a:ahLst/>
                <a:cxnLst/>
                <a:rect l="l" t="t" r="r" b="b"/>
                <a:pathLst>
                  <a:path w="419100" h="987456" extrusionOk="0">
                    <a:moveTo>
                      <a:pt x="419100" y="987457"/>
                    </a:moveTo>
                    <a:lnTo>
                      <a:pt x="419100" y="381000"/>
                    </a:lnTo>
                    <a:lnTo>
                      <a:pt x="333375" y="381000"/>
                    </a:lnTo>
                    <a:lnTo>
                      <a:pt x="333375" y="238125"/>
                    </a:lnTo>
                    <a:lnTo>
                      <a:pt x="238125" y="238125"/>
                    </a:lnTo>
                    <a:lnTo>
                      <a:pt x="238125" y="0"/>
                    </a:lnTo>
                    <a:lnTo>
                      <a:pt x="180975" y="0"/>
                    </a:lnTo>
                    <a:lnTo>
                      <a:pt x="180975" y="238125"/>
                    </a:lnTo>
                    <a:lnTo>
                      <a:pt x="85725" y="238125"/>
                    </a:lnTo>
                    <a:lnTo>
                      <a:pt x="85725" y="381000"/>
                    </a:lnTo>
                    <a:lnTo>
                      <a:pt x="0" y="381000"/>
                    </a:lnTo>
                    <a:lnTo>
                      <a:pt x="0" y="987457"/>
                    </a:lnTo>
                    <a:lnTo>
                      <a:pt x="419100" y="987457"/>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9" name="Google Shape;79;p2"/>
              <p:cNvSpPr/>
              <p:nvPr/>
            </p:nvSpPr>
            <p:spPr>
              <a:xfrm>
                <a:off x="3605212" y="2300287"/>
                <a:ext cx="257175" cy="1044606"/>
              </a:xfrm>
              <a:custGeom>
                <a:avLst/>
                <a:gdLst/>
                <a:ahLst/>
                <a:cxnLst/>
                <a:rect l="l" t="t" r="r" b="b"/>
                <a:pathLst>
                  <a:path w="257175" h="1044606" extrusionOk="0">
                    <a:moveTo>
                      <a:pt x="257175" y="1044607"/>
                    </a:moveTo>
                    <a:lnTo>
                      <a:pt x="257175" y="238125"/>
                    </a:lnTo>
                    <a:lnTo>
                      <a:pt x="209550" y="238125"/>
                    </a:lnTo>
                    <a:lnTo>
                      <a:pt x="209550" y="152400"/>
                    </a:lnTo>
                    <a:lnTo>
                      <a:pt x="152400" y="152400"/>
                    </a:lnTo>
                    <a:lnTo>
                      <a:pt x="152400" y="0"/>
                    </a:lnTo>
                    <a:lnTo>
                      <a:pt x="114300" y="0"/>
                    </a:lnTo>
                    <a:lnTo>
                      <a:pt x="114300" y="152400"/>
                    </a:lnTo>
                    <a:lnTo>
                      <a:pt x="57150" y="152400"/>
                    </a:lnTo>
                    <a:lnTo>
                      <a:pt x="57150" y="238125"/>
                    </a:lnTo>
                    <a:lnTo>
                      <a:pt x="0" y="238125"/>
                    </a:lnTo>
                    <a:lnTo>
                      <a:pt x="0" y="1044607"/>
                    </a:lnTo>
                    <a:lnTo>
                      <a:pt x="257175" y="1044607"/>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0" name="Google Shape;80;p2"/>
              <p:cNvSpPr/>
              <p:nvPr/>
            </p:nvSpPr>
            <p:spPr>
              <a:xfrm>
                <a:off x="4057649" y="2024062"/>
                <a:ext cx="419100" cy="1318450"/>
              </a:xfrm>
              <a:custGeom>
                <a:avLst/>
                <a:gdLst/>
                <a:ahLst/>
                <a:cxnLst/>
                <a:rect l="l" t="t" r="r" b="b"/>
                <a:pathLst>
                  <a:path w="419100" h="1318450" extrusionOk="0">
                    <a:moveTo>
                      <a:pt x="228600" y="0"/>
                    </a:moveTo>
                    <a:lnTo>
                      <a:pt x="228600" y="106680"/>
                    </a:lnTo>
                    <a:lnTo>
                      <a:pt x="85725" y="106680"/>
                    </a:lnTo>
                    <a:lnTo>
                      <a:pt x="85725" y="252031"/>
                    </a:lnTo>
                    <a:lnTo>
                      <a:pt x="0" y="252031"/>
                    </a:lnTo>
                    <a:lnTo>
                      <a:pt x="0" y="1318451"/>
                    </a:lnTo>
                    <a:lnTo>
                      <a:pt x="419100" y="1318451"/>
                    </a:lnTo>
                    <a:lnTo>
                      <a:pt x="419100" y="1066324"/>
                    </a:lnTo>
                    <a:lnTo>
                      <a:pt x="419100" y="252031"/>
                    </a:lnTo>
                    <a:lnTo>
                      <a:pt x="419100" y="0"/>
                    </a:lnTo>
                    <a:lnTo>
                      <a:pt x="228600"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1" name="Google Shape;81;p2"/>
              <p:cNvSpPr/>
              <p:nvPr/>
            </p:nvSpPr>
            <p:spPr>
              <a:xfrm>
                <a:off x="3748087" y="2262187"/>
                <a:ext cx="419100" cy="1082706"/>
              </a:xfrm>
              <a:custGeom>
                <a:avLst/>
                <a:gdLst/>
                <a:ahLst/>
                <a:cxnLst/>
                <a:rect l="l" t="t" r="r" b="b"/>
                <a:pathLst>
                  <a:path w="419100" h="1082706" extrusionOk="0">
                    <a:moveTo>
                      <a:pt x="419100" y="1082707"/>
                    </a:moveTo>
                    <a:lnTo>
                      <a:pt x="419100" y="142875"/>
                    </a:lnTo>
                    <a:lnTo>
                      <a:pt x="333375" y="142875"/>
                    </a:lnTo>
                    <a:lnTo>
                      <a:pt x="333375" y="0"/>
                    </a:lnTo>
                    <a:lnTo>
                      <a:pt x="85725" y="0"/>
                    </a:lnTo>
                    <a:lnTo>
                      <a:pt x="85725" y="142875"/>
                    </a:lnTo>
                    <a:lnTo>
                      <a:pt x="0" y="142875"/>
                    </a:lnTo>
                    <a:lnTo>
                      <a:pt x="0" y="1082707"/>
                    </a:lnTo>
                    <a:lnTo>
                      <a:pt x="419100" y="1082707"/>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2" name="Google Shape;82;p2"/>
              <p:cNvSpPr/>
              <p:nvPr/>
            </p:nvSpPr>
            <p:spPr>
              <a:xfrm>
                <a:off x="4310062" y="2195512"/>
                <a:ext cx="447675" cy="1149381"/>
              </a:xfrm>
              <a:custGeom>
                <a:avLst/>
                <a:gdLst/>
                <a:ahLst/>
                <a:cxnLst/>
                <a:rect l="l" t="t" r="r" b="b"/>
                <a:pathLst>
                  <a:path w="447675" h="1149381" extrusionOk="0">
                    <a:moveTo>
                      <a:pt x="0" y="0"/>
                    </a:moveTo>
                    <a:lnTo>
                      <a:pt x="447675" y="0"/>
                    </a:lnTo>
                    <a:lnTo>
                      <a:pt x="447675" y="1149382"/>
                    </a:lnTo>
                    <a:lnTo>
                      <a:pt x="0" y="1149382"/>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3" name="Google Shape;83;p2"/>
              <p:cNvSpPr/>
              <p:nvPr/>
            </p:nvSpPr>
            <p:spPr>
              <a:xfrm>
                <a:off x="4881562" y="2433637"/>
                <a:ext cx="266700" cy="911256"/>
              </a:xfrm>
              <a:custGeom>
                <a:avLst/>
                <a:gdLst/>
                <a:ahLst/>
                <a:cxnLst/>
                <a:rect l="l" t="t" r="r" b="b"/>
                <a:pathLst>
                  <a:path w="266700" h="911256" extrusionOk="0">
                    <a:moveTo>
                      <a:pt x="0" y="0"/>
                    </a:moveTo>
                    <a:lnTo>
                      <a:pt x="266700" y="0"/>
                    </a:lnTo>
                    <a:lnTo>
                      <a:pt x="266700" y="911257"/>
                    </a:lnTo>
                    <a:lnTo>
                      <a:pt x="0" y="911257"/>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4" name="Google Shape;84;p2"/>
              <p:cNvSpPr/>
              <p:nvPr/>
            </p:nvSpPr>
            <p:spPr>
              <a:xfrm>
                <a:off x="5062537" y="2328862"/>
                <a:ext cx="266700" cy="1016031"/>
              </a:xfrm>
              <a:custGeom>
                <a:avLst/>
                <a:gdLst/>
                <a:ahLst/>
                <a:cxnLst/>
                <a:rect l="l" t="t" r="r" b="b"/>
                <a:pathLst>
                  <a:path w="266700" h="1016031" extrusionOk="0">
                    <a:moveTo>
                      <a:pt x="0" y="0"/>
                    </a:moveTo>
                    <a:lnTo>
                      <a:pt x="266700" y="0"/>
                    </a:lnTo>
                    <a:lnTo>
                      <a:pt x="266700" y="1016032"/>
                    </a:lnTo>
                    <a:lnTo>
                      <a:pt x="0" y="1016032"/>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5" name="Google Shape;85;p2"/>
              <p:cNvSpPr/>
              <p:nvPr/>
            </p:nvSpPr>
            <p:spPr>
              <a:xfrm>
                <a:off x="5214937" y="2100262"/>
                <a:ext cx="266700" cy="1244631"/>
              </a:xfrm>
              <a:custGeom>
                <a:avLst/>
                <a:gdLst/>
                <a:ahLst/>
                <a:cxnLst/>
                <a:rect l="l" t="t" r="r" b="b"/>
                <a:pathLst>
                  <a:path w="266700" h="1244631" extrusionOk="0">
                    <a:moveTo>
                      <a:pt x="0" y="0"/>
                    </a:moveTo>
                    <a:lnTo>
                      <a:pt x="266700" y="0"/>
                    </a:lnTo>
                    <a:lnTo>
                      <a:pt x="266700" y="1244632"/>
                    </a:lnTo>
                    <a:lnTo>
                      <a:pt x="0" y="1244632"/>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6" name="Google Shape;86;p2"/>
              <p:cNvSpPr/>
              <p:nvPr/>
            </p:nvSpPr>
            <p:spPr>
              <a:xfrm>
                <a:off x="6667499" y="1944718"/>
                <a:ext cx="419100" cy="1397793"/>
              </a:xfrm>
              <a:custGeom>
                <a:avLst/>
                <a:gdLst/>
                <a:ahLst/>
                <a:cxnLst/>
                <a:rect l="l" t="t" r="r" b="b"/>
                <a:pathLst>
                  <a:path w="419100" h="1397793" extrusionOk="0">
                    <a:moveTo>
                      <a:pt x="333375" y="309848"/>
                    </a:moveTo>
                    <a:lnTo>
                      <a:pt x="333375" y="161544"/>
                    </a:lnTo>
                    <a:lnTo>
                      <a:pt x="209550" y="0"/>
                    </a:lnTo>
                    <a:lnTo>
                      <a:pt x="85725" y="161544"/>
                    </a:lnTo>
                    <a:lnTo>
                      <a:pt x="85725" y="309848"/>
                    </a:lnTo>
                    <a:lnTo>
                      <a:pt x="0" y="309848"/>
                    </a:lnTo>
                    <a:lnTo>
                      <a:pt x="0" y="1397794"/>
                    </a:lnTo>
                    <a:lnTo>
                      <a:pt x="419100" y="1397794"/>
                    </a:lnTo>
                    <a:lnTo>
                      <a:pt x="419100" y="309848"/>
                    </a:lnTo>
                    <a:lnTo>
                      <a:pt x="333375" y="309848"/>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7" name="Google Shape;87;p2"/>
              <p:cNvSpPr/>
              <p:nvPr/>
            </p:nvSpPr>
            <p:spPr>
              <a:xfrm>
                <a:off x="5457824" y="1909762"/>
                <a:ext cx="419100" cy="1428750"/>
              </a:xfrm>
              <a:custGeom>
                <a:avLst/>
                <a:gdLst/>
                <a:ahLst/>
                <a:cxnLst/>
                <a:rect l="l" t="t" r="r" b="b"/>
                <a:pathLst>
                  <a:path w="419100" h="1428750" extrusionOk="0">
                    <a:moveTo>
                      <a:pt x="333375" y="381000"/>
                    </a:moveTo>
                    <a:lnTo>
                      <a:pt x="333375" y="238125"/>
                    </a:lnTo>
                    <a:lnTo>
                      <a:pt x="238125" y="238125"/>
                    </a:lnTo>
                    <a:lnTo>
                      <a:pt x="238125" y="0"/>
                    </a:lnTo>
                    <a:lnTo>
                      <a:pt x="180975" y="0"/>
                    </a:lnTo>
                    <a:lnTo>
                      <a:pt x="180975" y="238125"/>
                    </a:lnTo>
                    <a:lnTo>
                      <a:pt x="85725" y="238125"/>
                    </a:lnTo>
                    <a:lnTo>
                      <a:pt x="85725" y="381000"/>
                    </a:lnTo>
                    <a:lnTo>
                      <a:pt x="0" y="381000"/>
                    </a:lnTo>
                    <a:lnTo>
                      <a:pt x="0" y="1428750"/>
                    </a:lnTo>
                    <a:lnTo>
                      <a:pt x="419100" y="1428750"/>
                    </a:lnTo>
                    <a:lnTo>
                      <a:pt x="419100" y="381000"/>
                    </a:lnTo>
                    <a:lnTo>
                      <a:pt x="333375" y="381000"/>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8" name="Google Shape;88;p2"/>
              <p:cNvSpPr/>
              <p:nvPr/>
            </p:nvSpPr>
            <p:spPr>
              <a:xfrm>
                <a:off x="5781674" y="1852612"/>
                <a:ext cx="257175" cy="1485900"/>
              </a:xfrm>
              <a:custGeom>
                <a:avLst/>
                <a:gdLst/>
                <a:ahLst/>
                <a:cxnLst/>
                <a:rect l="l" t="t" r="r" b="b"/>
                <a:pathLst>
                  <a:path w="257175" h="1485900" extrusionOk="0">
                    <a:moveTo>
                      <a:pt x="209550" y="238125"/>
                    </a:moveTo>
                    <a:lnTo>
                      <a:pt x="209550" y="152400"/>
                    </a:lnTo>
                    <a:lnTo>
                      <a:pt x="152400" y="152400"/>
                    </a:lnTo>
                    <a:lnTo>
                      <a:pt x="152400" y="0"/>
                    </a:lnTo>
                    <a:lnTo>
                      <a:pt x="114300" y="0"/>
                    </a:lnTo>
                    <a:lnTo>
                      <a:pt x="114300" y="152400"/>
                    </a:lnTo>
                    <a:lnTo>
                      <a:pt x="57150" y="152400"/>
                    </a:lnTo>
                    <a:lnTo>
                      <a:pt x="57150" y="238125"/>
                    </a:lnTo>
                    <a:lnTo>
                      <a:pt x="0" y="238125"/>
                    </a:lnTo>
                    <a:lnTo>
                      <a:pt x="0" y="1485900"/>
                    </a:lnTo>
                    <a:lnTo>
                      <a:pt x="257175" y="1485900"/>
                    </a:lnTo>
                    <a:lnTo>
                      <a:pt x="257175" y="238125"/>
                    </a:lnTo>
                    <a:lnTo>
                      <a:pt x="209550" y="238125"/>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89" name="Google Shape;89;p2"/>
              <p:cNvSpPr/>
              <p:nvPr/>
            </p:nvSpPr>
            <p:spPr>
              <a:xfrm>
                <a:off x="6162674" y="1909762"/>
                <a:ext cx="419100" cy="1432750"/>
              </a:xfrm>
              <a:custGeom>
                <a:avLst/>
                <a:gdLst/>
                <a:ahLst/>
                <a:cxnLst/>
                <a:rect l="l" t="t" r="r" b="b"/>
                <a:pathLst>
                  <a:path w="419100" h="1432750" extrusionOk="0">
                    <a:moveTo>
                      <a:pt x="228600" y="0"/>
                    </a:moveTo>
                    <a:lnTo>
                      <a:pt x="228600" y="115919"/>
                    </a:lnTo>
                    <a:lnTo>
                      <a:pt x="85725" y="115919"/>
                    </a:lnTo>
                    <a:lnTo>
                      <a:pt x="85725" y="273939"/>
                    </a:lnTo>
                    <a:lnTo>
                      <a:pt x="0" y="273939"/>
                    </a:lnTo>
                    <a:lnTo>
                      <a:pt x="0" y="1432751"/>
                    </a:lnTo>
                    <a:lnTo>
                      <a:pt x="419100" y="1432751"/>
                    </a:lnTo>
                    <a:lnTo>
                      <a:pt x="419100" y="1158812"/>
                    </a:lnTo>
                    <a:lnTo>
                      <a:pt x="419100" y="273939"/>
                    </a:lnTo>
                    <a:lnTo>
                      <a:pt x="419100" y="0"/>
                    </a:lnTo>
                    <a:lnTo>
                      <a:pt x="228600" y="0"/>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90" name="Google Shape;90;p2"/>
              <p:cNvSpPr/>
              <p:nvPr/>
            </p:nvSpPr>
            <p:spPr>
              <a:xfrm>
                <a:off x="5919787" y="2262187"/>
                <a:ext cx="419100" cy="1082706"/>
              </a:xfrm>
              <a:custGeom>
                <a:avLst/>
                <a:gdLst/>
                <a:ahLst/>
                <a:cxnLst/>
                <a:rect l="l" t="t" r="r" b="b"/>
                <a:pathLst>
                  <a:path w="419100" h="1082706" extrusionOk="0">
                    <a:moveTo>
                      <a:pt x="419100" y="1082707"/>
                    </a:moveTo>
                    <a:lnTo>
                      <a:pt x="419100" y="142875"/>
                    </a:lnTo>
                    <a:lnTo>
                      <a:pt x="333375" y="142875"/>
                    </a:lnTo>
                    <a:lnTo>
                      <a:pt x="333375" y="0"/>
                    </a:lnTo>
                    <a:lnTo>
                      <a:pt x="85725" y="0"/>
                    </a:lnTo>
                    <a:lnTo>
                      <a:pt x="85725" y="142875"/>
                    </a:lnTo>
                    <a:lnTo>
                      <a:pt x="0" y="142875"/>
                    </a:lnTo>
                    <a:lnTo>
                      <a:pt x="0" y="1082707"/>
                    </a:lnTo>
                    <a:lnTo>
                      <a:pt x="419100" y="1082707"/>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91" name="Google Shape;91;p2"/>
              <p:cNvSpPr/>
              <p:nvPr/>
            </p:nvSpPr>
            <p:spPr>
              <a:xfrm>
                <a:off x="6481762" y="2195512"/>
                <a:ext cx="447675" cy="1149381"/>
              </a:xfrm>
              <a:custGeom>
                <a:avLst/>
                <a:gdLst/>
                <a:ahLst/>
                <a:cxnLst/>
                <a:rect l="l" t="t" r="r" b="b"/>
                <a:pathLst>
                  <a:path w="447675" h="1149381" extrusionOk="0">
                    <a:moveTo>
                      <a:pt x="0" y="0"/>
                    </a:moveTo>
                    <a:lnTo>
                      <a:pt x="447675" y="0"/>
                    </a:lnTo>
                    <a:lnTo>
                      <a:pt x="447675" y="1149382"/>
                    </a:lnTo>
                    <a:lnTo>
                      <a:pt x="0" y="1149382"/>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92" name="Google Shape;92;p2"/>
              <p:cNvSpPr/>
              <p:nvPr/>
            </p:nvSpPr>
            <p:spPr>
              <a:xfrm>
                <a:off x="7053262" y="2100262"/>
                <a:ext cx="266700" cy="1244631"/>
              </a:xfrm>
              <a:custGeom>
                <a:avLst/>
                <a:gdLst/>
                <a:ahLst/>
                <a:cxnLst/>
                <a:rect l="l" t="t" r="r" b="b"/>
                <a:pathLst>
                  <a:path w="266700" h="1244631" extrusionOk="0">
                    <a:moveTo>
                      <a:pt x="0" y="0"/>
                    </a:moveTo>
                    <a:lnTo>
                      <a:pt x="266700" y="0"/>
                    </a:lnTo>
                    <a:lnTo>
                      <a:pt x="266700" y="1244632"/>
                    </a:lnTo>
                    <a:lnTo>
                      <a:pt x="0" y="1244632"/>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93" name="Google Shape;93;p2"/>
              <p:cNvSpPr/>
              <p:nvPr/>
            </p:nvSpPr>
            <p:spPr>
              <a:xfrm>
                <a:off x="7234237" y="2328862"/>
                <a:ext cx="266700" cy="1016031"/>
              </a:xfrm>
              <a:custGeom>
                <a:avLst/>
                <a:gdLst/>
                <a:ahLst/>
                <a:cxnLst/>
                <a:rect l="l" t="t" r="r" b="b"/>
                <a:pathLst>
                  <a:path w="266700" h="1016031" extrusionOk="0">
                    <a:moveTo>
                      <a:pt x="0" y="0"/>
                    </a:moveTo>
                    <a:lnTo>
                      <a:pt x="266700" y="0"/>
                    </a:lnTo>
                    <a:lnTo>
                      <a:pt x="266700" y="1016032"/>
                    </a:lnTo>
                    <a:lnTo>
                      <a:pt x="0" y="1016032"/>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94" name="Google Shape;94;p2"/>
              <p:cNvSpPr/>
              <p:nvPr/>
            </p:nvSpPr>
            <p:spPr>
              <a:xfrm>
                <a:off x="7386637" y="2100262"/>
                <a:ext cx="266700" cy="1244631"/>
              </a:xfrm>
              <a:custGeom>
                <a:avLst/>
                <a:gdLst/>
                <a:ahLst/>
                <a:cxnLst/>
                <a:rect l="l" t="t" r="r" b="b"/>
                <a:pathLst>
                  <a:path w="266700" h="1244631" extrusionOk="0">
                    <a:moveTo>
                      <a:pt x="0" y="0"/>
                    </a:moveTo>
                    <a:lnTo>
                      <a:pt x="266700" y="0"/>
                    </a:lnTo>
                    <a:lnTo>
                      <a:pt x="266700" y="1244632"/>
                    </a:lnTo>
                    <a:lnTo>
                      <a:pt x="0" y="1244632"/>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95" name="Google Shape;95;p2"/>
              <p:cNvSpPr/>
              <p:nvPr/>
            </p:nvSpPr>
            <p:spPr>
              <a:xfrm>
                <a:off x="8824912" y="2278093"/>
                <a:ext cx="419100" cy="1066800"/>
              </a:xfrm>
              <a:custGeom>
                <a:avLst/>
                <a:gdLst/>
                <a:ahLst/>
                <a:cxnLst/>
                <a:rect l="l" t="t" r="r" b="b"/>
                <a:pathLst>
                  <a:path w="419100" h="1066800" extrusionOk="0">
                    <a:moveTo>
                      <a:pt x="419100" y="1066800"/>
                    </a:moveTo>
                    <a:lnTo>
                      <a:pt x="419100" y="298418"/>
                    </a:lnTo>
                    <a:lnTo>
                      <a:pt x="333375" y="298418"/>
                    </a:lnTo>
                    <a:lnTo>
                      <a:pt x="333375" y="155543"/>
                    </a:lnTo>
                    <a:lnTo>
                      <a:pt x="209550" y="0"/>
                    </a:lnTo>
                    <a:lnTo>
                      <a:pt x="85725" y="155543"/>
                    </a:lnTo>
                    <a:lnTo>
                      <a:pt x="85725" y="298418"/>
                    </a:lnTo>
                    <a:lnTo>
                      <a:pt x="0" y="298418"/>
                    </a:lnTo>
                    <a:lnTo>
                      <a:pt x="0" y="1066800"/>
                    </a:lnTo>
                    <a:lnTo>
                      <a:pt x="419100" y="106680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96" name="Google Shape;96;p2"/>
              <p:cNvSpPr/>
              <p:nvPr/>
            </p:nvSpPr>
            <p:spPr>
              <a:xfrm>
                <a:off x="7577137" y="2224087"/>
                <a:ext cx="419100" cy="1120806"/>
              </a:xfrm>
              <a:custGeom>
                <a:avLst/>
                <a:gdLst/>
                <a:ahLst/>
                <a:cxnLst/>
                <a:rect l="l" t="t" r="r" b="b"/>
                <a:pathLst>
                  <a:path w="419100" h="1120806" extrusionOk="0">
                    <a:moveTo>
                      <a:pt x="419100" y="1120807"/>
                    </a:moveTo>
                    <a:lnTo>
                      <a:pt x="419100" y="381000"/>
                    </a:lnTo>
                    <a:lnTo>
                      <a:pt x="333375" y="381000"/>
                    </a:lnTo>
                    <a:lnTo>
                      <a:pt x="333375" y="238125"/>
                    </a:lnTo>
                    <a:lnTo>
                      <a:pt x="238125" y="238125"/>
                    </a:lnTo>
                    <a:lnTo>
                      <a:pt x="238125" y="0"/>
                    </a:lnTo>
                    <a:lnTo>
                      <a:pt x="180975" y="0"/>
                    </a:lnTo>
                    <a:lnTo>
                      <a:pt x="180975" y="238125"/>
                    </a:lnTo>
                    <a:lnTo>
                      <a:pt x="85725" y="238125"/>
                    </a:lnTo>
                    <a:lnTo>
                      <a:pt x="85725" y="381000"/>
                    </a:lnTo>
                    <a:lnTo>
                      <a:pt x="0" y="381000"/>
                    </a:lnTo>
                    <a:lnTo>
                      <a:pt x="0" y="1120807"/>
                    </a:lnTo>
                    <a:lnTo>
                      <a:pt x="419100" y="1120807"/>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97" name="Google Shape;97;p2"/>
              <p:cNvSpPr/>
              <p:nvPr/>
            </p:nvSpPr>
            <p:spPr>
              <a:xfrm>
                <a:off x="7953374" y="1852612"/>
                <a:ext cx="257175" cy="1489900"/>
              </a:xfrm>
              <a:custGeom>
                <a:avLst/>
                <a:gdLst/>
                <a:ahLst/>
                <a:cxnLst/>
                <a:rect l="l" t="t" r="r" b="b"/>
                <a:pathLst>
                  <a:path w="257175" h="1489900" extrusionOk="0">
                    <a:moveTo>
                      <a:pt x="209550" y="238792"/>
                    </a:moveTo>
                    <a:lnTo>
                      <a:pt x="209550" y="152781"/>
                    </a:lnTo>
                    <a:lnTo>
                      <a:pt x="152400" y="152781"/>
                    </a:lnTo>
                    <a:lnTo>
                      <a:pt x="152400" y="0"/>
                    </a:lnTo>
                    <a:lnTo>
                      <a:pt x="114300" y="0"/>
                    </a:lnTo>
                    <a:lnTo>
                      <a:pt x="114300" y="152781"/>
                    </a:lnTo>
                    <a:lnTo>
                      <a:pt x="57150" y="152781"/>
                    </a:lnTo>
                    <a:lnTo>
                      <a:pt x="57150" y="238792"/>
                    </a:lnTo>
                    <a:lnTo>
                      <a:pt x="0" y="238792"/>
                    </a:lnTo>
                    <a:lnTo>
                      <a:pt x="0" y="1489901"/>
                    </a:lnTo>
                    <a:lnTo>
                      <a:pt x="257175" y="1489901"/>
                    </a:lnTo>
                    <a:lnTo>
                      <a:pt x="257175" y="238792"/>
                    </a:lnTo>
                    <a:lnTo>
                      <a:pt x="209550" y="238792"/>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98" name="Google Shape;98;p2"/>
              <p:cNvSpPr/>
              <p:nvPr/>
            </p:nvSpPr>
            <p:spPr>
              <a:xfrm>
                <a:off x="8334374" y="1909762"/>
                <a:ext cx="419100" cy="1432750"/>
              </a:xfrm>
              <a:custGeom>
                <a:avLst/>
                <a:gdLst/>
                <a:ahLst/>
                <a:cxnLst/>
                <a:rect l="l" t="t" r="r" b="b"/>
                <a:pathLst>
                  <a:path w="419100" h="1432750" extrusionOk="0">
                    <a:moveTo>
                      <a:pt x="228600" y="0"/>
                    </a:moveTo>
                    <a:lnTo>
                      <a:pt x="228600" y="115919"/>
                    </a:lnTo>
                    <a:lnTo>
                      <a:pt x="85725" y="115919"/>
                    </a:lnTo>
                    <a:lnTo>
                      <a:pt x="85725" y="273939"/>
                    </a:lnTo>
                    <a:lnTo>
                      <a:pt x="0" y="273939"/>
                    </a:lnTo>
                    <a:lnTo>
                      <a:pt x="0" y="1432751"/>
                    </a:lnTo>
                    <a:lnTo>
                      <a:pt x="419100" y="1432751"/>
                    </a:lnTo>
                    <a:lnTo>
                      <a:pt x="419100" y="1158812"/>
                    </a:lnTo>
                    <a:lnTo>
                      <a:pt x="419100" y="273939"/>
                    </a:lnTo>
                    <a:lnTo>
                      <a:pt x="419100" y="0"/>
                    </a:lnTo>
                    <a:lnTo>
                      <a:pt x="228600"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99" name="Google Shape;99;p2"/>
              <p:cNvSpPr/>
              <p:nvPr/>
            </p:nvSpPr>
            <p:spPr>
              <a:xfrm>
                <a:off x="8091487" y="2262187"/>
                <a:ext cx="419100" cy="1082706"/>
              </a:xfrm>
              <a:custGeom>
                <a:avLst/>
                <a:gdLst/>
                <a:ahLst/>
                <a:cxnLst/>
                <a:rect l="l" t="t" r="r" b="b"/>
                <a:pathLst>
                  <a:path w="419100" h="1082706" extrusionOk="0">
                    <a:moveTo>
                      <a:pt x="419100" y="1082707"/>
                    </a:moveTo>
                    <a:lnTo>
                      <a:pt x="419100" y="142875"/>
                    </a:lnTo>
                    <a:lnTo>
                      <a:pt x="333375" y="142875"/>
                    </a:lnTo>
                    <a:lnTo>
                      <a:pt x="333375" y="0"/>
                    </a:lnTo>
                    <a:lnTo>
                      <a:pt x="85725" y="0"/>
                    </a:lnTo>
                    <a:lnTo>
                      <a:pt x="85725" y="142875"/>
                    </a:lnTo>
                    <a:lnTo>
                      <a:pt x="0" y="142875"/>
                    </a:lnTo>
                    <a:lnTo>
                      <a:pt x="0" y="1082707"/>
                    </a:lnTo>
                    <a:lnTo>
                      <a:pt x="419100" y="1082707"/>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0" name="Google Shape;100;p2"/>
              <p:cNvSpPr/>
              <p:nvPr/>
            </p:nvSpPr>
            <p:spPr>
              <a:xfrm>
                <a:off x="8653462" y="2195512"/>
                <a:ext cx="447675" cy="1149381"/>
              </a:xfrm>
              <a:custGeom>
                <a:avLst/>
                <a:gdLst/>
                <a:ahLst/>
                <a:cxnLst/>
                <a:rect l="l" t="t" r="r" b="b"/>
                <a:pathLst>
                  <a:path w="447675" h="1149381" extrusionOk="0">
                    <a:moveTo>
                      <a:pt x="0" y="0"/>
                    </a:moveTo>
                    <a:lnTo>
                      <a:pt x="447675" y="0"/>
                    </a:lnTo>
                    <a:lnTo>
                      <a:pt x="447675" y="1149382"/>
                    </a:lnTo>
                    <a:lnTo>
                      <a:pt x="0" y="1149382"/>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1" name="Google Shape;101;p2"/>
              <p:cNvSpPr/>
              <p:nvPr/>
            </p:nvSpPr>
            <p:spPr>
              <a:xfrm>
                <a:off x="9205912" y="2405062"/>
                <a:ext cx="238125" cy="939831"/>
              </a:xfrm>
              <a:custGeom>
                <a:avLst/>
                <a:gdLst/>
                <a:ahLst/>
                <a:cxnLst/>
                <a:rect l="l" t="t" r="r" b="b"/>
                <a:pathLst>
                  <a:path w="238125" h="939831" extrusionOk="0">
                    <a:moveTo>
                      <a:pt x="0" y="0"/>
                    </a:moveTo>
                    <a:lnTo>
                      <a:pt x="238125" y="0"/>
                    </a:lnTo>
                    <a:lnTo>
                      <a:pt x="238125" y="939832"/>
                    </a:lnTo>
                    <a:lnTo>
                      <a:pt x="0" y="939832"/>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2" name="Google Shape;102;p2"/>
              <p:cNvSpPr/>
              <p:nvPr/>
            </p:nvSpPr>
            <p:spPr>
              <a:xfrm>
                <a:off x="9424987" y="2557462"/>
                <a:ext cx="266700" cy="787431"/>
              </a:xfrm>
              <a:custGeom>
                <a:avLst/>
                <a:gdLst/>
                <a:ahLst/>
                <a:cxnLst/>
                <a:rect l="l" t="t" r="r" b="b"/>
                <a:pathLst>
                  <a:path w="266700" h="787431" extrusionOk="0">
                    <a:moveTo>
                      <a:pt x="0" y="0"/>
                    </a:moveTo>
                    <a:lnTo>
                      <a:pt x="266700" y="0"/>
                    </a:lnTo>
                    <a:lnTo>
                      <a:pt x="266700" y="787432"/>
                    </a:lnTo>
                    <a:lnTo>
                      <a:pt x="0" y="787432"/>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3" name="Google Shape;103;p2"/>
              <p:cNvSpPr/>
              <p:nvPr/>
            </p:nvSpPr>
            <p:spPr>
              <a:xfrm>
                <a:off x="9520237" y="2662237"/>
                <a:ext cx="266700" cy="682656"/>
              </a:xfrm>
              <a:custGeom>
                <a:avLst/>
                <a:gdLst/>
                <a:ahLst/>
                <a:cxnLst/>
                <a:rect l="l" t="t" r="r" b="b"/>
                <a:pathLst>
                  <a:path w="266700" h="682656" extrusionOk="0">
                    <a:moveTo>
                      <a:pt x="0" y="0"/>
                    </a:moveTo>
                    <a:lnTo>
                      <a:pt x="266700" y="0"/>
                    </a:lnTo>
                    <a:lnTo>
                      <a:pt x="266700" y="682657"/>
                    </a:lnTo>
                    <a:lnTo>
                      <a:pt x="0" y="682657"/>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spTree>
    <p:extLst>
      <p:ext uri="{BB962C8B-B14F-4D97-AF65-F5344CB8AC3E}">
        <p14:creationId xmlns:p14="http://schemas.microsoft.com/office/powerpoint/2010/main" val="8569100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04"/>
        <p:cNvGrpSpPr/>
        <p:nvPr/>
      </p:nvGrpSpPr>
      <p:grpSpPr>
        <a:xfrm>
          <a:off x="0" y="0"/>
          <a:ext cx="0" cy="0"/>
          <a:chOff x="0" y="0"/>
          <a:chExt cx="0" cy="0"/>
        </a:xfrm>
      </p:grpSpPr>
      <p:sp>
        <p:nvSpPr>
          <p:cNvPr id="105" name="Google Shape;105;p3"/>
          <p:cNvSpPr txBox="1">
            <a:spLocks noGrp="1"/>
          </p:cNvSpPr>
          <p:nvPr>
            <p:ph type="title"/>
          </p:nvPr>
        </p:nvSpPr>
        <p:spPr>
          <a:xfrm>
            <a:off x="960000" y="2990533"/>
            <a:ext cx="5136400" cy="1122400"/>
          </a:xfrm>
          <a:prstGeom prst="rect">
            <a:avLst/>
          </a:prstGeom>
        </p:spPr>
        <p:txBody>
          <a:bodyPr spcFirstLastPara="1" wrap="square" lIns="91425" tIns="91425" rIns="91425" bIns="91425" anchor="t" anchorCtr="0">
            <a:noAutofit/>
          </a:bodyPr>
          <a:lstStyle>
            <a:lvl1pPr lvl="0" algn="l">
              <a:spcBef>
                <a:spcPts val="0"/>
              </a:spcBef>
              <a:spcAft>
                <a:spcPts val="0"/>
              </a:spcAft>
              <a:buSzPts val="3600"/>
              <a:buNone/>
              <a:defRPr sz="6667">
                <a:solidFill>
                  <a:schemeClr val="lt1"/>
                </a:solidFill>
              </a:defRPr>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06" name="Google Shape;106;p3"/>
          <p:cNvSpPr txBox="1">
            <a:spLocks noGrp="1"/>
          </p:cNvSpPr>
          <p:nvPr>
            <p:ph type="title" idx="2" hasCustomPrompt="1"/>
          </p:nvPr>
        </p:nvSpPr>
        <p:spPr>
          <a:xfrm>
            <a:off x="950967" y="1363733"/>
            <a:ext cx="1765600" cy="162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8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07" name="Google Shape;107;p3"/>
          <p:cNvSpPr txBox="1">
            <a:spLocks noGrp="1"/>
          </p:cNvSpPr>
          <p:nvPr>
            <p:ph type="subTitle" idx="1"/>
          </p:nvPr>
        </p:nvSpPr>
        <p:spPr>
          <a:xfrm>
            <a:off x="960000" y="4436633"/>
            <a:ext cx="4030000" cy="84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sz="2133"/>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Tree>
    <p:extLst>
      <p:ext uri="{BB962C8B-B14F-4D97-AF65-F5344CB8AC3E}">
        <p14:creationId xmlns:p14="http://schemas.microsoft.com/office/powerpoint/2010/main" val="38432369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51"/>
        <p:cNvGrpSpPr/>
        <p:nvPr/>
      </p:nvGrpSpPr>
      <p:grpSpPr>
        <a:xfrm>
          <a:off x="0" y="0"/>
          <a:ext cx="0" cy="0"/>
          <a:chOff x="0" y="0"/>
          <a:chExt cx="0" cy="0"/>
        </a:xfrm>
      </p:grpSpPr>
      <p:sp>
        <p:nvSpPr>
          <p:cNvPr id="252" name="Google Shape;252;p7"/>
          <p:cNvSpPr txBox="1">
            <a:spLocks noGrp="1"/>
          </p:cNvSpPr>
          <p:nvPr>
            <p:ph type="title"/>
          </p:nvPr>
        </p:nvSpPr>
        <p:spPr>
          <a:xfrm>
            <a:off x="960000" y="850267"/>
            <a:ext cx="83552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53" name="Google Shape;253;p7"/>
          <p:cNvSpPr txBox="1">
            <a:spLocks noGrp="1"/>
          </p:cNvSpPr>
          <p:nvPr>
            <p:ph type="subTitle" idx="1"/>
          </p:nvPr>
        </p:nvSpPr>
        <p:spPr>
          <a:xfrm>
            <a:off x="960000" y="1796333"/>
            <a:ext cx="9766000" cy="42312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Font typeface="Nunito Light"/>
              <a:buChar char="●"/>
              <a:defRPr sz="2133"/>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0"/>
              </a:spcBef>
              <a:spcAft>
                <a:spcPts val="0"/>
              </a:spcAft>
              <a:buClr>
                <a:srgbClr val="E76A28"/>
              </a:buClr>
              <a:buSzPts val="1500"/>
              <a:buFont typeface="Nunito Light"/>
              <a:buChar char="■"/>
              <a:defRPr/>
            </a:lvl3pPr>
            <a:lvl4pPr lvl="3" algn="ctr" rtl="0">
              <a:lnSpc>
                <a:spcPct val="100000"/>
              </a:lnSpc>
              <a:spcBef>
                <a:spcPts val="0"/>
              </a:spcBef>
              <a:spcAft>
                <a:spcPts val="0"/>
              </a:spcAft>
              <a:buClr>
                <a:srgbClr val="E76A28"/>
              </a:buClr>
              <a:buSzPts val="1500"/>
              <a:buFont typeface="Nunito Light"/>
              <a:buChar char="●"/>
              <a:defRPr/>
            </a:lvl4pPr>
            <a:lvl5pPr lvl="4" algn="ctr" rtl="0">
              <a:lnSpc>
                <a:spcPct val="100000"/>
              </a:lnSpc>
              <a:spcBef>
                <a:spcPts val="0"/>
              </a:spcBef>
              <a:spcAft>
                <a:spcPts val="0"/>
              </a:spcAft>
              <a:buClr>
                <a:srgbClr val="E76A28"/>
              </a:buClr>
              <a:buSzPts val="1400"/>
              <a:buFont typeface="Nunito Light"/>
              <a:buChar char="○"/>
              <a:defRPr/>
            </a:lvl5pPr>
            <a:lvl6pPr lvl="5" algn="ctr" rtl="0">
              <a:lnSpc>
                <a:spcPct val="100000"/>
              </a:lnSpc>
              <a:spcBef>
                <a:spcPts val="0"/>
              </a:spcBef>
              <a:spcAft>
                <a:spcPts val="0"/>
              </a:spcAft>
              <a:buClr>
                <a:srgbClr val="999999"/>
              </a:buClr>
              <a:buSzPts val="1400"/>
              <a:buFont typeface="Nunito Light"/>
              <a:buChar char="■"/>
              <a:defRPr/>
            </a:lvl6pPr>
            <a:lvl7pPr lvl="6" algn="ctr" rtl="0">
              <a:lnSpc>
                <a:spcPct val="100000"/>
              </a:lnSpc>
              <a:spcBef>
                <a:spcPts val="0"/>
              </a:spcBef>
              <a:spcAft>
                <a:spcPts val="0"/>
              </a:spcAft>
              <a:buClr>
                <a:srgbClr val="999999"/>
              </a:buClr>
              <a:buSzPts val="1300"/>
              <a:buFont typeface="Nunito Light"/>
              <a:buChar char="●"/>
              <a:defRPr/>
            </a:lvl7pPr>
            <a:lvl8pPr lvl="7" algn="ctr" rtl="0">
              <a:lnSpc>
                <a:spcPct val="100000"/>
              </a:lnSpc>
              <a:spcBef>
                <a:spcPts val="0"/>
              </a:spcBef>
              <a:spcAft>
                <a:spcPts val="0"/>
              </a:spcAft>
              <a:buClr>
                <a:srgbClr val="999999"/>
              </a:buClr>
              <a:buSzPts val="1300"/>
              <a:buFont typeface="Nunito Light"/>
              <a:buChar char="○"/>
              <a:defRPr/>
            </a:lvl8pPr>
            <a:lvl9pPr lvl="8" algn="ctr" rtl="0">
              <a:lnSpc>
                <a:spcPct val="100000"/>
              </a:lnSpc>
              <a:spcBef>
                <a:spcPts val="0"/>
              </a:spcBef>
              <a:spcAft>
                <a:spcPts val="0"/>
              </a:spcAft>
              <a:buClr>
                <a:srgbClr val="999999"/>
              </a:buClr>
              <a:buSzPts val="1400"/>
              <a:buFont typeface="Nunito Light"/>
              <a:buChar char="■"/>
              <a:defRPr/>
            </a:lvl9pPr>
          </a:lstStyle>
          <a:p>
            <a:endParaRPr/>
          </a:p>
        </p:txBody>
      </p:sp>
      <p:grpSp>
        <p:nvGrpSpPr>
          <p:cNvPr id="254" name="Google Shape;254;p7"/>
          <p:cNvGrpSpPr/>
          <p:nvPr/>
        </p:nvGrpSpPr>
        <p:grpSpPr>
          <a:xfrm>
            <a:off x="-474651" y="5174733"/>
            <a:ext cx="12652764" cy="1836067"/>
            <a:chOff x="-355989" y="3881050"/>
            <a:chExt cx="9489573" cy="1377050"/>
          </a:xfrm>
        </p:grpSpPr>
        <p:grpSp>
          <p:nvGrpSpPr>
            <p:cNvPr id="255" name="Google Shape;255;p7"/>
            <p:cNvGrpSpPr/>
            <p:nvPr/>
          </p:nvGrpSpPr>
          <p:grpSpPr>
            <a:xfrm>
              <a:off x="7764516" y="3971452"/>
              <a:ext cx="1369067" cy="1196241"/>
              <a:chOff x="3281362" y="1944718"/>
              <a:chExt cx="1633537" cy="1427325"/>
            </a:xfrm>
          </p:grpSpPr>
          <p:sp>
            <p:nvSpPr>
              <p:cNvPr id="256" name="Google Shape;256;p7"/>
              <p:cNvSpPr/>
              <p:nvPr/>
            </p:nvSpPr>
            <p:spPr>
              <a:xfrm>
                <a:off x="4495799" y="1944718"/>
                <a:ext cx="419100" cy="1397793"/>
              </a:xfrm>
              <a:custGeom>
                <a:avLst/>
                <a:gdLst/>
                <a:ahLst/>
                <a:cxnLst/>
                <a:rect l="l" t="t" r="r" b="b"/>
                <a:pathLst>
                  <a:path w="419100" h="1397793" extrusionOk="0">
                    <a:moveTo>
                      <a:pt x="333375" y="309848"/>
                    </a:moveTo>
                    <a:lnTo>
                      <a:pt x="333375" y="161544"/>
                    </a:lnTo>
                    <a:lnTo>
                      <a:pt x="209550" y="0"/>
                    </a:lnTo>
                    <a:lnTo>
                      <a:pt x="85725" y="161544"/>
                    </a:lnTo>
                    <a:lnTo>
                      <a:pt x="85725" y="309848"/>
                    </a:lnTo>
                    <a:lnTo>
                      <a:pt x="0" y="309848"/>
                    </a:lnTo>
                    <a:lnTo>
                      <a:pt x="0" y="1397794"/>
                    </a:lnTo>
                    <a:lnTo>
                      <a:pt x="419100" y="1397794"/>
                    </a:lnTo>
                    <a:lnTo>
                      <a:pt x="419100" y="309848"/>
                    </a:lnTo>
                    <a:lnTo>
                      <a:pt x="333375" y="309848"/>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57" name="Google Shape;257;p7"/>
              <p:cNvSpPr/>
              <p:nvPr/>
            </p:nvSpPr>
            <p:spPr>
              <a:xfrm>
                <a:off x="3281362" y="2357437"/>
                <a:ext cx="419100" cy="987456"/>
              </a:xfrm>
              <a:custGeom>
                <a:avLst/>
                <a:gdLst/>
                <a:ahLst/>
                <a:cxnLst/>
                <a:rect l="l" t="t" r="r" b="b"/>
                <a:pathLst>
                  <a:path w="419100" h="987456" extrusionOk="0">
                    <a:moveTo>
                      <a:pt x="419100" y="987457"/>
                    </a:moveTo>
                    <a:lnTo>
                      <a:pt x="419100" y="381000"/>
                    </a:lnTo>
                    <a:lnTo>
                      <a:pt x="333375" y="381000"/>
                    </a:lnTo>
                    <a:lnTo>
                      <a:pt x="333375" y="238125"/>
                    </a:lnTo>
                    <a:lnTo>
                      <a:pt x="238125" y="238125"/>
                    </a:lnTo>
                    <a:lnTo>
                      <a:pt x="238125" y="0"/>
                    </a:lnTo>
                    <a:lnTo>
                      <a:pt x="180975" y="0"/>
                    </a:lnTo>
                    <a:lnTo>
                      <a:pt x="180975" y="238125"/>
                    </a:lnTo>
                    <a:lnTo>
                      <a:pt x="85725" y="238125"/>
                    </a:lnTo>
                    <a:lnTo>
                      <a:pt x="85725" y="381000"/>
                    </a:lnTo>
                    <a:lnTo>
                      <a:pt x="0" y="381000"/>
                    </a:lnTo>
                    <a:lnTo>
                      <a:pt x="0" y="987457"/>
                    </a:lnTo>
                    <a:lnTo>
                      <a:pt x="419100" y="987457"/>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58" name="Google Shape;258;p7"/>
              <p:cNvSpPr/>
              <p:nvPr/>
            </p:nvSpPr>
            <p:spPr>
              <a:xfrm>
                <a:off x="3605212" y="2300287"/>
                <a:ext cx="257175" cy="1044606"/>
              </a:xfrm>
              <a:custGeom>
                <a:avLst/>
                <a:gdLst/>
                <a:ahLst/>
                <a:cxnLst/>
                <a:rect l="l" t="t" r="r" b="b"/>
                <a:pathLst>
                  <a:path w="257175" h="1044606" extrusionOk="0">
                    <a:moveTo>
                      <a:pt x="257175" y="1044607"/>
                    </a:moveTo>
                    <a:lnTo>
                      <a:pt x="257175" y="238125"/>
                    </a:lnTo>
                    <a:lnTo>
                      <a:pt x="209550" y="238125"/>
                    </a:lnTo>
                    <a:lnTo>
                      <a:pt x="209550" y="152400"/>
                    </a:lnTo>
                    <a:lnTo>
                      <a:pt x="152400" y="152400"/>
                    </a:lnTo>
                    <a:lnTo>
                      <a:pt x="152400" y="0"/>
                    </a:lnTo>
                    <a:lnTo>
                      <a:pt x="114300" y="0"/>
                    </a:lnTo>
                    <a:lnTo>
                      <a:pt x="114300" y="152400"/>
                    </a:lnTo>
                    <a:lnTo>
                      <a:pt x="57150" y="152400"/>
                    </a:lnTo>
                    <a:lnTo>
                      <a:pt x="57150" y="238125"/>
                    </a:lnTo>
                    <a:lnTo>
                      <a:pt x="0" y="238125"/>
                    </a:lnTo>
                    <a:lnTo>
                      <a:pt x="0" y="1044607"/>
                    </a:lnTo>
                    <a:lnTo>
                      <a:pt x="257175" y="1044607"/>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59" name="Google Shape;259;p7"/>
              <p:cNvSpPr/>
              <p:nvPr/>
            </p:nvSpPr>
            <p:spPr>
              <a:xfrm>
                <a:off x="4076680" y="2053593"/>
                <a:ext cx="419100" cy="1318450"/>
              </a:xfrm>
              <a:custGeom>
                <a:avLst/>
                <a:gdLst/>
                <a:ahLst/>
                <a:cxnLst/>
                <a:rect l="l" t="t" r="r" b="b"/>
                <a:pathLst>
                  <a:path w="419100" h="1318450" extrusionOk="0">
                    <a:moveTo>
                      <a:pt x="228600" y="0"/>
                    </a:moveTo>
                    <a:lnTo>
                      <a:pt x="228600" y="106680"/>
                    </a:lnTo>
                    <a:lnTo>
                      <a:pt x="85725" y="106680"/>
                    </a:lnTo>
                    <a:lnTo>
                      <a:pt x="85725" y="252031"/>
                    </a:lnTo>
                    <a:lnTo>
                      <a:pt x="0" y="252031"/>
                    </a:lnTo>
                    <a:lnTo>
                      <a:pt x="0" y="1318451"/>
                    </a:lnTo>
                    <a:lnTo>
                      <a:pt x="419100" y="1318451"/>
                    </a:lnTo>
                    <a:lnTo>
                      <a:pt x="419100" y="1066324"/>
                    </a:lnTo>
                    <a:lnTo>
                      <a:pt x="419100" y="252031"/>
                    </a:lnTo>
                    <a:lnTo>
                      <a:pt x="419100" y="0"/>
                    </a:lnTo>
                    <a:lnTo>
                      <a:pt x="228600" y="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60" name="Google Shape;260;p7"/>
              <p:cNvSpPr/>
              <p:nvPr/>
            </p:nvSpPr>
            <p:spPr>
              <a:xfrm>
                <a:off x="3748087" y="2262187"/>
                <a:ext cx="419100" cy="1082706"/>
              </a:xfrm>
              <a:custGeom>
                <a:avLst/>
                <a:gdLst/>
                <a:ahLst/>
                <a:cxnLst/>
                <a:rect l="l" t="t" r="r" b="b"/>
                <a:pathLst>
                  <a:path w="419100" h="1082706" extrusionOk="0">
                    <a:moveTo>
                      <a:pt x="419100" y="1082707"/>
                    </a:moveTo>
                    <a:lnTo>
                      <a:pt x="419100" y="142875"/>
                    </a:lnTo>
                    <a:lnTo>
                      <a:pt x="333375" y="142875"/>
                    </a:lnTo>
                    <a:lnTo>
                      <a:pt x="333375" y="0"/>
                    </a:lnTo>
                    <a:lnTo>
                      <a:pt x="85725" y="0"/>
                    </a:lnTo>
                    <a:lnTo>
                      <a:pt x="85725" y="142875"/>
                    </a:lnTo>
                    <a:lnTo>
                      <a:pt x="0" y="142875"/>
                    </a:lnTo>
                    <a:lnTo>
                      <a:pt x="0" y="1082707"/>
                    </a:lnTo>
                    <a:lnTo>
                      <a:pt x="419100" y="1082707"/>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261" name="Google Shape;261;p7"/>
            <p:cNvSpPr/>
            <p:nvPr/>
          </p:nvSpPr>
          <p:spPr>
            <a:xfrm flipH="1">
              <a:off x="-355989" y="3881050"/>
              <a:ext cx="1369117" cy="1377050"/>
            </a:xfrm>
            <a:custGeom>
              <a:avLst/>
              <a:gdLst/>
              <a:ahLst/>
              <a:cxnLst/>
              <a:rect l="l" t="t" r="r" b="b"/>
              <a:pathLst>
                <a:path w="2217193" h="2230040" extrusionOk="0">
                  <a:moveTo>
                    <a:pt x="1470216" y="736257"/>
                  </a:moveTo>
                  <a:lnTo>
                    <a:pt x="1470216" y="630493"/>
                  </a:lnTo>
                  <a:lnTo>
                    <a:pt x="1470216" y="517583"/>
                  </a:lnTo>
                  <a:lnTo>
                    <a:pt x="1335268" y="517583"/>
                  </a:lnTo>
                  <a:lnTo>
                    <a:pt x="1335268" y="245475"/>
                  </a:lnTo>
                  <a:lnTo>
                    <a:pt x="1143567" y="245475"/>
                  </a:lnTo>
                  <a:lnTo>
                    <a:pt x="1143567" y="0"/>
                  </a:lnTo>
                  <a:lnTo>
                    <a:pt x="1076008" y="0"/>
                  </a:lnTo>
                  <a:lnTo>
                    <a:pt x="1076008" y="245475"/>
                  </a:lnTo>
                  <a:lnTo>
                    <a:pt x="884307" y="245475"/>
                  </a:lnTo>
                  <a:lnTo>
                    <a:pt x="884307" y="517583"/>
                  </a:lnTo>
                  <a:lnTo>
                    <a:pt x="749360" y="517583"/>
                  </a:lnTo>
                  <a:lnTo>
                    <a:pt x="749360" y="630493"/>
                  </a:lnTo>
                  <a:lnTo>
                    <a:pt x="749360" y="749190"/>
                  </a:lnTo>
                  <a:lnTo>
                    <a:pt x="749360" y="906005"/>
                  </a:lnTo>
                  <a:lnTo>
                    <a:pt x="749360" y="999855"/>
                  </a:lnTo>
                  <a:lnTo>
                    <a:pt x="749360" y="1024701"/>
                  </a:lnTo>
                  <a:lnTo>
                    <a:pt x="749360" y="1112340"/>
                  </a:lnTo>
                  <a:lnTo>
                    <a:pt x="591779" y="912812"/>
                  </a:lnTo>
                  <a:lnTo>
                    <a:pt x="153412" y="912812"/>
                  </a:lnTo>
                  <a:lnTo>
                    <a:pt x="0" y="1114723"/>
                  </a:lnTo>
                  <a:lnTo>
                    <a:pt x="0" y="2209110"/>
                  </a:lnTo>
                  <a:lnTo>
                    <a:pt x="749360" y="2209110"/>
                  </a:lnTo>
                  <a:lnTo>
                    <a:pt x="749360" y="2211322"/>
                  </a:lnTo>
                  <a:lnTo>
                    <a:pt x="1465962" y="2211322"/>
                  </a:lnTo>
                  <a:lnTo>
                    <a:pt x="1465962" y="2230041"/>
                  </a:lnTo>
                  <a:lnTo>
                    <a:pt x="2217193" y="2230041"/>
                  </a:lnTo>
                  <a:lnTo>
                    <a:pt x="2217193" y="739490"/>
                  </a:lnTo>
                  <a:lnTo>
                    <a:pt x="1841620" y="456916"/>
                  </a:lnTo>
                  <a:lnTo>
                    <a:pt x="1470216" y="736257"/>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262" name="Google Shape;262;p7"/>
          <p:cNvGrpSpPr/>
          <p:nvPr/>
        </p:nvGrpSpPr>
        <p:grpSpPr>
          <a:xfrm>
            <a:off x="-3633304" y="-774378"/>
            <a:ext cx="19482819" cy="7905916"/>
            <a:chOff x="-2724978" y="-580784"/>
            <a:chExt cx="14612114" cy="5929437"/>
          </a:xfrm>
        </p:grpSpPr>
        <p:grpSp>
          <p:nvGrpSpPr>
            <p:cNvPr id="263" name="Google Shape;263;p7"/>
            <p:cNvGrpSpPr/>
            <p:nvPr/>
          </p:nvGrpSpPr>
          <p:grpSpPr>
            <a:xfrm rot="1504419">
              <a:off x="-1884971" y="-75730"/>
              <a:ext cx="3434950" cy="4728152"/>
              <a:chOff x="-1004177" y="938274"/>
              <a:chExt cx="3434812" cy="4727963"/>
            </a:xfrm>
          </p:grpSpPr>
          <p:sp>
            <p:nvSpPr>
              <p:cNvPr id="264" name="Google Shape;264;p7"/>
              <p:cNvSpPr/>
              <p:nvPr/>
            </p:nvSpPr>
            <p:spPr>
              <a:xfrm rot="-1766016">
                <a:off x="-1125" y="1145304"/>
                <a:ext cx="1428708" cy="4457568"/>
              </a:xfrm>
              <a:custGeom>
                <a:avLst/>
                <a:gdLst/>
                <a:ahLst/>
                <a:cxnLst/>
                <a:rect l="l" t="t" r="r" b="b"/>
                <a:pathLst>
                  <a:path w="57150" h="178308" extrusionOk="0">
                    <a:moveTo>
                      <a:pt x="57150" y="178308"/>
                    </a:moveTo>
                    <a:lnTo>
                      <a:pt x="31623" y="0"/>
                    </a:lnTo>
                    <a:lnTo>
                      <a:pt x="0" y="0"/>
                    </a:lnTo>
                    <a:close/>
                  </a:path>
                </a:pathLst>
              </a:custGeom>
              <a:solidFill>
                <a:srgbClr val="FFC581">
                  <a:alpha val="36080"/>
                </a:srgbClr>
              </a:solidFill>
              <a:ln>
                <a:noFill/>
              </a:ln>
            </p:spPr>
          </p:sp>
          <p:sp>
            <p:nvSpPr>
              <p:cNvPr id="265" name="Google Shape;265;p7"/>
              <p:cNvSpPr/>
              <p:nvPr/>
            </p:nvSpPr>
            <p:spPr>
              <a:xfrm rot="-1488261">
                <a:off x="96588" y="1032344"/>
                <a:ext cx="1428678" cy="4457476"/>
              </a:xfrm>
              <a:custGeom>
                <a:avLst/>
                <a:gdLst/>
                <a:ahLst/>
                <a:cxnLst/>
                <a:rect l="l" t="t" r="r" b="b"/>
                <a:pathLst>
                  <a:path w="57150" h="178308" extrusionOk="0">
                    <a:moveTo>
                      <a:pt x="57150" y="178308"/>
                    </a:moveTo>
                    <a:lnTo>
                      <a:pt x="31623" y="0"/>
                    </a:lnTo>
                    <a:lnTo>
                      <a:pt x="0" y="0"/>
                    </a:lnTo>
                    <a:close/>
                  </a:path>
                </a:pathLst>
              </a:custGeom>
              <a:solidFill>
                <a:srgbClr val="FFC581">
                  <a:alpha val="36080"/>
                </a:srgbClr>
              </a:solidFill>
              <a:ln>
                <a:noFill/>
              </a:ln>
            </p:spPr>
          </p:sp>
        </p:grpSp>
        <p:grpSp>
          <p:nvGrpSpPr>
            <p:cNvPr id="266" name="Google Shape;266;p7"/>
            <p:cNvGrpSpPr/>
            <p:nvPr/>
          </p:nvGrpSpPr>
          <p:grpSpPr>
            <a:xfrm rot="-1504419" flipH="1">
              <a:off x="7612179" y="115445"/>
              <a:ext cx="3434950" cy="4728152"/>
              <a:chOff x="-1004177" y="938274"/>
              <a:chExt cx="3434812" cy="4727963"/>
            </a:xfrm>
          </p:grpSpPr>
          <p:sp>
            <p:nvSpPr>
              <p:cNvPr id="267" name="Google Shape;267;p7"/>
              <p:cNvSpPr/>
              <p:nvPr/>
            </p:nvSpPr>
            <p:spPr>
              <a:xfrm rot="-1766016">
                <a:off x="-1125" y="1145304"/>
                <a:ext cx="1428708" cy="4457568"/>
              </a:xfrm>
              <a:custGeom>
                <a:avLst/>
                <a:gdLst/>
                <a:ahLst/>
                <a:cxnLst/>
                <a:rect l="l" t="t" r="r" b="b"/>
                <a:pathLst>
                  <a:path w="57150" h="178308" extrusionOk="0">
                    <a:moveTo>
                      <a:pt x="57150" y="178308"/>
                    </a:moveTo>
                    <a:lnTo>
                      <a:pt x="31623" y="0"/>
                    </a:lnTo>
                    <a:lnTo>
                      <a:pt x="0" y="0"/>
                    </a:lnTo>
                    <a:close/>
                  </a:path>
                </a:pathLst>
              </a:custGeom>
              <a:solidFill>
                <a:srgbClr val="FFC581">
                  <a:alpha val="36080"/>
                </a:srgbClr>
              </a:solidFill>
              <a:ln>
                <a:noFill/>
              </a:ln>
            </p:spPr>
          </p:sp>
          <p:sp>
            <p:nvSpPr>
              <p:cNvPr id="268" name="Google Shape;268;p7"/>
              <p:cNvSpPr/>
              <p:nvPr/>
            </p:nvSpPr>
            <p:spPr>
              <a:xfrm rot="-1488261">
                <a:off x="96588" y="1032344"/>
                <a:ext cx="1428678" cy="4457476"/>
              </a:xfrm>
              <a:custGeom>
                <a:avLst/>
                <a:gdLst/>
                <a:ahLst/>
                <a:cxnLst/>
                <a:rect l="l" t="t" r="r" b="b"/>
                <a:pathLst>
                  <a:path w="57150" h="178308" extrusionOk="0">
                    <a:moveTo>
                      <a:pt x="57150" y="178308"/>
                    </a:moveTo>
                    <a:lnTo>
                      <a:pt x="31623" y="0"/>
                    </a:lnTo>
                    <a:lnTo>
                      <a:pt x="0" y="0"/>
                    </a:lnTo>
                    <a:close/>
                  </a:path>
                </a:pathLst>
              </a:custGeom>
              <a:solidFill>
                <a:srgbClr val="FFC581">
                  <a:alpha val="36080"/>
                </a:srgbClr>
              </a:solidFill>
              <a:ln>
                <a:noFill/>
              </a:ln>
            </p:spPr>
          </p:sp>
        </p:grpSp>
      </p:grpSp>
      <p:grpSp>
        <p:nvGrpSpPr>
          <p:cNvPr id="269" name="Google Shape;269;p7"/>
          <p:cNvGrpSpPr/>
          <p:nvPr/>
        </p:nvGrpSpPr>
        <p:grpSpPr>
          <a:xfrm>
            <a:off x="308703" y="5201875"/>
            <a:ext cx="11869415" cy="1906525"/>
            <a:chOff x="231527" y="3901406"/>
            <a:chExt cx="8902061" cy="1429894"/>
          </a:xfrm>
        </p:grpSpPr>
        <p:grpSp>
          <p:nvGrpSpPr>
            <p:cNvPr id="270" name="Google Shape;270;p7"/>
            <p:cNvGrpSpPr/>
            <p:nvPr/>
          </p:nvGrpSpPr>
          <p:grpSpPr>
            <a:xfrm flipH="1">
              <a:off x="443111" y="3999846"/>
              <a:ext cx="414204" cy="1331444"/>
              <a:chOff x="4263909" y="2227063"/>
              <a:chExt cx="757783" cy="2435866"/>
            </a:xfrm>
          </p:grpSpPr>
          <p:sp>
            <p:nvSpPr>
              <p:cNvPr id="271" name="Google Shape;271;p7"/>
              <p:cNvSpPr/>
              <p:nvPr/>
            </p:nvSpPr>
            <p:spPr>
              <a:xfrm>
                <a:off x="4263909" y="2227063"/>
                <a:ext cx="757783" cy="2435866"/>
              </a:xfrm>
              <a:custGeom>
                <a:avLst/>
                <a:gdLst/>
                <a:ahLst/>
                <a:cxnLst/>
                <a:rect l="l" t="t" r="r" b="b"/>
                <a:pathLst>
                  <a:path w="757783" h="2435866" extrusionOk="0">
                    <a:moveTo>
                      <a:pt x="0" y="0"/>
                    </a:moveTo>
                    <a:lnTo>
                      <a:pt x="757783" y="0"/>
                    </a:lnTo>
                    <a:lnTo>
                      <a:pt x="757783" y="2435867"/>
                    </a:lnTo>
                    <a:lnTo>
                      <a:pt x="0" y="2435867"/>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72" name="Google Shape;272;p7"/>
              <p:cNvSpPr/>
              <p:nvPr/>
            </p:nvSpPr>
            <p:spPr>
              <a:xfrm>
                <a:off x="4340487" y="2295387"/>
                <a:ext cx="604627" cy="26462"/>
              </a:xfrm>
              <a:custGeom>
                <a:avLst/>
                <a:gdLst/>
                <a:ahLst/>
                <a:cxnLst/>
                <a:rect l="l" t="t" r="r" b="b"/>
                <a:pathLst>
                  <a:path w="604627" h="26462" extrusionOk="0">
                    <a:moveTo>
                      <a:pt x="0" y="0"/>
                    </a:moveTo>
                    <a:lnTo>
                      <a:pt x="604627" y="0"/>
                    </a:lnTo>
                    <a:lnTo>
                      <a:pt x="604627" y="26462"/>
                    </a:lnTo>
                    <a:lnTo>
                      <a:pt x="0" y="26462"/>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73" name="Google Shape;273;p7"/>
              <p:cNvSpPr/>
              <p:nvPr/>
            </p:nvSpPr>
            <p:spPr>
              <a:xfrm>
                <a:off x="4340487" y="2388643"/>
                <a:ext cx="604627" cy="26462"/>
              </a:xfrm>
              <a:custGeom>
                <a:avLst/>
                <a:gdLst/>
                <a:ahLst/>
                <a:cxnLst/>
                <a:rect l="l" t="t" r="r" b="b"/>
                <a:pathLst>
                  <a:path w="604627" h="26462" extrusionOk="0">
                    <a:moveTo>
                      <a:pt x="0" y="0"/>
                    </a:moveTo>
                    <a:lnTo>
                      <a:pt x="604627" y="0"/>
                    </a:lnTo>
                    <a:lnTo>
                      <a:pt x="604627" y="26462"/>
                    </a:lnTo>
                    <a:lnTo>
                      <a:pt x="0" y="26462"/>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74" name="Google Shape;274;p7"/>
              <p:cNvSpPr/>
              <p:nvPr/>
            </p:nvSpPr>
            <p:spPr>
              <a:xfrm>
                <a:off x="4340487" y="2481813"/>
                <a:ext cx="604627" cy="26462"/>
              </a:xfrm>
              <a:custGeom>
                <a:avLst/>
                <a:gdLst/>
                <a:ahLst/>
                <a:cxnLst/>
                <a:rect l="l" t="t" r="r" b="b"/>
                <a:pathLst>
                  <a:path w="604627" h="26462" extrusionOk="0">
                    <a:moveTo>
                      <a:pt x="0" y="0"/>
                    </a:moveTo>
                    <a:lnTo>
                      <a:pt x="604627" y="0"/>
                    </a:lnTo>
                    <a:lnTo>
                      <a:pt x="604627" y="26462"/>
                    </a:lnTo>
                    <a:lnTo>
                      <a:pt x="0" y="26462"/>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75" name="Google Shape;275;p7"/>
              <p:cNvSpPr/>
              <p:nvPr/>
            </p:nvSpPr>
            <p:spPr>
              <a:xfrm>
                <a:off x="4340487" y="2574983"/>
                <a:ext cx="604627" cy="26462"/>
              </a:xfrm>
              <a:custGeom>
                <a:avLst/>
                <a:gdLst/>
                <a:ahLst/>
                <a:cxnLst/>
                <a:rect l="l" t="t" r="r" b="b"/>
                <a:pathLst>
                  <a:path w="604627" h="26462" extrusionOk="0">
                    <a:moveTo>
                      <a:pt x="0" y="0"/>
                    </a:moveTo>
                    <a:lnTo>
                      <a:pt x="604627" y="0"/>
                    </a:lnTo>
                    <a:lnTo>
                      <a:pt x="604627" y="26462"/>
                    </a:lnTo>
                    <a:lnTo>
                      <a:pt x="0" y="26462"/>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76" name="Google Shape;276;p7"/>
              <p:cNvSpPr/>
              <p:nvPr/>
            </p:nvSpPr>
            <p:spPr>
              <a:xfrm>
                <a:off x="4340487" y="2668153"/>
                <a:ext cx="604627" cy="26462"/>
              </a:xfrm>
              <a:custGeom>
                <a:avLst/>
                <a:gdLst/>
                <a:ahLst/>
                <a:cxnLst/>
                <a:rect l="l" t="t" r="r" b="b"/>
                <a:pathLst>
                  <a:path w="604627" h="26462" extrusionOk="0">
                    <a:moveTo>
                      <a:pt x="0" y="0"/>
                    </a:moveTo>
                    <a:lnTo>
                      <a:pt x="604627" y="0"/>
                    </a:lnTo>
                    <a:lnTo>
                      <a:pt x="604627" y="26462"/>
                    </a:lnTo>
                    <a:lnTo>
                      <a:pt x="0" y="26462"/>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77" name="Google Shape;277;p7"/>
              <p:cNvSpPr/>
              <p:nvPr/>
            </p:nvSpPr>
            <p:spPr>
              <a:xfrm>
                <a:off x="4340487" y="2761323"/>
                <a:ext cx="604627" cy="26462"/>
              </a:xfrm>
              <a:custGeom>
                <a:avLst/>
                <a:gdLst/>
                <a:ahLst/>
                <a:cxnLst/>
                <a:rect l="l" t="t" r="r" b="b"/>
                <a:pathLst>
                  <a:path w="604627" h="26462" extrusionOk="0">
                    <a:moveTo>
                      <a:pt x="0" y="0"/>
                    </a:moveTo>
                    <a:lnTo>
                      <a:pt x="604627" y="0"/>
                    </a:lnTo>
                    <a:lnTo>
                      <a:pt x="604627" y="26462"/>
                    </a:lnTo>
                    <a:lnTo>
                      <a:pt x="0" y="26462"/>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78" name="Google Shape;278;p7"/>
              <p:cNvSpPr/>
              <p:nvPr/>
            </p:nvSpPr>
            <p:spPr>
              <a:xfrm>
                <a:off x="4340487" y="2854578"/>
                <a:ext cx="604627" cy="26462"/>
              </a:xfrm>
              <a:custGeom>
                <a:avLst/>
                <a:gdLst/>
                <a:ahLst/>
                <a:cxnLst/>
                <a:rect l="l" t="t" r="r" b="b"/>
                <a:pathLst>
                  <a:path w="604627" h="26462" extrusionOk="0">
                    <a:moveTo>
                      <a:pt x="0" y="0"/>
                    </a:moveTo>
                    <a:lnTo>
                      <a:pt x="604627" y="0"/>
                    </a:lnTo>
                    <a:lnTo>
                      <a:pt x="604627" y="26462"/>
                    </a:lnTo>
                    <a:lnTo>
                      <a:pt x="0" y="26462"/>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79" name="Google Shape;279;p7"/>
              <p:cNvSpPr/>
              <p:nvPr/>
            </p:nvSpPr>
            <p:spPr>
              <a:xfrm>
                <a:off x="4340487" y="2947748"/>
                <a:ext cx="604627" cy="26462"/>
              </a:xfrm>
              <a:custGeom>
                <a:avLst/>
                <a:gdLst/>
                <a:ahLst/>
                <a:cxnLst/>
                <a:rect l="l" t="t" r="r" b="b"/>
                <a:pathLst>
                  <a:path w="604627" h="26462" extrusionOk="0">
                    <a:moveTo>
                      <a:pt x="0" y="0"/>
                    </a:moveTo>
                    <a:lnTo>
                      <a:pt x="604627" y="0"/>
                    </a:lnTo>
                    <a:lnTo>
                      <a:pt x="604627" y="26462"/>
                    </a:lnTo>
                    <a:lnTo>
                      <a:pt x="0" y="26462"/>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80" name="Google Shape;280;p7"/>
              <p:cNvSpPr/>
              <p:nvPr/>
            </p:nvSpPr>
            <p:spPr>
              <a:xfrm>
                <a:off x="4340487" y="3040918"/>
                <a:ext cx="604627" cy="26462"/>
              </a:xfrm>
              <a:custGeom>
                <a:avLst/>
                <a:gdLst/>
                <a:ahLst/>
                <a:cxnLst/>
                <a:rect l="l" t="t" r="r" b="b"/>
                <a:pathLst>
                  <a:path w="604627" h="26462" extrusionOk="0">
                    <a:moveTo>
                      <a:pt x="0" y="0"/>
                    </a:moveTo>
                    <a:lnTo>
                      <a:pt x="604627" y="0"/>
                    </a:lnTo>
                    <a:lnTo>
                      <a:pt x="604627" y="26462"/>
                    </a:lnTo>
                    <a:lnTo>
                      <a:pt x="0" y="26462"/>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81" name="Google Shape;281;p7"/>
              <p:cNvSpPr/>
              <p:nvPr/>
            </p:nvSpPr>
            <p:spPr>
              <a:xfrm>
                <a:off x="4340487" y="3134088"/>
                <a:ext cx="604627" cy="26462"/>
              </a:xfrm>
              <a:custGeom>
                <a:avLst/>
                <a:gdLst/>
                <a:ahLst/>
                <a:cxnLst/>
                <a:rect l="l" t="t" r="r" b="b"/>
                <a:pathLst>
                  <a:path w="604627" h="26462" extrusionOk="0">
                    <a:moveTo>
                      <a:pt x="0" y="0"/>
                    </a:moveTo>
                    <a:lnTo>
                      <a:pt x="604627" y="0"/>
                    </a:lnTo>
                    <a:lnTo>
                      <a:pt x="604627" y="26462"/>
                    </a:lnTo>
                    <a:lnTo>
                      <a:pt x="0" y="26462"/>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82" name="Google Shape;282;p7"/>
              <p:cNvSpPr/>
              <p:nvPr/>
            </p:nvSpPr>
            <p:spPr>
              <a:xfrm>
                <a:off x="4340487" y="3227344"/>
                <a:ext cx="604627" cy="26462"/>
              </a:xfrm>
              <a:custGeom>
                <a:avLst/>
                <a:gdLst/>
                <a:ahLst/>
                <a:cxnLst/>
                <a:rect l="l" t="t" r="r" b="b"/>
                <a:pathLst>
                  <a:path w="604627" h="26462" extrusionOk="0">
                    <a:moveTo>
                      <a:pt x="0" y="0"/>
                    </a:moveTo>
                    <a:lnTo>
                      <a:pt x="604627" y="0"/>
                    </a:lnTo>
                    <a:lnTo>
                      <a:pt x="604627" y="26462"/>
                    </a:lnTo>
                    <a:lnTo>
                      <a:pt x="0" y="26462"/>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83" name="Google Shape;283;p7"/>
              <p:cNvSpPr/>
              <p:nvPr/>
            </p:nvSpPr>
            <p:spPr>
              <a:xfrm>
                <a:off x="4340487" y="3320514"/>
                <a:ext cx="604627" cy="26462"/>
              </a:xfrm>
              <a:custGeom>
                <a:avLst/>
                <a:gdLst/>
                <a:ahLst/>
                <a:cxnLst/>
                <a:rect l="l" t="t" r="r" b="b"/>
                <a:pathLst>
                  <a:path w="604627" h="26462" extrusionOk="0">
                    <a:moveTo>
                      <a:pt x="0" y="0"/>
                    </a:moveTo>
                    <a:lnTo>
                      <a:pt x="604627" y="0"/>
                    </a:lnTo>
                    <a:lnTo>
                      <a:pt x="604627" y="26462"/>
                    </a:lnTo>
                    <a:lnTo>
                      <a:pt x="0" y="26462"/>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84" name="Google Shape;284;p7"/>
              <p:cNvSpPr/>
              <p:nvPr/>
            </p:nvSpPr>
            <p:spPr>
              <a:xfrm>
                <a:off x="4340487" y="3413684"/>
                <a:ext cx="604627" cy="26462"/>
              </a:xfrm>
              <a:custGeom>
                <a:avLst/>
                <a:gdLst/>
                <a:ahLst/>
                <a:cxnLst/>
                <a:rect l="l" t="t" r="r" b="b"/>
                <a:pathLst>
                  <a:path w="604627" h="26462" extrusionOk="0">
                    <a:moveTo>
                      <a:pt x="0" y="0"/>
                    </a:moveTo>
                    <a:lnTo>
                      <a:pt x="604627" y="0"/>
                    </a:lnTo>
                    <a:lnTo>
                      <a:pt x="604627" y="26462"/>
                    </a:lnTo>
                    <a:lnTo>
                      <a:pt x="0" y="26462"/>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85" name="Google Shape;285;p7"/>
              <p:cNvSpPr/>
              <p:nvPr/>
            </p:nvSpPr>
            <p:spPr>
              <a:xfrm>
                <a:off x="4340487" y="3506854"/>
                <a:ext cx="604627" cy="26462"/>
              </a:xfrm>
              <a:custGeom>
                <a:avLst/>
                <a:gdLst/>
                <a:ahLst/>
                <a:cxnLst/>
                <a:rect l="l" t="t" r="r" b="b"/>
                <a:pathLst>
                  <a:path w="604627" h="26462" extrusionOk="0">
                    <a:moveTo>
                      <a:pt x="0" y="0"/>
                    </a:moveTo>
                    <a:lnTo>
                      <a:pt x="604627" y="0"/>
                    </a:lnTo>
                    <a:lnTo>
                      <a:pt x="604627" y="26462"/>
                    </a:lnTo>
                    <a:lnTo>
                      <a:pt x="0" y="26462"/>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86" name="Google Shape;286;p7"/>
              <p:cNvSpPr/>
              <p:nvPr/>
            </p:nvSpPr>
            <p:spPr>
              <a:xfrm>
                <a:off x="4340487" y="3600024"/>
                <a:ext cx="604627" cy="26462"/>
              </a:xfrm>
              <a:custGeom>
                <a:avLst/>
                <a:gdLst/>
                <a:ahLst/>
                <a:cxnLst/>
                <a:rect l="l" t="t" r="r" b="b"/>
                <a:pathLst>
                  <a:path w="604627" h="26462" extrusionOk="0">
                    <a:moveTo>
                      <a:pt x="0" y="0"/>
                    </a:moveTo>
                    <a:lnTo>
                      <a:pt x="604627" y="0"/>
                    </a:lnTo>
                    <a:lnTo>
                      <a:pt x="604627" y="26462"/>
                    </a:lnTo>
                    <a:lnTo>
                      <a:pt x="0" y="26462"/>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87" name="Google Shape;287;p7"/>
              <p:cNvSpPr/>
              <p:nvPr/>
            </p:nvSpPr>
            <p:spPr>
              <a:xfrm>
                <a:off x="4340487" y="3693279"/>
                <a:ext cx="604627" cy="26462"/>
              </a:xfrm>
              <a:custGeom>
                <a:avLst/>
                <a:gdLst/>
                <a:ahLst/>
                <a:cxnLst/>
                <a:rect l="l" t="t" r="r" b="b"/>
                <a:pathLst>
                  <a:path w="604627" h="26462" extrusionOk="0">
                    <a:moveTo>
                      <a:pt x="0" y="0"/>
                    </a:moveTo>
                    <a:lnTo>
                      <a:pt x="604627" y="0"/>
                    </a:lnTo>
                    <a:lnTo>
                      <a:pt x="604627" y="26462"/>
                    </a:lnTo>
                    <a:lnTo>
                      <a:pt x="0" y="26462"/>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88" name="Google Shape;288;p7"/>
              <p:cNvSpPr/>
              <p:nvPr/>
            </p:nvSpPr>
            <p:spPr>
              <a:xfrm>
                <a:off x="4340487" y="3786449"/>
                <a:ext cx="604627" cy="26462"/>
              </a:xfrm>
              <a:custGeom>
                <a:avLst/>
                <a:gdLst/>
                <a:ahLst/>
                <a:cxnLst/>
                <a:rect l="l" t="t" r="r" b="b"/>
                <a:pathLst>
                  <a:path w="604627" h="26462" extrusionOk="0">
                    <a:moveTo>
                      <a:pt x="0" y="0"/>
                    </a:moveTo>
                    <a:lnTo>
                      <a:pt x="604627" y="0"/>
                    </a:lnTo>
                    <a:lnTo>
                      <a:pt x="604627" y="26462"/>
                    </a:lnTo>
                    <a:lnTo>
                      <a:pt x="0" y="26462"/>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89" name="Google Shape;289;p7"/>
              <p:cNvSpPr/>
              <p:nvPr/>
            </p:nvSpPr>
            <p:spPr>
              <a:xfrm>
                <a:off x="4340487" y="3879619"/>
                <a:ext cx="604627" cy="26462"/>
              </a:xfrm>
              <a:custGeom>
                <a:avLst/>
                <a:gdLst/>
                <a:ahLst/>
                <a:cxnLst/>
                <a:rect l="l" t="t" r="r" b="b"/>
                <a:pathLst>
                  <a:path w="604627" h="26462" extrusionOk="0">
                    <a:moveTo>
                      <a:pt x="0" y="0"/>
                    </a:moveTo>
                    <a:lnTo>
                      <a:pt x="604627" y="0"/>
                    </a:lnTo>
                    <a:lnTo>
                      <a:pt x="604627" y="26462"/>
                    </a:lnTo>
                    <a:lnTo>
                      <a:pt x="0" y="26462"/>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90" name="Google Shape;290;p7"/>
              <p:cNvSpPr/>
              <p:nvPr/>
            </p:nvSpPr>
            <p:spPr>
              <a:xfrm>
                <a:off x="4340487" y="3972790"/>
                <a:ext cx="604627" cy="26462"/>
              </a:xfrm>
              <a:custGeom>
                <a:avLst/>
                <a:gdLst/>
                <a:ahLst/>
                <a:cxnLst/>
                <a:rect l="l" t="t" r="r" b="b"/>
                <a:pathLst>
                  <a:path w="604627" h="26462" extrusionOk="0">
                    <a:moveTo>
                      <a:pt x="0" y="0"/>
                    </a:moveTo>
                    <a:lnTo>
                      <a:pt x="604627" y="0"/>
                    </a:lnTo>
                    <a:lnTo>
                      <a:pt x="604627" y="26462"/>
                    </a:lnTo>
                    <a:lnTo>
                      <a:pt x="0" y="26462"/>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91" name="Google Shape;291;p7"/>
              <p:cNvSpPr/>
              <p:nvPr/>
            </p:nvSpPr>
            <p:spPr>
              <a:xfrm>
                <a:off x="4340487" y="4066045"/>
                <a:ext cx="604627" cy="26462"/>
              </a:xfrm>
              <a:custGeom>
                <a:avLst/>
                <a:gdLst/>
                <a:ahLst/>
                <a:cxnLst/>
                <a:rect l="l" t="t" r="r" b="b"/>
                <a:pathLst>
                  <a:path w="604627" h="26462" extrusionOk="0">
                    <a:moveTo>
                      <a:pt x="0" y="0"/>
                    </a:moveTo>
                    <a:lnTo>
                      <a:pt x="604627" y="0"/>
                    </a:lnTo>
                    <a:lnTo>
                      <a:pt x="604627" y="26462"/>
                    </a:lnTo>
                    <a:lnTo>
                      <a:pt x="0" y="26462"/>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92" name="Google Shape;292;p7"/>
              <p:cNvSpPr/>
              <p:nvPr/>
            </p:nvSpPr>
            <p:spPr>
              <a:xfrm>
                <a:off x="4340487" y="4159215"/>
                <a:ext cx="604627" cy="26462"/>
              </a:xfrm>
              <a:custGeom>
                <a:avLst/>
                <a:gdLst/>
                <a:ahLst/>
                <a:cxnLst/>
                <a:rect l="l" t="t" r="r" b="b"/>
                <a:pathLst>
                  <a:path w="604627" h="26462" extrusionOk="0">
                    <a:moveTo>
                      <a:pt x="0" y="0"/>
                    </a:moveTo>
                    <a:lnTo>
                      <a:pt x="604627" y="0"/>
                    </a:lnTo>
                    <a:lnTo>
                      <a:pt x="604627" y="26462"/>
                    </a:lnTo>
                    <a:lnTo>
                      <a:pt x="0" y="26462"/>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93" name="Google Shape;293;p7"/>
              <p:cNvSpPr/>
              <p:nvPr/>
            </p:nvSpPr>
            <p:spPr>
              <a:xfrm>
                <a:off x="4340487" y="4252385"/>
                <a:ext cx="604627" cy="26462"/>
              </a:xfrm>
              <a:custGeom>
                <a:avLst/>
                <a:gdLst/>
                <a:ahLst/>
                <a:cxnLst/>
                <a:rect l="l" t="t" r="r" b="b"/>
                <a:pathLst>
                  <a:path w="604627" h="26462" extrusionOk="0">
                    <a:moveTo>
                      <a:pt x="0" y="0"/>
                    </a:moveTo>
                    <a:lnTo>
                      <a:pt x="604627" y="0"/>
                    </a:lnTo>
                    <a:lnTo>
                      <a:pt x="604627" y="26462"/>
                    </a:lnTo>
                    <a:lnTo>
                      <a:pt x="0" y="26462"/>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94" name="Google Shape;294;p7"/>
              <p:cNvSpPr/>
              <p:nvPr/>
            </p:nvSpPr>
            <p:spPr>
              <a:xfrm>
                <a:off x="4340487" y="4345555"/>
                <a:ext cx="604627" cy="26462"/>
              </a:xfrm>
              <a:custGeom>
                <a:avLst/>
                <a:gdLst/>
                <a:ahLst/>
                <a:cxnLst/>
                <a:rect l="l" t="t" r="r" b="b"/>
                <a:pathLst>
                  <a:path w="604627" h="26462" extrusionOk="0">
                    <a:moveTo>
                      <a:pt x="0" y="0"/>
                    </a:moveTo>
                    <a:lnTo>
                      <a:pt x="604627" y="0"/>
                    </a:lnTo>
                    <a:lnTo>
                      <a:pt x="604627" y="26462"/>
                    </a:lnTo>
                    <a:lnTo>
                      <a:pt x="0" y="26462"/>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95" name="Google Shape;295;p7"/>
              <p:cNvSpPr/>
              <p:nvPr/>
            </p:nvSpPr>
            <p:spPr>
              <a:xfrm>
                <a:off x="4340487" y="4438725"/>
                <a:ext cx="604627" cy="26462"/>
              </a:xfrm>
              <a:custGeom>
                <a:avLst/>
                <a:gdLst/>
                <a:ahLst/>
                <a:cxnLst/>
                <a:rect l="l" t="t" r="r" b="b"/>
                <a:pathLst>
                  <a:path w="604627" h="26462" extrusionOk="0">
                    <a:moveTo>
                      <a:pt x="0" y="0"/>
                    </a:moveTo>
                    <a:lnTo>
                      <a:pt x="604627" y="0"/>
                    </a:lnTo>
                    <a:lnTo>
                      <a:pt x="604627" y="26462"/>
                    </a:lnTo>
                    <a:lnTo>
                      <a:pt x="0" y="26462"/>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296" name="Google Shape;296;p7"/>
            <p:cNvGrpSpPr/>
            <p:nvPr/>
          </p:nvGrpSpPr>
          <p:grpSpPr>
            <a:xfrm flipH="1">
              <a:off x="231527" y="4576400"/>
              <a:ext cx="330692" cy="754899"/>
              <a:chOff x="2702313" y="2980843"/>
              <a:chExt cx="618809" cy="1412611"/>
            </a:xfrm>
          </p:grpSpPr>
          <p:sp>
            <p:nvSpPr>
              <p:cNvPr id="297" name="Google Shape;297;p7"/>
              <p:cNvSpPr/>
              <p:nvPr/>
            </p:nvSpPr>
            <p:spPr>
              <a:xfrm>
                <a:off x="2702313" y="2980843"/>
                <a:ext cx="618809" cy="1412611"/>
              </a:xfrm>
              <a:custGeom>
                <a:avLst/>
                <a:gdLst/>
                <a:ahLst/>
                <a:cxnLst/>
                <a:rect l="l" t="t" r="r" b="b"/>
                <a:pathLst>
                  <a:path w="701200" h="1412611" extrusionOk="0">
                    <a:moveTo>
                      <a:pt x="0" y="0"/>
                    </a:moveTo>
                    <a:lnTo>
                      <a:pt x="701201" y="0"/>
                    </a:lnTo>
                    <a:lnTo>
                      <a:pt x="701201" y="1412612"/>
                    </a:lnTo>
                    <a:lnTo>
                      <a:pt x="0" y="1412612"/>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98" name="Google Shape;298;p7"/>
              <p:cNvSpPr/>
              <p:nvPr/>
            </p:nvSpPr>
            <p:spPr>
              <a:xfrm>
                <a:off x="2761190" y="3148638"/>
                <a:ext cx="150603" cy="74195"/>
              </a:xfrm>
              <a:custGeom>
                <a:avLst/>
                <a:gdLst/>
                <a:ahLst/>
                <a:cxnLst/>
                <a:rect l="l" t="t" r="r" b="b"/>
                <a:pathLst>
                  <a:path w="150603" h="74195" extrusionOk="0">
                    <a:moveTo>
                      <a:pt x="0" y="0"/>
                    </a:moveTo>
                    <a:lnTo>
                      <a:pt x="150604" y="0"/>
                    </a:lnTo>
                    <a:lnTo>
                      <a:pt x="150604" y="74196"/>
                    </a:lnTo>
                    <a:lnTo>
                      <a:pt x="0" y="74196"/>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99" name="Google Shape;299;p7"/>
              <p:cNvSpPr/>
              <p:nvPr/>
            </p:nvSpPr>
            <p:spPr>
              <a:xfrm>
                <a:off x="2938596" y="3148638"/>
                <a:ext cx="150603" cy="74195"/>
              </a:xfrm>
              <a:custGeom>
                <a:avLst/>
                <a:gdLst/>
                <a:ahLst/>
                <a:cxnLst/>
                <a:rect l="l" t="t" r="r" b="b"/>
                <a:pathLst>
                  <a:path w="150603" h="74195" extrusionOk="0">
                    <a:moveTo>
                      <a:pt x="0" y="0"/>
                    </a:moveTo>
                    <a:lnTo>
                      <a:pt x="150604" y="0"/>
                    </a:lnTo>
                    <a:lnTo>
                      <a:pt x="150604" y="74196"/>
                    </a:lnTo>
                    <a:lnTo>
                      <a:pt x="0" y="74196"/>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00" name="Google Shape;300;p7"/>
              <p:cNvSpPr/>
              <p:nvPr/>
            </p:nvSpPr>
            <p:spPr>
              <a:xfrm>
                <a:off x="3115917" y="3148638"/>
                <a:ext cx="150603" cy="74195"/>
              </a:xfrm>
              <a:custGeom>
                <a:avLst/>
                <a:gdLst/>
                <a:ahLst/>
                <a:cxnLst/>
                <a:rect l="l" t="t" r="r" b="b"/>
                <a:pathLst>
                  <a:path w="150603" h="74195" extrusionOk="0">
                    <a:moveTo>
                      <a:pt x="0" y="0"/>
                    </a:moveTo>
                    <a:lnTo>
                      <a:pt x="150604" y="0"/>
                    </a:lnTo>
                    <a:lnTo>
                      <a:pt x="150604" y="74196"/>
                    </a:lnTo>
                    <a:lnTo>
                      <a:pt x="0" y="74196"/>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01" name="Google Shape;301;p7"/>
              <p:cNvSpPr/>
              <p:nvPr/>
            </p:nvSpPr>
            <p:spPr>
              <a:xfrm>
                <a:off x="2761190" y="3282990"/>
                <a:ext cx="150603" cy="74195"/>
              </a:xfrm>
              <a:custGeom>
                <a:avLst/>
                <a:gdLst/>
                <a:ahLst/>
                <a:cxnLst/>
                <a:rect l="l" t="t" r="r" b="b"/>
                <a:pathLst>
                  <a:path w="150603" h="74195" extrusionOk="0">
                    <a:moveTo>
                      <a:pt x="0" y="0"/>
                    </a:moveTo>
                    <a:lnTo>
                      <a:pt x="150604" y="0"/>
                    </a:lnTo>
                    <a:lnTo>
                      <a:pt x="150604" y="74196"/>
                    </a:lnTo>
                    <a:lnTo>
                      <a:pt x="0" y="74196"/>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02" name="Google Shape;302;p7"/>
              <p:cNvSpPr/>
              <p:nvPr/>
            </p:nvSpPr>
            <p:spPr>
              <a:xfrm>
                <a:off x="2938596" y="3282990"/>
                <a:ext cx="150603" cy="74195"/>
              </a:xfrm>
              <a:custGeom>
                <a:avLst/>
                <a:gdLst/>
                <a:ahLst/>
                <a:cxnLst/>
                <a:rect l="l" t="t" r="r" b="b"/>
                <a:pathLst>
                  <a:path w="150603" h="74195" extrusionOk="0">
                    <a:moveTo>
                      <a:pt x="0" y="0"/>
                    </a:moveTo>
                    <a:lnTo>
                      <a:pt x="150604" y="0"/>
                    </a:lnTo>
                    <a:lnTo>
                      <a:pt x="150604" y="74196"/>
                    </a:lnTo>
                    <a:lnTo>
                      <a:pt x="0" y="74196"/>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03" name="Google Shape;303;p7"/>
              <p:cNvSpPr/>
              <p:nvPr/>
            </p:nvSpPr>
            <p:spPr>
              <a:xfrm>
                <a:off x="3115917" y="3282990"/>
                <a:ext cx="150603" cy="74195"/>
              </a:xfrm>
              <a:custGeom>
                <a:avLst/>
                <a:gdLst/>
                <a:ahLst/>
                <a:cxnLst/>
                <a:rect l="l" t="t" r="r" b="b"/>
                <a:pathLst>
                  <a:path w="150603" h="74195" extrusionOk="0">
                    <a:moveTo>
                      <a:pt x="0" y="0"/>
                    </a:moveTo>
                    <a:lnTo>
                      <a:pt x="150604" y="0"/>
                    </a:lnTo>
                    <a:lnTo>
                      <a:pt x="150604" y="74196"/>
                    </a:lnTo>
                    <a:lnTo>
                      <a:pt x="0" y="74196"/>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04" name="Google Shape;304;p7"/>
              <p:cNvSpPr/>
              <p:nvPr/>
            </p:nvSpPr>
            <p:spPr>
              <a:xfrm>
                <a:off x="2761190" y="3417258"/>
                <a:ext cx="150603" cy="74195"/>
              </a:xfrm>
              <a:custGeom>
                <a:avLst/>
                <a:gdLst/>
                <a:ahLst/>
                <a:cxnLst/>
                <a:rect l="l" t="t" r="r" b="b"/>
                <a:pathLst>
                  <a:path w="150603" h="74195" extrusionOk="0">
                    <a:moveTo>
                      <a:pt x="0" y="0"/>
                    </a:moveTo>
                    <a:lnTo>
                      <a:pt x="150604" y="0"/>
                    </a:lnTo>
                    <a:lnTo>
                      <a:pt x="150604" y="74196"/>
                    </a:lnTo>
                    <a:lnTo>
                      <a:pt x="0" y="74196"/>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05" name="Google Shape;305;p7"/>
              <p:cNvSpPr/>
              <p:nvPr/>
            </p:nvSpPr>
            <p:spPr>
              <a:xfrm>
                <a:off x="2938596" y="3417258"/>
                <a:ext cx="150603" cy="74195"/>
              </a:xfrm>
              <a:custGeom>
                <a:avLst/>
                <a:gdLst/>
                <a:ahLst/>
                <a:cxnLst/>
                <a:rect l="l" t="t" r="r" b="b"/>
                <a:pathLst>
                  <a:path w="150603" h="74195" extrusionOk="0">
                    <a:moveTo>
                      <a:pt x="0" y="0"/>
                    </a:moveTo>
                    <a:lnTo>
                      <a:pt x="150604" y="0"/>
                    </a:lnTo>
                    <a:lnTo>
                      <a:pt x="150604" y="74196"/>
                    </a:lnTo>
                    <a:lnTo>
                      <a:pt x="0" y="74196"/>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06" name="Google Shape;306;p7"/>
              <p:cNvSpPr/>
              <p:nvPr/>
            </p:nvSpPr>
            <p:spPr>
              <a:xfrm>
                <a:off x="3115917" y="3417258"/>
                <a:ext cx="150603" cy="74195"/>
              </a:xfrm>
              <a:custGeom>
                <a:avLst/>
                <a:gdLst/>
                <a:ahLst/>
                <a:cxnLst/>
                <a:rect l="l" t="t" r="r" b="b"/>
                <a:pathLst>
                  <a:path w="150603" h="74195" extrusionOk="0">
                    <a:moveTo>
                      <a:pt x="0" y="0"/>
                    </a:moveTo>
                    <a:lnTo>
                      <a:pt x="150604" y="0"/>
                    </a:lnTo>
                    <a:lnTo>
                      <a:pt x="150604" y="74196"/>
                    </a:lnTo>
                    <a:lnTo>
                      <a:pt x="0" y="74196"/>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07" name="Google Shape;307;p7"/>
              <p:cNvSpPr/>
              <p:nvPr/>
            </p:nvSpPr>
            <p:spPr>
              <a:xfrm>
                <a:off x="2761190" y="3551610"/>
                <a:ext cx="150603" cy="74195"/>
              </a:xfrm>
              <a:custGeom>
                <a:avLst/>
                <a:gdLst/>
                <a:ahLst/>
                <a:cxnLst/>
                <a:rect l="l" t="t" r="r" b="b"/>
                <a:pathLst>
                  <a:path w="150603" h="74195" extrusionOk="0">
                    <a:moveTo>
                      <a:pt x="0" y="0"/>
                    </a:moveTo>
                    <a:lnTo>
                      <a:pt x="150604" y="0"/>
                    </a:lnTo>
                    <a:lnTo>
                      <a:pt x="150604" y="74196"/>
                    </a:lnTo>
                    <a:lnTo>
                      <a:pt x="0" y="74196"/>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08" name="Google Shape;308;p7"/>
              <p:cNvSpPr/>
              <p:nvPr/>
            </p:nvSpPr>
            <p:spPr>
              <a:xfrm>
                <a:off x="2938596" y="3551610"/>
                <a:ext cx="150603" cy="74195"/>
              </a:xfrm>
              <a:custGeom>
                <a:avLst/>
                <a:gdLst/>
                <a:ahLst/>
                <a:cxnLst/>
                <a:rect l="l" t="t" r="r" b="b"/>
                <a:pathLst>
                  <a:path w="150603" h="74195" extrusionOk="0">
                    <a:moveTo>
                      <a:pt x="0" y="0"/>
                    </a:moveTo>
                    <a:lnTo>
                      <a:pt x="150604" y="0"/>
                    </a:lnTo>
                    <a:lnTo>
                      <a:pt x="150604" y="74196"/>
                    </a:lnTo>
                    <a:lnTo>
                      <a:pt x="0" y="74196"/>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09" name="Google Shape;309;p7"/>
              <p:cNvSpPr/>
              <p:nvPr/>
            </p:nvSpPr>
            <p:spPr>
              <a:xfrm>
                <a:off x="3115917" y="3551610"/>
                <a:ext cx="150603" cy="74195"/>
              </a:xfrm>
              <a:custGeom>
                <a:avLst/>
                <a:gdLst/>
                <a:ahLst/>
                <a:cxnLst/>
                <a:rect l="l" t="t" r="r" b="b"/>
                <a:pathLst>
                  <a:path w="150603" h="74195" extrusionOk="0">
                    <a:moveTo>
                      <a:pt x="0" y="0"/>
                    </a:moveTo>
                    <a:lnTo>
                      <a:pt x="150604" y="0"/>
                    </a:lnTo>
                    <a:lnTo>
                      <a:pt x="150604" y="74196"/>
                    </a:lnTo>
                    <a:lnTo>
                      <a:pt x="0" y="74196"/>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10" name="Google Shape;310;p7"/>
              <p:cNvSpPr/>
              <p:nvPr/>
            </p:nvSpPr>
            <p:spPr>
              <a:xfrm>
                <a:off x="2761190" y="3685962"/>
                <a:ext cx="150603" cy="74195"/>
              </a:xfrm>
              <a:custGeom>
                <a:avLst/>
                <a:gdLst/>
                <a:ahLst/>
                <a:cxnLst/>
                <a:rect l="l" t="t" r="r" b="b"/>
                <a:pathLst>
                  <a:path w="150603" h="74195" extrusionOk="0">
                    <a:moveTo>
                      <a:pt x="0" y="0"/>
                    </a:moveTo>
                    <a:lnTo>
                      <a:pt x="150604" y="0"/>
                    </a:lnTo>
                    <a:lnTo>
                      <a:pt x="150604" y="74196"/>
                    </a:lnTo>
                    <a:lnTo>
                      <a:pt x="0" y="74196"/>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11" name="Google Shape;311;p7"/>
              <p:cNvSpPr/>
              <p:nvPr/>
            </p:nvSpPr>
            <p:spPr>
              <a:xfrm>
                <a:off x="2938596" y="3685962"/>
                <a:ext cx="150603" cy="74195"/>
              </a:xfrm>
              <a:custGeom>
                <a:avLst/>
                <a:gdLst/>
                <a:ahLst/>
                <a:cxnLst/>
                <a:rect l="l" t="t" r="r" b="b"/>
                <a:pathLst>
                  <a:path w="150603" h="74195" extrusionOk="0">
                    <a:moveTo>
                      <a:pt x="0" y="0"/>
                    </a:moveTo>
                    <a:lnTo>
                      <a:pt x="150604" y="0"/>
                    </a:lnTo>
                    <a:lnTo>
                      <a:pt x="150604" y="74196"/>
                    </a:lnTo>
                    <a:lnTo>
                      <a:pt x="0" y="74196"/>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12" name="Google Shape;312;p7"/>
              <p:cNvSpPr/>
              <p:nvPr/>
            </p:nvSpPr>
            <p:spPr>
              <a:xfrm>
                <a:off x="3115917" y="3685962"/>
                <a:ext cx="150603" cy="74195"/>
              </a:xfrm>
              <a:custGeom>
                <a:avLst/>
                <a:gdLst/>
                <a:ahLst/>
                <a:cxnLst/>
                <a:rect l="l" t="t" r="r" b="b"/>
                <a:pathLst>
                  <a:path w="150603" h="74195" extrusionOk="0">
                    <a:moveTo>
                      <a:pt x="0" y="0"/>
                    </a:moveTo>
                    <a:lnTo>
                      <a:pt x="150604" y="0"/>
                    </a:lnTo>
                    <a:lnTo>
                      <a:pt x="150604" y="74196"/>
                    </a:lnTo>
                    <a:lnTo>
                      <a:pt x="0" y="74196"/>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13" name="Google Shape;313;p7"/>
              <p:cNvSpPr/>
              <p:nvPr/>
            </p:nvSpPr>
            <p:spPr>
              <a:xfrm>
                <a:off x="2761190" y="3820314"/>
                <a:ext cx="150603" cy="74195"/>
              </a:xfrm>
              <a:custGeom>
                <a:avLst/>
                <a:gdLst/>
                <a:ahLst/>
                <a:cxnLst/>
                <a:rect l="l" t="t" r="r" b="b"/>
                <a:pathLst>
                  <a:path w="150603" h="74195" extrusionOk="0">
                    <a:moveTo>
                      <a:pt x="0" y="0"/>
                    </a:moveTo>
                    <a:lnTo>
                      <a:pt x="150604" y="0"/>
                    </a:lnTo>
                    <a:lnTo>
                      <a:pt x="150604" y="74196"/>
                    </a:lnTo>
                    <a:lnTo>
                      <a:pt x="0" y="74196"/>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14" name="Google Shape;314;p7"/>
              <p:cNvSpPr/>
              <p:nvPr/>
            </p:nvSpPr>
            <p:spPr>
              <a:xfrm>
                <a:off x="2938596" y="3820314"/>
                <a:ext cx="150603" cy="74195"/>
              </a:xfrm>
              <a:custGeom>
                <a:avLst/>
                <a:gdLst/>
                <a:ahLst/>
                <a:cxnLst/>
                <a:rect l="l" t="t" r="r" b="b"/>
                <a:pathLst>
                  <a:path w="150603" h="74195" extrusionOk="0">
                    <a:moveTo>
                      <a:pt x="0" y="0"/>
                    </a:moveTo>
                    <a:lnTo>
                      <a:pt x="150604" y="0"/>
                    </a:lnTo>
                    <a:lnTo>
                      <a:pt x="150604" y="74196"/>
                    </a:lnTo>
                    <a:lnTo>
                      <a:pt x="0" y="74196"/>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15" name="Google Shape;315;p7"/>
              <p:cNvSpPr/>
              <p:nvPr/>
            </p:nvSpPr>
            <p:spPr>
              <a:xfrm>
                <a:off x="3115917" y="3820314"/>
                <a:ext cx="150603" cy="74195"/>
              </a:xfrm>
              <a:custGeom>
                <a:avLst/>
                <a:gdLst/>
                <a:ahLst/>
                <a:cxnLst/>
                <a:rect l="l" t="t" r="r" b="b"/>
                <a:pathLst>
                  <a:path w="150603" h="74195" extrusionOk="0">
                    <a:moveTo>
                      <a:pt x="0" y="0"/>
                    </a:moveTo>
                    <a:lnTo>
                      <a:pt x="150604" y="0"/>
                    </a:lnTo>
                    <a:lnTo>
                      <a:pt x="150604" y="74196"/>
                    </a:lnTo>
                    <a:lnTo>
                      <a:pt x="0" y="74196"/>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316" name="Google Shape;316;p7"/>
            <p:cNvGrpSpPr/>
            <p:nvPr/>
          </p:nvGrpSpPr>
          <p:grpSpPr>
            <a:xfrm flipH="1">
              <a:off x="8440928" y="3901406"/>
              <a:ext cx="692660" cy="1414321"/>
              <a:chOff x="2560796" y="2828448"/>
              <a:chExt cx="925644" cy="1890045"/>
            </a:xfrm>
          </p:grpSpPr>
          <p:sp>
            <p:nvSpPr>
              <p:cNvPr id="317" name="Google Shape;317;p7"/>
              <p:cNvSpPr/>
              <p:nvPr/>
            </p:nvSpPr>
            <p:spPr>
              <a:xfrm>
                <a:off x="2560796" y="2828448"/>
                <a:ext cx="451770" cy="1890045"/>
              </a:xfrm>
              <a:custGeom>
                <a:avLst/>
                <a:gdLst/>
                <a:ahLst/>
                <a:cxnLst/>
                <a:rect l="l" t="t" r="r" b="b"/>
                <a:pathLst>
                  <a:path w="451770" h="1890045" extrusionOk="0">
                    <a:moveTo>
                      <a:pt x="371475" y="476536"/>
                    </a:moveTo>
                    <a:lnTo>
                      <a:pt x="371475" y="254794"/>
                    </a:lnTo>
                    <a:lnTo>
                      <a:pt x="316706" y="254794"/>
                    </a:lnTo>
                    <a:lnTo>
                      <a:pt x="316706" y="144875"/>
                    </a:lnTo>
                    <a:lnTo>
                      <a:pt x="235744" y="144875"/>
                    </a:lnTo>
                    <a:lnTo>
                      <a:pt x="235744" y="59531"/>
                    </a:lnTo>
                    <a:lnTo>
                      <a:pt x="133350" y="59531"/>
                    </a:lnTo>
                    <a:lnTo>
                      <a:pt x="133350" y="0"/>
                    </a:lnTo>
                    <a:lnTo>
                      <a:pt x="0" y="0"/>
                    </a:lnTo>
                    <a:lnTo>
                      <a:pt x="0" y="59531"/>
                    </a:lnTo>
                    <a:lnTo>
                      <a:pt x="0" y="144875"/>
                    </a:lnTo>
                    <a:lnTo>
                      <a:pt x="0" y="254794"/>
                    </a:lnTo>
                    <a:lnTo>
                      <a:pt x="0" y="476536"/>
                    </a:lnTo>
                    <a:lnTo>
                      <a:pt x="0" y="1890046"/>
                    </a:lnTo>
                    <a:lnTo>
                      <a:pt x="451771" y="1890046"/>
                    </a:lnTo>
                    <a:lnTo>
                      <a:pt x="451771" y="476536"/>
                    </a:lnTo>
                    <a:lnTo>
                      <a:pt x="371475" y="476536"/>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18" name="Google Shape;318;p7"/>
              <p:cNvSpPr/>
              <p:nvPr/>
            </p:nvSpPr>
            <p:spPr>
              <a:xfrm>
                <a:off x="2925132" y="3207169"/>
                <a:ext cx="561308" cy="1503140"/>
              </a:xfrm>
              <a:custGeom>
                <a:avLst/>
                <a:gdLst/>
                <a:ahLst/>
                <a:cxnLst/>
                <a:rect l="l" t="t" r="r" b="b"/>
                <a:pathLst>
                  <a:path w="561308" h="1503140" extrusionOk="0">
                    <a:moveTo>
                      <a:pt x="435102" y="76200"/>
                    </a:moveTo>
                    <a:lnTo>
                      <a:pt x="435102" y="0"/>
                    </a:lnTo>
                    <a:lnTo>
                      <a:pt x="126302" y="0"/>
                    </a:lnTo>
                    <a:lnTo>
                      <a:pt x="126302" y="76200"/>
                    </a:lnTo>
                    <a:lnTo>
                      <a:pt x="0" y="76200"/>
                    </a:lnTo>
                    <a:lnTo>
                      <a:pt x="0" y="1503140"/>
                    </a:lnTo>
                    <a:lnTo>
                      <a:pt x="561308" y="1503140"/>
                    </a:lnTo>
                    <a:lnTo>
                      <a:pt x="561308" y="76200"/>
                    </a:lnTo>
                    <a:lnTo>
                      <a:pt x="435102" y="7620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spTree>
    <p:extLst>
      <p:ext uri="{BB962C8B-B14F-4D97-AF65-F5344CB8AC3E}">
        <p14:creationId xmlns:p14="http://schemas.microsoft.com/office/powerpoint/2010/main" val="14040378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317"/>
        <p:cNvGrpSpPr/>
        <p:nvPr/>
      </p:nvGrpSpPr>
      <p:grpSpPr>
        <a:xfrm>
          <a:off x="0" y="0"/>
          <a:ext cx="0" cy="0"/>
          <a:chOff x="0" y="0"/>
          <a:chExt cx="0" cy="0"/>
        </a:xfrm>
      </p:grpSpPr>
      <p:sp>
        <p:nvSpPr>
          <p:cNvPr id="318" name="Google Shape;318;p28"/>
          <p:cNvSpPr/>
          <p:nvPr/>
        </p:nvSpPr>
        <p:spPr>
          <a:xfrm>
            <a:off x="-43567" y="5523501"/>
            <a:ext cx="12295600" cy="1334500"/>
          </a:xfrm>
          <a:custGeom>
            <a:avLst/>
            <a:gdLst/>
            <a:ahLst/>
            <a:cxnLst/>
            <a:rect l="l" t="t" r="r" b="b"/>
            <a:pathLst>
              <a:path w="368868" h="17405" extrusionOk="0">
                <a:moveTo>
                  <a:pt x="368868" y="4183"/>
                </a:moveTo>
                <a:lnTo>
                  <a:pt x="0" y="0"/>
                </a:lnTo>
                <a:lnTo>
                  <a:pt x="151" y="17405"/>
                </a:lnTo>
                <a:lnTo>
                  <a:pt x="367998" y="17405"/>
                </a:lnTo>
                <a:close/>
              </a:path>
            </a:pathLst>
          </a:custGeom>
          <a:solidFill>
            <a:schemeClr val="dk1"/>
          </a:solidFill>
          <a:ln>
            <a:noFill/>
          </a:ln>
        </p:spPr>
      </p:sp>
      <p:sp>
        <p:nvSpPr>
          <p:cNvPr id="319" name="Google Shape;319;p28"/>
          <p:cNvSpPr/>
          <p:nvPr/>
        </p:nvSpPr>
        <p:spPr>
          <a:xfrm>
            <a:off x="11482150" y="5352661"/>
            <a:ext cx="608692" cy="407120"/>
          </a:xfrm>
          <a:custGeom>
            <a:avLst/>
            <a:gdLst/>
            <a:ahLst/>
            <a:cxnLst/>
            <a:rect l="l" t="t" r="r" b="b"/>
            <a:pathLst>
              <a:path w="6888" h="4607" extrusionOk="0">
                <a:moveTo>
                  <a:pt x="212" y="1"/>
                </a:moveTo>
                <a:cubicBezTo>
                  <a:pt x="97" y="1"/>
                  <a:pt x="0" y="97"/>
                  <a:pt x="0" y="218"/>
                </a:cubicBezTo>
                <a:lnTo>
                  <a:pt x="0" y="4389"/>
                </a:lnTo>
                <a:cubicBezTo>
                  <a:pt x="0" y="4510"/>
                  <a:pt x="97" y="4606"/>
                  <a:pt x="212" y="4606"/>
                </a:cubicBezTo>
                <a:lnTo>
                  <a:pt x="6670" y="4606"/>
                </a:lnTo>
                <a:cubicBezTo>
                  <a:pt x="6791" y="4606"/>
                  <a:pt x="6888" y="4510"/>
                  <a:pt x="6888" y="4389"/>
                </a:cubicBezTo>
                <a:lnTo>
                  <a:pt x="6888" y="218"/>
                </a:lnTo>
                <a:cubicBezTo>
                  <a:pt x="6888" y="97"/>
                  <a:pt x="6791" y="1"/>
                  <a:pt x="6670" y="1"/>
                </a:cubicBezTo>
                <a:close/>
              </a:path>
            </a:pathLst>
          </a:custGeom>
          <a:solidFill>
            <a:srgbClr val="3A1E1E">
              <a:alpha val="168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0" name="Google Shape;320;p28"/>
          <p:cNvSpPr/>
          <p:nvPr/>
        </p:nvSpPr>
        <p:spPr>
          <a:xfrm>
            <a:off x="11899017" y="4832528"/>
            <a:ext cx="608692" cy="407120"/>
          </a:xfrm>
          <a:custGeom>
            <a:avLst/>
            <a:gdLst/>
            <a:ahLst/>
            <a:cxnLst/>
            <a:rect l="l" t="t" r="r" b="b"/>
            <a:pathLst>
              <a:path w="6888" h="4607" extrusionOk="0">
                <a:moveTo>
                  <a:pt x="212" y="1"/>
                </a:moveTo>
                <a:cubicBezTo>
                  <a:pt x="97" y="1"/>
                  <a:pt x="0" y="97"/>
                  <a:pt x="0" y="218"/>
                </a:cubicBezTo>
                <a:lnTo>
                  <a:pt x="0" y="4389"/>
                </a:lnTo>
                <a:cubicBezTo>
                  <a:pt x="0" y="4510"/>
                  <a:pt x="97" y="4606"/>
                  <a:pt x="212" y="4606"/>
                </a:cubicBezTo>
                <a:lnTo>
                  <a:pt x="6670" y="4606"/>
                </a:lnTo>
                <a:cubicBezTo>
                  <a:pt x="6791" y="4606"/>
                  <a:pt x="6888" y="4510"/>
                  <a:pt x="6888" y="4389"/>
                </a:cubicBezTo>
                <a:lnTo>
                  <a:pt x="6888" y="218"/>
                </a:lnTo>
                <a:cubicBezTo>
                  <a:pt x="6888" y="97"/>
                  <a:pt x="6791" y="1"/>
                  <a:pt x="6670" y="1"/>
                </a:cubicBezTo>
                <a:close/>
              </a:path>
            </a:pathLst>
          </a:custGeom>
          <a:solidFill>
            <a:srgbClr val="3A1E1E">
              <a:alpha val="168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1" name="Google Shape;321;p28"/>
          <p:cNvSpPr/>
          <p:nvPr/>
        </p:nvSpPr>
        <p:spPr>
          <a:xfrm>
            <a:off x="10315683" y="-5"/>
            <a:ext cx="608692" cy="407120"/>
          </a:xfrm>
          <a:custGeom>
            <a:avLst/>
            <a:gdLst/>
            <a:ahLst/>
            <a:cxnLst/>
            <a:rect l="l" t="t" r="r" b="b"/>
            <a:pathLst>
              <a:path w="6888" h="4607" extrusionOk="0">
                <a:moveTo>
                  <a:pt x="212" y="1"/>
                </a:moveTo>
                <a:cubicBezTo>
                  <a:pt x="97" y="1"/>
                  <a:pt x="0" y="97"/>
                  <a:pt x="0" y="218"/>
                </a:cubicBezTo>
                <a:lnTo>
                  <a:pt x="0" y="4389"/>
                </a:lnTo>
                <a:cubicBezTo>
                  <a:pt x="0" y="4510"/>
                  <a:pt x="97" y="4606"/>
                  <a:pt x="212" y="4606"/>
                </a:cubicBezTo>
                <a:lnTo>
                  <a:pt x="6670" y="4606"/>
                </a:lnTo>
                <a:cubicBezTo>
                  <a:pt x="6791" y="4606"/>
                  <a:pt x="6888" y="4510"/>
                  <a:pt x="6888" y="4389"/>
                </a:cubicBezTo>
                <a:lnTo>
                  <a:pt x="6888" y="218"/>
                </a:lnTo>
                <a:cubicBezTo>
                  <a:pt x="6888" y="97"/>
                  <a:pt x="6791" y="1"/>
                  <a:pt x="6670" y="1"/>
                </a:cubicBezTo>
                <a:close/>
              </a:path>
            </a:pathLst>
          </a:custGeom>
          <a:solidFill>
            <a:srgbClr val="3A1E1E">
              <a:alpha val="168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2" name="Google Shape;322;p28"/>
          <p:cNvSpPr/>
          <p:nvPr/>
        </p:nvSpPr>
        <p:spPr>
          <a:xfrm>
            <a:off x="10629850" y="509777"/>
            <a:ext cx="608692" cy="407120"/>
          </a:xfrm>
          <a:custGeom>
            <a:avLst/>
            <a:gdLst/>
            <a:ahLst/>
            <a:cxnLst/>
            <a:rect l="l" t="t" r="r" b="b"/>
            <a:pathLst>
              <a:path w="6888" h="4607" extrusionOk="0">
                <a:moveTo>
                  <a:pt x="212" y="1"/>
                </a:moveTo>
                <a:cubicBezTo>
                  <a:pt x="97" y="1"/>
                  <a:pt x="0" y="97"/>
                  <a:pt x="0" y="218"/>
                </a:cubicBezTo>
                <a:lnTo>
                  <a:pt x="0" y="4389"/>
                </a:lnTo>
                <a:cubicBezTo>
                  <a:pt x="0" y="4510"/>
                  <a:pt x="97" y="4606"/>
                  <a:pt x="212" y="4606"/>
                </a:cubicBezTo>
                <a:lnTo>
                  <a:pt x="6670" y="4606"/>
                </a:lnTo>
                <a:cubicBezTo>
                  <a:pt x="6791" y="4606"/>
                  <a:pt x="6888" y="4510"/>
                  <a:pt x="6888" y="4389"/>
                </a:cubicBezTo>
                <a:lnTo>
                  <a:pt x="6888" y="218"/>
                </a:lnTo>
                <a:cubicBezTo>
                  <a:pt x="6888" y="97"/>
                  <a:pt x="6791" y="1"/>
                  <a:pt x="6670" y="1"/>
                </a:cubicBezTo>
                <a:close/>
              </a:path>
            </a:pathLst>
          </a:custGeom>
          <a:solidFill>
            <a:srgbClr val="3A1E1E">
              <a:alpha val="168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3" name="Google Shape;323;p28"/>
          <p:cNvSpPr/>
          <p:nvPr/>
        </p:nvSpPr>
        <p:spPr>
          <a:xfrm>
            <a:off x="11290317" y="-5"/>
            <a:ext cx="608692" cy="407120"/>
          </a:xfrm>
          <a:custGeom>
            <a:avLst/>
            <a:gdLst/>
            <a:ahLst/>
            <a:cxnLst/>
            <a:rect l="l" t="t" r="r" b="b"/>
            <a:pathLst>
              <a:path w="6888" h="4607" extrusionOk="0">
                <a:moveTo>
                  <a:pt x="212" y="1"/>
                </a:moveTo>
                <a:cubicBezTo>
                  <a:pt x="97" y="1"/>
                  <a:pt x="0" y="97"/>
                  <a:pt x="0" y="218"/>
                </a:cubicBezTo>
                <a:lnTo>
                  <a:pt x="0" y="4389"/>
                </a:lnTo>
                <a:cubicBezTo>
                  <a:pt x="0" y="4510"/>
                  <a:pt x="97" y="4606"/>
                  <a:pt x="212" y="4606"/>
                </a:cubicBezTo>
                <a:lnTo>
                  <a:pt x="6670" y="4606"/>
                </a:lnTo>
                <a:cubicBezTo>
                  <a:pt x="6791" y="4606"/>
                  <a:pt x="6888" y="4510"/>
                  <a:pt x="6888" y="4389"/>
                </a:cubicBezTo>
                <a:lnTo>
                  <a:pt x="6888" y="218"/>
                </a:lnTo>
                <a:cubicBezTo>
                  <a:pt x="6888" y="97"/>
                  <a:pt x="6791" y="1"/>
                  <a:pt x="6670" y="1"/>
                </a:cubicBezTo>
                <a:close/>
              </a:path>
            </a:pathLst>
          </a:custGeom>
          <a:solidFill>
            <a:srgbClr val="3A1E1E">
              <a:alpha val="168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4" name="Google Shape;324;p28"/>
          <p:cNvSpPr/>
          <p:nvPr/>
        </p:nvSpPr>
        <p:spPr>
          <a:xfrm>
            <a:off x="-140850" y="949844"/>
            <a:ext cx="608692" cy="407120"/>
          </a:xfrm>
          <a:custGeom>
            <a:avLst/>
            <a:gdLst/>
            <a:ahLst/>
            <a:cxnLst/>
            <a:rect l="l" t="t" r="r" b="b"/>
            <a:pathLst>
              <a:path w="6888" h="4607" extrusionOk="0">
                <a:moveTo>
                  <a:pt x="212" y="1"/>
                </a:moveTo>
                <a:cubicBezTo>
                  <a:pt x="97" y="1"/>
                  <a:pt x="0" y="97"/>
                  <a:pt x="0" y="218"/>
                </a:cubicBezTo>
                <a:lnTo>
                  <a:pt x="0" y="4389"/>
                </a:lnTo>
                <a:cubicBezTo>
                  <a:pt x="0" y="4510"/>
                  <a:pt x="97" y="4606"/>
                  <a:pt x="212" y="4606"/>
                </a:cubicBezTo>
                <a:lnTo>
                  <a:pt x="6670" y="4606"/>
                </a:lnTo>
                <a:cubicBezTo>
                  <a:pt x="6791" y="4606"/>
                  <a:pt x="6888" y="4510"/>
                  <a:pt x="6888" y="4389"/>
                </a:cubicBezTo>
                <a:lnTo>
                  <a:pt x="6888" y="218"/>
                </a:lnTo>
                <a:cubicBezTo>
                  <a:pt x="6888" y="97"/>
                  <a:pt x="6791" y="1"/>
                  <a:pt x="6670" y="1"/>
                </a:cubicBezTo>
                <a:close/>
              </a:path>
            </a:pathLst>
          </a:custGeom>
          <a:solidFill>
            <a:srgbClr val="3A1E1E">
              <a:alpha val="168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5" name="Google Shape;325;p28"/>
          <p:cNvSpPr/>
          <p:nvPr/>
        </p:nvSpPr>
        <p:spPr>
          <a:xfrm>
            <a:off x="276017" y="429711"/>
            <a:ext cx="608692" cy="407120"/>
          </a:xfrm>
          <a:custGeom>
            <a:avLst/>
            <a:gdLst/>
            <a:ahLst/>
            <a:cxnLst/>
            <a:rect l="l" t="t" r="r" b="b"/>
            <a:pathLst>
              <a:path w="6888" h="4607" extrusionOk="0">
                <a:moveTo>
                  <a:pt x="212" y="1"/>
                </a:moveTo>
                <a:cubicBezTo>
                  <a:pt x="97" y="1"/>
                  <a:pt x="0" y="97"/>
                  <a:pt x="0" y="218"/>
                </a:cubicBezTo>
                <a:lnTo>
                  <a:pt x="0" y="4389"/>
                </a:lnTo>
                <a:cubicBezTo>
                  <a:pt x="0" y="4510"/>
                  <a:pt x="97" y="4606"/>
                  <a:pt x="212" y="4606"/>
                </a:cubicBezTo>
                <a:lnTo>
                  <a:pt x="6670" y="4606"/>
                </a:lnTo>
                <a:cubicBezTo>
                  <a:pt x="6791" y="4606"/>
                  <a:pt x="6888" y="4510"/>
                  <a:pt x="6888" y="4389"/>
                </a:cubicBezTo>
                <a:lnTo>
                  <a:pt x="6888" y="218"/>
                </a:lnTo>
                <a:cubicBezTo>
                  <a:pt x="6888" y="97"/>
                  <a:pt x="6791" y="1"/>
                  <a:pt x="6670" y="1"/>
                </a:cubicBezTo>
                <a:close/>
              </a:path>
            </a:pathLst>
          </a:custGeom>
          <a:solidFill>
            <a:srgbClr val="3A1E1E">
              <a:alpha val="168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6" name="Google Shape;326;p28"/>
          <p:cNvSpPr/>
          <p:nvPr/>
        </p:nvSpPr>
        <p:spPr>
          <a:xfrm>
            <a:off x="197517" y="3248444"/>
            <a:ext cx="608692" cy="407120"/>
          </a:xfrm>
          <a:custGeom>
            <a:avLst/>
            <a:gdLst/>
            <a:ahLst/>
            <a:cxnLst/>
            <a:rect l="l" t="t" r="r" b="b"/>
            <a:pathLst>
              <a:path w="6888" h="4607" extrusionOk="0">
                <a:moveTo>
                  <a:pt x="212" y="1"/>
                </a:moveTo>
                <a:cubicBezTo>
                  <a:pt x="97" y="1"/>
                  <a:pt x="0" y="97"/>
                  <a:pt x="0" y="218"/>
                </a:cubicBezTo>
                <a:lnTo>
                  <a:pt x="0" y="4389"/>
                </a:lnTo>
                <a:cubicBezTo>
                  <a:pt x="0" y="4510"/>
                  <a:pt x="97" y="4606"/>
                  <a:pt x="212" y="4606"/>
                </a:cubicBezTo>
                <a:lnTo>
                  <a:pt x="6670" y="4606"/>
                </a:lnTo>
                <a:cubicBezTo>
                  <a:pt x="6791" y="4606"/>
                  <a:pt x="6888" y="4510"/>
                  <a:pt x="6888" y="4389"/>
                </a:cubicBezTo>
                <a:lnTo>
                  <a:pt x="6888" y="218"/>
                </a:lnTo>
                <a:cubicBezTo>
                  <a:pt x="6888" y="97"/>
                  <a:pt x="6791" y="1"/>
                  <a:pt x="6670" y="1"/>
                </a:cubicBezTo>
                <a:close/>
              </a:path>
            </a:pathLst>
          </a:custGeom>
          <a:solidFill>
            <a:srgbClr val="3A1E1E">
              <a:alpha val="168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7" name="Google Shape;327;p28"/>
          <p:cNvSpPr/>
          <p:nvPr/>
        </p:nvSpPr>
        <p:spPr>
          <a:xfrm>
            <a:off x="-316550" y="4757711"/>
            <a:ext cx="608692" cy="407120"/>
          </a:xfrm>
          <a:custGeom>
            <a:avLst/>
            <a:gdLst/>
            <a:ahLst/>
            <a:cxnLst/>
            <a:rect l="l" t="t" r="r" b="b"/>
            <a:pathLst>
              <a:path w="6888" h="4607" extrusionOk="0">
                <a:moveTo>
                  <a:pt x="212" y="1"/>
                </a:moveTo>
                <a:cubicBezTo>
                  <a:pt x="97" y="1"/>
                  <a:pt x="0" y="97"/>
                  <a:pt x="0" y="218"/>
                </a:cubicBezTo>
                <a:lnTo>
                  <a:pt x="0" y="4389"/>
                </a:lnTo>
                <a:cubicBezTo>
                  <a:pt x="0" y="4510"/>
                  <a:pt x="97" y="4606"/>
                  <a:pt x="212" y="4606"/>
                </a:cubicBezTo>
                <a:lnTo>
                  <a:pt x="6670" y="4606"/>
                </a:lnTo>
                <a:cubicBezTo>
                  <a:pt x="6791" y="4606"/>
                  <a:pt x="6888" y="4510"/>
                  <a:pt x="6888" y="4389"/>
                </a:cubicBezTo>
                <a:lnTo>
                  <a:pt x="6888" y="218"/>
                </a:lnTo>
                <a:cubicBezTo>
                  <a:pt x="6888" y="97"/>
                  <a:pt x="6791" y="1"/>
                  <a:pt x="6670" y="1"/>
                </a:cubicBezTo>
                <a:close/>
              </a:path>
            </a:pathLst>
          </a:custGeom>
          <a:solidFill>
            <a:srgbClr val="3A1E1E">
              <a:alpha val="168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5582056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20"/>
        <p:cNvGrpSpPr/>
        <p:nvPr/>
      </p:nvGrpSpPr>
      <p:grpSpPr>
        <a:xfrm>
          <a:off x="0" y="0"/>
          <a:ext cx="0" cy="0"/>
          <a:chOff x="0" y="0"/>
          <a:chExt cx="0" cy="0"/>
        </a:xfrm>
      </p:grpSpPr>
      <p:sp>
        <p:nvSpPr>
          <p:cNvPr id="421" name="Google Shape;421;p9"/>
          <p:cNvSpPr txBox="1">
            <a:spLocks noGrp="1"/>
          </p:cNvSpPr>
          <p:nvPr>
            <p:ph type="title"/>
          </p:nvPr>
        </p:nvSpPr>
        <p:spPr>
          <a:xfrm>
            <a:off x="3232800" y="1008400"/>
            <a:ext cx="5726400" cy="27936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5333"/>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22" name="Google Shape;422;p9"/>
          <p:cNvSpPr txBox="1">
            <a:spLocks noGrp="1"/>
          </p:cNvSpPr>
          <p:nvPr>
            <p:ph type="subTitle" idx="1"/>
          </p:nvPr>
        </p:nvSpPr>
        <p:spPr>
          <a:xfrm>
            <a:off x="3232800" y="3802100"/>
            <a:ext cx="5726400" cy="1339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423" name="Google Shape;423;p9"/>
          <p:cNvGrpSpPr/>
          <p:nvPr/>
        </p:nvGrpSpPr>
        <p:grpSpPr>
          <a:xfrm>
            <a:off x="-1338903" y="1628131"/>
            <a:ext cx="15242272" cy="7010093"/>
            <a:chOff x="-1004177" y="1221098"/>
            <a:chExt cx="11431704" cy="5257570"/>
          </a:xfrm>
        </p:grpSpPr>
        <p:sp>
          <p:nvSpPr>
            <p:cNvPr id="424" name="Google Shape;424;p9"/>
            <p:cNvSpPr/>
            <p:nvPr/>
          </p:nvSpPr>
          <p:spPr>
            <a:xfrm>
              <a:off x="3996353" y="3638550"/>
              <a:ext cx="5147638" cy="2290999"/>
            </a:xfrm>
            <a:custGeom>
              <a:avLst/>
              <a:gdLst/>
              <a:ahLst/>
              <a:cxnLst/>
              <a:rect l="l" t="t" r="r" b="b"/>
              <a:pathLst>
                <a:path w="66434" h="29567" extrusionOk="0">
                  <a:moveTo>
                    <a:pt x="65479" y="0"/>
                  </a:moveTo>
                  <a:cubicBezTo>
                    <a:pt x="64321" y="0"/>
                    <a:pt x="63169" y="256"/>
                    <a:pt x="62157" y="792"/>
                  </a:cubicBezTo>
                  <a:cubicBezTo>
                    <a:pt x="58664" y="2639"/>
                    <a:pt x="57095" y="7473"/>
                    <a:pt x="58867" y="11016"/>
                  </a:cubicBezTo>
                  <a:cubicBezTo>
                    <a:pt x="54995" y="11168"/>
                    <a:pt x="51831" y="15445"/>
                    <a:pt x="52793" y="19216"/>
                  </a:cubicBezTo>
                  <a:cubicBezTo>
                    <a:pt x="51728" y="16323"/>
                    <a:pt x="48675" y="14277"/>
                    <a:pt x="45605" y="14277"/>
                  </a:cubicBezTo>
                  <a:cubicBezTo>
                    <a:pt x="45318" y="14277"/>
                    <a:pt x="45031" y="14295"/>
                    <a:pt x="44745" y="14331"/>
                  </a:cubicBezTo>
                  <a:cubicBezTo>
                    <a:pt x="44770" y="12408"/>
                    <a:pt x="43404" y="10561"/>
                    <a:pt x="41582" y="10029"/>
                  </a:cubicBezTo>
                  <a:cubicBezTo>
                    <a:pt x="41200" y="9919"/>
                    <a:pt x="40805" y="9867"/>
                    <a:pt x="40411" y="9867"/>
                  </a:cubicBezTo>
                  <a:cubicBezTo>
                    <a:pt x="38896" y="9867"/>
                    <a:pt x="37384" y="10642"/>
                    <a:pt x="36621" y="11927"/>
                  </a:cubicBezTo>
                  <a:cubicBezTo>
                    <a:pt x="35721" y="11415"/>
                    <a:pt x="34678" y="11153"/>
                    <a:pt x="33635" y="11153"/>
                  </a:cubicBezTo>
                  <a:cubicBezTo>
                    <a:pt x="32772" y="11153"/>
                    <a:pt x="31909" y="11333"/>
                    <a:pt x="31129" y="11699"/>
                  </a:cubicBezTo>
                  <a:cubicBezTo>
                    <a:pt x="29434" y="12535"/>
                    <a:pt x="28194" y="14281"/>
                    <a:pt x="27941" y="16128"/>
                  </a:cubicBezTo>
                  <a:cubicBezTo>
                    <a:pt x="27800" y="16116"/>
                    <a:pt x="27659" y="16110"/>
                    <a:pt x="27519" y="16110"/>
                  </a:cubicBezTo>
                  <a:cubicBezTo>
                    <a:pt x="24513" y="16110"/>
                    <a:pt x="21745" y="18901"/>
                    <a:pt x="21842" y="21924"/>
                  </a:cubicBezTo>
                  <a:cubicBezTo>
                    <a:pt x="20956" y="21281"/>
                    <a:pt x="19868" y="20952"/>
                    <a:pt x="18788" y="20952"/>
                  </a:cubicBezTo>
                  <a:cubicBezTo>
                    <a:pt x="17955" y="20952"/>
                    <a:pt x="17128" y="21147"/>
                    <a:pt x="16400" y="21544"/>
                  </a:cubicBezTo>
                  <a:cubicBezTo>
                    <a:pt x="14679" y="22480"/>
                    <a:pt x="13616" y="24429"/>
                    <a:pt x="13743" y="26327"/>
                  </a:cubicBezTo>
                  <a:lnTo>
                    <a:pt x="2835" y="28883"/>
                  </a:lnTo>
                  <a:cubicBezTo>
                    <a:pt x="1874" y="29111"/>
                    <a:pt x="963" y="29339"/>
                    <a:pt x="1" y="29567"/>
                  </a:cubicBezTo>
                  <a:cubicBezTo>
                    <a:pt x="1646" y="29516"/>
                    <a:pt x="3316" y="29491"/>
                    <a:pt x="5012" y="29465"/>
                  </a:cubicBezTo>
                  <a:cubicBezTo>
                    <a:pt x="25461" y="29086"/>
                    <a:pt x="45935" y="28706"/>
                    <a:pt x="66434" y="28327"/>
                  </a:cubicBezTo>
                  <a:lnTo>
                    <a:pt x="66434" y="58"/>
                  </a:lnTo>
                  <a:cubicBezTo>
                    <a:pt x="66117" y="20"/>
                    <a:pt x="65798" y="0"/>
                    <a:pt x="654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25" name="Google Shape;425;p9"/>
            <p:cNvGrpSpPr/>
            <p:nvPr/>
          </p:nvGrpSpPr>
          <p:grpSpPr>
            <a:xfrm>
              <a:off x="-5512" y="4450575"/>
              <a:ext cx="9155022" cy="1506989"/>
              <a:chOff x="-1026372" y="3401237"/>
              <a:chExt cx="9155022" cy="1506989"/>
            </a:xfrm>
          </p:grpSpPr>
          <p:sp>
            <p:nvSpPr>
              <p:cNvPr id="426" name="Google Shape;426;p9"/>
              <p:cNvSpPr/>
              <p:nvPr/>
            </p:nvSpPr>
            <p:spPr>
              <a:xfrm>
                <a:off x="5819740" y="3713763"/>
                <a:ext cx="2308910" cy="1194377"/>
              </a:xfrm>
              <a:custGeom>
                <a:avLst/>
                <a:gdLst/>
                <a:ahLst/>
                <a:cxnLst/>
                <a:rect l="l" t="t" r="r" b="b"/>
                <a:pathLst>
                  <a:path w="223137" h="107143" extrusionOk="0">
                    <a:moveTo>
                      <a:pt x="190871" y="0"/>
                    </a:moveTo>
                    <a:cubicBezTo>
                      <a:pt x="188583" y="0"/>
                      <a:pt x="186733" y="1791"/>
                      <a:pt x="186614" y="4058"/>
                    </a:cubicBezTo>
                    <a:lnTo>
                      <a:pt x="183152" y="4058"/>
                    </a:lnTo>
                    <a:lnTo>
                      <a:pt x="183152" y="9688"/>
                    </a:lnTo>
                    <a:lnTo>
                      <a:pt x="178836" y="9688"/>
                    </a:lnTo>
                    <a:lnTo>
                      <a:pt x="178836" y="29581"/>
                    </a:lnTo>
                    <a:lnTo>
                      <a:pt x="174360" y="29581"/>
                    </a:lnTo>
                    <a:lnTo>
                      <a:pt x="174360" y="25184"/>
                    </a:lnTo>
                    <a:lnTo>
                      <a:pt x="171893" y="25184"/>
                    </a:lnTo>
                    <a:lnTo>
                      <a:pt x="171893" y="29581"/>
                    </a:lnTo>
                    <a:lnTo>
                      <a:pt x="168392" y="29581"/>
                    </a:lnTo>
                    <a:lnTo>
                      <a:pt x="168392" y="22817"/>
                    </a:lnTo>
                    <a:lnTo>
                      <a:pt x="164851" y="22817"/>
                    </a:lnTo>
                    <a:lnTo>
                      <a:pt x="164851" y="18719"/>
                    </a:lnTo>
                    <a:lnTo>
                      <a:pt x="159878" y="18719"/>
                    </a:lnTo>
                    <a:cubicBezTo>
                      <a:pt x="159878" y="18640"/>
                      <a:pt x="159898" y="18540"/>
                      <a:pt x="159898" y="18481"/>
                    </a:cubicBezTo>
                    <a:cubicBezTo>
                      <a:pt x="159898" y="15198"/>
                      <a:pt x="157252" y="12533"/>
                      <a:pt x="153970" y="12533"/>
                    </a:cubicBezTo>
                    <a:cubicBezTo>
                      <a:pt x="150688" y="12533"/>
                      <a:pt x="148022" y="15198"/>
                      <a:pt x="148022" y="18481"/>
                    </a:cubicBezTo>
                    <a:cubicBezTo>
                      <a:pt x="148022" y="18540"/>
                      <a:pt x="148022" y="18640"/>
                      <a:pt x="148042" y="18719"/>
                    </a:cubicBezTo>
                    <a:lnTo>
                      <a:pt x="142273" y="18719"/>
                    </a:lnTo>
                    <a:lnTo>
                      <a:pt x="142273" y="35250"/>
                    </a:lnTo>
                    <a:lnTo>
                      <a:pt x="141060" y="35250"/>
                    </a:lnTo>
                    <a:lnTo>
                      <a:pt x="141060" y="27989"/>
                    </a:lnTo>
                    <a:lnTo>
                      <a:pt x="137161" y="27989"/>
                    </a:lnTo>
                    <a:cubicBezTo>
                      <a:pt x="135390" y="27989"/>
                      <a:pt x="133978" y="29422"/>
                      <a:pt x="133978" y="31172"/>
                    </a:cubicBezTo>
                    <a:lnTo>
                      <a:pt x="133978" y="35250"/>
                    </a:lnTo>
                    <a:lnTo>
                      <a:pt x="129442" y="35250"/>
                    </a:lnTo>
                    <a:lnTo>
                      <a:pt x="129442" y="33559"/>
                    </a:lnTo>
                    <a:cubicBezTo>
                      <a:pt x="129442" y="32445"/>
                      <a:pt x="128527" y="31530"/>
                      <a:pt x="127413" y="31530"/>
                    </a:cubicBezTo>
                    <a:lnTo>
                      <a:pt x="123892" y="31530"/>
                    </a:lnTo>
                    <a:lnTo>
                      <a:pt x="123892" y="35250"/>
                    </a:lnTo>
                    <a:lnTo>
                      <a:pt x="115995" y="35250"/>
                    </a:lnTo>
                    <a:lnTo>
                      <a:pt x="103482" y="29581"/>
                    </a:lnTo>
                    <a:lnTo>
                      <a:pt x="97077" y="29581"/>
                    </a:lnTo>
                    <a:lnTo>
                      <a:pt x="97077" y="22320"/>
                    </a:lnTo>
                    <a:lnTo>
                      <a:pt x="94729" y="22320"/>
                    </a:lnTo>
                    <a:lnTo>
                      <a:pt x="94729" y="22220"/>
                    </a:lnTo>
                    <a:cubicBezTo>
                      <a:pt x="94729" y="19873"/>
                      <a:pt x="92820" y="17963"/>
                      <a:pt x="90472" y="17963"/>
                    </a:cubicBezTo>
                    <a:cubicBezTo>
                      <a:pt x="88125" y="17963"/>
                      <a:pt x="86235" y="19893"/>
                      <a:pt x="86235" y="22220"/>
                    </a:cubicBezTo>
                    <a:lnTo>
                      <a:pt x="86235" y="22320"/>
                    </a:lnTo>
                    <a:lnTo>
                      <a:pt x="83550" y="22320"/>
                    </a:lnTo>
                    <a:lnTo>
                      <a:pt x="83550" y="25184"/>
                    </a:lnTo>
                    <a:lnTo>
                      <a:pt x="80785" y="26040"/>
                    </a:lnTo>
                    <a:cubicBezTo>
                      <a:pt x="80427" y="25065"/>
                      <a:pt x="79531" y="24349"/>
                      <a:pt x="78477" y="24289"/>
                    </a:cubicBezTo>
                    <a:cubicBezTo>
                      <a:pt x="78456" y="24289"/>
                      <a:pt x="78435" y="24288"/>
                      <a:pt x="78413" y="24288"/>
                    </a:cubicBezTo>
                    <a:cubicBezTo>
                      <a:pt x="77762" y="24288"/>
                      <a:pt x="77169" y="24583"/>
                      <a:pt x="76707" y="25045"/>
                    </a:cubicBezTo>
                    <a:cubicBezTo>
                      <a:pt x="75692" y="26060"/>
                      <a:pt x="75692" y="26836"/>
                      <a:pt x="75851" y="27532"/>
                    </a:cubicBezTo>
                    <a:lnTo>
                      <a:pt x="71853" y="28745"/>
                    </a:lnTo>
                    <a:cubicBezTo>
                      <a:pt x="71520" y="27963"/>
                      <a:pt x="70746" y="27392"/>
                      <a:pt x="69812" y="27392"/>
                    </a:cubicBezTo>
                    <a:cubicBezTo>
                      <a:pt x="69796" y="27392"/>
                      <a:pt x="69780" y="27392"/>
                      <a:pt x="69764" y="27393"/>
                    </a:cubicBezTo>
                    <a:cubicBezTo>
                      <a:pt x="69128" y="27432"/>
                      <a:pt x="68531" y="27771"/>
                      <a:pt x="68133" y="28268"/>
                    </a:cubicBezTo>
                    <a:cubicBezTo>
                      <a:pt x="67636" y="28885"/>
                      <a:pt x="67556" y="29481"/>
                      <a:pt x="67656" y="30018"/>
                    </a:cubicBezTo>
                    <a:lnTo>
                      <a:pt x="57391" y="33122"/>
                    </a:lnTo>
                    <a:lnTo>
                      <a:pt x="57391" y="41894"/>
                    </a:lnTo>
                    <a:lnTo>
                      <a:pt x="54367" y="41894"/>
                    </a:lnTo>
                    <a:lnTo>
                      <a:pt x="54367" y="39189"/>
                    </a:lnTo>
                    <a:lnTo>
                      <a:pt x="49275" y="36881"/>
                    </a:lnTo>
                    <a:lnTo>
                      <a:pt x="49275" y="21703"/>
                    </a:lnTo>
                    <a:lnTo>
                      <a:pt x="46689" y="20530"/>
                    </a:lnTo>
                    <a:lnTo>
                      <a:pt x="46689" y="15596"/>
                    </a:lnTo>
                    <a:lnTo>
                      <a:pt x="44500" y="15596"/>
                    </a:lnTo>
                    <a:cubicBezTo>
                      <a:pt x="44401" y="13328"/>
                      <a:pt x="42531" y="11518"/>
                      <a:pt x="40243" y="11518"/>
                    </a:cubicBezTo>
                    <a:cubicBezTo>
                      <a:pt x="37956" y="11518"/>
                      <a:pt x="36086" y="13328"/>
                      <a:pt x="35986" y="15596"/>
                    </a:cubicBezTo>
                    <a:lnTo>
                      <a:pt x="32804" y="15596"/>
                    </a:lnTo>
                    <a:lnTo>
                      <a:pt x="32804" y="20530"/>
                    </a:lnTo>
                    <a:lnTo>
                      <a:pt x="29760" y="21922"/>
                    </a:lnTo>
                    <a:lnTo>
                      <a:pt x="29760" y="34355"/>
                    </a:lnTo>
                    <a:lnTo>
                      <a:pt x="20450" y="34355"/>
                    </a:lnTo>
                    <a:lnTo>
                      <a:pt x="20450" y="29760"/>
                    </a:lnTo>
                    <a:lnTo>
                      <a:pt x="16949" y="29581"/>
                    </a:lnTo>
                    <a:lnTo>
                      <a:pt x="16949" y="13010"/>
                    </a:lnTo>
                    <a:lnTo>
                      <a:pt x="3323" y="13010"/>
                    </a:lnTo>
                    <a:lnTo>
                      <a:pt x="3323" y="41894"/>
                    </a:lnTo>
                    <a:cubicBezTo>
                      <a:pt x="3780" y="42352"/>
                      <a:pt x="3223" y="42610"/>
                      <a:pt x="2209" y="43068"/>
                    </a:cubicBezTo>
                    <a:lnTo>
                      <a:pt x="0" y="43068"/>
                    </a:lnTo>
                    <a:lnTo>
                      <a:pt x="0" y="107143"/>
                    </a:lnTo>
                    <a:lnTo>
                      <a:pt x="223137" y="107143"/>
                    </a:lnTo>
                    <a:lnTo>
                      <a:pt x="223137" y="39189"/>
                    </a:lnTo>
                    <a:lnTo>
                      <a:pt x="218323" y="39189"/>
                    </a:lnTo>
                    <a:lnTo>
                      <a:pt x="218323" y="29163"/>
                    </a:lnTo>
                    <a:lnTo>
                      <a:pt x="213688" y="29163"/>
                    </a:lnTo>
                    <a:lnTo>
                      <a:pt x="213688" y="16909"/>
                    </a:lnTo>
                    <a:lnTo>
                      <a:pt x="210982" y="16909"/>
                    </a:lnTo>
                    <a:lnTo>
                      <a:pt x="210982" y="14045"/>
                    </a:lnTo>
                    <a:lnTo>
                      <a:pt x="200419" y="14045"/>
                    </a:lnTo>
                    <a:lnTo>
                      <a:pt x="200419" y="16909"/>
                    </a:lnTo>
                    <a:lnTo>
                      <a:pt x="198072" y="16909"/>
                    </a:lnTo>
                    <a:lnTo>
                      <a:pt x="198072" y="4058"/>
                    </a:lnTo>
                    <a:lnTo>
                      <a:pt x="195108" y="4058"/>
                    </a:lnTo>
                    <a:cubicBezTo>
                      <a:pt x="194989" y="1791"/>
                      <a:pt x="193158" y="0"/>
                      <a:pt x="19087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27" name="Google Shape;427;p9"/>
              <p:cNvGrpSpPr/>
              <p:nvPr/>
            </p:nvGrpSpPr>
            <p:grpSpPr>
              <a:xfrm>
                <a:off x="-1026372" y="3401237"/>
                <a:ext cx="7144372" cy="1506989"/>
                <a:chOff x="-1026372" y="3172637"/>
                <a:chExt cx="7144372" cy="1506989"/>
              </a:xfrm>
            </p:grpSpPr>
            <p:grpSp>
              <p:nvGrpSpPr>
                <p:cNvPr id="428" name="Google Shape;428;p9"/>
                <p:cNvGrpSpPr/>
                <p:nvPr/>
              </p:nvGrpSpPr>
              <p:grpSpPr>
                <a:xfrm>
                  <a:off x="-1026372" y="3172637"/>
                  <a:ext cx="6634405" cy="1506958"/>
                  <a:chOff x="-1792158" y="2435913"/>
                  <a:chExt cx="11584434" cy="2631323"/>
                </a:xfrm>
              </p:grpSpPr>
              <p:sp>
                <p:nvSpPr>
                  <p:cNvPr id="429" name="Google Shape;429;p9"/>
                  <p:cNvSpPr/>
                  <p:nvPr/>
                </p:nvSpPr>
                <p:spPr>
                  <a:xfrm flipH="1">
                    <a:off x="-1792158" y="2435913"/>
                    <a:ext cx="6778818" cy="2631323"/>
                  </a:xfrm>
                  <a:custGeom>
                    <a:avLst/>
                    <a:gdLst/>
                    <a:ahLst/>
                    <a:cxnLst/>
                    <a:rect l="l" t="t" r="r" b="b"/>
                    <a:pathLst>
                      <a:path w="199465" h="77426" extrusionOk="0">
                        <a:moveTo>
                          <a:pt x="182072" y="1"/>
                        </a:moveTo>
                        <a:lnTo>
                          <a:pt x="182072" y="21001"/>
                        </a:lnTo>
                        <a:lnTo>
                          <a:pt x="179550" y="21001"/>
                        </a:lnTo>
                        <a:lnTo>
                          <a:pt x="179550" y="5235"/>
                        </a:lnTo>
                        <a:lnTo>
                          <a:pt x="176008" y="8203"/>
                        </a:lnTo>
                        <a:lnTo>
                          <a:pt x="176008" y="25277"/>
                        </a:lnTo>
                        <a:lnTo>
                          <a:pt x="173933" y="25277"/>
                        </a:lnTo>
                        <a:lnTo>
                          <a:pt x="173933" y="11299"/>
                        </a:lnTo>
                        <a:lnTo>
                          <a:pt x="169338" y="11299"/>
                        </a:lnTo>
                        <a:lnTo>
                          <a:pt x="169338" y="20873"/>
                        </a:lnTo>
                        <a:lnTo>
                          <a:pt x="156763" y="45224"/>
                        </a:lnTo>
                        <a:lnTo>
                          <a:pt x="156763" y="38171"/>
                        </a:lnTo>
                        <a:lnTo>
                          <a:pt x="147732" y="38171"/>
                        </a:lnTo>
                        <a:lnTo>
                          <a:pt x="147732" y="44202"/>
                        </a:lnTo>
                        <a:lnTo>
                          <a:pt x="131455" y="44202"/>
                        </a:lnTo>
                        <a:lnTo>
                          <a:pt x="131455" y="38171"/>
                        </a:lnTo>
                        <a:lnTo>
                          <a:pt x="127402" y="38171"/>
                        </a:lnTo>
                        <a:lnTo>
                          <a:pt x="127402" y="14235"/>
                        </a:lnTo>
                        <a:lnTo>
                          <a:pt x="121626" y="14235"/>
                        </a:lnTo>
                        <a:lnTo>
                          <a:pt x="121626" y="20554"/>
                        </a:lnTo>
                        <a:lnTo>
                          <a:pt x="115977" y="20554"/>
                        </a:lnTo>
                        <a:lnTo>
                          <a:pt x="115977" y="8139"/>
                        </a:lnTo>
                        <a:lnTo>
                          <a:pt x="108445" y="8139"/>
                        </a:lnTo>
                        <a:lnTo>
                          <a:pt x="108445" y="29139"/>
                        </a:lnTo>
                        <a:lnTo>
                          <a:pt x="107009" y="29139"/>
                        </a:lnTo>
                        <a:lnTo>
                          <a:pt x="107009" y="22086"/>
                        </a:lnTo>
                        <a:lnTo>
                          <a:pt x="105924" y="23043"/>
                        </a:lnTo>
                        <a:lnTo>
                          <a:pt x="105924" y="13341"/>
                        </a:lnTo>
                        <a:lnTo>
                          <a:pt x="102349" y="16341"/>
                        </a:lnTo>
                        <a:lnTo>
                          <a:pt x="102349" y="33415"/>
                        </a:lnTo>
                        <a:lnTo>
                          <a:pt x="100307" y="33415"/>
                        </a:lnTo>
                        <a:lnTo>
                          <a:pt x="100307" y="19437"/>
                        </a:lnTo>
                        <a:lnTo>
                          <a:pt x="95711" y="19437"/>
                        </a:lnTo>
                        <a:lnTo>
                          <a:pt x="95711" y="29011"/>
                        </a:lnTo>
                        <a:lnTo>
                          <a:pt x="92679" y="29011"/>
                        </a:lnTo>
                        <a:lnTo>
                          <a:pt x="92679" y="27894"/>
                        </a:lnTo>
                        <a:lnTo>
                          <a:pt x="87477" y="27894"/>
                        </a:lnTo>
                        <a:lnTo>
                          <a:pt x="87477" y="21862"/>
                        </a:lnTo>
                        <a:lnTo>
                          <a:pt x="86456" y="21862"/>
                        </a:lnTo>
                        <a:lnTo>
                          <a:pt x="86456" y="27894"/>
                        </a:lnTo>
                        <a:lnTo>
                          <a:pt x="83105" y="27894"/>
                        </a:lnTo>
                        <a:lnTo>
                          <a:pt x="83105" y="21958"/>
                        </a:lnTo>
                        <a:lnTo>
                          <a:pt x="74105" y="21958"/>
                        </a:lnTo>
                        <a:lnTo>
                          <a:pt x="74105" y="27894"/>
                        </a:lnTo>
                        <a:lnTo>
                          <a:pt x="73658" y="27894"/>
                        </a:lnTo>
                        <a:lnTo>
                          <a:pt x="73658" y="28022"/>
                        </a:lnTo>
                        <a:lnTo>
                          <a:pt x="57797" y="28022"/>
                        </a:lnTo>
                        <a:lnTo>
                          <a:pt x="57797" y="21958"/>
                        </a:lnTo>
                        <a:lnTo>
                          <a:pt x="46404" y="21958"/>
                        </a:lnTo>
                        <a:lnTo>
                          <a:pt x="46404" y="30320"/>
                        </a:lnTo>
                        <a:lnTo>
                          <a:pt x="42574" y="30320"/>
                        </a:lnTo>
                        <a:lnTo>
                          <a:pt x="42574" y="8267"/>
                        </a:lnTo>
                        <a:lnTo>
                          <a:pt x="36925" y="8267"/>
                        </a:lnTo>
                        <a:lnTo>
                          <a:pt x="36925" y="25213"/>
                        </a:lnTo>
                        <a:lnTo>
                          <a:pt x="33382" y="25213"/>
                        </a:lnTo>
                        <a:lnTo>
                          <a:pt x="33382" y="15352"/>
                        </a:lnTo>
                        <a:lnTo>
                          <a:pt x="31755" y="16724"/>
                        </a:lnTo>
                        <a:lnTo>
                          <a:pt x="31755" y="24671"/>
                        </a:lnTo>
                        <a:lnTo>
                          <a:pt x="28659" y="24671"/>
                        </a:lnTo>
                        <a:lnTo>
                          <a:pt x="28659" y="20075"/>
                        </a:lnTo>
                        <a:lnTo>
                          <a:pt x="24797" y="20075"/>
                        </a:lnTo>
                        <a:lnTo>
                          <a:pt x="24797" y="29394"/>
                        </a:lnTo>
                        <a:lnTo>
                          <a:pt x="23457" y="29394"/>
                        </a:lnTo>
                        <a:lnTo>
                          <a:pt x="23457" y="13596"/>
                        </a:lnTo>
                        <a:lnTo>
                          <a:pt x="21989" y="13596"/>
                        </a:lnTo>
                        <a:lnTo>
                          <a:pt x="21989" y="24798"/>
                        </a:lnTo>
                        <a:lnTo>
                          <a:pt x="19021" y="24798"/>
                        </a:lnTo>
                        <a:lnTo>
                          <a:pt x="19021" y="11682"/>
                        </a:lnTo>
                        <a:lnTo>
                          <a:pt x="13851" y="11682"/>
                        </a:lnTo>
                        <a:lnTo>
                          <a:pt x="13851" y="5650"/>
                        </a:lnTo>
                        <a:lnTo>
                          <a:pt x="12798" y="5650"/>
                        </a:lnTo>
                        <a:lnTo>
                          <a:pt x="12798" y="11682"/>
                        </a:lnTo>
                        <a:lnTo>
                          <a:pt x="0" y="11682"/>
                        </a:lnTo>
                        <a:lnTo>
                          <a:pt x="0" y="77425"/>
                        </a:lnTo>
                        <a:lnTo>
                          <a:pt x="199465" y="77425"/>
                        </a:lnTo>
                        <a:lnTo>
                          <a:pt x="199465" y="6097"/>
                        </a:lnTo>
                        <a:lnTo>
                          <a:pt x="193178" y="6097"/>
                        </a:lnTo>
                        <a:lnTo>
                          <a:pt x="193178" y="12447"/>
                        </a:lnTo>
                        <a:lnTo>
                          <a:pt x="189635" y="12447"/>
                        </a:lnTo>
                        <a:lnTo>
                          <a:pt x="18963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9"/>
                  <p:cNvSpPr/>
                  <p:nvPr/>
                </p:nvSpPr>
                <p:spPr>
                  <a:xfrm>
                    <a:off x="4684975" y="2998585"/>
                    <a:ext cx="5107301" cy="1935650"/>
                  </a:xfrm>
                  <a:custGeom>
                    <a:avLst/>
                    <a:gdLst/>
                    <a:ahLst/>
                    <a:cxnLst/>
                    <a:rect l="l" t="t" r="r" b="b"/>
                    <a:pathLst>
                      <a:path w="199465" h="77426" extrusionOk="0">
                        <a:moveTo>
                          <a:pt x="182072" y="1"/>
                        </a:moveTo>
                        <a:lnTo>
                          <a:pt x="182072" y="21001"/>
                        </a:lnTo>
                        <a:lnTo>
                          <a:pt x="179550" y="21001"/>
                        </a:lnTo>
                        <a:lnTo>
                          <a:pt x="179550" y="5235"/>
                        </a:lnTo>
                        <a:lnTo>
                          <a:pt x="176008" y="8203"/>
                        </a:lnTo>
                        <a:lnTo>
                          <a:pt x="176008" y="25277"/>
                        </a:lnTo>
                        <a:lnTo>
                          <a:pt x="173933" y="25277"/>
                        </a:lnTo>
                        <a:lnTo>
                          <a:pt x="173933" y="11299"/>
                        </a:lnTo>
                        <a:lnTo>
                          <a:pt x="169338" y="11299"/>
                        </a:lnTo>
                        <a:lnTo>
                          <a:pt x="169338" y="20873"/>
                        </a:lnTo>
                        <a:lnTo>
                          <a:pt x="156763" y="45224"/>
                        </a:lnTo>
                        <a:lnTo>
                          <a:pt x="156763" y="38171"/>
                        </a:lnTo>
                        <a:lnTo>
                          <a:pt x="147732" y="38171"/>
                        </a:lnTo>
                        <a:lnTo>
                          <a:pt x="147732" y="44202"/>
                        </a:lnTo>
                        <a:lnTo>
                          <a:pt x="131455" y="44202"/>
                        </a:lnTo>
                        <a:lnTo>
                          <a:pt x="131455" y="38171"/>
                        </a:lnTo>
                        <a:lnTo>
                          <a:pt x="127402" y="38171"/>
                        </a:lnTo>
                        <a:lnTo>
                          <a:pt x="127402" y="14235"/>
                        </a:lnTo>
                        <a:lnTo>
                          <a:pt x="121626" y="14235"/>
                        </a:lnTo>
                        <a:lnTo>
                          <a:pt x="121626" y="20554"/>
                        </a:lnTo>
                        <a:lnTo>
                          <a:pt x="115977" y="20554"/>
                        </a:lnTo>
                        <a:lnTo>
                          <a:pt x="115977" y="8139"/>
                        </a:lnTo>
                        <a:lnTo>
                          <a:pt x="108445" y="8139"/>
                        </a:lnTo>
                        <a:lnTo>
                          <a:pt x="108445" y="29139"/>
                        </a:lnTo>
                        <a:lnTo>
                          <a:pt x="107009" y="29139"/>
                        </a:lnTo>
                        <a:lnTo>
                          <a:pt x="107009" y="22086"/>
                        </a:lnTo>
                        <a:lnTo>
                          <a:pt x="105924" y="23043"/>
                        </a:lnTo>
                        <a:lnTo>
                          <a:pt x="105924" y="13341"/>
                        </a:lnTo>
                        <a:lnTo>
                          <a:pt x="102349" y="16341"/>
                        </a:lnTo>
                        <a:lnTo>
                          <a:pt x="102349" y="33415"/>
                        </a:lnTo>
                        <a:lnTo>
                          <a:pt x="100307" y="33415"/>
                        </a:lnTo>
                        <a:lnTo>
                          <a:pt x="100307" y="19437"/>
                        </a:lnTo>
                        <a:lnTo>
                          <a:pt x="95711" y="19437"/>
                        </a:lnTo>
                        <a:lnTo>
                          <a:pt x="95711" y="29011"/>
                        </a:lnTo>
                        <a:lnTo>
                          <a:pt x="92679" y="29011"/>
                        </a:lnTo>
                        <a:lnTo>
                          <a:pt x="92679" y="27894"/>
                        </a:lnTo>
                        <a:lnTo>
                          <a:pt x="87477" y="27894"/>
                        </a:lnTo>
                        <a:lnTo>
                          <a:pt x="87477" y="21862"/>
                        </a:lnTo>
                        <a:lnTo>
                          <a:pt x="86456" y="21862"/>
                        </a:lnTo>
                        <a:lnTo>
                          <a:pt x="86456" y="27894"/>
                        </a:lnTo>
                        <a:lnTo>
                          <a:pt x="83105" y="27894"/>
                        </a:lnTo>
                        <a:lnTo>
                          <a:pt x="83105" y="21958"/>
                        </a:lnTo>
                        <a:lnTo>
                          <a:pt x="74105" y="21958"/>
                        </a:lnTo>
                        <a:lnTo>
                          <a:pt x="74105" y="27894"/>
                        </a:lnTo>
                        <a:lnTo>
                          <a:pt x="73658" y="27894"/>
                        </a:lnTo>
                        <a:lnTo>
                          <a:pt x="73658" y="28022"/>
                        </a:lnTo>
                        <a:lnTo>
                          <a:pt x="57797" y="28022"/>
                        </a:lnTo>
                        <a:lnTo>
                          <a:pt x="57797" y="21958"/>
                        </a:lnTo>
                        <a:lnTo>
                          <a:pt x="46404" y="21958"/>
                        </a:lnTo>
                        <a:lnTo>
                          <a:pt x="46404" y="30320"/>
                        </a:lnTo>
                        <a:lnTo>
                          <a:pt x="42574" y="30320"/>
                        </a:lnTo>
                        <a:lnTo>
                          <a:pt x="42574" y="8267"/>
                        </a:lnTo>
                        <a:lnTo>
                          <a:pt x="36925" y="8267"/>
                        </a:lnTo>
                        <a:lnTo>
                          <a:pt x="36925" y="25213"/>
                        </a:lnTo>
                        <a:lnTo>
                          <a:pt x="33382" y="25213"/>
                        </a:lnTo>
                        <a:lnTo>
                          <a:pt x="33382" y="15352"/>
                        </a:lnTo>
                        <a:lnTo>
                          <a:pt x="31755" y="16724"/>
                        </a:lnTo>
                        <a:lnTo>
                          <a:pt x="31755" y="24671"/>
                        </a:lnTo>
                        <a:lnTo>
                          <a:pt x="28659" y="24671"/>
                        </a:lnTo>
                        <a:lnTo>
                          <a:pt x="28659" y="20075"/>
                        </a:lnTo>
                        <a:lnTo>
                          <a:pt x="24797" y="20075"/>
                        </a:lnTo>
                        <a:lnTo>
                          <a:pt x="24797" y="29394"/>
                        </a:lnTo>
                        <a:lnTo>
                          <a:pt x="23457" y="29394"/>
                        </a:lnTo>
                        <a:lnTo>
                          <a:pt x="23457" y="13596"/>
                        </a:lnTo>
                        <a:lnTo>
                          <a:pt x="21989" y="13596"/>
                        </a:lnTo>
                        <a:lnTo>
                          <a:pt x="21989" y="24798"/>
                        </a:lnTo>
                        <a:lnTo>
                          <a:pt x="19021" y="24798"/>
                        </a:lnTo>
                        <a:lnTo>
                          <a:pt x="19021" y="11682"/>
                        </a:lnTo>
                        <a:lnTo>
                          <a:pt x="13851" y="11682"/>
                        </a:lnTo>
                        <a:lnTo>
                          <a:pt x="13851" y="5650"/>
                        </a:lnTo>
                        <a:lnTo>
                          <a:pt x="12798" y="5650"/>
                        </a:lnTo>
                        <a:lnTo>
                          <a:pt x="12798" y="11682"/>
                        </a:lnTo>
                        <a:lnTo>
                          <a:pt x="0" y="11682"/>
                        </a:lnTo>
                        <a:lnTo>
                          <a:pt x="0" y="77425"/>
                        </a:lnTo>
                        <a:lnTo>
                          <a:pt x="199465" y="77425"/>
                        </a:lnTo>
                        <a:lnTo>
                          <a:pt x="199465" y="6097"/>
                        </a:lnTo>
                        <a:lnTo>
                          <a:pt x="193178" y="6097"/>
                        </a:lnTo>
                        <a:lnTo>
                          <a:pt x="193178" y="12447"/>
                        </a:lnTo>
                        <a:lnTo>
                          <a:pt x="189635" y="12447"/>
                        </a:lnTo>
                        <a:lnTo>
                          <a:pt x="18963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31" name="Google Shape;431;p9"/>
                <p:cNvSpPr/>
                <p:nvPr/>
              </p:nvSpPr>
              <p:spPr>
                <a:xfrm>
                  <a:off x="5588800" y="3898726"/>
                  <a:ext cx="529200" cy="7809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432" name="Google Shape;432;p9"/>
            <p:cNvGrpSpPr/>
            <p:nvPr/>
          </p:nvGrpSpPr>
          <p:grpSpPr>
            <a:xfrm flipH="1">
              <a:off x="7134842" y="4201597"/>
              <a:ext cx="2014661" cy="2004961"/>
              <a:chOff x="2560796" y="2828448"/>
              <a:chExt cx="1899190" cy="1890046"/>
            </a:xfrm>
          </p:grpSpPr>
          <p:sp>
            <p:nvSpPr>
              <p:cNvPr id="433" name="Google Shape;433;p9"/>
              <p:cNvSpPr/>
              <p:nvPr/>
            </p:nvSpPr>
            <p:spPr>
              <a:xfrm>
                <a:off x="2560796" y="2828448"/>
                <a:ext cx="451770" cy="1890045"/>
              </a:xfrm>
              <a:custGeom>
                <a:avLst/>
                <a:gdLst/>
                <a:ahLst/>
                <a:cxnLst/>
                <a:rect l="l" t="t" r="r" b="b"/>
                <a:pathLst>
                  <a:path w="451770" h="1890045" extrusionOk="0">
                    <a:moveTo>
                      <a:pt x="371475" y="476536"/>
                    </a:moveTo>
                    <a:lnTo>
                      <a:pt x="371475" y="254794"/>
                    </a:lnTo>
                    <a:lnTo>
                      <a:pt x="316706" y="254794"/>
                    </a:lnTo>
                    <a:lnTo>
                      <a:pt x="316706" y="144875"/>
                    </a:lnTo>
                    <a:lnTo>
                      <a:pt x="235744" y="144875"/>
                    </a:lnTo>
                    <a:lnTo>
                      <a:pt x="235744" y="59531"/>
                    </a:lnTo>
                    <a:lnTo>
                      <a:pt x="133350" y="59531"/>
                    </a:lnTo>
                    <a:lnTo>
                      <a:pt x="133350" y="0"/>
                    </a:lnTo>
                    <a:lnTo>
                      <a:pt x="0" y="0"/>
                    </a:lnTo>
                    <a:lnTo>
                      <a:pt x="0" y="59531"/>
                    </a:lnTo>
                    <a:lnTo>
                      <a:pt x="0" y="144875"/>
                    </a:lnTo>
                    <a:lnTo>
                      <a:pt x="0" y="254794"/>
                    </a:lnTo>
                    <a:lnTo>
                      <a:pt x="0" y="476536"/>
                    </a:lnTo>
                    <a:lnTo>
                      <a:pt x="0" y="1890046"/>
                    </a:lnTo>
                    <a:lnTo>
                      <a:pt x="451771" y="1890046"/>
                    </a:lnTo>
                    <a:lnTo>
                      <a:pt x="451771" y="476536"/>
                    </a:lnTo>
                    <a:lnTo>
                      <a:pt x="371475" y="476536"/>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34" name="Google Shape;434;p9"/>
              <p:cNvSpPr/>
              <p:nvPr/>
            </p:nvSpPr>
            <p:spPr>
              <a:xfrm>
                <a:off x="3882390" y="3610832"/>
                <a:ext cx="577596" cy="1107662"/>
              </a:xfrm>
              <a:custGeom>
                <a:avLst/>
                <a:gdLst/>
                <a:ahLst/>
                <a:cxnLst/>
                <a:rect l="l" t="t" r="r" b="b"/>
                <a:pathLst>
                  <a:path w="577596" h="1107662" extrusionOk="0">
                    <a:moveTo>
                      <a:pt x="0" y="0"/>
                    </a:moveTo>
                    <a:lnTo>
                      <a:pt x="577596" y="0"/>
                    </a:lnTo>
                    <a:lnTo>
                      <a:pt x="577596" y="1107662"/>
                    </a:lnTo>
                    <a:lnTo>
                      <a:pt x="0" y="1107662"/>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35" name="Google Shape;435;p9"/>
              <p:cNvSpPr/>
              <p:nvPr/>
            </p:nvSpPr>
            <p:spPr>
              <a:xfrm>
                <a:off x="3289458" y="3215354"/>
                <a:ext cx="561308" cy="1503140"/>
              </a:xfrm>
              <a:custGeom>
                <a:avLst/>
                <a:gdLst/>
                <a:ahLst/>
                <a:cxnLst/>
                <a:rect l="l" t="t" r="r" b="b"/>
                <a:pathLst>
                  <a:path w="561308" h="1503140" extrusionOk="0">
                    <a:moveTo>
                      <a:pt x="435102" y="76200"/>
                    </a:moveTo>
                    <a:lnTo>
                      <a:pt x="435102" y="0"/>
                    </a:lnTo>
                    <a:lnTo>
                      <a:pt x="126302" y="0"/>
                    </a:lnTo>
                    <a:lnTo>
                      <a:pt x="126302" y="76200"/>
                    </a:lnTo>
                    <a:lnTo>
                      <a:pt x="0" y="76200"/>
                    </a:lnTo>
                    <a:lnTo>
                      <a:pt x="0" y="1503140"/>
                    </a:lnTo>
                    <a:lnTo>
                      <a:pt x="561308" y="1503140"/>
                    </a:lnTo>
                    <a:lnTo>
                      <a:pt x="561308" y="76200"/>
                    </a:lnTo>
                    <a:lnTo>
                      <a:pt x="435102" y="7620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436" name="Google Shape;436;p9"/>
            <p:cNvGrpSpPr/>
            <p:nvPr/>
          </p:nvGrpSpPr>
          <p:grpSpPr>
            <a:xfrm>
              <a:off x="6050712" y="1221098"/>
              <a:ext cx="4376814" cy="4162309"/>
              <a:chOff x="6050712" y="1221098"/>
              <a:chExt cx="4376814" cy="4162309"/>
            </a:xfrm>
          </p:grpSpPr>
          <p:sp>
            <p:nvSpPr>
              <p:cNvPr id="437" name="Google Shape;437;p9"/>
              <p:cNvSpPr/>
              <p:nvPr/>
            </p:nvSpPr>
            <p:spPr>
              <a:xfrm rot="2700000">
                <a:off x="7417499" y="1073424"/>
                <a:ext cx="1428736" cy="4457657"/>
              </a:xfrm>
              <a:custGeom>
                <a:avLst/>
                <a:gdLst/>
                <a:ahLst/>
                <a:cxnLst/>
                <a:rect l="l" t="t" r="r" b="b"/>
                <a:pathLst>
                  <a:path w="57150" h="178308" extrusionOk="0">
                    <a:moveTo>
                      <a:pt x="57150" y="178308"/>
                    </a:moveTo>
                    <a:lnTo>
                      <a:pt x="31623" y="0"/>
                    </a:lnTo>
                    <a:lnTo>
                      <a:pt x="0" y="0"/>
                    </a:lnTo>
                    <a:close/>
                  </a:path>
                </a:pathLst>
              </a:custGeom>
              <a:solidFill>
                <a:srgbClr val="FFC581">
                  <a:alpha val="36080"/>
                </a:srgbClr>
              </a:solidFill>
              <a:ln>
                <a:noFill/>
              </a:ln>
            </p:spPr>
          </p:sp>
          <p:sp>
            <p:nvSpPr>
              <p:cNvPr id="438" name="Google Shape;438;p9"/>
              <p:cNvSpPr/>
              <p:nvPr/>
            </p:nvSpPr>
            <p:spPr>
              <a:xfrm rot="2978167">
                <a:off x="7552405" y="1137127"/>
                <a:ext cx="1428662" cy="4457427"/>
              </a:xfrm>
              <a:custGeom>
                <a:avLst/>
                <a:gdLst/>
                <a:ahLst/>
                <a:cxnLst/>
                <a:rect l="l" t="t" r="r" b="b"/>
                <a:pathLst>
                  <a:path w="57150" h="178308" extrusionOk="0">
                    <a:moveTo>
                      <a:pt x="57150" y="178308"/>
                    </a:moveTo>
                    <a:lnTo>
                      <a:pt x="31623" y="0"/>
                    </a:lnTo>
                    <a:lnTo>
                      <a:pt x="0" y="0"/>
                    </a:lnTo>
                    <a:close/>
                  </a:path>
                </a:pathLst>
              </a:custGeom>
              <a:solidFill>
                <a:srgbClr val="FFC581">
                  <a:alpha val="36080"/>
                </a:srgbClr>
              </a:solidFill>
              <a:ln>
                <a:noFill/>
              </a:ln>
            </p:spPr>
          </p:sp>
        </p:grpSp>
        <p:grpSp>
          <p:nvGrpSpPr>
            <p:cNvPr id="439" name="Google Shape;439;p9"/>
            <p:cNvGrpSpPr/>
            <p:nvPr/>
          </p:nvGrpSpPr>
          <p:grpSpPr>
            <a:xfrm>
              <a:off x="-1004177" y="1319274"/>
              <a:ext cx="3434812" cy="4727963"/>
              <a:chOff x="-1004177" y="938274"/>
              <a:chExt cx="3434812" cy="4727963"/>
            </a:xfrm>
          </p:grpSpPr>
          <p:sp>
            <p:nvSpPr>
              <p:cNvPr id="440" name="Google Shape;440;p9"/>
              <p:cNvSpPr/>
              <p:nvPr/>
            </p:nvSpPr>
            <p:spPr>
              <a:xfrm rot="-1766016">
                <a:off x="-1125" y="1145304"/>
                <a:ext cx="1428708" cy="4457568"/>
              </a:xfrm>
              <a:custGeom>
                <a:avLst/>
                <a:gdLst/>
                <a:ahLst/>
                <a:cxnLst/>
                <a:rect l="l" t="t" r="r" b="b"/>
                <a:pathLst>
                  <a:path w="57150" h="178308" extrusionOk="0">
                    <a:moveTo>
                      <a:pt x="57150" y="178308"/>
                    </a:moveTo>
                    <a:lnTo>
                      <a:pt x="31623" y="0"/>
                    </a:lnTo>
                    <a:lnTo>
                      <a:pt x="0" y="0"/>
                    </a:lnTo>
                    <a:close/>
                  </a:path>
                </a:pathLst>
              </a:custGeom>
              <a:solidFill>
                <a:srgbClr val="FFC581">
                  <a:alpha val="36080"/>
                </a:srgbClr>
              </a:solidFill>
              <a:ln>
                <a:noFill/>
              </a:ln>
            </p:spPr>
          </p:sp>
          <p:sp>
            <p:nvSpPr>
              <p:cNvPr id="441" name="Google Shape;441;p9"/>
              <p:cNvSpPr/>
              <p:nvPr/>
            </p:nvSpPr>
            <p:spPr>
              <a:xfrm rot="-1488261">
                <a:off x="96588" y="1032344"/>
                <a:ext cx="1428678" cy="4457476"/>
              </a:xfrm>
              <a:custGeom>
                <a:avLst/>
                <a:gdLst/>
                <a:ahLst/>
                <a:cxnLst/>
                <a:rect l="l" t="t" r="r" b="b"/>
                <a:pathLst>
                  <a:path w="57150" h="178308" extrusionOk="0">
                    <a:moveTo>
                      <a:pt x="57150" y="178308"/>
                    </a:moveTo>
                    <a:lnTo>
                      <a:pt x="31623" y="0"/>
                    </a:lnTo>
                    <a:lnTo>
                      <a:pt x="0" y="0"/>
                    </a:lnTo>
                    <a:close/>
                  </a:path>
                </a:pathLst>
              </a:custGeom>
              <a:solidFill>
                <a:srgbClr val="FFC581">
                  <a:alpha val="36080"/>
                </a:srgbClr>
              </a:solidFill>
              <a:ln>
                <a:noFill/>
              </a:ln>
            </p:spPr>
          </p:sp>
        </p:grpSp>
        <p:grpSp>
          <p:nvGrpSpPr>
            <p:cNvPr id="442" name="Google Shape;442;p9"/>
            <p:cNvGrpSpPr/>
            <p:nvPr/>
          </p:nvGrpSpPr>
          <p:grpSpPr>
            <a:xfrm>
              <a:off x="89015" y="3946848"/>
              <a:ext cx="578113" cy="1858322"/>
              <a:chOff x="4263909" y="2227063"/>
              <a:chExt cx="757783" cy="2435866"/>
            </a:xfrm>
          </p:grpSpPr>
          <p:sp>
            <p:nvSpPr>
              <p:cNvPr id="443" name="Google Shape;443;p9"/>
              <p:cNvSpPr/>
              <p:nvPr/>
            </p:nvSpPr>
            <p:spPr>
              <a:xfrm>
                <a:off x="4263909" y="2227063"/>
                <a:ext cx="757783" cy="2435866"/>
              </a:xfrm>
              <a:custGeom>
                <a:avLst/>
                <a:gdLst/>
                <a:ahLst/>
                <a:cxnLst/>
                <a:rect l="l" t="t" r="r" b="b"/>
                <a:pathLst>
                  <a:path w="757783" h="2435866" extrusionOk="0">
                    <a:moveTo>
                      <a:pt x="0" y="0"/>
                    </a:moveTo>
                    <a:lnTo>
                      <a:pt x="757783" y="0"/>
                    </a:lnTo>
                    <a:lnTo>
                      <a:pt x="757783" y="2435867"/>
                    </a:lnTo>
                    <a:lnTo>
                      <a:pt x="0" y="2435867"/>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44" name="Google Shape;444;p9"/>
              <p:cNvSpPr/>
              <p:nvPr/>
            </p:nvSpPr>
            <p:spPr>
              <a:xfrm>
                <a:off x="4340487" y="2295387"/>
                <a:ext cx="604627" cy="26462"/>
              </a:xfrm>
              <a:custGeom>
                <a:avLst/>
                <a:gdLst/>
                <a:ahLst/>
                <a:cxnLst/>
                <a:rect l="l" t="t" r="r" b="b"/>
                <a:pathLst>
                  <a:path w="604627" h="26462" extrusionOk="0">
                    <a:moveTo>
                      <a:pt x="0" y="0"/>
                    </a:moveTo>
                    <a:lnTo>
                      <a:pt x="604627" y="0"/>
                    </a:lnTo>
                    <a:lnTo>
                      <a:pt x="604627" y="26462"/>
                    </a:lnTo>
                    <a:lnTo>
                      <a:pt x="0" y="26462"/>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45" name="Google Shape;445;p9"/>
              <p:cNvSpPr/>
              <p:nvPr/>
            </p:nvSpPr>
            <p:spPr>
              <a:xfrm>
                <a:off x="4340487" y="2388643"/>
                <a:ext cx="604627" cy="26462"/>
              </a:xfrm>
              <a:custGeom>
                <a:avLst/>
                <a:gdLst/>
                <a:ahLst/>
                <a:cxnLst/>
                <a:rect l="l" t="t" r="r" b="b"/>
                <a:pathLst>
                  <a:path w="604627" h="26462" extrusionOk="0">
                    <a:moveTo>
                      <a:pt x="0" y="0"/>
                    </a:moveTo>
                    <a:lnTo>
                      <a:pt x="604627" y="0"/>
                    </a:lnTo>
                    <a:lnTo>
                      <a:pt x="604627" y="26462"/>
                    </a:lnTo>
                    <a:lnTo>
                      <a:pt x="0" y="26462"/>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46" name="Google Shape;446;p9"/>
              <p:cNvSpPr/>
              <p:nvPr/>
            </p:nvSpPr>
            <p:spPr>
              <a:xfrm>
                <a:off x="4340487" y="2481813"/>
                <a:ext cx="604627" cy="26462"/>
              </a:xfrm>
              <a:custGeom>
                <a:avLst/>
                <a:gdLst/>
                <a:ahLst/>
                <a:cxnLst/>
                <a:rect l="l" t="t" r="r" b="b"/>
                <a:pathLst>
                  <a:path w="604627" h="26462" extrusionOk="0">
                    <a:moveTo>
                      <a:pt x="0" y="0"/>
                    </a:moveTo>
                    <a:lnTo>
                      <a:pt x="604627" y="0"/>
                    </a:lnTo>
                    <a:lnTo>
                      <a:pt x="604627" y="26462"/>
                    </a:lnTo>
                    <a:lnTo>
                      <a:pt x="0" y="26462"/>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47" name="Google Shape;447;p9"/>
              <p:cNvSpPr/>
              <p:nvPr/>
            </p:nvSpPr>
            <p:spPr>
              <a:xfrm>
                <a:off x="4340487" y="2574983"/>
                <a:ext cx="604627" cy="26462"/>
              </a:xfrm>
              <a:custGeom>
                <a:avLst/>
                <a:gdLst/>
                <a:ahLst/>
                <a:cxnLst/>
                <a:rect l="l" t="t" r="r" b="b"/>
                <a:pathLst>
                  <a:path w="604627" h="26462" extrusionOk="0">
                    <a:moveTo>
                      <a:pt x="0" y="0"/>
                    </a:moveTo>
                    <a:lnTo>
                      <a:pt x="604627" y="0"/>
                    </a:lnTo>
                    <a:lnTo>
                      <a:pt x="604627" y="26462"/>
                    </a:lnTo>
                    <a:lnTo>
                      <a:pt x="0" y="26462"/>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48" name="Google Shape;448;p9"/>
              <p:cNvSpPr/>
              <p:nvPr/>
            </p:nvSpPr>
            <p:spPr>
              <a:xfrm>
                <a:off x="4340487" y="2668153"/>
                <a:ext cx="604627" cy="26462"/>
              </a:xfrm>
              <a:custGeom>
                <a:avLst/>
                <a:gdLst/>
                <a:ahLst/>
                <a:cxnLst/>
                <a:rect l="l" t="t" r="r" b="b"/>
                <a:pathLst>
                  <a:path w="604627" h="26462" extrusionOk="0">
                    <a:moveTo>
                      <a:pt x="0" y="0"/>
                    </a:moveTo>
                    <a:lnTo>
                      <a:pt x="604627" y="0"/>
                    </a:lnTo>
                    <a:lnTo>
                      <a:pt x="604627" y="26462"/>
                    </a:lnTo>
                    <a:lnTo>
                      <a:pt x="0" y="26462"/>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49" name="Google Shape;449;p9"/>
              <p:cNvSpPr/>
              <p:nvPr/>
            </p:nvSpPr>
            <p:spPr>
              <a:xfrm>
                <a:off x="4340487" y="2761323"/>
                <a:ext cx="604627" cy="26462"/>
              </a:xfrm>
              <a:custGeom>
                <a:avLst/>
                <a:gdLst/>
                <a:ahLst/>
                <a:cxnLst/>
                <a:rect l="l" t="t" r="r" b="b"/>
                <a:pathLst>
                  <a:path w="604627" h="26462" extrusionOk="0">
                    <a:moveTo>
                      <a:pt x="0" y="0"/>
                    </a:moveTo>
                    <a:lnTo>
                      <a:pt x="604627" y="0"/>
                    </a:lnTo>
                    <a:lnTo>
                      <a:pt x="604627" y="26462"/>
                    </a:lnTo>
                    <a:lnTo>
                      <a:pt x="0" y="26462"/>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50" name="Google Shape;450;p9"/>
              <p:cNvSpPr/>
              <p:nvPr/>
            </p:nvSpPr>
            <p:spPr>
              <a:xfrm>
                <a:off x="4340487" y="2854578"/>
                <a:ext cx="604627" cy="26462"/>
              </a:xfrm>
              <a:custGeom>
                <a:avLst/>
                <a:gdLst/>
                <a:ahLst/>
                <a:cxnLst/>
                <a:rect l="l" t="t" r="r" b="b"/>
                <a:pathLst>
                  <a:path w="604627" h="26462" extrusionOk="0">
                    <a:moveTo>
                      <a:pt x="0" y="0"/>
                    </a:moveTo>
                    <a:lnTo>
                      <a:pt x="604627" y="0"/>
                    </a:lnTo>
                    <a:lnTo>
                      <a:pt x="604627" y="26462"/>
                    </a:lnTo>
                    <a:lnTo>
                      <a:pt x="0" y="26462"/>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51" name="Google Shape;451;p9"/>
              <p:cNvSpPr/>
              <p:nvPr/>
            </p:nvSpPr>
            <p:spPr>
              <a:xfrm>
                <a:off x="4340487" y="2947748"/>
                <a:ext cx="604627" cy="26462"/>
              </a:xfrm>
              <a:custGeom>
                <a:avLst/>
                <a:gdLst/>
                <a:ahLst/>
                <a:cxnLst/>
                <a:rect l="l" t="t" r="r" b="b"/>
                <a:pathLst>
                  <a:path w="604627" h="26462" extrusionOk="0">
                    <a:moveTo>
                      <a:pt x="0" y="0"/>
                    </a:moveTo>
                    <a:lnTo>
                      <a:pt x="604627" y="0"/>
                    </a:lnTo>
                    <a:lnTo>
                      <a:pt x="604627" y="26462"/>
                    </a:lnTo>
                    <a:lnTo>
                      <a:pt x="0" y="26462"/>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52" name="Google Shape;452;p9"/>
              <p:cNvSpPr/>
              <p:nvPr/>
            </p:nvSpPr>
            <p:spPr>
              <a:xfrm>
                <a:off x="4340487" y="3040918"/>
                <a:ext cx="604627" cy="26462"/>
              </a:xfrm>
              <a:custGeom>
                <a:avLst/>
                <a:gdLst/>
                <a:ahLst/>
                <a:cxnLst/>
                <a:rect l="l" t="t" r="r" b="b"/>
                <a:pathLst>
                  <a:path w="604627" h="26462" extrusionOk="0">
                    <a:moveTo>
                      <a:pt x="0" y="0"/>
                    </a:moveTo>
                    <a:lnTo>
                      <a:pt x="604627" y="0"/>
                    </a:lnTo>
                    <a:lnTo>
                      <a:pt x="604627" y="26462"/>
                    </a:lnTo>
                    <a:lnTo>
                      <a:pt x="0" y="26462"/>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53" name="Google Shape;453;p9"/>
              <p:cNvSpPr/>
              <p:nvPr/>
            </p:nvSpPr>
            <p:spPr>
              <a:xfrm>
                <a:off x="4340487" y="3134088"/>
                <a:ext cx="604627" cy="26462"/>
              </a:xfrm>
              <a:custGeom>
                <a:avLst/>
                <a:gdLst/>
                <a:ahLst/>
                <a:cxnLst/>
                <a:rect l="l" t="t" r="r" b="b"/>
                <a:pathLst>
                  <a:path w="604627" h="26462" extrusionOk="0">
                    <a:moveTo>
                      <a:pt x="0" y="0"/>
                    </a:moveTo>
                    <a:lnTo>
                      <a:pt x="604627" y="0"/>
                    </a:lnTo>
                    <a:lnTo>
                      <a:pt x="604627" y="26462"/>
                    </a:lnTo>
                    <a:lnTo>
                      <a:pt x="0" y="26462"/>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54" name="Google Shape;454;p9"/>
              <p:cNvSpPr/>
              <p:nvPr/>
            </p:nvSpPr>
            <p:spPr>
              <a:xfrm>
                <a:off x="4340487" y="3227344"/>
                <a:ext cx="604627" cy="26462"/>
              </a:xfrm>
              <a:custGeom>
                <a:avLst/>
                <a:gdLst/>
                <a:ahLst/>
                <a:cxnLst/>
                <a:rect l="l" t="t" r="r" b="b"/>
                <a:pathLst>
                  <a:path w="604627" h="26462" extrusionOk="0">
                    <a:moveTo>
                      <a:pt x="0" y="0"/>
                    </a:moveTo>
                    <a:lnTo>
                      <a:pt x="604627" y="0"/>
                    </a:lnTo>
                    <a:lnTo>
                      <a:pt x="604627" y="26462"/>
                    </a:lnTo>
                    <a:lnTo>
                      <a:pt x="0" y="26462"/>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55" name="Google Shape;455;p9"/>
              <p:cNvSpPr/>
              <p:nvPr/>
            </p:nvSpPr>
            <p:spPr>
              <a:xfrm>
                <a:off x="4340487" y="3320514"/>
                <a:ext cx="604627" cy="26462"/>
              </a:xfrm>
              <a:custGeom>
                <a:avLst/>
                <a:gdLst/>
                <a:ahLst/>
                <a:cxnLst/>
                <a:rect l="l" t="t" r="r" b="b"/>
                <a:pathLst>
                  <a:path w="604627" h="26462" extrusionOk="0">
                    <a:moveTo>
                      <a:pt x="0" y="0"/>
                    </a:moveTo>
                    <a:lnTo>
                      <a:pt x="604627" y="0"/>
                    </a:lnTo>
                    <a:lnTo>
                      <a:pt x="604627" y="26462"/>
                    </a:lnTo>
                    <a:lnTo>
                      <a:pt x="0" y="26462"/>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56" name="Google Shape;456;p9"/>
              <p:cNvSpPr/>
              <p:nvPr/>
            </p:nvSpPr>
            <p:spPr>
              <a:xfrm>
                <a:off x="4340487" y="3413684"/>
                <a:ext cx="604627" cy="26462"/>
              </a:xfrm>
              <a:custGeom>
                <a:avLst/>
                <a:gdLst/>
                <a:ahLst/>
                <a:cxnLst/>
                <a:rect l="l" t="t" r="r" b="b"/>
                <a:pathLst>
                  <a:path w="604627" h="26462" extrusionOk="0">
                    <a:moveTo>
                      <a:pt x="0" y="0"/>
                    </a:moveTo>
                    <a:lnTo>
                      <a:pt x="604627" y="0"/>
                    </a:lnTo>
                    <a:lnTo>
                      <a:pt x="604627" y="26462"/>
                    </a:lnTo>
                    <a:lnTo>
                      <a:pt x="0" y="26462"/>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57" name="Google Shape;457;p9"/>
              <p:cNvSpPr/>
              <p:nvPr/>
            </p:nvSpPr>
            <p:spPr>
              <a:xfrm>
                <a:off x="4340487" y="3506854"/>
                <a:ext cx="604627" cy="26462"/>
              </a:xfrm>
              <a:custGeom>
                <a:avLst/>
                <a:gdLst/>
                <a:ahLst/>
                <a:cxnLst/>
                <a:rect l="l" t="t" r="r" b="b"/>
                <a:pathLst>
                  <a:path w="604627" h="26462" extrusionOk="0">
                    <a:moveTo>
                      <a:pt x="0" y="0"/>
                    </a:moveTo>
                    <a:lnTo>
                      <a:pt x="604627" y="0"/>
                    </a:lnTo>
                    <a:lnTo>
                      <a:pt x="604627" y="26462"/>
                    </a:lnTo>
                    <a:lnTo>
                      <a:pt x="0" y="26462"/>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58" name="Google Shape;458;p9"/>
              <p:cNvSpPr/>
              <p:nvPr/>
            </p:nvSpPr>
            <p:spPr>
              <a:xfrm>
                <a:off x="4340487" y="3600024"/>
                <a:ext cx="604627" cy="26462"/>
              </a:xfrm>
              <a:custGeom>
                <a:avLst/>
                <a:gdLst/>
                <a:ahLst/>
                <a:cxnLst/>
                <a:rect l="l" t="t" r="r" b="b"/>
                <a:pathLst>
                  <a:path w="604627" h="26462" extrusionOk="0">
                    <a:moveTo>
                      <a:pt x="0" y="0"/>
                    </a:moveTo>
                    <a:lnTo>
                      <a:pt x="604627" y="0"/>
                    </a:lnTo>
                    <a:lnTo>
                      <a:pt x="604627" y="26462"/>
                    </a:lnTo>
                    <a:lnTo>
                      <a:pt x="0" y="26462"/>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59" name="Google Shape;459;p9"/>
              <p:cNvSpPr/>
              <p:nvPr/>
            </p:nvSpPr>
            <p:spPr>
              <a:xfrm>
                <a:off x="4340487" y="3693279"/>
                <a:ext cx="604627" cy="26462"/>
              </a:xfrm>
              <a:custGeom>
                <a:avLst/>
                <a:gdLst/>
                <a:ahLst/>
                <a:cxnLst/>
                <a:rect l="l" t="t" r="r" b="b"/>
                <a:pathLst>
                  <a:path w="604627" h="26462" extrusionOk="0">
                    <a:moveTo>
                      <a:pt x="0" y="0"/>
                    </a:moveTo>
                    <a:lnTo>
                      <a:pt x="604627" y="0"/>
                    </a:lnTo>
                    <a:lnTo>
                      <a:pt x="604627" y="26462"/>
                    </a:lnTo>
                    <a:lnTo>
                      <a:pt x="0" y="26462"/>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60" name="Google Shape;460;p9"/>
              <p:cNvSpPr/>
              <p:nvPr/>
            </p:nvSpPr>
            <p:spPr>
              <a:xfrm>
                <a:off x="4340487" y="3786449"/>
                <a:ext cx="604627" cy="26462"/>
              </a:xfrm>
              <a:custGeom>
                <a:avLst/>
                <a:gdLst/>
                <a:ahLst/>
                <a:cxnLst/>
                <a:rect l="l" t="t" r="r" b="b"/>
                <a:pathLst>
                  <a:path w="604627" h="26462" extrusionOk="0">
                    <a:moveTo>
                      <a:pt x="0" y="0"/>
                    </a:moveTo>
                    <a:lnTo>
                      <a:pt x="604627" y="0"/>
                    </a:lnTo>
                    <a:lnTo>
                      <a:pt x="604627" y="26462"/>
                    </a:lnTo>
                    <a:lnTo>
                      <a:pt x="0" y="26462"/>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61" name="Google Shape;461;p9"/>
              <p:cNvSpPr/>
              <p:nvPr/>
            </p:nvSpPr>
            <p:spPr>
              <a:xfrm>
                <a:off x="4340487" y="3879619"/>
                <a:ext cx="604627" cy="26462"/>
              </a:xfrm>
              <a:custGeom>
                <a:avLst/>
                <a:gdLst/>
                <a:ahLst/>
                <a:cxnLst/>
                <a:rect l="l" t="t" r="r" b="b"/>
                <a:pathLst>
                  <a:path w="604627" h="26462" extrusionOk="0">
                    <a:moveTo>
                      <a:pt x="0" y="0"/>
                    </a:moveTo>
                    <a:lnTo>
                      <a:pt x="604627" y="0"/>
                    </a:lnTo>
                    <a:lnTo>
                      <a:pt x="604627" y="26462"/>
                    </a:lnTo>
                    <a:lnTo>
                      <a:pt x="0" y="26462"/>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62" name="Google Shape;462;p9"/>
              <p:cNvSpPr/>
              <p:nvPr/>
            </p:nvSpPr>
            <p:spPr>
              <a:xfrm>
                <a:off x="4340487" y="3972790"/>
                <a:ext cx="604627" cy="26462"/>
              </a:xfrm>
              <a:custGeom>
                <a:avLst/>
                <a:gdLst/>
                <a:ahLst/>
                <a:cxnLst/>
                <a:rect l="l" t="t" r="r" b="b"/>
                <a:pathLst>
                  <a:path w="604627" h="26462" extrusionOk="0">
                    <a:moveTo>
                      <a:pt x="0" y="0"/>
                    </a:moveTo>
                    <a:lnTo>
                      <a:pt x="604627" y="0"/>
                    </a:lnTo>
                    <a:lnTo>
                      <a:pt x="604627" y="26462"/>
                    </a:lnTo>
                    <a:lnTo>
                      <a:pt x="0" y="26462"/>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63" name="Google Shape;463;p9"/>
              <p:cNvSpPr/>
              <p:nvPr/>
            </p:nvSpPr>
            <p:spPr>
              <a:xfrm>
                <a:off x="4340487" y="4066045"/>
                <a:ext cx="604627" cy="26462"/>
              </a:xfrm>
              <a:custGeom>
                <a:avLst/>
                <a:gdLst/>
                <a:ahLst/>
                <a:cxnLst/>
                <a:rect l="l" t="t" r="r" b="b"/>
                <a:pathLst>
                  <a:path w="604627" h="26462" extrusionOk="0">
                    <a:moveTo>
                      <a:pt x="0" y="0"/>
                    </a:moveTo>
                    <a:lnTo>
                      <a:pt x="604627" y="0"/>
                    </a:lnTo>
                    <a:lnTo>
                      <a:pt x="604627" y="26462"/>
                    </a:lnTo>
                    <a:lnTo>
                      <a:pt x="0" y="26462"/>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64" name="Google Shape;464;p9"/>
              <p:cNvSpPr/>
              <p:nvPr/>
            </p:nvSpPr>
            <p:spPr>
              <a:xfrm>
                <a:off x="4340487" y="4159215"/>
                <a:ext cx="604627" cy="26462"/>
              </a:xfrm>
              <a:custGeom>
                <a:avLst/>
                <a:gdLst/>
                <a:ahLst/>
                <a:cxnLst/>
                <a:rect l="l" t="t" r="r" b="b"/>
                <a:pathLst>
                  <a:path w="604627" h="26462" extrusionOk="0">
                    <a:moveTo>
                      <a:pt x="0" y="0"/>
                    </a:moveTo>
                    <a:lnTo>
                      <a:pt x="604627" y="0"/>
                    </a:lnTo>
                    <a:lnTo>
                      <a:pt x="604627" y="26462"/>
                    </a:lnTo>
                    <a:lnTo>
                      <a:pt x="0" y="26462"/>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65" name="Google Shape;465;p9"/>
              <p:cNvSpPr/>
              <p:nvPr/>
            </p:nvSpPr>
            <p:spPr>
              <a:xfrm>
                <a:off x="4340487" y="4252385"/>
                <a:ext cx="604627" cy="26462"/>
              </a:xfrm>
              <a:custGeom>
                <a:avLst/>
                <a:gdLst/>
                <a:ahLst/>
                <a:cxnLst/>
                <a:rect l="l" t="t" r="r" b="b"/>
                <a:pathLst>
                  <a:path w="604627" h="26462" extrusionOk="0">
                    <a:moveTo>
                      <a:pt x="0" y="0"/>
                    </a:moveTo>
                    <a:lnTo>
                      <a:pt x="604627" y="0"/>
                    </a:lnTo>
                    <a:lnTo>
                      <a:pt x="604627" y="26462"/>
                    </a:lnTo>
                    <a:lnTo>
                      <a:pt x="0" y="26462"/>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66" name="Google Shape;466;p9"/>
              <p:cNvSpPr/>
              <p:nvPr/>
            </p:nvSpPr>
            <p:spPr>
              <a:xfrm>
                <a:off x="4340487" y="4345555"/>
                <a:ext cx="604627" cy="26462"/>
              </a:xfrm>
              <a:custGeom>
                <a:avLst/>
                <a:gdLst/>
                <a:ahLst/>
                <a:cxnLst/>
                <a:rect l="l" t="t" r="r" b="b"/>
                <a:pathLst>
                  <a:path w="604627" h="26462" extrusionOk="0">
                    <a:moveTo>
                      <a:pt x="0" y="0"/>
                    </a:moveTo>
                    <a:lnTo>
                      <a:pt x="604627" y="0"/>
                    </a:lnTo>
                    <a:lnTo>
                      <a:pt x="604627" y="26462"/>
                    </a:lnTo>
                    <a:lnTo>
                      <a:pt x="0" y="26462"/>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67" name="Google Shape;467;p9"/>
              <p:cNvSpPr/>
              <p:nvPr/>
            </p:nvSpPr>
            <p:spPr>
              <a:xfrm>
                <a:off x="4340487" y="4438725"/>
                <a:ext cx="604627" cy="26462"/>
              </a:xfrm>
              <a:custGeom>
                <a:avLst/>
                <a:gdLst/>
                <a:ahLst/>
                <a:cxnLst/>
                <a:rect l="l" t="t" r="r" b="b"/>
                <a:pathLst>
                  <a:path w="604627" h="26462" extrusionOk="0">
                    <a:moveTo>
                      <a:pt x="0" y="0"/>
                    </a:moveTo>
                    <a:lnTo>
                      <a:pt x="604627" y="0"/>
                    </a:lnTo>
                    <a:lnTo>
                      <a:pt x="604627" y="26462"/>
                    </a:lnTo>
                    <a:lnTo>
                      <a:pt x="0" y="26462"/>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468" name="Google Shape;468;p9"/>
            <p:cNvGrpSpPr/>
            <p:nvPr/>
          </p:nvGrpSpPr>
          <p:grpSpPr>
            <a:xfrm>
              <a:off x="-48513" y="4700637"/>
              <a:ext cx="6505575" cy="1492281"/>
              <a:chOff x="3281362" y="1852612"/>
              <a:chExt cx="6505575" cy="1492281"/>
            </a:xfrm>
          </p:grpSpPr>
          <p:sp>
            <p:nvSpPr>
              <p:cNvPr id="469" name="Google Shape;469;p9"/>
              <p:cNvSpPr/>
              <p:nvPr/>
            </p:nvSpPr>
            <p:spPr>
              <a:xfrm>
                <a:off x="4495799" y="1944718"/>
                <a:ext cx="419100" cy="1397793"/>
              </a:xfrm>
              <a:custGeom>
                <a:avLst/>
                <a:gdLst/>
                <a:ahLst/>
                <a:cxnLst/>
                <a:rect l="l" t="t" r="r" b="b"/>
                <a:pathLst>
                  <a:path w="419100" h="1397793" extrusionOk="0">
                    <a:moveTo>
                      <a:pt x="333375" y="309848"/>
                    </a:moveTo>
                    <a:lnTo>
                      <a:pt x="333375" y="161544"/>
                    </a:lnTo>
                    <a:lnTo>
                      <a:pt x="209550" y="0"/>
                    </a:lnTo>
                    <a:lnTo>
                      <a:pt x="85725" y="161544"/>
                    </a:lnTo>
                    <a:lnTo>
                      <a:pt x="85725" y="309848"/>
                    </a:lnTo>
                    <a:lnTo>
                      <a:pt x="0" y="309848"/>
                    </a:lnTo>
                    <a:lnTo>
                      <a:pt x="0" y="1397794"/>
                    </a:lnTo>
                    <a:lnTo>
                      <a:pt x="419100" y="1397794"/>
                    </a:lnTo>
                    <a:lnTo>
                      <a:pt x="419100" y="309848"/>
                    </a:lnTo>
                    <a:lnTo>
                      <a:pt x="333375" y="309848"/>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70" name="Google Shape;470;p9"/>
              <p:cNvSpPr/>
              <p:nvPr/>
            </p:nvSpPr>
            <p:spPr>
              <a:xfrm>
                <a:off x="3281362" y="2357437"/>
                <a:ext cx="419100" cy="987456"/>
              </a:xfrm>
              <a:custGeom>
                <a:avLst/>
                <a:gdLst/>
                <a:ahLst/>
                <a:cxnLst/>
                <a:rect l="l" t="t" r="r" b="b"/>
                <a:pathLst>
                  <a:path w="419100" h="987456" extrusionOk="0">
                    <a:moveTo>
                      <a:pt x="419100" y="987457"/>
                    </a:moveTo>
                    <a:lnTo>
                      <a:pt x="419100" y="381000"/>
                    </a:lnTo>
                    <a:lnTo>
                      <a:pt x="333375" y="381000"/>
                    </a:lnTo>
                    <a:lnTo>
                      <a:pt x="333375" y="238125"/>
                    </a:lnTo>
                    <a:lnTo>
                      <a:pt x="238125" y="238125"/>
                    </a:lnTo>
                    <a:lnTo>
                      <a:pt x="238125" y="0"/>
                    </a:lnTo>
                    <a:lnTo>
                      <a:pt x="180975" y="0"/>
                    </a:lnTo>
                    <a:lnTo>
                      <a:pt x="180975" y="238125"/>
                    </a:lnTo>
                    <a:lnTo>
                      <a:pt x="85725" y="238125"/>
                    </a:lnTo>
                    <a:lnTo>
                      <a:pt x="85725" y="381000"/>
                    </a:lnTo>
                    <a:lnTo>
                      <a:pt x="0" y="381000"/>
                    </a:lnTo>
                    <a:lnTo>
                      <a:pt x="0" y="987457"/>
                    </a:lnTo>
                    <a:lnTo>
                      <a:pt x="419100" y="987457"/>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71" name="Google Shape;471;p9"/>
              <p:cNvSpPr/>
              <p:nvPr/>
            </p:nvSpPr>
            <p:spPr>
              <a:xfrm>
                <a:off x="3605212" y="2300287"/>
                <a:ext cx="257175" cy="1044606"/>
              </a:xfrm>
              <a:custGeom>
                <a:avLst/>
                <a:gdLst/>
                <a:ahLst/>
                <a:cxnLst/>
                <a:rect l="l" t="t" r="r" b="b"/>
                <a:pathLst>
                  <a:path w="257175" h="1044606" extrusionOk="0">
                    <a:moveTo>
                      <a:pt x="257175" y="1044607"/>
                    </a:moveTo>
                    <a:lnTo>
                      <a:pt x="257175" y="238125"/>
                    </a:lnTo>
                    <a:lnTo>
                      <a:pt x="209550" y="238125"/>
                    </a:lnTo>
                    <a:lnTo>
                      <a:pt x="209550" y="152400"/>
                    </a:lnTo>
                    <a:lnTo>
                      <a:pt x="152400" y="152400"/>
                    </a:lnTo>
                    <a:lnTo>
                      <a:pt x="152400" y="0"/>
                    </a:lnTo>
                    <a:lnTo>
                      <a:pt x="114300" y="0"/>
                    </a:lnTo>
                    <a:lnTo>
                      <a:pt x="114300" y="152400"/>
                    </a:lnTo>
                    <a:lnTo>
                      <a:pt x="57150" y="152400"/>
                    </a:lnTo>
                    <a:lnTo>
                      <a:pt x="57150" y="238125"/>
                    </a:lnTo>
                    <a:lnTo>
                      <a:pt x="0" y="238125"/>
                    </a:lnTo>
                    <a:lnTo>
                      <a:pt x="0" y="1044607"/>
                    </a:lnTo>
                    <a:lnTo>
                      <a:pt x="257175" y="1044607"/>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72" name="Google Shape;472;p9"/>
              <p:cNvSpPr/>
              <p:nvPr/>
            </p:nvSpPr>
            <p:spPr>
              <a:xfrm>
                <a:off x="4057649" y="2024062"/>
                <a:ext cx="419100" cy="1318450"/>
              </a:xfrm>
              <a:custGeom>
                <a:avLst/>
                <a:gdLst/>
                <a:ahLst/>
                <a:cxnLst/>
                <a:rect l="l" t="t" r="r" b="b"/>
                <a:pathLst>
                  <a:path w="419100" h="1318450" extrusionOk="0">
                    <a:moveTo>
                      <a:pt x="228600" y="0"/>
                    </a:moveTo>
                    <a:lnTo>
                      <a:pt x="228600" y="106680"/>
                    </a:lnTo>
                    <a:lnTo>
                      <a:pt x="85725" y="106680"/>
                    </a:lnTo>
                    <a:lnTo>
                      <a:pt x="85725" y="252031"/>
                    </a:lnTo>
                    <a:lnTo>
                      <a:pt x="0" y="252031"/>
                    </a:lnTo>
                    <a:lnTo>
                      <a:pt x="0" y="1318451"/>
                    </a:lnTo>
                    <a:lnTo>
                      <a:pt x="419100" y="1318451"/>
                    </a:lnTo>
                    <a:lnTo>
                      <a:pt x="419100" y="1066324"/>
                    </a:lnTo>
                    <a:lnTo>
                      <a:pt x="419100" y="252031"/>
                    </a:lnTo>
                    <a:lnTo>
                      <a:pt x="419100" y="0"/>
                    </a:lnTo>
                    <a:lnTo>
                      <a:pt x="228600"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73" name="Google Shape;473;p9"/>
              <p:cNvSpPr/>
              <p:nvPr/>
            </p:nvSpPr>
            <p:spPr>
              <a:xfrm>
                <a:off x="3748087" y="2262187"/>
                <a:ext cx="419100" cy="1082706"/>
              </a:xfrm>
              <a:custGeom>
                <a:avLst/>
                <a:gdLst/>
                <a:ahLst/>
                <a:cxnLst/>
                <a:rect l="l" t="t" r="r" b="b"/>
                <a:pathLst>
                  <a:path w="419100" h="1082706" extrusionOk="0">
                    <a:moveTo>
                      <a:pt x="419100" y="1082707"/>
                    </a:moveTo>
                    <a:lnTo>
                      <a:pt x="419100" y="142875"/>
                    </a:lnTo>
                    <a:lnTo>
                      <a:pt x="333375" y="142875"/>
                    </a:lnTo>
                    <a:lnTo>
                      <a:pt x="333375" y="0"/>
                    </a:lnTo>
                    <a:lnTo>
                      <a:pt x="85725" y="0"/>
                    </a:lnTo>
                    <a:lnTo>
                      <a:pt x="85725" y="142875"/>
                    </a:lnTo>
                    <a:lnTo>
                      <a:pt x="0" y="142875"/>
                    </a:lnTo>
                    <a:lnTo>
                      <a:pt x="0" y="1082707"/>
                    </a:lnTo>
                    <a:lnTo>
                      <a:pt x="419100" y="1082707"/>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74" name="Google Shape;474;p9"/>
              <p:cNvSpPr/>
              <p:nvPr/>
            </p:nvSpPr>
            <p:spPr>
              <a:xfrm>
                <a:off x="4310062" y="2195512"/>
                <a:ext cx="447675" cy="1149381"/>
              </a:xfrm>
              <a:custGeom>
                <a:avLst/>
                <a:gdLst/>
                <a:ahLst/>
                <a:cxnLst/>
                <a:rect l="l" t="t" r="r" b="b"/>
                <a:pathLst>
                  <a:path w="447675" h="1149381" extrusionOk="0">
                    <a:moveTo>
                      <a:pt x="0" y="0"/>
                    </a:moveTo>
                    <a:lnTo>
                      <a:pt x="447675" y="0"/>
                    </a:lnTo>
                    <a:lnTo>
                      <a:pt x="447675" y="1149382"/>
                    </a:lnTo>
                    <a:lnTo>
                      <a:pt x="0" y="1149382"/>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75" name="Google Shape;475;p9"/>
              <p:cNvSpPr/>
              <p:nvPr/>
            </p:nvSpPr>
            <p:spPr>
              <a:xfrm>
                <a:off x="4881562" y="2433637"/>
                <a:ext cx="266700" cy="911256"/>
              </a:xfrm>
              <a:custGeom>
                <a:avLst/>
                <a:gdLst/>
                <a:ahLst/>
                <a:cxnLst/>
                <a:rect l="l" t="t" r="r" b="b"/>
                <a:pathLst>
                  <a:path w="266700" h="911256" extrusionOk="0">
                    <a:moveTo>
                      <a:pt x="0" y="0"/>
                    </a:moveTo>
                    <a:lnTo>
                      <a:pt x="266700" y="0"/>
                    </a:lnTo>
                    <a:lnTo>
                      <a:pt x="266700" y="911257"/>
                    </a:lnTo>
                    <a:lnTo>
                      <a:pt x="0" y="911257"/>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76" name="Google Shape;476;p9"/>
              <p:cNvSpPr/>
              <p:nvPr/>
            </p:nvSpPr>
            <p:spPr>
              <a:xfrm>
                <a:off x="5062537" y="2328862"/>
                <a:ext cx="266700" cy="1016031"/>
              </a:xfrm>
              <a:custGeom>
                <a:avLst/>
                <a:gdLst/>
                <a:ahLst/>
                <a:cxnLst/>
                <a:rect l="l" t="t" r="r" b="b"/>
                <a:pathLst>
                  <a:path w="266700" h="1016031" extrusionOk="0">
                    <a:moveTo>
                      <a:pt x="0" y="0"/>
                    </a:moveTo>
                    <a:lnTo>
                      <a:pt x="266700" y="0"/>
                    </a:lnTo>
                    <a:lnTo>
                      <a:pt x="266700" y="1016032"/>
                    </a:lnTo>
                    <a:lnTo>
                      <a:pt x="0" y="1016032"/>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77" name="Google Shape;477;p9"/>
              <p:cNvSpPr/>
              <p:nvPr/>
            </p:nvSpPr>
            <p:spPr>
              <a:xfrm>
                <a:off x="5214937" y="2100262"/>
                <a:ext cx="266700" cy="1244631"/>
              </a:xfrm>
              <a:custGeom>
                <a:avLst/>
                <a:gdLst/>
                <a:ahLst/>
                <a:cxnLst/>
                <a:rect l="l" t="t" r="r" b="b"/>
                <a:pathLst>
                  <a:path w="266700" h="1244631" extrusionOk="0">
                    <a:moveTo>
                      <a:pt x="0" y="0"/>
                    </a:moveTo>
                    <a:lnTo>
                      <a:pt x="266700" y="0"/>
                    </a:lnTo>
                    <a:lnTo>
                      <a:pt x="266700" y="1244632"/>
                    </a:lnTo>
                    <a:lnTo>
                      <a:pt x="0" y="1244632"/>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78" name="Google Shape;478;p9"/>
              <p:cNvSpPr/>
              <p:nvPr/>
            </p:nvSpPr>
            <p:spPr>
              <a:xfrm>
                <a:off x="6667499" y="1944718"/>
                <a:ext cx="419100" cy="1397793"/>
              </a:xfrm>
              <a:custGeom>
                <a:avLst/>
                <a:gdLst/>
                <a:ahLst/>
                <a:cxnLst/>
                <a:rect l="l" t="t" r="r" b="b"/>
                <a:pathLst>
                  <a:path w="419100" h="1397793" extrusionOk="0">
                    <a:moveTo>
                      <a:pt x="333375" y="309848"/>
                    </a:moveTo>
                    <a:lnTo>
                      <a:pt x="333375" y="161544"/>
                    </a:lnTo>
                    <a:lnTo>
                      <a:pt x="209550" y="0"/>
                    </a:lnTo>
                    <a:lnTo>
                      <a:pt x="85725" y="161544"/>
                    </a:lnTo>
                    <a:lnTo>
                      <a:pt x="85725" y="309848"/>
                    </a:lnTo>
                    <a:lnTo>
                      <a:pt x="0" y="309848"/>
                    </a:lnTo>
                    <a:lnTo>
                      <a:pt x="0" y="1397794"/>
                    </a:lnTo>
                    <a:lnTo>
                      <a:pt x="419100" y="1397794"/>
                    </a:lnTo>
                    <a:lnTo>
                      <a:pt x="419100" y="309848"/>
                    </a:lnTo>
                    <a:lnTo>
                      <a:pt x="333375" y="309848"/>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79" name="Google Shape;479;p9"/>
              <p:cNvSpPr/>
              <p:nvPr/>
            </p:nvSpPr>
            <p:spPr>
              <a:xfrm>
                <a:off x="5457824" y="1909762"/>
                <a:ext cx="419100" cy="1428750"/>
              </a:xfrm>
              <a:custGeom>
                <a:avLst/>
                <a:gdLst/>
                <a:ahLst/>
                <a:cxnLst/>
                <a:rect l="l" t="t" r="r" b="b"/>
                <a:pathLst>
                  <a:path w="419100" h="1428750" extrusionOk="0">
                    <a:moveTo>
                      <a:pt x="333375" y="381000"/>
                    </a:moveTo>
                    <a:lnTo>
                      <a:pt x="333375" y="238125"/>
                    </a:lnTo>
                    <a:lnTo>
                      <a:pt x="238125" y="238125"/>
                    </a:lnTo>
                    <a:lnTo>
                      <a:pt x="238125" y="0"/>
                    </a:lnTo>
                    <a:lnTo>
                      <a:pt x="180975" y="0"/>
                    </a:lnTo>
                    <a:lnTo>
                      <a:pt x="180975" y="238125"/>
                    </a:lnTo>
                    <a:lnTo>
                      <a:pt x="85725" y="238125"/>
                    </a:lnTo>
                    <a:lnTo>
                      <a:pt x="85725" y="381000"/>
                    </a:lnTo>
                    <a:lnTo>
                      <a:pt x="0" y="381000"/>
                    </a:lnTo>
                    <a:lnTo>
                      <a:pt x="0" y="1428750"/>
                    </a:lnTo>
                    <a:lnTo>
                      <a:pt x="419100" y="1428750"/>
                    </a:lnTo>
                    <a:lnTo>
                      <a:pt x="419100" y="381000"/>
                    </a:lnTo>
                    <a:lnTo>
                      <a:pt x="333375" y="381000"/>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80" name="Google Shape;480;p9"/>
              <p:cNvSpPr/>
              <p:nvPr/>
            </p:nvSpPr>
            <p:spPr>
              <a:xfrm>
                <a:off x="5781674" y="1852612"/>
                <a:ext cx="257175" cy="1485900"/>
              </a:xfrm>
              <a:custGeom>
                <a:avLst/>
                <a:gdLst/>
                <a:ahLst/>
                <a:cxnLst/>
                <a:rect l="l" t="t" r="r" b="b"/>
                <a:pathLst>
                  <a:path w="257175" h="1485900" extrusionOk="0">
                    <a:moveTo>
                      <a:pt x="209550" y="238125"/>
                    </a:moveTo>
                    <a:lnTo>
                      <a:pt x="209550" y="152400"/>
                    </a:lnTo>
                    <a:lnTo>
                      <a:pt x="152400" y="152400"/>
                    </a:lnTo>
                    <a:lnTo>
                      <a:pt x="152400" y="0"/>
                    </a:lnTo>
                    <a:lnTo>
                      <a:pt x="114300" y="0"/>
                    </a:lnTo>
                    <a:lnTo>
                      <a:pt x="114300" y="152400"/>
                    </a:lnTo>
                    <a:lnTo>
                      <a:pt x="57150" y="152400"/>
                    </a:lnTo>
                    <a:lnTo>
                      <a:pt x="57150" y="238125"/>
                    </a:lnTo>
                    <a:lnTo>
                      <a:pt x="0" y="238125"/>
                    </a:lnTo>
                    <a:lnTo>
                      <a:pt x="0" y="1485900"/>
                    </a:lnTo>
                    <a:lnTo>
                      <a:pt x="257175" y="1485900"/>
                    </a:lnTo>
                    <a:lnTo>
                      <a:pt x="257175" y="238125"/>
                    </a:lnTo>
                    <a:lnTo>
                      <a:pt x="209550" y="238125"/>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81" name="Google Shape;481;p9"/>
              <p:cNvSpPr/>
              <p:nvPr/>
            </p:nvSpPr>
            <p:spPr>
              <a:xfrm>
                <a:off x="6162674" y="1909762"/>
                <a:ext cx="419100" cy="1432750"/>
              </a:xfrm>
              <a:custGeom>
                <a:avLst/>
                <a:gdLst/>
                <a:ahLst/>
                <a:cxnLst/>
                <a:rect l="l" t="t" r="r" b="b"/>
                <a:pathLst>
                  <a:path w="419100" h="1432750" extrusionOk="0">
                    <a:moveTo>
                      <a:pt x="228600" y="0"/>
                    </a:moveTo>
                    <a:lnTo>
                      <a:pt x="228600" y="115919"/>
                    </a:lnTo>
                    <a:lnTo>
                      <a:pt x="85725" y="115919"/>
                    </a:lnTo>
                    <a:lnTo>
                      <a:pt x="85725" y="273939"/>
                    </a:lnTo>
                    <a:lnTo>
                      <a:pt x="0" y="273939"/>
                    </a:lnTo>
                    <a:lnTo>
                      <a:pt x="0" y="1432751"/>
                    </a:lnTo>
                    <a:lnTo>
                      <a:pt x="419100" y="1432751"/>
                    </a:lnTo>
                    <a:lnTo>
                      <a:pt x="419100" y="1158812"/>
                    </a:lnTo>
                    <a:lnTo>
                      <a:pt x="419100" y="273939"/>
                    </a:lnTo>
                    <a:lnTo>
                      <a:pt x="419100" y="0"/>
                    </a:lnTo>
                    <a:lnTo>
                      <a:pt x="228600" y="0"/>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82" name="Google Shape;482;p9"/>
              <p:cNvSpPr/>
              <p:nvPr/>
            </p:nvSpPr>
            <p:spPr>
              <a:xfrm>
                <a:off x="5919787" y="2262187"/>
                <a:ext cx="419100" cy="1082706"/>
              </a:xfrm>
              <a:custGeom>
                <a:avLst/>
                <a:gdLst/>
                <a:ahLst/>
                <a:cxnLst/>
                <a:rect l="l" t="t" r="r" b="b"/>
                <a:pathLst>
                  <a:path w="419100" h="1082706" extrusionOk="0">
                    <a:moveTo>
                      <a:pt x="419100" y="1082707"/>
                    </a:moveTo>
                    <a:lnTo>
                      <a:pt x="419100" y="142875"/>
                    </a:lnTo>
                    <a:lnTo>
                      <a:pt x="333375" y="142875"/>
                    </a:lnTo>
                    <a:lnTo>
                      <a:pt x="333375" y="0"/>
                    </a:lnTo>
                    <a:lnTo>
                      <a:pt x="85725" y="0"/>
                    </a:lnTo>
                    <a:lnTo>
                      <a:pt x="85725" y="142875"/>
                    </a:lnTo>
                    <a:lnTo>
                      <a:pt x="0" y="142875"/>
                    </a:lnTo>
                    <a:lnTo>
                      <a:pt x="0" y="1082707"/>
                    </a:lnTo>
                    <a:lnTo>
                      <a:pt x="419100" y="1082707"/>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83" name="Google Shape;483;p9"/>
              <p:cNvSpPr/>
              <p:nvPr/>
            </p:nvSpPr>
            <p:spPr>
              <a:xfrm>
                <a:off x="6481762" y="2195512"/>
                <a:ext cx="447675" cy="1149381"/>
              </a:xfrm>
              <a:custGeom>
                <a:avLst/>
                <a:gdLst/>
                <a:ahLst/>
                <a:cxnLst/>
                <a:rect l="l" t="t" r="r" b="b"/>
                <a:pathLst>
                  <a:path w="447675" h="1149381" extrusionOk="0">
                    <a:moveTo>
                      <a:pt x="0" y="0"/>
                    </a:moveTo>
                    <a:lnTo>
                      <a:pt x="447675" y="0"/>
                    </a:lnTo>
                    <a:lnTo>
                      <a:pt x="447675" y="1149382"/>
                    </a:lnTo>
                    <a:lnTo>
                      <a:pt x="0" y="1149382"/>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84" name="Google Shape;484;p9"/>
              <p:cNvSpPr/>
              <p:nvPr/>
            </p:nvSpPr>
            <p:spPr>
              <a:xfrm>
                <a:off x="7053262" y="2100262"/>
                <a:ext cx="266700" cy="1244631"/>
              </a:xfrm>
              <a:custGeom>
                <a:avLst/>
                <a:gdLst/>
                <a:ahLst/>
                <a:cxnLst/>
                <a:rect l="l" t="t" r="r" b="b"/>
                <a:pathLst>
                  <a:path w="266700" h="1244631" extrusionOk="0">
                    <a:moveTo>
                      <a:pt x="0" y="0"/>
                    </a:moveTo>
                    <a:lnTo>
                      <a:pt x="266700" y="0"/>
                    </a:lnTo>
                    <a:lnTo>
                      <a:pt x="266700" y="1244632"/>
                    </a:lnTo>
                    <a:lnTo>
                      <a:pt x="0" y="1244632"/>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85" name="Google Shape;485;p9"/>
              <p:cNvSpPr/>
              <p:nvPr/>
            </p:nvSpPr>
            <p:spPr>
              <a:xfrm>
                <a:off x="7234237" y="2328862"/>
                <a:ext cx="266700" cy="1016031"/>
              </a:xfrm>
              <a:custGeom>
                <a:avLst/>
                <a:gdLst/>
                <a:ahLst/>
                <a:cxnLst/>
                <a:rect l="l" t="t" r="r" b="b"/>
                <a:pathLst>
                  <a:path w="266700" h="1016031" extrusionOk="0">
                    <a:moveTo>
                      <a:pt x="0" y="0"/>
                    </a:moveTo>
                    <a:lnTo>
                      <a:pt x="266700" y="0"/>
                    </a:lnTo>
                    <a:lnTo>
                      <a:pt x="266700" y="1016032"/>
                    </a:lnTo>
                    <a:lnTo>
                      <a:pt x="0" y="1016032"/>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86" name="Google Shape;486;p9"/>
              <p:cNvSpPr/>
              <p:nvPr/>
            </p:nvSpPr>
            <p:spPr>
              <a:xfrm>
                <a:off x="7386637" y="2100262"/>
                <a:ext cx="266700" cy="1244631"/>
              </a:xfrm>
              <a:custGeom>
                <a:avLst/>
                <a:gdLst/>
                <a:ahLst/>
                <a:cxnLst/>
                <a:rect l="l" t="t" r="r" b="b"/>
                <a:pathLst>
                  <a:path w="266700" h="1244631" extrusionOk="0">
                    <a:moveTo>
                      <a:pt x="0" y="0"/>
                    </a:moveTo>
                    <a:lnTo>
                      <a:pt x="266700" y="0"/>
                    </a:lnTo>
                    <a:lnTo>
                      <a:pt x="266700" y="1244632"/>
                    </a:lnTo>
                    <a:lnTo>
                      <a:pt x="0" y="1244632"/>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87" name="Google Shape;487;p9"/>
              <p:cNvSpPr/>
              <p:nvPr/>
            </p:nvSpPr>
            <p:spPr>
              <a:xfrm>
                <a:off x="8824912" y="2278093"/>
                <a:ext cx="419100" cy="1066800"/>
              </a:xfrm>
              <a:custGeom>
                <a:avLst/>
                <a:gdLst/>
                <a:ahLst/>
                <a:cxnLst/>
                <a:rect l="l" t="t" r="r" b="b"/>
                <a:pathLst>
                  <a:path w="419100" h="1066800" extrusionOk="0">
                    <a:moveTo>
                      <a:pt x="419100" y="1066800"/>
                    </a:moveTo>
                    <a:lnTo>
                      <a:pt x="419100" y="298418"/>
                    </a:lnTo>
                    <a:lnTo>
                      <a:pt x="333375" y="298418"/>
                    </a:lnTo>
                    <a:lnTo>
                      <a:pt x="333375" y="155543"/>
                    </a:lnTo>
                    <a:lnTo>
                      <a:pt x="209550" y="0"/>
                    </a:lnTo>
                    <a:lnTo>
                      <a:pt x="85725" y="155543"/>
                    </a:lnTo>
                    <a:lnTo>
                      <a:pt x="85725" y="298418"/>
                    </a:lnTo>
                    <a:lnTo>
                      <a:pt x="0" y="298418"/>
                    </a:lnTo>
                    <a:lnTo>
                      <a:pt x="0" y="1066800"/>
                    </a:lnTo>
                    <a:lnTo>
                      <a:pt x="419100" y="106680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88" name="Google Shape;488;p9"/>
              <p:cNvSpPr/>
              <p:nvPr/>
            </p:nvSpPr>
            <p:spPr>
              <a:xfrm>
                <a:off x="7577137" y="2224087"/>
                <a:ext cx="419100" cy="1120806"/>
              </a:xfrm>
              <a:custGeom>
                <a:avLst/>
                <a:gdLst/>
                <a:ahLst/>
                <a:cxnLst/>
                <a:rect l="l" t="t" r="r" b="b"/>
                <a:pathLst>
                  <a:path w="419100" h="1120806" extrusionOk="0">
                    <a:moveTo>
                      <a:pt x="419100" y="1120807"/>
                    </a:moveTo>
                    <a:lnTo>
                      <a:pt x="419100" y="381000"/>
                    </a:lnTo>
                    <a:lnTo>
                      <a:pt x="333375" y="381000"/>
                    </a:lnTo>
                    <a:lnTo>
                      <a:pt x="333375" y="238125"/>
                    </a:lnTo>
                    <a:lnTo>
                      <a:pt x="238125" y="238125"/>
                    </a:lnTo>
                    <a:lnTo>
                      <a:pt x="238125" y="0"/>
                    </a:lnTo>
                    <a:lnTo>
                      <a:pt x="180975" y="0"/>
                    </a:lnTo>
                    <a:lnTo>
                      <a:pt x="180975" y="238125"/>
                    </a:lnTo>
                    <a:lnTo>
                      <a:pt x="85725" y="238125"/>
                    </a:lnTo>
                    <a:lnTo>
                      <a:pt x="85725" y="381000"/>
                    </a:lnTo>
                    <a:lnTo>
                      <a:pt x="0" y="381000"/>
                    </a:lnTo>
                    <a:lnTo>
                      <a:pt x="0" y="1120807"/>
                    </a:lnTo>
                    <a:lnTo>
                      <a:pt x="419100" y="1120807"/>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89" name="Google Shape;489;p9"/>
              <p:cNvSpPr/>
              <p:nvPr/>
            </p:nvSpPr>
            <p:spPr>
              <a:xfrm>
                <a:off x="7953374" y="1852612"/>
                <a:ext cx="257175" cy="1489900"/>
              </a:xfrm>
              <a:custGeom>
                <a:avLst/>
                <a:gdLst/>
                <a:ahLst/>
                <a:cxnLst/>
                <a:rect l="l" t="t" r="r" b="b"/>
                <a:pathLst>
                  <a:path w="257175" h="1489900" extrusionOk="0">
                    <a:moveTo>
                      <a:pt x="209550" y="238792"/>
                    </a:moveTo>
                    <a:lnTo>
                      <a:pt x="209550" y="152781"/>
                    </a:lnTo>
                    <a:lnTo>
                      <a:pt x="152400" y="152781"/>
                    </a:lnTo>
                    <a:lnTo>
                      <a:pt x="152400" y="0"/>
                    </a:lnTo>
                    <a:lnTo>
                      <a:pt x="114300" y="0"/>
                    </a:lnTo>
                    <a:lnTo>
                      <a:pt x="114300" y="152781"/>
                    </a:lnTo>
                    <a:lnTo>
                      <a:pt x="57150" y="152781"/>
                    </a:lnTo>
                    <a:lnTo>
                      <a:pt x="57150" y="238792"/>
                    </a:lnTo>
                    <a:lnTo>
                      <a:pt x="0" y="238792"/>
                    </a:lnTo>
                    <a:lnTo>
                      <a:pt x="0" y="1489901"/>
                    </a:lnTo>
                    <a:lnTo>
                      <a:pt x="257175" y="1489901"/>
                    </a:lnTo>
                    <a:lnTo>
                      <a:pt x="257175" y="238792"/>
                    </a:lnTo>
                    <a:lnTo>
                      <a:pt x="209550" y="238792"/>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90" name="Google Shape;490;p9"/>
              <p:cNvSpPr/>
              <p:nvPr/>
            </p:nvSpPr>
            <p:spPr>
              <a:xfrm>
                <a:off x="8334374" y="1909762"/>
                <a:ext cx="419100" cy="1432750"/>
              </a:xfrm>
              <a:custGeom>
                <a:avLst/>
                <a:gdLst/>
                <a:ahLst/>
                <a:cxnLst/>
                <a:rect l="l" t="t" r="r" b="b"/>
                <a:pathLst>
                  <a:path w="419100" h="1432750" extrusionOk="0">
                    <a:moveTo>
                      <a:pt x="228600" y="0"/>
                    </a:moveTo>
                    <a:lnTo>
                      <a:pt x="228600" y="115919"/>
                    </a:lnTo>
                    <a:lnTo>
                      <a:pt x="85725" y="115919"/>
                    </a:lnTo>
                    <a:lnTo>
                      <a:pt x="85725" y="273939"/>
                    </a:lnTo>
                    <a:lnTo>
                      <a:pt x="0" y="273939"/>
                    </a:lnTo>
                    <a:lnTo>
                      <a:pt x="0" y="1432751"/>
                    </a:lnTo>
                    <a:lnTo>
                      <a:pt x="419100" y="1432751"/>
                    </a:lnTo>
                    <a:lnTo>
                      <a:pt x="419100" y="1158812"/>
                    </a:lnTo>
                    <a:lnTo>
                      <a:pt x="419100" y="273939"/>
                    </a:lnTo>
                    <a:lnTo>
                      <a:pt x="419100" y="0"/>
                    </a:lnTo>
                    <a:lnTo>
                      <a:pt x="228600"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91" name="Google Shape;491;p9"/>
              <p:cNvSpPr/>
              <p:nvPr/>
            </p:nvSpPr>
            <p:spPr>
              <a:xfrm>
                <a:off x="8091487" y="2262187"/>
                <a:ext cx="419100" cy="1082706"/>
              </a:xfrm>
              <a:custGeom>
                <a:avLst/>
                <a:gdLst/>
                <a:ahLst/>
                <a:cxnLst/>
                <a:rect l="l" t="t" r="r" b="b"/>
                <a:pathLst>
                  <a:path w="419100" h="1082706" extrusionOk="0">
                    <a:moveTo>
                      <a:pt x="419100" y="1082707"/>
                    </a:moveTo>
                    <a:lnTo>
                      <a:pt x="419100" y="142875"/>
                    </a:lnTo>
                    <a:lnTo>
                      <a:pt x="333375" y="142875"/>
                    </a:lnTo>
                    <a:lnTo>
                      <a:pt x="333375" y="0"/>
                    </a:lnTo>
                    <a:lnTo>
                      <a:pt x="85725" y="0"/>
                    </a:lnTo>
                    <a:lnTo>
                      <a:pt x="85725" y="142875"/>
                    </a:lnTo>
                    <a:lnTo>
                      <a:pt x="0" y="142875"/>
                    </a:lnTo>
                    <a:lnTo>
                      <a:pt x="0" y="1082707"/>
                    </a:lnTo>
                    <a:lnTo>
                      <a:pt x="419100" y="1082707"/>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92" name="Google Shape;492;p9"/>
              <p:cNvSpPr/>
              <p:nvPr/>
            </p:nvSpPr>
            <p:spPr>
              <a:xfrm>
                <a:off x="8653462" y="2195512"/>
                <a:ext cx="447675" cy="1149381"/>
              </a:xfrm>
              <a:custGeom>
                <a:avLst/>
                <a:gdLst/>
                <a:ahLst/>
                <a:cxnLst/>
                <a:rect l="l" t="t" r="r" b="b"/>
                <a:pathLst>
                  <a:path w="447675" h="1149381" extrusionOk="0">
                    <a:moveTo>
                      <a:pt x="0" y="0"/>
                    </a:moveTo>
                    <a:lnTo>
                      <a:pt x="447675" y="0"/>
                    </a:lnTo>
                    <a:lnTo>
                      <a:pt x="447675" y="1149382"/>
                    </a:lnTo>
                    <a:lnTo>
                      <a:pt x="0" y="1149382"/>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93" name="Google Shape;493;p9"/>
              <p:cNvSpPr/>
              <p:nvPr/>
            </p:nvSpPr>
            <p:spPr>
              <a:xfrm>
                <a:off x="9205912" y="2405062"/>
                <a:ext cx="238125" cy="939831"/>
              </a:xfrm>
              <a:custGeom>
                <a:avLst/>
                <a:gdLst/>
                <a:ahLst/>
                <a:cxnLst/>
                <a:rect l="l" t="t" r="r" b="b"/>
                <a:pathLst>
                  <a:path w="238125" h="939831" extrusionOk="0">
                    <a:moveTo>
                      <a:pt x="0" y="0"/>
                    </a:moveTo>
                    <a:lnTo>
                      <a:pt x="238125" y="0"/>
                    </a:lnTo>
                    <a:lnTo>
                      <a:pt x="238125" y="939832"/>
                    </a:lnTo>
                    <a:lnTo>
                      <a:pt x="0" y="939832"/>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94" name="Google Shape;494;p9"/>
              <p:cNvSpPr/>
              <p:nvPr/>
            </p:nvSpPr>
            <p:spPr>
              <a:xfrm>
                <a:off x="9424987" y="2557462"/>
                <a:ext cx="266700" cy="787431"/>
              </a:xfrm>
              <a:custGeom>
                <a:avLst/>
                <a:gdLst/>
                <a:ahLst/>
                <a:cxnLst/>
                <a:rect l="l" t="t" r="r" b="b"/>
                <a:pathLst>
                  <a:path w="266700" h="787431" extrusionOk="0">
                    <a:moveTo>
                      <a:pt x="0" y="0"/>
                    </a:moveTo>
                    <a:lnTo>
                      <a:pt x="266700" y="0"/>
                    </a:lnTo>
                    <a:lnTo>
                      <a:pt x="266700" y="787432"/>
                    </a:lnTo>
                    <a:lnTo>
                      <a:pt x="0" y="787432"/>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95" name="Google Shape;495;p9"/>
              <p:cNvSpPr/>
              <p:nvPr/>
            </p:nvSpPr>
            <p:spPr>
              <a:xfrm>
                <a:off x="9520237" y="2662237"/>
                <a:ext cx="266700" cy="682656"/>
              </a:xfrm>
              <a:custGeom>
                <a:avLst/>
                <a:gdLst/>
                <a:ahLst/>
                <a:cxnLst/>
                <a:rect l="l" t="t" r="r" b="b"/>
                <a:pathLst>
                  <a:path w="266700" h="682656" extrusionOk="0">
                    <a:moveTo>
                      <a:pt x="0" y="0"/>
                    </a:moveTo>
                    <a:lnTo>
                      <a:pt x="266700" y="0"/>
                    </a:lnTo>
                    <a:lnTo>
                      <a:pt x="266700" y="682657"/>
                    </a:lnTo>
                    <a:lnTo>
                      <a:pt x="0" y="682657"/>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496" name="Google Shape;496;p9"/>
            <p:cNvGrpSpPr/>
            <p:nvPr/>
          </p:nvGrpSpPr>
          <p:grpSpPr>
            <a:xfrm>
              <a:off x="6938227" y="5069325"/>
              <a:ext cx="330692" cy="754899"/>
              <a:chOff x="2702313" y="2980843"/>
              <a:chExt cx="618809" cy="1412611"/>
            </a:xfrm>
          </p:grpSpPr>
          <p:sp>
            <p:nvSpPr>
              <p:cNvPr id="497" name="Google Shape;497;p9"/>
              <p:cNvSpPr/>
              <p:nvPr/>
            </p:nvSpPr>
            <p:spPr>
              <a:xfrm>
                <a:off x="2702313" y="2980843"/>
                <a:ext cx="618809" cy="1412611"/>
              </a:xfrm>
              <a:custGeom>
                <a:avLst/>
                <a:gdLst/>
                <a:ahLst/>
                <a:cxnLst/>
                <a:rect l="l" t="t" r="r" b="b"/>
                <a:pathLst>
                  <a:path w="701200" h="1412611" extrusionOk="0">
                    <a:moveTo>
                      <a:pt x="0" y="0"/>
                    </a:moveTo>
                    <a:lnTo>
                      <a:pt x="701201" y="0"/>
                    </a:lnTo>
                    <a:lnTo>
                      <a:pt x="701201" y="1412612"/>
                    </a:lnTo>
                    <a:lnTo>
                      <a:pt x="0" y="1412612"/>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98" name="Google Shape;498;p9"/>
              <p:cNvSpPr/>
              <p:nvPr/>
            </p:nvSpPr>
            <p:spPr>
              <a:xfrm>
                <a:off x="2761190" y="3148638"/>
                <a:ext cx="150603" cy="74195"/>
              </a:xfrm>
              <a:custGeom>
                <a:avLst/>
                <a:gdLst/>
                <a:ahLst/>
                <a:cxnLst/>
                <a:rect l="l" t="t" r="r" b="b"/>
                <a:pathLst>
                  <a:path w="150603" h="74195" extrusionOk="0">
                    <a:moveTo>
                      <a:pt x="0" y="0"/>
                    </a:moveTo>
                    <a:lnTo>
                      <a:pt x="150604" y="0"/>
                    </a:lnTo>
                    <a:lnTo>
                      <a:pt x="150604" y="74196"/>
                    </a:lnTo>
                    <a:lnTo>
                      <a:pt x="0" y="74196"/>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99" name="Google Shape;499;p9"/>
              <p:cNvSpPr/>
              <p:nvPr/>
            </p:nvSpPr>
            <p:spPr>
              <a:xfrm>
                <a:off x="2938596" y="3148638"/>
                <a:ext cx="150603" cy="74195"/>
              </a:xfrm>
              <a:custGeom>
                <a:avLst/>
                <a:gdLst/>
                <a:ahLst/>
                <a:cxnLst/>
                <a:rect l="l" t="t" r="r" b="b"/>
                <a:pathLst>
                  <a:path w="150603" h="74195" extrusionOk="0">
                    <a:moveTo>
                      <a:pt x="0" y="0"/>
                    </a:moveTo>
                    <a:lnTo>
                      <a:pt x="150604" y="0"/>
                    </a:lnTo>
                    <a:lnTo>
                      <a:pt x="150604" y="74196"/>
                    </a:lnTo>
                    <a:lnTo>
                      <a:pt x="0" y="74196"/>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00" name="Google Shape;500;p9"/>
              <p:cNvSpPr/>
              <p:nvPr/>
            </p:nvSpPr>
            <p:spPr>
              <a:xfrm>
                <a:off x="3115917" y="3148638"/>
                <a:ext cx="150603" cy="74195"/>
              </a:xfrm>
              <a:custGeom>
                <a:avLst/>
                <a:gdLst/>
                <a:ahLst/>
                <a:cxnLst/>
                <a:rect l="l" t="t" r="r" b="b"/>
                <a:pathLst>
                  <a:path w="150603" h="74195" extrusionOk="0">
                    <a:moveTo>
                      <a:pt x="0" y="0"/>
                    </a:moveTo>
                    <a:lnTo>
                      <a:pt x="150604" y="0"/>
                    </a:lnTo>
                    <a:lnTo>
                      <a:pt x="150604" y="74196"/>
                    </a:lnTo>
                    <a:lnTo>
                      <a:pt x="0" y="74196"/>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01" name="Google Shape;501;p9"/>
              <p:cNvSpPr/>
              <p:nvPr/>
            </p:nvSpPr>
            <p:spPr>
              <a:xfrm>
                <a:off x="2761190" y="3282990"/>
                <a:ext cx="150603" cy="74195"/>
              </a:xfrm>
              <a:custGeom>
                <a:avLst/>
                <a:gdLst/>
                <a:ahLst/>
                <a:cxnLst/>
                <a:rect l="l" t="t" r="r" b="b"/>
                <a:pathLst>
                  <a:path w="150603" h="74195" extrusionOk="0">
                    <a:moveTo>
                      <a:pt x="0" y="0"/>
                    </a:moveTo>
                    <a:lnTo>
                      <a:pt x="150604" y="0"/>
                    </a:lnTo>
                    <a:lnTo>
                      <a:pt x="150604" y="74196"/>
                    </a:lnTo>
                    <a:lnTo>
                      <a:pt x="0" y="74196"/>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02" name="Google Shape;502;p9"/>
              <p:cNvSpPr/>
              <p:nvPr/>
            </p:nvSpPr>
            <p:spPr>
              <a:xfrm>
                <a:off x="2938596" y="3282990"/>
                <a:ext cx="150603" cy="74195"/>
              </a:xfrm>
              <a:custGeom>
                <a:avLst/>
                <a:gdLst/>
                <a:ahLst/>
                <a:cxnLst/>
                <a:rect l="l" t="t" r="r" b="b"/>
                <a:pathLst>
                  <a:path w="150603" h="74195" extrusionOk="0">
                    <a:moveTo>
                      <a:pt x="0" y="0"/>
                    </a:moveTo>
                    <a:lnTo>
                      <a:pt x="150604" y="0"/>
                    </a:lnTo>
                    <a:lnTo>
                      <a:pt x="150604" y="74196"/>
                    </a:lnTo>
                    <a:lnTo>
                      <a:pt x="0" y="74196"/>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03" name="Google Shape;503;p9"/>
              <p:cNvSpPr/>
              <p:nvPr/>
            </p:nvSpPr>
            <p:spPr>
              <a:xfrm>
                <a:off x="3115917" y="3282990"/>
                <a:ext cx="150603" cy="74195"/>
              </a:xfrm>
              <a:custGeom>
                <a:avLst/>
                <a:gdLst/>
                <a:ahLst/>
                <a:cxnLst/>
                <a:rect l="l" t="t" r="r" b="b"/>
                <a:pathLst>
                  <a:path w="150603" h="74195" extrusionOk="0">
                    <a:moveTo>
                      <a:pt x="0" y="0"/>
                    </a:moveTo>
                    <a:lnTo>
                      <a:pt x="150604" y="0"/>
                    </a:lnTo>
                    <a:lnTo>
                      <a:pt x="150604" y="74196"/>
                    </a:lnTo>
                    <a:lnTo>
                      <a:pt x="0" y="74196"/>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04" name="Google Shape;504;p9"/>
              <p:cNvSpPr/>
              <p:nvPr/>
            </p:nvSpPr>
            <p:spPr>
              <a:xfrm>
                <a:off x="2761190" y="3417258"/>
                <a:ext cx="150603" cy="74195"/>
              </a:xfrm>
              <a:custGeom>
                <a:avLst/>
                <a:gdLst/>
                <a:ahLst/>
                <a:cxnLst/>
                <a:rect l="l" t="t" r="r" b="b"/>
                <a:pathLst>
                  <a:path w="150603" h="74195" extrusionOk="0">
                    <a:moveTo>
                      <a:pt x="0" y="0"/>
                    </a:moveTo>
                    <a:lnTo>
                      <a:pt x="150604" y="0"/>
                    </a:lnTo>
                    <a:lnTo>
                      <a:pt x="150604" y="74196"/>
                    </a:lnTo>
                    <a:lnTo>
                      <a:pt x="0" y="74196"/>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05" name="Google Shape;505;p9"/>
              <p:cNvSpPr/>
              <p:nvPr/>
            </p:nvSpPr>
            <p:spPr>
              <a:xfrm>
                <a:off x="2938596" y="3417258"/>
                <a:ext cx="150603" cy="74195"/>
              </a:xfrm>
              <a:custGeom>
                <a:avLst/>
                <a:gdLst/>
                <a:ahLst/>
                <a:cxnLst/>
                <a:rect l="l" t="t" r="r" b="b"/>
                <a:pathLst>
                  <a:path w="150603" h="74195" extrusionOk="0">
                    <a:moveTo>
                      <a:pt x="0" y="0"/>
                    </a:moveTo>
                    <a:lnTo>
                      <a:pt x="150604" y="0"/>
                    </a:lnTo>
                    <a:lnTo>
                      <a:pt x="150604" y="74196"/>
                    </a:lnTo>
                    <a:lnTo>
                      <a:pt x="0" y="74196"/>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06" name="Google Shape;506;p9"/>
              <p:cNvSpPr/>
              <p:nvPr/>
            </p:nvSpPr>
            <p:spPr>
              <a:xfrm>
                <a:off x="3115917" y="3417258"/>
                <a:ext cx="150603" cy="74195"/>
              </a:xfrm>
              <a:custGeom>
                <a:avLst/>
                <a:gdLst/>
                <a:ahLst/>
                <a:cxnLst/>
                <a:rect l="l" t="t" r="r" b="b"/>
                <a:pathLst>
                  <a:path w="150603" h="74195" extrusionOk="0">
                    <a:moveTo>
                      <a:pt x="0" y="0"/>
                    </a:moveTo>
                    <a:lnTo>
                      <a:pt x="150604" y="0"/>
                    </a:lnTo>
                    <a:lnTo>
                      <a:pt x="150604" y="74196"/>
                    </a:lnTo>
                    <a:lnTo>
                      <a:pt x="0" y="74196"/>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07" name="Google Shape;507;p9"/>
              <p:cNvSpPr/>
              <p:nvPr/>
            </p:nvSpPr>
            <p:spPr>
              <a:xfrm>
                <a:off x="2761190" y="3551610"/>
                <a:ext cx="150603" cy="74195"/>
              </a:xfrm>
              <a:custGeom>
                <a:avLst/>
                <a:gdLst/>
                <a:ahLst/>
                <a:cxnLst/>
                <a:rect l="l" t="t" r="r" b="b"/>
                <a:pathLst>
                  <a:path w="150603" h="74195" extrusionOk="0">
                    <a:moveTo>
                      <a:pt x="0" y="0"/>
                    </a:moveTo>
                    <a:lnTo>
                      <a:pt x="150604" y="0"/>
                    </a:lnTo>
                    <a:lnTo>
                      <a:pt x="150604" y="74196"/>
                    </a:lnTo>
                    <a:lnTo>
                      <a:pt x="0" y="74196"/>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08" name="Google Shape;508;p9"/>
              <p:cNvSpPr/>
              <p:nvPr/>
            </p:nvSpPr>
            <p:spPr>
              <a:xfrm>
                <a:off x="2938596" y="3551610"/>
                <a:ext cx="150603" cy="74195"/>
              </a:xfrm>
              <a:custGeom>
                <a:avLst/>
                <a:gdLst/>
                <a:ahLst/>
                <a:cxnLst/>
                <a:rect l="l" t="t" r="r" b="b"/>
                <a:pathLst>
                  <a:path w="150603" h="74195" extrusionOk="0">
                    <a:moveTo>
                      <a:pt x="0" y="0"/>
                    </a:moveTo>
                    <a:lnTo>
                      <a:pt x="150604" y="0"/>
                    </a:lnTo>
                    <a:lnTo>
                      <a:pt x="150604" y="74196"/>
                    </a:lnTo>
                    <a:lnTo>
                      <a:pt x="0" y="74196"/>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09" name="Google Shape;509;p9"/>
              <p:cNvSpPr/>
              <p:nvPr/>
            </p:nvSpPr>
            <p:spPr>
              <a:xfrm>
                <a:off x="3115917" y="3551610"/>
                <a:ext cx="150603" cy="74195"/>
              </a:xfrm>
              <a:custGeom>
                <a:avLst/>
                <a:gdLst/>
                <a:ahLst/>
                <a:cxnLst/>
                <a:rect l="l" t="t" r="r" b="b"/>
                <a:pathLst>
                  <a:path w="150603" h="74195" extrusionOk="0">
                    <a:moveTo>
                      <a:pt x="0" y="0"/>
                    </a:moveTo>
                    <a:lnTo>
                      <a:pt x="150604" y="0"/>
                    </a:lnTo>
                    <a:lnTo>
                      <a:pt x="150604" y="74196"/>
                    </a:lnTo>
                    <a:lnTo>
                      <a:pt x="0" y="74196"/>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10" name="Google Shape;510;p9"/>
              <p:cNvSpPr/>
              <p:nvPr/>
            </p:nvSpPr>
            <p:spPr>
              <a:xfrm>
                <a:off x="2761190" y="3685962"/>
                <a:ext cx="150603" cy="74195"/>
              </a:xfrm>
              <a:custGeom>
                <a:avLst/>
                <a:gdLst/>
                <a:ahLst/>
                <a:cxnLst/>
                <a:rect l="l" t="t" r="r" b="b"/>
                <a:pathLst>
                  <a:path w="150603" h="74195" extrusionOk="0">
                    <a:moveTo>
                      <a:pt x="0" y="0"/>
                    </a:moveTo>
                    <a:lnTo>
                      <a:pt x="150604" y="0"/>
                    </a:lnTo>
                    <a:lnTo>
                      <a:pt x="150604" y="74196"/>
                    </a:lnTo>
                    <a:lnTo>
                      <a:pt x="0" y="74196"/>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11" name="Google Shape;511;p9"/>
              <p:cNvSpPr/>
              <p:nvPr/>
            </p:nvSpPr>
            <p:spPr>
              <a:xfrm>
                <a:off x="2938596" y="3685962"/>
                <a:ext cx="150603" cy="74195"/>
              </a:xfrm>
              <a:custGeom>
                <a:avLst/>
                <a:gdLst/>
                <a:ahLst/>
                <a:cxnLst/>
                <a:rect l="l" t="t" r="r" b="b"/>
                <a:pathLst>
                  <a:path w="150603" h="74195" extrusionOk="0">
                    <a:moveTo>
                      <a:pt x="0" y="0"/>
                    </a:moveTo>
                    <a:lnTo>
                      <a:pt x="150604" y="0"/>
                    </a:lnTo>
                    <a:lnTo>
                      <a:pt x="150604" y="74196"/>
                    </a:lnTo>
                    <a:lnTo>
                      <a:pt x="0" y="74196"/>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12" name="Google Shape;512;p9"/>
              <p:cNvSpPr/>
              <p:nvPr/>
            </p:nvSpPr>
            <p:spPr>
              <a:xfrm>
                <a:off x="3115917" y="3685962"/>
                <a:ext cx="150603" cy="74195"/>
              </a:xfrm>
              <a:custGeom>
                <a:avLst/>
                <a:gdLst/>
                <a:ahLst/>
                <a:cxnLst/>
                <a:rect l="l" t="t" r="r" b="b"/>
                <a:pathLst>
                  <a:path w="150603" h="74195" extrusionOk="0">
                    <a:moveTo>
                      <a:pt x="0" y="0"/>
                    </a:moveTo>
                    <a:lnTo>
                      <a:pt x="150604" y="0"/>
                    </a:lnTo>
                    <a:lnTo>
                      <a:pt x="150604" y="74196"/>
                    </a:lnTo>
                    <a:lnTo>
                      <a:pt x="0" y="74196"/>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13" name="Google Shape;513;p9"/>
              <p:cNvSpPr/>
              <p:nvPr/>
            </p:nvSpPr>
            <p:spPr>
              <a:xfrm>
                <a:off x="2761190" y="3820314"/>
                <a:ext cx="150603" cy="74195"/>
              </a:xfrm>
              <a:custGeom>
                <a:avLst/>
                <a:gdLst/>
                <a:ahLst/>
                <a:cxnLst/>
                <a:rect l="l" t="t" r="r" b="b"/>
                <a:pathLst>
                  <a:path w="150603" h="74195" extrusionOk="0">
                    <a:moveTo>
                      <a:pt x="0" y="0"/>
                    </a:moveTo>
                    <a:lnTo>
                      <a:pt x="150604" y="0"/>
                    </a:lnTo>
                    <a:lnTo>
                      <a:pt x="150604" y="74196"/>
                    </a:lnTo>
                    <a:lnTo>
                      <a:pt x="0" y="74196"/>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14" name="Google Shape;514;p9"/>
              <p:cNvSpPr/>
              <p:nvPr/>
            </p:nvSpPr>
            <p:spPr>
              <a:xfrm>
                <a:off x="2938596" y="3820314"/>
                <a:ext cx="150603" cy="74195"/>
              </a:xfrm>
              <a:custGeom>
                <a:avLst/>
                <a:gdLst/>
                <a:ahLst/>
                <a:cxnLst/>
                <a:rect l="l" t="t" r="r" b="b"/>
                <a:pathLst>
                  <a:path w="150603" h="74195" extrusionOk="0">
                    <a:moveTo>
                      <a:pt x="0" y="0"/>
                    </a:moveTo>
                    <a:lnTo>
                      <a:pt x="150604" y="0"/>
                    </a:lnTo>
                    <a:lnTo>
                      <a:pt x="150604" y="74196"/>
                    </a:lnTo>
                    <a:lnTo>
                      <a:pt x="0" y="74196"/>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15" name="Google Shape;515;p9"/>
              <p:cNvSpPr/>
              <p:nvPr/>
            </p:nvSpPr>
            <p:spPr>
              <a:xfrm>
                <a:off x="3115917" y="3820314"/>
                <a:ext cx="150603" cy="74195"/>
              </a:xfrm>
              <a:custGeom>
                <a:avLst/>
                <a:gdLst/>
                <a:ahLst/>
                <a:cxnLst/>
                <a:rect l="l" t="t" r="r" b="b"/>
                <a:pathLst>
                  <a:path w="150603" h="74195" extrusionOk="0">
                    <a:moveTo>
                      <a:pt x="0" y="0"/>
                    </a:moveTo>
                    <a:lnTo>
                      <a:pt x="150604" y="0"/>
                    </a:lnTo>
                    <a:lnTo>
                      <a:pt x="150604" y="74196"/>
                    </a:lnTo>
                    <a:lnTo>
                      <a:pt x="0" y="74196"/>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516" name="Google Shape;516;p9"/>
            <p:cNvGrpSpPr/>
            <p:nvPr/>
          </p:nvGrpSpPr>
          <p:grpSpPr>
            <a:xfrm>
              <a:off x="6404824" y="4986387"/>
              <a:ext cx="3119438" cy="1492281"/>
              <a:chOff x="6667499" y="3509962"/>
              <a:chExt cx="3119438" cy="1492281"/>
            </a:xfrm>
          </p:grpSpPr>
          <p:sp>
            <p:nvSpPr>
              <p:cNvPr id="517" name="Google Shape;517;p9"/>
              <p:cNvSpPr/>
              <p:nvPr/>
            </p:nvSpPr>
            <p:spPr>
              <a:xfrm>
                <a:off x="6667499" y="3602068"/>
                <a:ext cx="419100" cy="1397793"/>
              </a:xfrm>
              <a:custGeom>
                <a:avLst/>
                <a:gdLst/>
                <a:ahLst/>
                <a:cxnLst/>
                <a:rect l="l" t="t" r="r" b="b"/>
                <a:pathLst>
                  <a:path w="419100" h="1397793" extrusionOk="0">
                    <a:moveTo>
                      <a:pt x="333375" y="309848"/>
                    </a:moveTo>
                    <a:lnTo>
                      <a:pt x="333375" y="161544"/>
                    </a:lnTo>
                    <a:lnTo>
                      <a:pt x="209550" y="0"/>
                    </a:lnTo>
                    <a:lnTo>
                      <a:pt x="85725" y="161544"/>
                    </a:lnTo>
                    <a:lnTo>
                      <a:pt x="85725" y="309848"/>
                    </a:lnTo>
                    <a:lnTo>
                      <a:pt x="0" y="309848"/>
                    </a:lnTo>
                    <a:lnTo>
                      <a:pt x="0" y="1397794"/>
                    </a:lnTo>
                    <a:lnTo>
                      <a:pt x="419100" y="1397794"/>
                    </a:lnTo>
                    <a:lnTo>
                      <a:pt x="419100" y="309848"/>
                    </a:lnTo>
                    <a:lnTo>
                      <a:pt x="333375" y="309848"/>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18" name="Google Shape;518;p9"/>
              <p:cNvSpPr/>
              <p:nvPr/>
            </p:nvSpPr>
            <p:spPr>
              <a:xfrm>
                <a:off x="7053262" y="3757612"/>
                <a:ext cx="266700" cy="1244631"/>
              </a:xfrm>
              <a:custGeom>
                <a:avLst/>
                <a:gdLst/>
                <a:ahLst/>
                <a:cxnLst/>
                <a:rect l="l" t="t" r="r" b="b"/>
                <a:pathLst>
                  <a:path w="266700" h="1244631" extrusionOk="0">
                    <a:moveTo>
                      <a:pt x="0" y="0"/>
                    </a:moveTo>
                    <a:lnTo>
                      <a:pt x="266700" y="0"/>
                    </a:lnTo>
                    <a:lnTo>
                      <a:pt x="266700" y="1244632"/>
                    </a:lnTo>
                    <a:lnTo>
                      <a:pt x="0" y="1244632"/>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19" name="Google Shape;519;p9"/>
              <p:cNvSpPr/>
              <p:nvPr/>
            </p:nvSpPr>
            <p:spPr>
              <a:xfrm>
                <a:off x="7234237" y="3986212"/>
                <a:ext cx="266700" cy="1016031"/>
              </a:xfrm>
              <a:custGeom>
                <a:avLst/>
                <a:gdLst/>
                <a:ahLst/>
                <a:cxnLst/>
                <a:rect l="l" t="t" r="r" b="b"/>
                <a:pathLst>
                  <a:path w="266700" h="1016031" extrusionOk="0">
                    <a:moveTo>
                      <a:pt x="0" y="0"/>
                    </a:moveTo>
                    <a:lnTo>
                      <a:pt x="266700" y="0"/>
                    </a:lnTo>
                    <a:lnTo>
                      <a:pt x="266700" y="1016032"/>
                    </a:lnTo>
                    <a:lnTo>
                      <a:pt x="0" y="1016032"/>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20" name="Google Shape;520;p9"/>
              <p:cNvSpPr/>
              <p:nvPr/>
            </p:nvSpPr>
            <p:spPr>
              <a:xfrm>
                <a:off x="7386637" y="3757612"/>
                <a:ext cx="266700" cy="1244631"/>
              </a:xfrm>
              <a:custGeom>
                <a:avLst/>
                <a:gdLst/>
                <a:ahLst/>
                <a:cxnLst/>
                <a:rect l="l" t="t" r="r" b="b"/>
                <a:pathLst>
                  <a:path w="266700" h="1244631" extrusionOk="0">
                    <a:moveTo>
                      <a:pt x="0" y="0"/>
                    </a:moveTo>
                    <a:lnTo>
                      <a:pt x="266700" y="0"/>
                    </a:lnTo>
                    <a:lnTo>
                      <a:pt x="266700" y="1244632"/>
                    </a:lnTo>
                    <a:lnTo>
                      <a:pt x="0" y="1244632"/>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21" name="Google Shape;521;p9"/>
              <p:cNvSpPr/>
              <p:nvPr/>
            </p:nvSpPr>
            <p:spPr>
              <a:xfrm>
                <a:off x="8824912" y="3935443"/>
                <a:ext cx="419100" cy="1066800"/>
              </a:xfrm>
              <a:custGeom>
                <a:avLst/>
                <a:gdLst/>
                <a:ahLst/>
                <a:cxnLst/>
                <a:rect l="l" t="t" r="r" b="b"/>
                <a:pathLst>
                  <a:path w="419100" h="1066800" extrusionOk="0">
                    <a:moveTo>
                      <a:pt x="419100" y="1066800"/>
                    </a:moveTo>
                    <a:lnTo>
                      <a:pt x="419100" y="298418"/>
                    </a:lnTo>
                    <a:lnTo>
                      <a:pt x="333375" y="298418"/>
                    </a:lnTo>
                    <a:lnTo>
                      <a:pt x="333375" y="155543"/>
                    </a:lnTo>
                    <a:lnTo>
                      <a:pt x="209550" y="0"/>
                    </a:lnTo>
                    <a:lnTo>
                      <a:pt x="85725" y="155543"/>
                    </a:lnTo>
                    <a:lnTo>
                      <a:pt x="85725" y="298418"/>
                    </a:lnTo>
                    <a:lnTo>
                      <a:pt x="0" y="298418"/>
                    </a:lnTo>
                    <a:lnTo>
                      <a:pt x="0" y="1066800"/>
                    </a:lnTo>
                    <a:lnTo>
                      <a:pt x="419100" y="1066800"/>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22" name="Google Shape;522;p9"/>
              <p:cNvSpPr/>
              <p:nvPr/>
            </p:nvSpPr>
            <p:spPr>
              <a:xfrm>
                <a:off x="7653337" y="3881437"/>
                <a:ext cx="419100" cy="1120806"/>
              </a:xfrm>
              <a:custGeom>
                <a:avLst/>
                <a:gdLst/>
                <a:ahLst/>
                <a:cxnLst/>
                <a:rect l="l" t="t" r="r" b="b"/>
                <a:pathLst>
                  <a:path w="419100" h="1120806" extrusionOk="0">
                    <a:moveTo>
                      <a:pt x="419100" y="1120807"/>
                    </a:moveTo>
                    <a:lnTo>
                      <a:pt x="419100" y="381000"/>
                    </a:lnTo>
                    <a:lnTo>
                      <a:pt x="333375" y="381000"/>
                    </a:lnTo>
                    <a:lnTo>
                      <a:pt x="333375" y="238125"/>
                    </a:lnTo>
                    <a:lnTo>
                      <a:pt x="238125" y="238125"/>
                    </a:lnTo>
                    <a:lnTo>
                      <a:pt x="238125" y="0"/>
                    </a:lnTo>
                    <a:lnTo>
                      <a:pt x="180975" y="0"/>
                    </a:lnTo>
                    <a:lnTo>
                      <a:pt x="180975" y="238125"/>
                    </a:lnTo>
                    <a:lnTo>
                      <a:pt x="85725" y="238125"/>
                    </a:lnTo>
                    <a:lnTo>
                      <a:pt x="85725" y="381000"/>
                    </a:lnTo>
                    <a:lnTo>
                      <a:pt x="0" y="381000"/>
                    </a:lnTo>
                    <a:lnTo>
                      <a:pt x="0" y="1120807"/>
                    </a:lnTo>
                    <a:lnTo>
                      <a:pt x="419100" y="1120807"/>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23" name="Google Shape;523;p9"/>
              <p:cNvSpPr/>
              <p:nvPr/>
            </p:nvSpPr>
            <p:spPr>
              <a:xfrm>
                <a:off x="7953374" y="3509962"/>
                <a:ext cx="257175" cy="1489900"/>
              </a:xfrm>
              <a:custGeom>
                <a:avLst/>
                <a:gdLst/>
                <a:ahLst/>
                <a:cxnLst/>
                <a:rect l="l" t="t" r="r" b="b"/>
                <a:pathLst>
                  <a:path w="257175" h="1489900" extrusionOk="0">
                    <a:moveTo>
                      <a:pt x="209550" y="238792"/>
                    </a:moveTo>
                    <a:lnTo>
                      <a:pt x="209550" y="152781"/>
                    </a:lnTo>
                    <a:lnTo>
                      <a:pt x="152400" y="152781"/>
                    </a:lnTo>
                    <a:lnTo>
                      <a:pt x="152400" y="0"/>
                    </a:lnTo>
                    <a:lnTo>
                      <a:pt x="114300" y="0"/>
                    </a:lnTo>
                    <a:lnTo>
                      <a:pt x="114300" y="152781"/>
                    </a:lnTo>
                    <a:lnTo>
                      <a:pt x="57150" y="152781"/>
                    </a:lnTo>
                    <a:lnTo>
                      <a:pt x="57150" y="238792"/>
                    </a:lnTo>
                    <a:lnTo>
                      <a:pt x="0" y="238792"/>
                    </a:lnTo>
                    <a:lnTo>
                      <a:pt x="0" y="1489901"/>
                    </a:lnTo>
                    <a:lnTo>
                      <a:pt x="257175" y="1489901"/>
                    </a:lnTo>
                    <a:lnTo>
                      <a:pt x="257175" y="238792"/>
                    </a:lnTo>
                    <a:lnTo>
                      <a:pt x="209550" y="238792"/>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24" name="Google Shape;524;p9"/>
              <p:cNvSpPr/>
              <p:nvPr/>
            </p:nvSpPr>
            <p:spPr>
              <a:xfrm>
                <a:off x="8334374" y="3567112"/>
                <a:ext cx="419100" cy="1432750"/>
              </a:xfrm>
              <a:custGeom>
                <a:avLst/>
                <a:gdLst/>
                <a:ahLst/>
                <a:cxnLst/>
                <a:rect l="l" t="t" r="r" b="b"/>
                <a:pathLst>
                  <a:path w="419100" h="1432750" extrusionOk="0">
                    <a:moveTo>
                      <a:pt x="228600" y="0"/>
                    </a:moveTo>
                    <a:lnTo>
                      <a:pt x="228600" y="115919"/>
                    </a:lnTo>
                    <a:lnTo>
                      <a:pt x="85725" y="115919"/>
                    </a:lnTo>
                    <a:lnTo>
                      <a:pt x="85725" y="273939"/>
                    </a:lnTo>
                    <a:lnTo>
                      <a:pt x="0" y="273939"/>
                    </a:lnTo>
                    <a:lnTo>
                      <a:pt x="0" y="1432751"/>
                    </a:lnTo>
                    <a:lnTo>
                      <a:pt x="419100" y="1432751"/>
                    </a:lnTo>
                    <a:lnTo>
                      <a:pt x="419100" y="1158812"/>
                    </a:lnTo>
                    <a:lnTo>
                      <a:pt x="419100" y="273939"/>
                    </a:lnTo>
                    <a:lnTo>
                      <a:pt x="419100" y="0"/>
                    </a:lnTo>
                    <a:lnTo>
                      <a:pt x="228600"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25" name="Google Shape;525;p9"/>
              <p:cNvSpPr/>
              <p:nvPr/>
            </p:nvSpPr>
            <p:spPr>
              <a:xfrm>
                <a:off x="8091487" y="3919537"/>
                <a:ext cx="419100" cy="1082706"/>
              </a:xfrm>
              <a:custGeom>
                <a:avLst/>
                <a:gdLst/>
                <a:ahLst/>
                <a:cxnLst/>
                <a:rect l="l" t="t" r="r" b="b"/>
                <a:pathLst>
                  <a:path w="419100" h="1082706" extrusionOk="0">
                    <a:moveTo>
                      <a:pt x="419100" y="1082707"/>
                    </a:moveTo>
                    <a:lnTo>
                      <a:pt x="419100" y="142875"/>
                    </a:lnTo>
                    <a:lnTo>
                      <a:pt x="333375" y="142875"/>
                    </a:lnTo>
                    <a:lnTo>
                      <a:pt x="333375" y="0"/>
                    </a:lnTo>
                    <a:lnTo>
                      <a:pt x="85725" y="0"/>
                    </a:lnTo>
                    <a:lnTo>
                      <a:pt x="85725" y="142875"/>
                    </a:lnTo>
                    <a:lnTo>
                      <a:pt x="0" y="142875"/>
                    </a:lnTo>
                    <a:lnTo>
                      <a:pt x="0" y="1082707"/>
                    </a:lnTo>
                    <a:lnTo>
                      <a:pt x="419100" y="1082707"/>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26" name="Google Shape;526;p9"/>
              <p:cNvSpPr/>
              <p:nvPr/>
            </p:nvSpPr>
            <p:spPr>
              <a:xfrm>
                <a:off x="8653462" y="3852862"/>
                <a:ext cx="447675" cy="1149381"/>
              </a:xfrm>
              <a:custGeom>
                <a:avLst/>
                <a:gdLst/>
                <a:ahLst/>
                <a:cxnLst/>
                <a:rect l="l" t="t" r="r" b="b"/>
                <a:pathLst>
                  <a:path w="447675" h="1149381" extrusionOk="0">
                    <a:moveTo>
                      <a:pt x="0" y="0"/>
                    </a:moveTo>
                    <a:lnTo>
                      <a:pt x="447675" y="0"/>
                    </a:lnTo>
                    <a:lnTo>
                      <a:pt x="447675" y="1149382"/>
                    </a:lnTo>
                    <a:lnTo>
                      <a:pt x="0" y="1149382"/>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27" name="Google Shape;527;p9"/>
              <p:cNvSpPr/>
              <p:nvPr/>
            </p:nvSpPr>
            <p:spPr>
              <a:xfrm>
                <a:off x="9205912" y="4062412"/>
                <a:ext cx="238125" cy="939831"/>
              </a:xfrm>
              <a:custGeom>
                <a:avLst/>
                <a:gdLst/>
                <a:ahLst/>
                <a:cxnLst/>
                <a:rect l="l" t="t" r="r" b="b"/>
                <a:pathLst>
                  <a:path w="238125" h="939831" extrusionOk="0">
                    <a:moveTo>
                      <a:pt x="0" y="0"/>
                    </a:moveTo>
                    <a:lnTo>
                      <a:pt x="238125" y="0"/>
                    </a:lnTo>
                    <a:lnTo>
                      <a:pt x="238125" y="939832"/>
                    </a:lnTo>
                    <a:lnTo>
                      <a:pt x="0" y="939832"/>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28" name="Google Shape;528;p9"/>
              <p:cNvSpPr/>
              <p:nvPr/>
            </p:nvSpPr>
            <p:spPr>
              <a:xfrm>
                <a:off x="9424987" y="4214812"/>
                <a:ext cx="266700" cy="787431"/>
              </a:xfrm>
              <a:custGeom>
                <a:avLst/>
                <a:gdLst/>
                <a:ahLst/>
                <a:cxnLst/>
                <a:rect l="l" t="t" r="r" b="b"/>
                <a:pathLst>
                  <a:path w="266700" h="787431" extrusionOk="0">
                    <a:moveTo>
                      <a:pt x="0" y="0"/>
                    </a:moveTo>
                    <a:lnTo>
                      <a:pt x="266700" y="0"/>
                    </a:lnTo>
                    <a:lnTo>
                      <a:pt x="266700" y="787432"/>
                    </a:lnTo>
                    <a:lnTo>
                      <a:pt x="0" y="787432"/>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29" name="Google Shape;529;p9"/>
              <p:cNvSpPr/>
              <p:nvPr/>
            </p:nvSpPr>
            <p:spPr>
              <a:xfrm>
                <a:off x="9520237" y="4319587"/>
                <a:ext cx="266700" cy="682656"/>
              </a:xfrm>
              <a:custGeom>
                <a:avLst/>
                <a:gdLst/>
                <a:ahLst/>
                <a:cxnLst/>
                <a:rect l="l" t="t" r="r" b="b"/>
                <a:pathLst>
                  <a:path w="266700" h="682656" extrusionOk="0">
                    <a:moveTo>
                      <a:pt x="0" y="0"/>
                    </a:moveTo>
                    <a:lnTo>
                      <a:pt x="266700" y="0"/>
                    </a:lnTo>
                    <a:lnTo>
                      <a:pt x="266700" y="682657"/>
                    </a:lnTo>
                    <a:lnTo>
                      <a:pt x="0" y="682657"/>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spTree>
    <p:extLst>
      <p:ext uri="{BB962C8B-B14F-4D97-AF65-F5344CB8AC3E}">
        <p14:creationId xmlns:p14="http://schemas.microsoft.com/office/powerpoint/2010/main" val="8537629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30"/>
        <p:cNvGrpSpPr/>
        <p:nvPr/>
      </p:nvGrpSpPr>
      <p:grpSpPr>
        <a:xfrm>
          <a:off x="0" y="0"/>
          <a:ext cx="0" cy="0"/>
          <a:chOff x="0" y="0"/>
          <a:chExt cx="0" cy="0"/>
        </a:xfrm>
      </p:grpSpPr>
      <p:sp>
        <p:nvSpPr>
          <p:cNvPr id="531" name="Google Shape;531;p10"/>
          <p:cNvSpPr>
            <a:spLocks noGrp="1"/>
          </p:cNvSpPr>
          <p:nvPr>
            <p:ph type="pic" idx="2"/>
          </p:nvPr>
        </p:nvSpPr>
        <p:spPr>
          <a:xfrm>
            <a:off x="0" y="0"/>
            <a:ext cx="12192000" cy="6858000"/>
          </a:xfrm>
          <a:prstGeom prst="rect">
            <a:avLst/>
          </a:prstGeom>
          <a:noFill/>
          <a:ln>
            <a:noFill/>
          </a:ln>
        </p:spPr>
      </p:sp>
      <p:sp>
        <p:nvSpPr>
          <p:cNvPr id="532" name="Google Shape;532;p10"/>
          <p:cNvSpPr txBox="1">
            <a:spLocks noGrp="1"/>
          </p:cNvSpPr>
          <p:nvPr>
            <p:ph type="title"/>
          </p:nvPr>
        </p:nvSpPr>
        <p:spPr>
          <a:xfrm>
            <a:off x="960000" y="719333"/>
            <a:ext cx="4847200" cy="1525200"/>
          </a:xfrm>
          <a:prstGeom prst="rect">
            <a:avLst/>
          </a:prstGeom>
          <a:solidFill>
            <a:schemeClr val="dk1"/>
          </a:solidFill>
        </p:spPr>
        <p:txBody>
          <a:bodyPr spcFirstLastPara="1" wrap="square" lIns="91425" tIns="91425" rIns="91425" bIns="91425" anchor="t" anchorCtr="0">
            <a:noAutofit/>
          </a:bodyPr>
          <a:lstStyle>
            <a:lvl1pPr lvl="0" algn="ctr" rtl="0">
              <a:lnSpc>
                <a:spcPct val="115000"/>
              </a:lnSpc>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26205712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633"/>
        <p:cNvGrpSpPr/>
        <p:nvPr/>
      </p:nvGrpSpPr>
      <p:grpSpPr>
        <a:xfrm>
          <a:off x="0" y="0"/>
          <a:ext cx="0" cy="0"/>
          <a:chOff x="0" y="0"/>
          <a:chExt cx="0" cy="0"/>
        </a:xfrm>
      </p:grpSpPr>
      <p:sp>
        <p:nvSpPr>
          <p:cNvPr id="634" name="Google Shape;634;p13"/>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635" name="Google Shape;635;p13"/>
          <p:cNvSpPr txBox="1">
            <a:spLocks noGrp="1"/>
          </p:cNvSpPr>
          <p:nvPr>
            <p:ph type="subTitle" idx="1"/>
          </p:nvPr>
        </p:nvSpPr>
        <p:spPr>
          <a:xfrm>
            <a:off x="950967" y="2924233"/>
            <a:ext cx="3074000" cy="7636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sz="1867"/>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636" name="Google Shape;636;p13"/>
          <p:cNvSpPr txBox="1">
            <a:spLocks noGrp="1"/>
          </p:cNvSpPr>
          <p:nvPr>
            <p:ph type="subTitle" idx="2"/>
          </p:nvPr>
        </p:nvSpPr>
        <p:spPr>
          <a:xfrm>
            <a:off x="950967" y="4985869"/>
            <a:ext cx="3074000" cy="7636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sz="1867"/>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637" name="Google Shape;637;p13"/>
          <p:cNvSpPr txBox="1">
            <a:spLocks noGrp="1"/>
          </p:cNvSpPr>
          <p:nvPr>
            <p:ph type="subTitle" idx="3"/>
          </p:nvPr>
        </p:nvSpPr>
        <p:spPr>
          <a:xfrm>
            <a:off x="4559000" y="4985869"/>
            <a:ext cx="3074000" cy="7636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sz="1867"/>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638" name="Google Shape;638;p13"/>
          <p:cNvSpPr txBox="1">
            <a:spLocks noGrp="1"/>
          </p:cNvSpPr>
          <p:nvPr>
            <p:ph type="subTitle" idx="4"/>
          </p:nvPr>
        </p:nvSpPr>
        <p:spPr>
          <a:xfrm>
            <a:off x="4559000" y="2924233"/>
            <a:ext cx="3074000" cy="7636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sz="1867"/>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639" name="Google Shape;639;p13"/>
          <p:cNvSpPr txBox="1">
            <a:spLocks noGrp="1"/>
          </p:cNvSpPr>
          <p:nvPr>
            <p:ph type="title" idx="5" hasCustomPrompt="1"/>
          </p:nvPr>
        </p:nvSpPr>
        <p:spPr>
          <a:xfrm>
            <a:off x="1887167" y="1872033"/>
            <a:ext cx="1201600" cy="822400"/>
          </a:xfrm>
          <a:prstGeom prst="rect">
            <a:avLst/>
          </a:prstGeom>
          <a:noFill/>
        </p:spPr>
        <p:txBody>
          <a:bodyPr spcFirstLastPara="1" wrap="square" lIns="91425" tIns="91425" rIns="91425" bIns="91425" anchor="b" anchorCtr="0">
            <a:noAutofit/>
          </a:bodyPr>
          <a:lstStyle>
            <a:lvl1pPr lvl="0" algn="ctr" rtl="0">
              <a:lnSpc>
                <a:spcPct val="115000"/>
              </a:lnSpc>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640" name="Google Shape;640;p13"/>
          <p:cNvSpPr txBox="1">
            <a:spLocks noGrp="1"/>
          </p:cNvSpPr>
          <p:nvPr>
            <p:ph type="title" idx="6" hasCustomPrompt="1"/>
          </p:nvPr>
        </p:nvSpPr>
        <p:spPr>
          <a:xfrm>
            <a:off x="5495200" y="3933867"/>
            <a:ext cx="1201600" cy="822400"/>
          </a:xfrm>
          <a:prstGeom prst="rect">
            <a:avLst/>
          </a:prstGeom>
          <a:noFill/>
        </p:spPr>
        <p:txBody>
          <a:bodyPr spcFirstLastPara="1" wrap="square" lIns="91425" tIns="91425" rIns="91425" bIns="91425" anchor="b" anchorCtr="0">
            <a:noAutofit/>
          </a:bodyPr>
          <a:lstStyle>
            <a:lvl1pPr lvl="0" algn="ctr" rtl="0">
              <a:lnSpc>
                <a:spcPct val="115000"/>
              </a:lnSpc>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641" name="Google Shape;641;p13"/>
          <p:cNvSpPr txBox="1">
            <a:spLocks noGrp="1"/>
          </p:cNvSpPr>
          <p:nvPr>
            <p:ph type="title" idx="7" hasCustomPrompt="1"/>
          </p:nvPr>
        </p:nvSpPr>
        <p:spPr>
          <a:xfrm>
            <a:off x="1887167" y="3933867"/>
            <a:ext cx="1201600" cy="822400"/>
          </a:xfrm>
          <a:prstGeom prst="rect">
            <a:avLst/>
          </a:prstGeom>
          <a:noFill/>
        </p:spPr>
        <p:txBody>
          <a:bodyPr spcFirstLastPara="1" wrap="square" lIns="91425" tIns="91425" rIns="91425" bIns="91425" anchor="b" anchorCtr="0">
            <a:noAutofit/>
          </a:bodyPr>
          <a:lstStyle>
            <a:lvl1pPr lvl="0" algn="ctr" rtl="0">
              <a:lnSpc>
                <a:spcPct val="115000"/>
              </a:lnSpc>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642" name="Google Shape;642;p13"/>
          <p:cNvSpPr txBox="1">
            <a:spLocks noGrp="1"/>
          </p:cNvSpPr>
          <p:nvPr>
            <p:ph type="title" idx="8" hasCustomPrompt="1"/>
          </p:nvPr>
        </p:nvSpPr>
        <p:spPr>
          <a:xfrm>
            <a:off x="5495200" y="1872033"/>
            <a:ext cx="1201600" cy="822400"/>
          </a:xfrm>
          <a:prstGeom prst="rect">
            <a:avLst/>
          </a:prstGeom>
          <a:noFill/>
        </p:spPr>
        <p:txBody>
          <a:bodyPr spcFirstLastPara="1" wrap="square" lIns="91425" tIns="91425" rIns="91425" bIns="91425" anchor="b" anchorCtr="0">
            <a:noAutofit/>
          </a:bodyPr>
          <a:lstStyle>
            <a:lvl1pPr lvl="0" algn="ctr" rtl="0">
              <a:lnSpc>
                <a:spcPct val="115000"/>
              </a:lnSpc>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643" name="Google Shape;643;p13"/>
          <p:cNvSpPr txBox="1">
            <a:spLocks noGrp="1"/>
          </p:cNvSpPr>
          <p:nvPr>
            <p:ph type="subTitle" idx="9"/>
          </p:nvPr>
        </p:nvSpPr>
        <p:spPr>
          <a:xfrm>
            <a:off x="8167033" y="4985869"/>
            <a:ext cx="3074000" cy="7636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sz="1867"/>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644" name="Google Shape;644;p13"/>
          <p:cNvSpPr txBox="1">
            <a:spLocks noGrp="1"/>
          </p:cNvSpPr>
          <p:nvPr>
            <p:ph type="subTitle" idx="13"/>
          </p:nvPr>
        </p:nvSpPr>
        <p:spPr>
          <a:xfrm>
            <a:off x="8167033" y="2924233"/>
            <a:ext cx="3074000" cy="7636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sz="1867"/>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645" name="Google Shape;645;p13"/>
          <p:cNvSpPr txBox="1">
            <a:spLocks noGrp="1"/>
          </p:cNvSpPr>
          <p:nvPr>
            <p:ph type="title" idx="14" hasCustomPrompt="1"/>
          </p:nvPr>
        </p:nvSpPr>
        <p:spPr>
          <a:xfrm>
            <a:off x="9103233" y="3933867"/>
            <a:ext cx="1201600" cy="822400"/>
          </a:xfrm>
          <a:prstGeom prst="rect">
            <a:avLst/>
          </a:prstGeom>
          <a:noFill/>
        </p:spPr>
        <p:txBody>
          <a:bodyPr spcFirstLastPara="1" wrap="square" lIns="91425" tIns="91425" rIns="91425" bIns="91425" anchor="b" anchorCtr="0">
            <a:noAutofit/>
          </a:bodyPr>
          <a:lstStyle>
            <a:lvl1pPr lvl="0" algn="ctr" rtl="0">
              <a:lnSpc>
                <a:spcPct val="115000"/>
              </a:lnSpc>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646" name="Google Shape;646;p13"/>
          <p:cNvSpPr txBox="1">
            <a:spLocks noGrp="1"/>
          </p:cNvSpPr>
          <p:nvPr>
            <p:ph type="title" idx="15" hasCustomPrompt="1"/>
          </p:nvPr>
        </p:nvSpPr>
        <p:spPr>
          <a:xfrm>
            <a:off x="9103233" y="1872033"/>
            <a:ext cx="1201600" cy="822400"/>
          </a:xfrm>
          <a:prstGeom prst="rect">
            <a:avLst/>
          </a:prstGeom>
          <a:noFill/>
        </p:spPr>
        <p:txBody>
          <a:bodyPr spcFirstLastPara="1" wrap="square" lIns="91425" tIns="91425" rIns="91425" bIns="91425" anchor="b" anchorCtr="0">
            <a:noAutofit/>
          </a:bodyPr>
          <a:lstStyle>
            <a:lvl1pPr lvl="0" algn="ctr" rtl="0">
              <a:lnSpc>
                <a:spcPct val="115000"/>
              </a:lnSpc>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647" name="Google Shape;647;p13"/>
          <p:cNvSpPr txBox="1">
            <a:spLocks noGrp="1"/>
          </p:cNvSpPr>
          <p:nvPr>
            <p:ph type="subTitle" idx="16"/>
          </p:nvPr>
        </p:nvSpPr>
        <p:spPr>
          <a:xfrm>
            <a:off x="950967" y="2427200"/>
            <a:ext cx="3074000" cy="6356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a:buNone/>
              <a:defRPr sz="2667" b="1">
                <a:latin typeface="League Spartan"/>
                <a:ea typeface="League Spartan"/>
                <a:cs typeface="League Spartan"/>
                <a:sym typeface="League Spartan"/>
              </a:defRPr>
            </a:lvl1pPr>
            <a:lvl2pPr lvl="1" algn="ctr" rtl="0">
              <a:lnSpc>
                <a:spcPct val="115000"/>
              </a:lnSpc>
              <a:spcBef>
                <a:spcPts val="0"/>
              </a:spcBef>
              <a:spcAft>
                <a:spcPts val="0"/>
              </a:spcAft>
              <a:buSzPts val="2400"/>
              <a:buFont typeface="DM Sans"/>
              <a:buNone/>
              <a:defRPr sz="3200" b="1">
                <a:latin typeface="DM Sans"/>
                <a:ea typeface="DM Sans"/>
                <a:cs typeface="DM Sans"/>
                <a:sym typeface="DM Sans"/>
              </a:defRPr>
            </a:lvl2pPr>
            <a:lvl3pPr lvl="2" algn="ctr" rtl="0">
              <a:lnSpc>
                <a:spcPct val="115000"/>
              </a:lnSpc>
              <a:spcBef>
                <a:spcPts val="0"/>
              </a:spcBef>
              <a:spcAft>
                <a:spcPts val="0"/>
              </a:spcAft>
              <a:buSzPts val="2400"/>
              <a:buFont typeface="DM Sans"/>
              <a:buNone/>
              <a:defRPr sz="3200" b="1">
                <a:latin typeface="DM Sans"/>
                <a:ea typeface="DM Sans"/>
                <a:cs typeface="DM Sans"/>
                <a:sym typeface="DM Sans"/>
              </a:defRPr>
            </a:lvl3pPr>
            <a:lvl4pPr lvl="3" algn="ctr" rtl="0">
              <a:lnSpc>
                <a:spcPct val="115000"/>
              </a:lnSpc>
              <a:spcBef>
                <a:spcPts val="0"/>
              </a:spcBef>
              <a:spcAft>
                <a:spcPts val="0"/>
              </a:spcAft>
              <a:buSzPts val="2400"/>
              <a:buFont typeface="DM Sans"/>
              <a:buNone/>
              <a:defRPr sz="3200" b="1">
                <a:latin typeface="DM Sans"/>
                <a:ea typeface="DM Sans"/>
                <a:cs typeface="DM Sans"/>
                <a:sym typeface="DM Sans"/>
              </a:defRPr>
            </a:lvl4pPr>
            <a:lvl5pPr lvl="4" algn="ctr" rtl="0">
              <a:lnSpc>
                <a:spcPct val="115000"/>
              </a:lnSpc>
              <a:spcBef>
                <a:spcPts val="0"/>
              </a:spcBef>
              <a:spcAft>
                <a:spcPts val="0"/>
              </a:spcAft>
              <a:buSzPts val="2400"/>
              <a:buFont typeface="DM Sans"/>
              <a:buNone/>
              <a:defRPr sz="3200" b="1">
                <a:latin typeface="DM Sans"/>
                <a:ea typeface="DM Sans"/>
                <a:cs typeface="DM Sans"/>
                <a:sym typeface="DM Sans"/>
              </a:defRPr>
            </a:lvl5pPr>
            <a:lvl6pPr lvl="5" algn="ctr" rtl="0">
              <a:lnSpc>
                <a:spcPct val="115000"/>
              </a:lnSpc>
              <a:spcBef>
                <a:spcPts val="0"/>
              </a:spcBef>
              <a:spcAft>
                <a:spcPts val="0"/>
              </a:spcAft>
              <a:buSzPts val="2400"/>
              <a:buFont typeface="DM Sans"/>
              <a:buNone/>
              <a:defRPr sz="3200" b="1">
                <a:latin typeface="DM Sans"/>
                <a:ea typeface="DM Sans"/>
                <a:cs typeface="DM Sans"/>
                <a:sym typeface="DM Sans"/>
              </a:defRPr>
            </a:lvl6pPr>
            <a:lvl7pPr lvl="6" algn="ctr" rtl="0">
              <a:lnSpc>
                <a:spcPct val="115000"/>
              </a:lnSpc>
              <a:spcBef>
                <a:spcPts val="0"/>
              </a:spcBef>
              <a:spcAft>
                <a:spcPts val="0"/>
              </a:spcAft>
              <a:buSzPts val="2400"/>
              <a:buFont typeface="DM Sans"/>
              <a:buNone/>
              <a:defRPr sz="3200" b="1">
                <a:latin typeface="DM Sans"/>
                <a:ea typeface="DM Sans"/>
                <a:cs typeface="DM Sans"/>
                <a:sym typeface="DM Sans"/>
              </a:defRPr>
            </a:lvl7pPr>
            <a:lvl8pPr lvl="7" algn="ctr" rtl="0">
              <a:lnSpc>
                <a:spcPct val="115000"/>
              </a:lnSpc>
              <a:spcBef>
                <a:spcPts val="0"/>
              </a:spcBef>
              <a:spcAft>
                <a:spcPts val="0"/>
              </a:spcAft>
              <a:buSzPts val="2400"/>
              <a:buFont typeface="DM Sans"/>
              <a:buNone/>
              <a:defRPr sz="3200" b="1">
                <a:latin typeface="DM Sans"/>
                <a:ea typeface="DM Sans"/>
                <a:cs typeface="DM Sans"/>
                <a:sym typeface="DM Sans"/>
              </a:defRPr>
            </a:lvl8pPr>
            <a:lvl9pPr lvl="8" algn="ctr" rtl="0">
              <a:lnSpc>
                <a:spcPct val="115000"/>
              </a:lnSpc>
              <a:spcBef>
                <a:spcPts val="0"/>
              </a:spcBef>
              <a:spcAft>
                <a:spcPts val="0"/>
              </a:spcAft>
              <a:buSzPts val="2400"/>
              <a:buFont typeface="DM Sans"/>
              <a:buNone/>
              <a:defRPr sz="3200" b="1">
                <a:latin typeface="DM Sans"/>
                <a:ea typeface="DM Sans"/>
                <a:cs typeface="DM Sans"/>
                <a:sym typeface="DM Sans"/>
              </a:defRPr>
            </a:lvl9pPr>
          </a:lstStyle>
          <a:p>
            <a:endParaRPr/>
          </a:p>
        </p:txBody>
      </p:sp>
      <p:sp>
        <p:nvSpPr>
          <p:cNvPr id="648" name="Google Shape;648;p13"/>
          <p:cNvSpPr txBox="1">
            <a:spLocks noGrp="1"/>
          </p:cNvSpPr>
          <p:nvPr>
            <p:ph type="subTitle" idx="17"/>
          </p:nvPr>
        </p:nvSpPr>
        <p:spPr>
          <a:xfrm>
            <a:off x="950967" y="4488668"/>
            <a:ext cx="3074000" cy="6356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a:buNone/>
              <a:defRPr sz="2667" b="1">
                <a:latin typeface="League Spartan"/>
                <a:ea typeface="League Spartan"/>
                <a:cs typeface="League Spartan"/>
                <a:sym typeface="League Spartan"/>
              </a:defRPr>
            </a:lvl1pPr>
            <a:lvl2pPr lvl="1" algn="ctr" rtl="0">
              <a:lnSpc>
                <a:spcPct val="115000"/>
              </a:lnSpc>
              <a:spcBef>
                <a:spcPts val="0"/>
              </a:spcBef>
              <a:spcAft>
                <a:spcPts val="0"/>
              </a:spcAft>
              <a:buSzPts val="2400"/>
              <a:buFont typeface="DM Sans"/>
              <a:buNone/>
              <a:defRPr sz="3200" b="1">
                <a:latin typeface="DM Sans"/>
                <a:ea typeface="DM Sans"/>
                <a:cs typeface="DM Sans"/>
                <a:sym typeface="DM Sans"/>
              </a:defRPr>
            </a:lvl2pPr>
            <a:lvl3pPr lvl="2" algn="ctr" rtl="0">
              <a:lnSpc>
                <a:spcPct val="115000"/>
              </a:lnSpc>
              <a:spcBef>
                <a:spcPts val="0"/>
              </a:spcBef>
              <a:spcAft>
                <a:spcPts val="0"/>
              </a:spcAft>
              <a:buSzPts val="2400"/>
              <a:buFont typeface="DM Sans"/>
              <a:buNone/>
              <a:defRPr sz="3200" b="1">
                <a:latin typeface="DM Sans"/>
                <a:ea typeface="DM Sans"/>
                <a:cs typeface="DM Sans"/>
                <a:sym typeface="DM Sans"/>
              </a:defRPr>
            </a:lvl3pPr>
            <a:lvl4pPr lvl="3" algn="ctr" rtl="0">
              <a:lnSpc>
                <a:spcPct val="115000"/>
              </a:lnSpc>
              <a:spcBef>
                <a:spcPts val="0"/>
              </a:spcBef>
              <a:spcAft>
                <a:spcPts val="0"/>
              </a:spcAft>
              <a:buSzPts val="2400"/>
              <a:buFont typeface="DM Sans"/>
              <a:buNone/>
              <a:defRPr sz="3200" b="1">
                <a:latin typeface="DM Sans"/>
                <a:ea typeface="DM Sans"/>
                <a:cs typeface="DM Sans"/>
                <a:sym typeface="DM Sans"/>
              </a:defRPr>
            </a:lvl4pPr>
            <a:lvl5pPr lvl="4" algn="ctr" rtl="0">
              <a:lnSpc>
                <a:spcPct val="115000"/>
              </a:lnSpc>
              <a:spcBef>
                <a:spcPts val="0"/>
              </a:spcBef>
              <a:spcAft>
                <a:spcPts val="0"/>
              </a:spcAft>
              <a:buSzPts val="2400"/>
              <a:buFont typeface="DM Sans"/>
              <a:buNone/>
              <a:defRPr sz="3200" b="1">
                <a:latin typeface="DM Sans"/>
                <a:ea typeface="DM Sans"/>
                <a:cs typeface="DM Sans"/>
                <a:sym typeface="DM Sans"/>
              </a:defRPr>
            </a:lvl5pPr>
            <a:lvl6pPr lvl="5" algn="ctr" rtl="0">
              <a:lnSpc>
                <a:spcPct val="115000"/>
              </a:lnSpc>
              <a:spcBef>
                <a:spcPts val="0"/>
              </a:spcBef>
              <a:spcAft>
                <a:spcPts val="0"/>
              </a:spcAft>
              <a:buSzPts val="2400"/>
              <a:buFont typeface="DM Sans"/>
              <a:buNone/>
              <a:defRPr sz="3200" b="1">
                <a:latin typeface="DM Sans"/>
                <a:ea typeface="DM Sans"/>
                <a:cs typeface="DM Sans"/>
                <a:sym typeface="DM Sans"/>
              </a:defRPr>
            </a:lvl6pPr>
            <a:lvl7pPr lvl="6" algn="ctr" rtl="0">
              <a:lnSpc>
                <a:spcPct val="115000"/>
              </a:lnSpc>
              <a:spcBef>
                <a:spcPts val="0"/>
              </a:spcBef>
              <a:spcAft>
                <a:spcPts val="0"/>
              </a:spcAft>
              <a:buSzPts val="2400"/>
              <a:buFont typeface="DM Sans"/>
              <a:buNone/>
              <a:defRPr sz="3200" b="1">
                <a:latin typeface="DM Sans"/>
                <a:ea typeface="DM Sans"/>
                <a:cs typeface="DM Sans"/>
                <a:sym typeface="DM Sans"/>
              </a:defRPr>
            </a:lvl7pPr>
            <a:lvl8pPr lvl="7" algn="ctr" rtl="0">
              <a:lnSpc>
                <a:spcPct val="115000"/>
              </a:lnSpc>
              <a:spcBef>
                <a:spcPts val="0"/>
              </a:spcBef>
              <a:spcAft>
                <a:spcPts val="0"/>
              </a:spcAft>
              <a:buSzPts val="2400"/>
              <a:buFont typeface="DM Sans"/>
              <a:buNone/>
              <a:defRPr sz="3200" b="1">
                <a:latin typeface="DM Sans"/>
                <a:ea typeface="DM Sans"/>
                <a:cs typeface="DM Sans"/>
                <a:sym typeface="DM Sans"/>
              </a:defRPr>
            </a:lvl8pPr>
            <a:lvl9pPr lvl="8" algn="ctr" rtl="0">
              <a:lnSpc>
                <a:spcPct val="115000"/>
              </a:lnSpc>
              <a:spcBef>
                <a:spcPts val="0"/>
              </a:spcBef>
              <a:spcAft>
                <a:spcPts val="0"/>
              </a:spcAft>
              <a:buSzPts val="2400"/>
              <a:buFont typeface="DM Sans"/>
              <a:buNone/>
              <a:defRPr sz="3200" b="1">
                <a:latin typeface="DM Sans"/>
                <a:ea typeface="DM Sans"/>
                <a:cs typeface="DM Sans"/>
                <a:sym typeface="DM Sans"/>
              </a:defRPr>
            </a:lvl9pPr>
          </a:lstStyle>
          <a:p>
            <a:endParaRPr/>
          </a:p>
        </p:txBody>
      </p:sp>
      <p:sp>
        <p:nvSpPr>
          <p:cNvPr id="649" name="Google Shape;649;p13"/>
          <p:cNvSpPr txBox="1">
            <a:spLocks noGrp="1"/>
          </p:cNvSpPr>
          <p:nvPr>
            <p:ph type="subTitle" idx="18"/>
          </p:nvPr>
        </p:nvSpPr>
        <p:spPr>
          <a:xfrm>
            <a:off x="4559000" y="4488668"/>
            <a:ext cx="3074000" cy="6356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a:buNone/>
              <a:defRPr sz="2667" b="1">
                <a:latin typeface="League Spartan"/>
                <a:ea typeface="League Spartan"/>
                <a:cs typeface="League Spartan"/>
                <a:sym typeface="League Spartan"/>
              </a:defRPr>
            </a:lvl1pPr>
            <a:lvl2pPr lvl="1" algn="ctr" rtl="0">
              <a:lnSpc>
                <a:spcPct val="115000"/>
              </a:lnSpc>
              <a:spcBef>
                <a:spcPts val="0"/>
              </a:spcBef>
              <a:spcAft>
                <a:spcPts val="0"/>
              </a:spcAft>
              <a:buSzPts val="2400"/>
              <a:buFont typeface="DM Sans"/>
              <a:buNone/>
              <a:defRPr sz="3200" b="1">
                <a:latin typeface="DM Sans"/>
                <a:ea typeface="DM Sans"/>
                <a:cs typeface="DM Sans"/>
                <a:sym typeface="DM Sans"/>
              </a:defRPr>
            </a:lvl2pPr>
            <a:lvl3pPr lvl="2" algn="ctr" rtl="0">
              <a:lnSpc>
                <a:spcPct val="115000"/>
              </a:lnSpc>
              <a:spcBef>
                <a:spcPts val="0"/>
              </a:spcBef>
              <a:spcAft>
                <a:spcPts val="0"/>
              </a:spcAft>
              <a:buSzPts val="2400"/>
              <a:buFont typeface="DM Sans"/>
              <a:buNone/>
              <a:defRPr sz="3200" b="1">
                <a:latin typeface="DM Sans"/>
                <a:ea typeface="DM Sans"/>
                <a:cs typeface="DM Sans"/>
                <a:sym typeface="DM Sans"/>
              </a:defRPr>
            </a:lvl3pPr>
            <a:lvl4pPr lvl="3" algn="ctr" rtl="0">
              <a:lnSpc>
                <a:spcPct val="115000"/>
              </a:lnSpc>
              <a:spcBef>
                <a:spcPts val="0"/>
              </a:spcBef>
              <a:spcAft>
                <a:spcPts val="0"/>
              </a:spcAft>
              <a:buSzPts val="2400"/>
              <a:buFont typeface="DM Sans"/>
              <a:buNone/>
              <a:defRPr sz="3200" b="1">
                <a:latin typeface="DM Sans"/>
                <a:ea typeface="DM Sans"/>
                <a:cs typeface="DM Sans"/>
                <a:sym typeface="DM Sans"/>
              </a:defRPr>
            </a:lvl4pPr>
            <a:lvl5pPr lvl="4" algn="ctr" rtl="0">
              <a:lnSpc>
                <a:spcPct val="115000"/>
              </a:lnSpc>
              <a:spcBef>
                <a:spcPts val="0"/>
              </a:spcBef>
              <a:spcAft>
                <a:spcPts val="0"/>
              </a:spcAft>
              <a:buSzPts val="2400"/>
              <a:buFont typeface="DM Sans"/>
              <a:buNone/>
              <a:defRPr sz="3200" b="1">
                <a:latin typeface="DM Sans"/>
                <a:ea typeface="DM Sans"/>
                <a:cs typeface="DM Sans"/>
                <a:sym typeface="DM Sans"/>
              </a:defRPr>
            </a:lvl5pPr>
            <a:lvl6pPr lvl="5" algn="ctr" rtl="0">
              <a:lnSpc>
                <a:spcPct val="115000"/>
              </a:lnSpc>
              <a:spcBef>
                <a:spcPts val="0"/>
              </a:spcBef>
              <a:spcAft>
                <a:spcPts val="0"/>
              </a:spcAft>
              <a:buSzPts val="2400"/>
              <a:buFont typeface="DM Sans"/>
              <a:buNone/>
              <a:defRPr sz="3200" b="1">
                <a:latin typeface="DM Sans"/>
                <a:ea typeface="DM Sans"/>
                <a:cs typeface="DM Sans"/>
                <a:sym typeface="DM Sans"/>
              </a:defRPr>
            </a:lvl6pPr>
            <a:lvl7pPr lvl="6" algn="ctr" rtl="0">
              <a:lnSpc>
                <a:spcPct val="115000"/>
              </a:lnSpc>
              <a:spcBef>
                <a:spcPts val="0"/>
              </a:spcBef>
              <a:spcAft>
                <a:spcPts val="0"/>
              </a:spcAft>
              <a:buSzPts val="2400"/>
              <a:buFont typeface="DM Sans"/>
              <a:buNone/>
              <a:defRPr sz="3200" b="1">
                <a:latin typeface="DM Sans"/>
                <a:ea typeface="DM Sans"/>
                <a:cs typeface="DM Sans"/>
                <a:sym typeface="DM Sans"/>
              </a:defRPr>
            </a:lvl7pPr>
            <a:lvl8pPr lvl="7" algn="ctr" rtl="0">
              <a:lnSpc>
                <a:spcPct val="115000"/>
              </a:lnSpc>
              <a:spcBef>
                <a:spcPts val="0"/>
              </a:spcBef>
              <a:spcAft>
                <a:spcPts val="0"/>
              </a:spcAft>
              <a:buSzPts val="2400"/>
              <a:buFont typeface="DM Sans"/>
              <a:buNone/>
              <a:defRPr sz="3200" b="1">
                <a:latin typeface="DM Sans"/>
                <a:ea typeface="DM Sans"/>
                <a:cs typeface="DM Sans"/>
                <a:sym typeface="DM Sans"/>
              </a:defRPr>
            </a:lvl8pPr>
            <a:lvl9pPr lvl="8" algn="ctr" rtl="0">
              <a:lnSpc>
                <a:spcPct val="115000"/>
              </a:lnSpc>
              <a:spcBef>
                <a:spcPts val="0"/>
              </a:spcBef>
              <a:spcAft>
                <a:spcPts val="0"/>
              </a:spcAft>
              <a:buSzPts val="2400"/>
              <a:buFont typeface="DM Sans"/>
              <a:buNone/>
              <a:defRPr sz="3200" b="1">
                <a:latin typeface="DM Sans"/>
                <a:ea typeface="DM Sans"/>
                <a:cs typeface="DM Sans"/>
                <a:sym typeface="DM Sans"/>
              </a:defRPr>
            </a:lvl9pPr>
          </a:lstStyle>
          <a:p>
            <a:endParaRPr/>
          </a:p>
        </p:txBody>
      </p:sp>
      <p:sp>
        <p:nvSpPr>
          <p:cNvPr id="650" name="Google Shape;650;p13"/>
          <p:cNvSpPr txBox="1">
            <a:spLocks noGrp="1"/>
          </p:cNvSpPr>
          <p:nvPr>
            <p:ph type="subTitle" idx="19"/>
          </p:nvPr>
        </p:nvSpPr>
        <p:spPr>
          <a:xfrm>
            <a:off x="4559000" y="2427200"/>
            <a:ext cx="3074000" cy="6356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a:buNone/>
              <a:defRPr sz="2667" b="1">
                <a:latin typeface="League Spartan"/>
                <a:ea typeface="League Spartan"/>
                <a:cs typeface="League Spartan"/>
                <a:sym typeface="League Spartan"/>
              </a:defRPr>
            </a:lvl1pPr>
            <a:lvl2pPr lvl="1" algn="ctr" rtl="0">
              <a:lnSpc>
                <a:spcPct val="115000"/>
              </a:lnSpc>
              <a:spcBef>
                <a:spcPts val="0"/>
              </a:spcBef>
              <a:spcAft>
                <a:spcPts val="0"/>
              </a:spcAft>
              <a:buSzPts val="2400"/>
              <a:buFont typeface="DM Sans"/>
              <a:buNone/>
              <a:defRPr sz="3200" b="1">
                <a:latin typeface="DM Sans"/>
                <a:ea typeface="DM Sans"/>
                <a:cs typeface="DM Sans"/>
                <a:sym typeface="DM Sans"/>
              </a:defRPr>
            </a:lvl2pPr>
            <a:lvl3pPr lvl="2" algn="ctr" rtl="0">
              <a:lnSpc>
                <a:spcPct val="115000"/>
              </a:lnSpc>
              <a:spcBef>
                <a:spcPts val="0"/>
              </a:spcBef>
              <a:spcAft>
                <a:spcPts val="0"/>
              </a:spcAft>
              <a:buSzPts val="2400"/>
              <a:buFont typeface="DM Sans"/>
              <a:buNone/>
              <a:defRPr sz="3200" b="1">
                <a:latin typeface="DM Sans"/>
                <a:ea typeface="DM Sans"/>
                <a:cs typeface="DM Sans"/>
                <a:sym typeface="DM Sans"/>
              </a:defRPr>
            </a:lvl3pPr>
            <a:lvl4pPr lvl="3" algn="ctr" rtl="0">
              <a:lnSpc>
                <a:spcPct val="115000"/>
              </a:lnSpc>
              <a:spcBef>
                <a:spcPts val="0"/>
              </a:spcBef>
              <a:spcAft>
                <a:spcPts val="0"/>
              </a:spcAft>
              <a:buSzPts val="2400"/>
              <a:buFont typeface="DM Sans"/>
              <a:buNone/>
              <a:defRPr sz="3200" b="1">
                <a:latin typeface="DM Sans"/>
                <a:ea typeface="DM Sans"/>
                <a:cs typeface="DM Sans"/>
                <a:sym typeface="DM Sans"/>
              </a:defRPr>
            </a:lvl4pPr>
            <a:lvl5pPr lvl="4" algn="ctr" rtl="0">
              <a:lnSpc>
                <a:spcPct val="115000"/>
              </a:lnSpc>
              <a:spcBef>
                <a:spcPts val="0"/>
              </a:spcBef>
              <a:spcAft>
                <a:spcPts val="0"/>
              </a:spcAft>
              <a:buSzPts val="2400"/>
              <a:buFont typeface="DM Sans"/>
              <a:buNone/>
              <a:defRPr sz="3200" b="1">
                <a:latin typeface="DM Sans"/>
                <a:ea typeface="DM Sans"/>
                <a:cs typeface="DM Sans"/>
                <a:sym typeface="DM Sans"/>
              </a:defRPr>
            </a:lvl5pPr>
            <a:lvl6pPr lvl="5" algn="ctr" rtl="0">
              <a:lnSpc>
                <a:spcPct val="115000"/>
              </a:lnSpc>
              <a:spcBef>
                <a:spcPts val="0"/>
              </a:spcBef>
              <a:spcAft>
                <a:spcPts val="0"/>
              </a:spcAft>
              <a:buSzPts val="2400"/>
              <a:buFont typeface="DM Sans"/>
              <a:buNone/>
              <a:defRPr sz="3200" b="1">
                <a:latin typeface="DM Sans"/>
                <a:ea typeface="DM Sans"/>
                <a:cs typeface="DM Sans"/>
                <a:sym typeface="DM Sans"/>
              </a:defRPr>
            </a:lvl6pPr>
            <a:lvl7pPr lvl="6" algn="ctr" rtl="0">
              <a:lnSpc>
                <a:spcPct val="115000"/>
              </a:lnSpc>
              <a:spcBef>
                <a:spcPts val="0"/>
              </a:spcBef>
              <a:spcAft>
                <a:spcPts val="0"/>
              </a:spcAft>
              <a:buSzPts val="2400"/>
              <a:buFont typeface="DM Sans"/>
              <a:buNone/>
              <a:defRPr sz="3200" b="1">
                <a:latin typeface="DM Sans"/>
                <a:ea typeface="DM Sans"/>
                <a:cs typeface="DM Sans"/>
                <a:sym typeface="DM Sans"/>
              </a:defRPr>
            </a:lvl7pPr>
            <a:lvl8pPr lvl="7" algn="ctr" rtl="0">
              <a:lnSpc>
                <a:spcPct val="115000"/>
              </a:lnSpc>
              <a:spcBef>
                <a:spcPts val="0"/>
              </a:spcBef>
              <a:spcAft>
                <a:spcPts val="0"/>
              </a:spcAft>
              <a:buSzPts val="2400"/>
              <a:buFont typeface="DM Sans"/>
              <a:buNone/>
              <a:defRPr sz="3200" b="1">
                <a:latin typeface="DM Sans"/>
                <a:ea typeface="DM Sans"/>
                <a:cs typeface="DM Sans"/>
                <a:sym typeface="DM Sans"/>
              </a:defRPr>
            </a:lvl8pPr>
            <a:lvl9pPr lvl="8" algn="ctr" rtl="0">
              <a:lnSpc>
                <a:spcPct val="115000"/>
              </a:lnSpc>
              <a:spcBef>
                <a:spcPts val="0"/>
              </a:spcBef>
              <a:spcAft>
                <a:spcPts val="0"/>
              </a:spcAft>
              <a:buSzPts val="2400"/>
              <a:buFont typeface="DM Sans"/>
              <a:buNone/>
              <a:defRPr sz="3200" b="1">
                <a:latin typeface="DM Sans"/>
                <a:ea typeface="DM Sans"/>
                <a:cs typeface="DM Sans"/>
                <a:sym typeface="DM Sans"/>
              </a:defRPr>
            </a:lvl9pPr>
          </a:lstStyle>
          <a:p>
            <a:endParaRPr/>
          </a:p>
        </p:txBody>
      </p:sp>
      <p:sp>
        <p:nvSpPr>
          <p:cNvPr id="651" name="Google Shape;651;p13"/>
          <p:cNvSpPr txBox="1">
            <a:spLocks noGrp="1"/>
          </p:cNvSpPr>
          <p:nvPr>
            <p:ph type="subTitle" idx="20"/>
          </p:nvPr>
        </p:nvSpPr>
        <p:spPr>
          <a:xfrm>
            <a:off x="8167033" y="4488668"/>
            <a:ext cx="3074000" cy="6356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a:buNone/>
              <a:defRPr sz="2667" b="1">
                <a:latin typeface="League Spartan"/>
                <a:ea typeface="League Spartan"/>
                <a:cs typeface="League Spartan"/>
                <a:sym typeface="League Spartan"/>
              </a:defRPr>
            </a:lvl1pPr>
            <a:lvl2pPr lvl="1" algn="ctr" rtl="0">
              <a:lnSpc>
                <a:spcPct val="115000"/>
              </a:lnSpc>
              <a:spcBef>
                <a:spcPts val="0"/>
              </a:spcBef>
              <a:spcAft>
                <a:spcPts val="0"/>
              </a:spcAft>
              <a:buSzPts val="2400"/>
              <a:buFont typeface="DM Sans"/>
              <a:buNone/>
              <a:defRPr sz="3200" b="1">
                <a:latin typeface="DM Sans"/>
                <a:ea typeface="DM Sans"/>
                <a:cs typeface="DM Sans"/>
                <a:sym typeface="DM Sans"/>
              </a:defRPr>
            </a:lvl2pPr>
            <a:lvl3pPr lvl="2" algn="ctr" rtl="0">
              <a:lnSpc>
                <a:spcPct val="115000"/>
              </a:lnSpc>
              <a:spcBef>
                <a:spcPts val="0"/>
              </a:spcBef>
              <a:spcAft>
                <a:spcPts val="0"/>
              </a:spcAft>
              <a:buSzPts val="2400"/>
              <a:buFont typeface="DM Sans"/>
              <a:buNone/>
              <a:defRPr sz="3200" b="1">
                <a:latin typeface="DM Sans"/>
                <a:ea typeface="DM Sans"/>
                <a:cs typeface="DM Sans"/>
                <a:sym typeface="DM Sans"/>
              </a:defRPr>
            </a:lvl3pPr>
            <a:lvl4pPr lvl="3" algn="ctr" rtl="0">
              <a:lnSpc>
                <a:spcPct val="115000"/>
              </a:lnSpc>
              <a:spcBef>
                <a:spcPts val="0"/>
              </a:spcBef>
              <a:spcAft>
                <a:spcPts val="0"/>
              </a:spcAft>
              <a:buSzPts val="2400"/>
              <a:buFont typeface="DM Sans"/>
              <a:buNone/>
              <a:defRPr sz="3200" b="1">
                <a:latin typeface="DM Sans"/>
                <a:ea typeface="DM Sans"/>
                <a:cs typeface="DM Sans"/>
                <a:sym typeface="DM Sans"/>
              </a:defRPr>
            </a:lvl4pPr>
            <a:lvl5pPr lvl="4" algn="ctr" rtl="0">
              <a:lnSpc>
                <a:spcPct val="115000"/>
              </a:lnSpc>
              <a:spcBef>
                <a:spcPts val="0"/>
              </a:spcBef>
              <a:spcAft>
                <a:spcPts val="0"/>
              </a:spcAft>
              <a:buSzPts val="2400"/>
              <a:buFont typeface="DM Sans"/>
              <a:buNone/>
              <a:defRPr sz="3200" b="1">
                <a:latin typeface="DM Sans"/>
                <a:ea typeface="DM Sans"/>
                <a:cs typeface="DM Sans"/>
                <a:sym typeface="DM Sans"/>
              </a:defRPr>
            </a:lvl5pPr>
            <a:lvl6pPr lvl="5" algn="ctr" rtl="0">
              <a:lnSpc>
                <a:spcPct val="115000"/>
              </a:lnSpc>
              <a:spcBef>
                <a:spcPts val="0"/>
              </a:spcBef>
              <a:spcAft>
                <a:spcPts val="0"/>
              </a:spcAft>
              <a:buSzPts val="2400"/>
              <a:buFont typeface="DM Sans"/>
              <a:buNone/>
              <a:defRPr sz="3200" b="1">
                <a:latin typeface="DM Sans"/>
                <a:ea typeface="DM Sans"/>
                <a:cs typeface="DM Sans"/>
                <a:sym typeface="DM Sans"/>
              </a:defRPr>
            </a:lvl6pPr>
            <a:lvl7pPr lvl="6" algn="ctr" rtl="0">
              <a:lnSpc>
                <a:spcPct val="115000"/>
              </a:lnSpc>
              <a:spcBef>
                <a:spcPts val="0"/>
              </a:spcBef>
              <a:spcAft>
                <a:spcPts val="0"/>
              </a:spcAft>
              <a:buSzPts val="2400"/>
              <a:buFont typeface="DM Sans"/>
              <a:buNone/>
              <a:defRPr sz="3200" b="1">
                <a:latin typeface="DM Sans"/>
                <a:ea typeface="DM Sans"/>
                <a:cs typeface="DM Sans"/>
                <a:sym typeface="DM Sans"/>
              </a:defRPr>
            </a:lvl7pPr>
            <a:lvl8pPr lvl="7" algn="ctr" rtl="0">
              <a:lnSpc>
                <a:spcPct val="115000"/>
              </a:lnSpc>
              <a:spcBef>
                <a:spcPts val="0"/>
              </a:spcBef>
              <a:spcAft>
                <a:spcPts val="0"/>
              </a:spcAft>
              <a:buSzPts val="2400"/>
              <a:buFont typeface="DM Sans"/>
              <a:buNone/>
              <a:defRPr sz="3200" b="1">
                <a:latin typeface="DM Sans"/>
                <a:ea typeface="DM Sans"/>
                <a:cs typeface="DM Sans"/>
                <a:sym typeface="DM Sans"/>
              </a:defRPr>
            </a:lvl8pPr>
            <a:lvl9pPr lvl="8" algn="ctr" rtl="0">
              <a:lnSpc>
                <a:spcPct val="115000"/>
              </a:lnSpc>
              <a:spcBef>
                <a:spcPts val="0"/>
              </a:spcBef>
              <a:spcAft>
                <a:spcPts val="0"/>
              </a:spcAft>
              <a:buSzPts val="2400"/>
              <a:buFont typeface="DM Sans"/>
              <a:buNone/>
              <a:defRPr sz="3200" b="1">
                <a:latin typeface="DM Sans"/>
                <a:ea typeface="DM Sans"/>
                <a:cs typeface="DM Sans"/>
                <a:sym typeface="DM Sans"/>
              </a:defRPr>
            </a:lvl9pPr>
          </a:lstStyle>
          <a:p>
            <a:endParaRPr/>
          </a:p>
        </p:txBody>
      </p:sp>
      <p:sp>
        <p:nvSpPr>
          <p:cNvPr id="652" name="Google Shape;652;p13"/>
          <p:cNvSpPr txBox="1">
            <a:spLocks noGrp="1"/>
          </p:cNvSpPr>
          <p:nvPr>
            <p:ph type="subTitle" idx="21"/>
          </p:nvPr>
        </p:nvSpPr>
        <p:spPr>
          <a:xfrm>
            <a:off x="8167033" y="2427200"/>
            <a:ext cx="3074000" cy="6356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a:buNone/>
              <a:defRPr sz="2667" b="1">
                <a:latin typeface="League Spartan"/>
                <a:ea typeface="League Spartan"/>
                <a:cs typeface="League Spartan"/>
                <a:sym typeface="League Spartan"/>
              </a:defRPr>
            </a:lvl1pPr>
            <a:lvl2pPr lvl="1" algn="ctr" rtl="0">
              <a:lnSpc>
                <a:spcPct val="115000"/>
              </a:lnSpc>
              <a:spcBef>
                <a:spcPts val="0"/>
              </a:spcBef>
              <a:spcAft>
                <a:spcPts val="0"/>
              </a:spcAft>
              <a:buSzPts val="2400"/>
              <a:buFont typeface="DM Sans"/>
              <a:buNone/>
              <a:defRPr sz="3200" b="1">
                <a:latin typeface="DM Sans"/>
                <a:ea typeface="DM Sans"/>
                <a:cs typeface="DM Sans"/>
                <a:sym typeface="DM Sans"/>
              </a:defRPr>
            </a:lvl2pPr>
            <a:lvl3pPr lvl="2" algn="ctr" rtl="0">
              <a:lnSpc>
                <a:spcPct val="115000"/>
              </a:lnSpc>
              <a:spcBef>
                <a:spcPts val="0"/>
              </a:spcBef>
              <a:spcAft>
                <a:spcPts val="0"/>
              </a:spcAft>
              <a:buSzPts val="2400"/>
              <a:buFont typeface="DM Sans"/>
              <a:buNone/>
              <a:defRPr sz="3200" b="1">
                <a:latin typeface="DM Sans"/>
                <a:ea typeface="DM Sans"/>
                <a:cs typeface="DM Sans"/>
                <a:sym typeface="DM Sans"/>
              </a:defRPr>
            </a:lvl3pPr>
            <a:lvl4pPr lvl="3" algn="ctr" rtl="0">
              <a:lnSpc>
                <a:spcPct val="115000"/>
              </a:lnSpc>
              <a:spcBef>
                <a:spcPts val="0"/>
              </a:spcBef>
              <a:spcAft>
                <a:spcPts val="0"/>
              </a:spcAft>
              <a:buSzPts val="2400"/>
              <a:buFont typeface="DM Sans"/>
              <a:buNone/>
              <a:defRPr sz="3200" b="1">
                <a:latin typeface="DM Sans"/>
                <a:ea typeface="DM Sans"/>
                <a:cs typeface="DM Sans"/>
                <a:sym typeface="DM Sans"/>
              </a:defRPr>
            </a:lvl4pPr>
            <a:lvl5pPr lvl="4" algn="ctr" rtl="0">
              <a:lnSpc>
                <a:spcPct val="115000"/>
              </a:lnSpc>
              <a:spcBef>
                <a:spcPts val="0"/>
              </a:spcBef>
              <a:spcAft>
                <a:spcPts val="0"/>
              </a:spcAft>
              <a:buSzPts val="2400"/>
              <a:buFont typeface="DM Sans"/>
              <a:buNone/>
              <a:defRPr sz="3200" b="1">
                <a:latin typeface="DM Sans"/>
                <a:ea typeface="DM Sans"/>
                <a:cs typeface="DM Sans"/>
                <a:sym typeface="DM Sans"/>
              </a:defRPr>
            </a:lvl5pPr>
            <a:lvl6pPr lvl="5" algn="ctr" rtl="0">
              <a:lnSpc>
                <a:spcPct val="115000"/>
              </a:lnSpc>
              <a:spcBef>
                <a:spcPts val="0"/>
              </a:spcBef>
              <a:spcAft>
                <a:spcPts val="0"/>
              </a:spcAft>
              <a:buSzPts val="2400"/>
              <a:buFont typeface="DM Sans"/>
              <a:buNone/>
              <a:defRPr sz="3200" b="1">
                <a:latin typeface="DM Sans"/>
                <a:ea typeface="DM Sans"/>
                <a:cs typeface="DM Sans"/>
                <a:sym typeface="DM Sans"/>
              </a:defRPr>
            </a:lvl6pPr>
            <a:lvl7pPr lvl="6" algn="ctr" rtl="0">
              <a:lnSpc>
                <a:spcPct val="115000"/>
              </a:lnSpc>
              <a:spcBef>
                <a:spcPts val="0"/>
              </a:spcBef>
              <a:spcAft>
                <a:spcPts val="0"/>
              </a:spcAft>
              <a:buSzPts val="2400"/>
              <a:buFont typeface="DM Sans"/>
              <a:buNone/>
              <a:defRPr sz="3200" b="1">
                <a:latin typeface="DM Sans"/>
                <a:ea typeface="DM Sans"/>
                <a:cs typeface="DM Sans"/>
                <a:sym typeface="DM Sans"/>
              </a:defRPr>
            </a:lvl7pPr>
            <a:lvl8pPr lvl="7" algn="ctr" rtl="0">
              <a:lnSpc>
                <a:spcPct val="115000"/>
              </a:lnSpc>
              <a:spcBef>
                <a:spcPts val="0"/>
              </a:spcBef>
              <a:spcAft>
                <a:spcPts val="0"/>
              </a:spcAft>
              <a:buSzPts val="2400"/>
              <a:buFont typeface="DM Sans"/>
              <a:buNone/>
              <a:defRPr sz="3200" b="1">
                <a:latin typeface="DM Sans"/>
                <a:ea typeface="DM Sans"/>
                <a:cs typeface="DM Sans"/>
                <a:sym typeface="DM Sans"/>
              </a:defRPr>
            </a:lvl8pPr>
            <a:lvl9pPr lvl="8" algn="ctr" rtl="0">
              <a:lnSpc>
                <a:spcPct val="115000"/>
              </a:lnSpc>
              <a:spcBef>
                <a:spcPts val="0"/>
              </a:spcBef>
              <a:spcAft>
                <a:spcPts val="0"/>
              </a:spcAft>
              <a:buSzPts val="2400"/>
              <a:buFont typeface="DM Sans"/>
              <a:buNone/>
              <a:defRPr sz="3200" b="1">
                <a:latin typeface="DM Sans"/>
                <a:ea typeface="DM Sans"/>
                <a:cs typeface="DM Sans"/>
                <a:sym typeface="DM Sans"/>
              </a:defRPr>
            </a:lvl9pPr>
          </a:lstStyle>
          <a:p>
            <a:endParaRPr/>
          </a:p>
        </p:txBody>
      </p:sp>
    </p:spTree>
    <p:extLst>
      <p:ext uri="{BB962C8B-B14F-4D97-AF65-F5344CB8AC3E}">
        <p14:creationId xmlns:p14="http://schemas.microsoft.com/office/powerpoint/2010/main" val="34704077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974"/>
        <p:cNvGrpSpPr/>
        <p:nvPr/>
      </p:nvGrpSpPr>
      <p:grpSpPr>
        <a:xfrm>
          <a:off x="0" y="0"/>
          <a:ext cx="0" cy="0"/>
          <a:chOff x="0" y="0"/>
          <a:chExt cx="0" cy="0"/>
        </a:xfrm>
      </p:grpSpPr>
      <p:grpSp>
        <p:nvGrpSpPr>
          <p:cNvPr id="1005" name="Google Shape;1005;p19"/>
          <p:cNvGrpSpPr/>
          <p:nvPr/>
        </p:nvGrpSpPr>
        <p:grpSpPr>
          <a:xfrm rot="1504419">
            <a:off x="-2510278" y="284608"/>
            <a:ext cx="4595004" cy="6268745"/>
            <a:chOff x="-906505" y="967230"/>
            <a:chExt cx="3434812" cy="4727963"/>
          </a:xfrm>
        </p:grpSpPr>
        <p:sp>
          <p:nvSpPr>
            <p:cNvPr id="1006" name="Google Shape;1006;p19"/>
            <p:cNvSpPr/>
            <p:nvPr/>
          </p:nvSpPr>
          <p:spPr>
            <a:xfrm rot="-1766016">
              <a:off x="96547" y="1174260"/>
              <a:ext cx="1428708" cy="4457568"/>
            </a:xfrm>
            <a:custGeom>
              <a:avLst/>
              <a:gdLst/>
              <a:ahLst/>
              <a:cxnLst/>
              <a:rect l="l" t="t" r="r" b="b"/>
              <a:pathLst>
                <a:path w="57150" h="178308" extrusionOk="0">
                  <a:moveTo>
                    <a:pt x="57150" y="178308"/>
                  </a:moveTo>
                  <a:lnTo>
                    <a:pt x="31623" y="0"/>
                  </a:lnTo>
                  <a:lnTo>
                    <a:pt x="0" y="0"/>
                  </a:lnTo>
                  <a:close/>
                </a:path>
              </a:pathLst>
            </a:custGeom>
            <a:solidFill>
              <a:srgbClr val="FFC581">
                <a:alpha val="36080"/>
              </a:srgbClr>
            </a:solidFill>
            <a:ln>
              <a:noFill/>
            </a:ln>
          </p:spPr>
        </p:sp>
        <p:sp>
          <p:nvSpPr>
            <p:cNvPr id="1007" name="Google Shape;1007;p19"/>
            <p:cNvSpPr/>
            <p:nvPr/>
          </p:nvSpPr>
          <p:spPr>
            <a:xfrm rot="-1488261">
              <a:off x="194260" y="1061300"/>
              <a:ext cx="1428678" cy="4457476"/>
            </a:xfrm>
            <a:custGeom>
              <a:avLst/>
              <a:gdLst/>
              <a:ahLst/>
              <a:cxnLst/>
              <a:rect l="l" t="t" r="r" b="b"/>
              <a:pathLst>
                <a:path w="57150" h="178308" extrusionOk="0">
                  <a:moveTo>
                    <a:pt x="57150" y="178308"/>
                  </a:moveTo>
                  <a:lnTo>
                    <a:pt x="31623" y="0"/>
                  </a:lnTo>
                  <a:lnTo>
                    <a:pt x="0" y="0"/>
                  </a:lnTo>
                  <a:close/>
                </a:path>
              </a:pathLst>
            </a:custGeom>
            <a:solidFill>
              <a:srgbClr val="FFC581">
                <a:alpha val="36080"/>
              </a:srgbClr>
            </a:solidFill>
            <a:ln>
              <a:noFill/>
            </a:ln>
          </p:spPr>
        </p:sp>
      </p:grpSp>
      <p:grpSp>
        <p:nvGrpSpPr>
          <p:cNvPr id="975" name="Google Shape;975;p19"/>
          <p:cNvGrpSpPr/>
          <p:nvPr/>
        </p:nvGrpSpPr>
        <p:grpSpPr>
          <a:xfrm>
            <a:off x="94251" y="5921703"/>
            <a:ext cx="12206696" cy="1831944"/>
            <a:chOff x="-1026372" y="3553637"/>
            <a:chExt cx="9155022" cy="1506958"/>
          </a:xfrm>
        </p:grpSpPr>
        <p:sp>
          <p:nvSpPr>
            <p:cNvPr id="976" name="Google Shape;976;p19"/>
            <p:cNvSpPr/>
            <p:nvPr/>
          </p:nvSpPr>
          <p:spPr>
            <a:xfrm>
              <a:off x="5819740" y="3713763"/>
              <a:ext cx="2308910" cy="1194377"/>
            </a:xfrm>
            <a:custGeom>
              <a:avLst/>
              <a:gdLst/>
              <a:ahLst/>
              <a:cxnLst/>
              <a:rect l="l" t="t" r="r" b="b"/>
              <a:pathLst>
                <a:path w="223137" h="107143" extrusionOk="0">
                  <a:moveTo>
                    <a:pt x="190871" y="0"/>
                  </a:moveTo>
                  <a:cubicBezTo>
                    <a:pt x="188583" y="0"/>
                    <a:pt x="186733" y="1791"/>
                    <a:pt x="186614" y="4058"/>
                  </a:cubicBezTo>
                  <a:lnTo>
                    <a:pt x="183152" y="4058"/>
                  </a:lnTo>
                  <a:lnTo>
                    <a:pt x="183152" y="9688"/>
                  </a:lnTo>
                  <a:lnTo>
                    <a:pt x="178836" y="9688"/>
                  </a:lnTo>
                  <a:lnTo>
                    <a:pt x="178836" y="29581"/>
                  </a:lnTo>
                  <a:lnTo>
                    <a:pt x="174360" y="29581"/>
                  </a:lnTo>
                  <a:lnTo>
                    <a:pt x="174360" y="25184"/>
                  </a:lnTo>
                  <a:lnTo>
                    <a:pt x="171893" y="25184"/>
                  </a:lnTo>
                  <a:lnTo>
                    <a:pt x="171893" y="29581"/>
                  </a:lnTo>
                  <a:lnTo>
                    <a:pt x="168392" y="29581"/>
                  </a:lnTo>
                  <a:lnTo>
                    <a:pt x="168392" y="22817"/>
                  </a:lnTo>
                  <a:lnTo>
                    <a:pt x="164851" y="22817"/>
                  </a:lnTo>
                  <a:lnTo>
                    <a:pt x="164851" y="18719"/>
                  </a:lnTo>
                  <a:lnTo>
                    <a:pt x="159878" y="18719"/>
                  </a:lnTo>
                  <a:cubicBezTo>
                    <a:pt x="159878" y="18640"/>
                    <a:pt x="159898" y="18540"/>
                    <a:pt x="159898" y="18481"/>
                  </a:cubicBezTo>
                  <a:cubicBezTo>
                    <a:pt x="159898" y="15198"/>
                    <a:pt x="157252" y="12533"/>
                    <a:pt x="153970" y="12533"/>
                  </a:cubicBezTo>
                  <a:cubicBezTo>
                    <a:pt x="150688" y="12533"/>
                    <a:pt x="148022" y="15198"/>
                    <a:pt x="148022" y="18481"/>
                  </a:cubicBezTo>
                  <a:cubicBezTo>
                    <a:pt x="148022" y="18540"/>
                    <a:pt x="148022" y="18640"/>
                    <a:pt x="148042" y="18719"/>
                  </a:cubicBezTo>
                  <a:lnTo>
                    <a:pt x="142273" y="18719"/>
                  </a:lnTo>
                  <a:lnTo>
                    <a:pt x="142273" y="35250"/>
                  </a:lnTo>
                  <a:lnTo>
                    <a:pt x="141060" y="35250"/>
                  </a:lnTo>
                  <a:lnTo>
                    <a:pt x="141060" y="27989"/>
                  </a:lnTo>
                  <a:lnTo>
                    <a:pt x="137161" y="27989"/>
                  </a:lnTo>
                  <a:cubicBezTo>
                    <a:pt x="135390" y="27989"/>
                    <a:pt x="133978" y="29422"/>
                    <a:pt x="133978" y="31172"/>
                  </a:cubicBezTo>
                  <a:lnTo>
                    <a:pt x="133978" y="35250"/>
                  </a:lnTo>
                  <a:lnTo>
                    <a:pt x="129442" y="35250"/>
                  </a:lnTo>
                  <a:lnTo>
                    <a:pt x="129442" y="33559"/>
                  </a:lnTo>
                  <a:cubicBezTo>
                    <a:pt x="129442" y="32445"/>
                    <a:pt x="128527" y="31530"/>
                    <a:pt x="127413" y="31530"/>
                  </a:cubicBezTo>
                  <a:lnTo>
                    <a:pt x="123892" y="31530"/>
                  </a:lnTo>
                  <a:lnTo>
                    <a:pt x="123892" y="35250"/>
                  </a:lnTo>
                  <a:lnTo>
                    <a:pt x="115995" y="35250"/>
                  </a:lnTo>
                  <a:lnTo>
                    <a:pt x="103482" y="29581"/>
                  </a:lnTo>
                  <a:lnTo>
                    <a:pt x="97077" y="29581"/>
                  </a:lnTo>
                  <a:lnTo>
                    <a:pt x="97077" y="22320"/>
                  </a:lnTo>
                  <a:lnTo>
                    <a:pt x="94729" y="22320"/>
                  </a:lnTo>
                  <a:lnTo>
                    <a:pt x="94729" y="22220"/>
                  </a:lnTo>
                  <a:cubicBezTo>
                    <a:pt x="94729" y="19873"/>
                    <a:pt x="92820" y="17963"/>
                    <a:pt x="90472" y="17963"/>
                  </a:cubicBezTo>
                  <a:cubicBezTo>
                    <a:pt x="88125" y="17963"/>
                    <a:pt x="86235" y="19893"/>
                    <a:pt x="86235" y="22220"/>
                  </a:cubicBezTo>
                  <a:lnTo>
                    <a:pt x="86235" y="22320"/>
                  </a:lnTo>
                  <a:lnTo>
                    <a:pt x="83550" y="22320"/>
                  </a:lnTo>
                  <a:lnTo>
                    <a:pt x="83550" y="25184"/>
                  </a:lnTo>
                  <a:lnTo>
                    <a:pt x="80785" y="26040"/>
                  </a:lnTo>
                  <a:cubicBezTo>
                    <a:pt x="80427" y="25065"/>
                    <a:pt x="79531" y="24349"/>
                    <a:pt x="78477" y="24289"/>
                  </a:cubicBezTo>
                  <a:cubicBezTo>
                    <a:pt x="78456" y="24289"/>
                    <a:pt x="78435" y="24288"/>
                    <a:pt x="78413" y="24288"/>
                  </a:cubicBezTo>
                  <a:cubicBezTo>
                    <a:pt x="77762" y="24288"/>
                    <a:pt x="77169" y="24583"/>
                    <a:pt x="76707" y="25045"/>
                  </a:cubicBezTo>
                  <a:cubicBezTo>
                    <a:pt x="75692" y="26060"/>
                    <a:pt x="75692" y="26836"/>
                    <a:pt x="75851" y="27532"/>
                  </a:cubicBezTo>
                  <a:lnTo>
                    <a:pt x="71853" y="28745"/>
                  </a:lnTo>
                  <a:cubicBezTo>
                    <a:pt x="71520" y="27963"/>
                    <a:pt x="70746" y="27392"/>
                    <a:pt x="69812" y="27392"/>
                  </a:cubicBezTo>
                  <a:cubicBezTo>
                    <a:pt x="69796" y="27392"/>
                    <a:pt x="69780" y="27392"/>
                    <a:pt x="69764" y="27393"/>
                  </a:cubicBezTo>
                  <a:cubicBezTo>
                    <a:pt x="69128" y="27432"/>
                    <a:pt x="68531" y="27771"/>
                    <a:pt x="68133" y="28268"/>
                  </a:cubicBezTo>
                  <a:cubicBezTo>
                    <a:pt x="67636" y="28885"/>
                    <a:pt x="67556" y="29481"/>
                    <a:pt x="67656" y="30018"/>
                  </a:cubicBezTo>
                  <a:lnTo>
                    <a:pt x="57391" y="33122"/>
                  </a:lnTo>
                  <a:lnTo>
                    <a:pt x="57391" y="41894"/>
                  </a:lnTo>
                  <a:lnTo>
                    <a:pt x="54367" y="41894"/>
                  </a:lnTo>
                  <a:lnTo>
                    <a:pt x="54367" y="39189"/>
                  </a:lnTo>
                  <a:lnTo>
                    <a:pt x="49275" y="36881"/>
                  </a:lnTo>
                  <a:lnTo>
                    <a:pt x="49275" y="21703"/>
                  </a:lnTo>
                  <a:lnTo>
                    <a:pt x="46689" y="20530"/>
                  </a:lnTo>
                  <a:lnTo>
                    <a:pt x="46689" y="15596"/>
                  </a:lnTo>
                  <a:lnTo>
                    <a:pt x="44500" y="15596"/>
                  </a:lnTo>
                  <a:cubicBezTo>
                    <a:pt x="44401" y="13328"/>
                    <a:pt x="42531" y="11518"/>
                    <a:pt x="40243" y="11518"/>
                  </a:cubicBezTo>
                  <a:cubicBezTo>
                    <a:pt x="37956" y="11518"/>
                    <a:pt x="36086" y="13328"/>
                    <a:pt x="35986" y="15596"/>
                  </a:cubicBezTo>
                  <a:lnTo>
                    <a:pt x="32804" y="15596"/>
                  </a:lnTo>
                  <a:lnTo>
                    <a:pt x="32804" y="20530"/>
                  </a:lnTo>
                  <a:lnTo>
                    <a:pt x="29760" y="21922"/>
                  </a:lnTo>
                  <a:lnTo>
                    <a:pt x="29760" y="34355"/>
                  </a:lnTo>
                  <a:lnTo>
                    <a:pt x="20450" y="34355"/>
                  </a:lnTo>
                  <a:lnTo>
                    <a:pt x="20450" y="29760"/>
                  </a:lnTo>
                  <a:lnTo>
                    <a:pt x="16949" y="29581"/>
                  </a:lnTo>
                  <a:lnTo>
                    <a:pt x="16949" y="13010"/>
                  </a:lnTo>
                  <a:lnTo>
                    <a:pt x="3323" y="13010"/>
                  </a:lnTo>
                  <a:lnTo>
                    <a:pt x="3323" y="41894"/>
                  </a:lnTo>
                  <a:cubicBezTo>
                    <a:pt x="3780" y="42352"/>
                    <a:pt x="3223" y="42610"/>
                    <a:pt x="2209" y="43068"/>
                  </a:cubicBezTo>
                  <a:lnTo>
                    <a:pt x="0" y="43068"/>
                  </a:lnTo>
                  <a:lnTo>
                    <a:pt x="0" y="107143"/>
                  </a:lnTo>
                  <a:lnTo>
                    <a:pt x="223137" y="107143"/>
                  </a:lnTo>
                  <a:lnTo>
                    <a:pt x="223137" y="39189"/>
                  </a:lnTo>
                  <a:lnTo>
                    <a:pt x="218323" y="39189"/>
                  </a:lnTo>
                  <a:lnTo>
                    <a:pt x="218323" y="29163"/>
                  </a:lnTo>
                  <a:lnTo>
                    <a:pt x="213688" y="29163"/>
                  </a:lnTo>
                  <a:lnTo>
                    <a:pt x="213688" y="16909"/>
                  </a:lnTo>
                  <a:lnTo>
                    <a:pt x="210982" y="16909"/>
                  </a:lnTo>
                  <a:lnTo>
                    <a:pt x="210982" y="14045"/>
                  </a:lnTo>
                  <a:lnTo>
                    <a:pt x="200419" y="14045"/>
                  </a:lnTo>
                  <a:lnTo>
                    <a:pt x="200419" y="16909"/>
                  </a:lnTo>
                  <a:lnTo>
                    <a:pt x="198072" y="16909"/>
                  </a:lnTo>
                  <a:lnTo>
                    <a:pt x="198072" y="4058"/>
                  </a:lnTo>
                  <a:lnTo>
                    <a:pt x="195108" y="4058"/>
                  </a:lnTo>
                  <a:cubicBezTo>
                    <a:pt x="194989" y="1791"/>
                    <a:pt x="193158" y="0"/>
                    <a:pt x="19087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77" name="Google Shape;977;p19"/>
            <p:cNvGrpSpPr/>
            <p:nvPr/>
          </p:nvGrpSpPr>
          <p:grpSpPr>
            <a:xfrm>
              <a:off x="-1026372" y="3553637"/>
              <a:ext cx="7144372" cy="1506958"/>
              <a:chOff x="-1026372" y="3325037"/>
              <a:chExt cx="7144372" cy="1506958"/>
            </a:xfrm>
          </p:grpSpPr>
          <p:grpSp>
            <p:nvGrpSpPr>
              <p:cNvPr id="978" name="Google Shape;978;p19"/>
              <p:cNvGrpSpPr/>
              <p:nvPr/>
            </p:nvGrpSpPr>
            <p:grpSpPr>
              <a:xfrm>
                <a:off x="-1026372" y="3325037"/>
                <a:ext cx="6634405" cy="1506958"/>
                <a:chOff x="-1792158" y="2702021"/>
                <a:chExt cx="11584434" cy="2631323"/>
              </a:xfrm>
            </p:grpSpPr>
            <p:sp>
              <p:nvSpPr>
                <p:cNvPr id="979" name="Google Shape;979;p19"/>
                <p:cNvSpPr/>
                <p:nvPr/>
              </p:nvSpPr>
              <p:spPr>
                <a:xfrm flipH="1">
                  <a:off x="-1792158" y="2702021"/>
                  <a:ext cx="6778818" cy="2631323"/>
                </a:xfrm>
                <a:custGeom>
                  <a:avLst/>
                  <a:gdLst/>
                  <a:ahLst/>
                  <a:cxnLst/>
                  <a:rect l="l" t="t" r="r" b="b"/>
                  <a:pathLst>
                    <a:path w="199465" h="77426" extrusionOk="0">
                      <a:moveTo>
                        <a:pt x="182072" y="1"/>
                      </a:moveTo>
                      <a:lnTo>
                        <a:pt x="182072" y="21001"/>
                      </a:lnTo>
                      <a:lnTo>
                        <a:pt x="179550" y="21001"/>
                      </a:lnTo>
                      <a:lnTo>
                        <a:pt x="179550" y="5235"/>
                      </a:lnTo>
                      <a:lnTo>
                        <a:pt x="176008" y="8203"/>
                      </a:lnTo>
                      <a:lnTo>
                        <a:pt x="176008" y="25277"/>
                      </a:lnTo>
                      <a:lnTo>
                        <a:pt x="173933" y="25277"/>
                      </a:lnTo>
                      <a:lnTo>
                        <a:pt x="173933" y="11299"/>
                      </a:lnTo>
                      <a:lnTo>
                        <a:pt x="169338" y="11299"/>
                      </a:lnTo>
                      <a:lnTo>
                        <a:pt x="169338" y="20873"/>
                      </a:lnTo>
                      <a:lnTo>
                        <a:pt x="156763" y="45224"/>
                      </a:lnTo>
                      <a:lnTo>
                        <a:pt x="156763" y="38171"/>
                      </a:lnTo>
                      <a:lnTo>
                        <a:pt x="147732" y="38171"/>
                      </a:lnTo>
                      <a:lnTo>
                        <a:pt x="147732" y="44202"/>
                      </a:lnTo>
                      <a:lnTo>
                        <a:pt x="131455" y="44202"/>
                      </a:lnTo>
                      <a:lnTo>
                        <a:pt x="131455" y="38171"/>
                      </a:lnTo>
                      <a:lnTo>
                        <a:pt x="127402" y="38171"/>
                      </a:lnTo>
                      <a:lnTo>
                        <a:pt x="127402" y="14235"/>
                      </a:lnTo>
                      <a:lnTo>
                        <a:pt x="121626" y="14235"/>
                      </a:lnTo>
                      <a:lnTo>
                        <a:pt x="121626" y="20554"/>
                      </a:lnTo>
                      <a:lnTo>
                        <a:pt x="115977" y="20554"/>
                      </a:lnTo>
                      <a:lnTo>
                        <a:pt x="115977" y="8139"/>
                      </a:lnTo>
                      <a:lnTo>
                        <a:pt x="108445" y="8139"/>
                      </a:lnTo>
                      <a:lnTo>
                        <a:pt x="108445" y="29139"/>
                      </a:lnTo>
                      <a:lnTo>
                        <a:pt x="107009" y="29139"/>
                      </a:lnTo>
                      <a:lnTo>
                        <a:pt x="107009" y="22086"/>
                      </a:lnTo>
                      <a:lnTo>
                        <a:pt x="105924" y="23043"/>
                      </a:lnTo>
                      <a:lnTo>
                        <a:pt x="105924" y="13341"/>
                      </a:lnTo>
                      <a:lnTo>
                        <a:pt x="102349" y="16341"/>
                      </a:lnTo>
                      <a:lnTo>
                        <a:pt x="102349" y="33415"/>
                      </a:lnTo>
                      <a:lnTo>
                        <a:pt x="100307" y="33415"/>
                      </a:lnTo>
                      <a:lnTo>
                        <a:pt x="100307" y="19437"/>
                      </a:lnTo>
                      <a:lnTo>
                        <a:pt x="95711" y="19437"/>
                      </a:lnTo>
                      <a:lnTo>
                        <a:pt x="95711" y="29011"/>
                      </a:lnTo>
                      <a:lnTo>
                        <a:pt x="92679" y="29011"/>
                      </a:lnTo>
                      <a:lnTo>
                        <a:pt x="92679" y="27894"/>
                      </a:lnTo>
                      <a:lnTo>
                        <a:pt x="87477" y="27894"/>
                      </a:lnTo>
                      <a:lnTo>
                        <a:pt x="87477" y="21862"/>
                      </a:lnTo>
                      <a:lnTo>
                        <a:pt x="86456" y="21862"/>
                      </a:lnTo>
                      <a:lnTo>
                        <a:pt x="86456" y="27894"/>
                      </a:lnTo>
                      <a:lnTo>
                        <a:pt x="83105" y="27894"/>
                      </a:lnTo>
                      <a:lnTo>
                        <a:pt x="83105" y="21958"/>
                      </a:lnTo>
                      <a:lnTo>
                        <a:pt x="74105" y="21958"/>
                      </a:lnTo>
                      <a:lnTo>
                        <a:pt x="74105" y="27894"/>
                      </a:lnTo>
                      <a:lnTo>
                        <a:pt x="73658" y="27894"/>
                      </a:lnTo>
                      <a:lnTo>
                        <a:pt x="73658" y="28022"/>
                      </a:lnTo>
                      <a:lnTo>
                        <a:pt x="57797" y="28022"/>
                      </a:lnTo>
                      <a:lnTo>
                        <a:pt x="57797" y="21958"/>
                      </a:lnTo>
                      <a:lnTo>
                        <a:pt x="46404" y="21958"/>
                      </a:lnTo>
                      <a:lnTo>
                        <a:pt x="46404" y="30320"/>
                      </a:lnTo>
                      <a:lnTo>
                        <a:pt x="42574" y="30320"/>
                      </a:lnTo>
                      <a:lnTo>
                        <a:pt x="42574" y="8267"/>
                      </a:lnTo>
                      <a:lnTo>
                        <a:pt x="36925" y="8267"/>
                      </a:lnTo>
                      <a:lnTo>
                        <a:pt x="36925" y="25213"/>
                      </a:lnTo>
                      <a:lnTo>
                        <a:pt x="33382" y="25213"/>
                      </a:lnTo>
                      <a:lnTo>
                        <a:pt x="33382" y="15352"/>
                      </a:lnTo>
                      <a:lnTo>
                        <a:pt x="31755" y="16724"/>
                      </a:lnTo>
                      <a:lnTo>
                        <a:pt x="31755" y="24671"/>
                      </a:lnTo>
                      <a:lnTo>
                        <a:pt x="28659" y="24671"/>
                      </a:lnTo>
                      <a:lnTo>
                        <a:pt x="28659" y="20075"/>
                      </a:lnTo>
                      <a:lnTo>
                        <a:pt x="24797" y="20075"/>
                      </a:lnTo>
                      <a:lnTo>
                        <a:pt x="24797" y="29394"/>
                      </a:lnTo>
                      <a:lnTo>
                        <a:pt x="23457" y="29394"/>
                      </a:lnTo>
                      <a:lnTo>
                        <a:pt x="23457" y="13596"/>
                      </a:lnTo>
                      <a:lnTo>
                        <a:pt x="21989" y="13596"/>
                      </a:lnTo>
                      <a:lnTo>
                        <a:pt x="21989" y="24798"/>
                      </a:lnTo>
                      <a:lnTo>
                        <a:pt x="19021" y="24798"/>
                      </a:lnTo>
                      <a:lnTo>
                        <a:pt x="19021" y="11682"/>
                      </a:lnTo>
                      <a:lnTo>
                        <a:pt x="13851" y="11682"/>
                      </a:lnTo>
                      <a:lnTo>
                        <a:pt x="13851" y="5650"/>
                      </a:lnTo>
                      <a:lnTo>
                        <a:pt x="12798" y="5650"/>
                      </a:lnTo>
                      <a:lnTo>
                        <a:pt x="12798" y="11682"/>
                      </a:lnTo>
                      <a:lnTo>
                        <a:pt x="0" y="11682"/>
                      </a:lnTo>
                      <a:lnTo>
                        <a:pt x="0" y="77425"/>
                      </a:lnTo>
                      <a:lnTo>
                        <a:pt x="199465" y="77425"/>
                      </a:lnTo>
                      <a:lnTo>
                        <a:pt x="199465" y="6097"/>
                      </a:lnTo>
                      <a:lnTo>
                        <a:pt x="193178" y="6097"/>
                      </a:lnTo>
                      <a:lnTo>
                        <a:pt x="193178" y="12447"/>
                      </a:lnTo>
                      <a:lnTo>
                        <a:pt x="189635" y="12447"/>
                      </a:lnTo>
                      <a:lnTo>
                        <a:pt x="18963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19"/>
                <p:cNvSpPr/>
                <p:nvPr/>
              </p:nvSpPr>
              <p:spPr>
                <a:xfrm>
                  <a:off x="4684975" y="2998585"/>
                  <a:ext cx="5107301" cy="1935650"/>
                </a:xfrm>
                <a:custGeom>
                  <a:avLst/>
                  <a:gdLst/>
                  <a:ahLst/>
                  <a:cxnLst/>
                  <a:rect l="l" t="t" r="r" b="b"/>
                  <a:pathLst>
                    <a:path w="199465" h="77426" extrusionOk="0">
                      <a:moveTo>
                        <a:pt x="182072" y="1"/>
                      </a:moveTo>
                      <a:lnTo>
                        <a:pt x="182072" y="21001"/>
                      </a:lnTo>
                      <a:lnTo>
                        <a:pt x="179550" y="21001"/>
                      </a:lnTo>
                      <a:lnTo>
                        <a:pt x="179550" y="5235"/>
                      </a:lnTo>
                      <a:lnTo>
                        <a:pt x="176008" y="8203"/>
                      </a:lnTo>
                      <a:lnTo>
                        <a:pt x="176008" y="25277"/>
                      </a:lnTo>
                      <a:lnTo>
                        <a:pt x="173933" y="25277"/>
                      </a:lnTo>
                      <a:lnTo>
                        <a:pt x="173933" y="11299"/>
                      </a:lnTo>
                      <a:lnTo>
                        <a:pt x="169338" y="11299"/>
                      </a:lnTo>
                      <a:lnTo>
                        <a:pt x="169338" y="20873"/>
                      </a:lnTo>
                      <a:lnTo>
                        <a:pt x="156763" y="45224"/>
                      </a:lnTo>
                      <a:lnTo>
                        <a:pt x="156763" y="38171"/>
                      </a:lnTo>
                      <a:lnTo>
                        <a:pt x="147732" y="38171"/>
                      </a:lnTo>
                      <a:lnTo>
                        <a:pt x="147732" y="44202"/>
                      </a:lnTo>
                      <a:lnTo>
                        <a:pt x="131455" y="44202"/>
                      </a:lnTo>
                      <a:lnTo>
                        <a:pt x="131455" y="38171"/>
                      </a:lnTo>
                      <a:lnTo>
                        <a:pt x="127402" y="38171"/>
                      </a:lnTo>
                      <a:lnTo>
                        <a:pt x="127402" y="14235"/>
                      </a:lnTo>
                      <a:lnTo>
                        <a:pt x="121626" y="14235"/>
                      </a:lnTo>
                      <a:lnTo>
                        <a:pt x="121626" y="20554"/>
                      </a:lnTo>
                      <a:lnTo>
                        <a:pt x="115977" y="20554"/>
                      </a:lnTo>
                      <a:lnTo>
                        <a:pt x="115977" y="8139"/>
                      </a:lnTo>
                      <a:lnTo>
                        <a:pt x="108445" y="8139"/>
                      </a:lnTo>
                      <a:lnTo>
                        <a:pt x="108445" y="29139"/>
                      </a:lnTo>
                      <a:lnTo>
                        <a:pt x="107009" y="29139"/>
                      </a:lnTo>
                      <a:lnTo>
                        <a:pt x="107009" y="22086"/>
                      </a:lnTo>
                      <a:lnTo>
                        <a:pt x="105924" y="23043"/>
                      </a:lnTo>
                      <a:lnTo>
                        <a:pt x="105924" y="13341"/>
                      </a:lnTo>
                      <a:lnTo>
                        <a:pt x="102349" y="16341"/>
                      </a:lnTo>
                      <a:lnTo>
                        <a:pt x="102349" y="33415"/>
                      </a:lnTo>
                      <a:lnTo>
                        <a:pt x="100307" y="33415"/>
                      </a:lnTo>
                      <a:lnTo>
                        <a:pt x="100307" y="19437"/>
                      </a:lnTo>
                      <a:lnTo>
                        <a:pt x="95711" y="19437"/>
                      </a:lnTo>
                      <a:lnTo>
                        <a:pt x="95711" y="29011"/>
                      </a:lnTo>
                      <a:lnTo>
                        <a:pt x="92679" y="29011"/>
                      </a:lnTo>
                      <a:lnTo>
                        <a:pt x="92679" y="27894"/>
                      </a:lnTo>
                      <a:lnTo>
                        <a:pt x="87477" y="27894"/>
                      </a:lnTo>
                      <a:lnTo>
                        <a:pt x="87477" y="21862"/>
                      </a:lnTo>
                      <a:lnTo>
                        <a:pt x="86456" y="21862"/>
                      </a:lnTo>
                      <a:lnTo>
                        <a:pt x="86456" y="27894"/>
                      </a:lnTo>
                      <a:lnTo>
                        <a:pt x="83105" y="27894"/>
                      </a:lnTo>
                      <a:lnTo>
                        <a:pt x="83105" y="21958"/>
                      </a:lnTo>
                      <a:lnTo>
                        <a:pt x="74105" y="21958"/>
                      </a:lnTo>
                      <a:lnTo>
                        <a:pt x="74105" y="27894"/>
                      </a:lnTo>
                      <a:lnTo>
                        <a:pt x="73658" y="27894"/>
                      </a:lnTo>
                      <a:lnTo>
                        <a:pt x="73658" y="28022"/>
                      </a:lnTo>
                      <a:lnTo>
                        <a:pt x="57797" y="28022"/>
                      </a:lnTo>
                      <a:lnTo>
                        <a:pt x="57797" y="21958"/>
                      </a:lnTo>
                      <a:lnTo>
                        <a:pt x="46404" y="21958"/>
                      </a:lnTo>
                      <a:lnTo>
                        <a:pt x="46404" y="30320"/>
                      </a:lnTo>
                      <a:lnTo>
                        <a:pt x="42574" y="30320"/>
                      </a:lnTo>
                      <a:lnTo>
                        <a:pt x="42574" y="8267"/>
                      </a:lnTo>
                      <a:lnTo>
                        <a:pt x="36925" y="8267"/>
                      </a:lnTo>
                      <a:lnTo>
                        <a:pt x="36925" y="25213"/>
                      </a:lnTo>
                      <a:lnTo>
                        <a:pt x="33382" y="25213"/>
                      </a:lnTo>
                      <a:lnTo>
                        <a:pt x="33382" y="15352"/>
                      </a:lnTo>
                      <a:lnTo>
                        <a:pt x="31755" y="16724"/>
                      </a:lnTo>
                      <a:lnTo>
                        <a:pt x="31755" y="24671"/>
                      </a:lnTo>
                      <a:lnTo>
                        <a:pt x="28659" y="24671"/>
                      </a:lnTo>
                      <a:lnTo>
                        <a:pt x="28659" y="20075"/>
                      </a:lnTo>
                      <a:lnTo>
                        <a:pt x="24797" y="20075"/>
                      </a:lnTo>
                      <a:lnTo>
                        <a:pt x="24797" y="29394"/>
                      </a:lnTo>
                      <a:lnTo>
                        <a:pt x="23457" y="29394"/>
                      </a:lnTo>
                      <a:lnTo>
                        <a:pt x="23457" y="13596"/>
                      </a:lnTo>
                      <a:lnTo>
                        <a:pt x="21989" y="13596"/>
                      </a:lnTo>
                      <a:lnTo>
                        <a:pt x="21989" y="24798"/>
                      </a:lnTo>
                      <a:lnTo>
                        <a:pt x="19021" y="24798"/>
                      </a:lnTo>
                      <a:lnTo>
                        <a:pt x="19021" y="11682"/>
                      </a:lnTo>
                      <a:lnTo>
                        <a:pt x="13851" y="11682"/>
                      </a:lnTo>
                      <a:lnTo>
                        <a:pt x="13851" y="5650"/>
                      </a:lnTo>
                      <a:lnTo>
                        <a:pt x="12798" y="5650"/>
                      </a:lnTo>
                      <a:lnTo>
                        <a:pt x="12798" y="11682"/>
                      </a:lnTo>
                      <a:lnTo>
                        <a:pt x="0" y="11682"/>
                      </a:lnTo>
                      <a:lnTo>
                        <a:pt x="0" y="77425"/>
                      </a:lnTo>
                      <a:lnTo>
                        <a:pt x="199465" y="77425"/>
                      </a:lnTo>
                      <a:lnTo>
                        <a:pt x="199465" y="6097"/>
                      </a:lnTo>
                      <a:lnTo>
                        <a:pt x="193178" y="6097"/>
                      </a:lnTo>
                      <a:lnTo>
                        <a:pt x="193178" y="12447"/>
                      </a:lnTo>
                      <a:lnTo>
                        <a:pt x="189635" y="12447"/>
                      </a:lnTo>
                      <a:lnTo>
                        <a:pt x="18963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81" name="Google Shape;981;p19"/>
              <p:cNvSpPr/>
              <p:nvPr/>
            </p:nvSpPr>
            <p:spPr>
              <a:xfrm>
                <a:off x="5588800" y="3898726"/>
                <a:ext cx="529200" cy="7809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982" name="Google Shape;982;p19"/>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983" name="Google Shape;983;p19"/>
          <p:cNvSpPr txBox="1">
            <a:spLocks noGrp="1"/>
          </p:cNvSpPr>
          <p:nvPr>
            <p:ph type="subTitle" idx="1"/>
          </p:nvPr>
        </p:nvSpPr>
        <p:spPr>
          <a:xfrm>
            <a:off x="2014600" y="2332500"/>
            <a:ext cx="3455600" cy="12148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sz="1867"/>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984" name="Google Shape;984;p19"/>
          <p:cNvSpPr txBox="1">
            <a:spLocks noGrp="1"/>
          </p:cNvSpPr>
          <p:nvPr>
            <p:ph type="subTitle" idx="2"/>
          </p:nvPr>
        </p:nvSpPr>
        <p:spPr>
          <a:xfrm>
            <a:off x="6721767" y="2332500"/>
            <a:ext cx="3455600" cy="12148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sz="1867"/>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985" name="Google Shape;985;p19"/>
          <p:cNvSpPr txBox="1">
            <a:spLocks noGrp="1"/>
          </p:cNvSpPr>
          <p:nvPr>
            <p:ph type="subTitle" idx="3"/>
          </p:nvPr>
        </p:nvSpPr>
        <p:spPr>
          <a:xfrm>
            <a:off x="2014600" y="4444500"/>
            <a:ext cx="3455600" cy="12148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sz="1867"/>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986" name="Google Shape;986;p19"/>
          <p:cNvSpPr txBox="1">
            <a:spLocks noGrp="1"/>
          </p:cNvSpPr>
          <p:nvPr>
            <p:ph type="subTitle" idx="4"/>
          </p:nvPr>
        </p:nvSpPr>
        <p:spPr>
          <a:xfrm>
            <a:off x="6721767" y="4444500"/>
            <a:ext cx="3455600" cy="12148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sz="1867"/>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987" name="Google Shape;987;p19"/>
          <p:cNvSpPr txBox="1">
            <a:spLocks noGrp="1"/>
          </p:cNvSpPr>
          <p:nvPr>
            <p:ph type="subTitle" idx="5"/>
          </p:nvPr>
        </p:nvSpPr>
        <p:spPr>
          <a:xfrm>
            <a:off x="2014600" y="1765067"/>
            <a:ext cx="3455600" cy="6344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a:buNone/>
              <a:defRPr sz="2667" b="1">
                <a:latin typeface="League Spartan"/>
                <a:ea typeface="League Spartan"/>
                <a:cs typeface="League Spartan"/>
                <a:sym typeface="League Spartan"/>
              </a:defRPr>
            </a:lvl1pPr>
            <a:lvl2pPr lvl="1" algn="ctr" rtl="0">
              <a:lnSpc>
                <a:spcPct val="115000"/>
              </a:lnSpc>
              <a:spcBef>
                <a:spcPts val="0"/>
              </a:spcBef>
              <a:spcAft>
                <a:spcPts val="0"/>
              </a:spcAft>
              <a:buSzPts val="2400"/>
              <a:buFont typeface="DM Sans"/>
              <a:buNone/>
              <a:defRPr sz="3200" b="1">
                <a:latin typeface="DM Sans"/>
                <a:ea typeface="DM Sans"/>
                <a:cs typeface="DM Sans"/>
                <a:sym typeface="DM Sans"/>
              </a:defRPr>
            </a:lvl2pPr>
            <a:lvl3pPr lvl="2" algn="ctr" rtl="0">
              <a:lnSpc>
                <a:spcPct val="115000"/>
              </a:lnSpc>
              <a:spcBef>
                <a:spcPts val="0"/>
              </a:spcBef>
              <a:spcAft>
                <a:spcPts val="0"/>
              </a:spcAft>
              <a:buSzPts val="2400"/>
              <a:buFont typeface="DM Sans"/>
              <a:buNone/>
              <a:defRPr sz="3200" b="1">
                <a:latin typeface="DM Sans"/>
                <a:ea typeface="DM Sans"/>
                <a:cs typeface="DM Sans"/>
                <a:sym typeface="DM Sans"/>
              </a:defRPr>
            </a:lvl3pPr>
            <a:lvl4pPr lvl="3" algn="ctr" rtl="0">
              <a:lnSpc>
                <a:spcPct val="115000"/>
              </a:lnSpc>
              <a:spcBef>
                <a:spcPts val="0"/>
              </a:spcBef>
              <a:spcAft>
                <a:spcPts val="0"/>
              </a:spcAft>
              <a:buSzPts val="2400"/>
              <a:buFont typeface="DM Sans"/>
              <a:buNone/>
              <a:defRPr sz="3200" b="1">
                <a:latin typeface="DM Sans"/>
                <a:ea typeface="DM Sans"/>
                <a:cs typeface="DM Sans"/>
                <a:sym typeface="DM Sans"/>
              </a:defRPr>
            </a:lvl4pPr>
            <a:lvl5pPr lvl="4" algn="ctr" rtl="0">
              <a:lnSpc>
                <a:spcPct val="115000"/>
              </a:lnSpc>
              <a:spcBef>
                <a:spcPts val="0"/>
              </a:spcBef>
              <a:spcAft>
                <a:spcPts val="0"/>
              </a:spcAft>
              <a:buSzPts val="2400"/>
              <a:buFont typeface="DM Sans"/>
              <a:buNone/>
              <a:defRPr sz="3200" b="1">
                <a:latin typeface="DM Sans"/>
                <a:ea typeface="DM Sans"/>
                <a:cs typeface="DM Sans"/>
                <a:sym typeface="DM Sans"/>
              </a:defRPr>
            </a:lvl5pPr>
            <a:lvl6pPr lvl="5" algn="ctr" rtl="0">
              <a:lnSpc>
                <a:spcPct val="115000"/>
              </a:lnSpc>
              <a:spcBef>
                <a:spcPts val="0"/>
              </a:spcBef>
              <a:spcAft>
                <a:spcPts val="0"/>
              </a:spcAft>
              <a:buSzPts val="2400"/>
              <a:buFont typeface="DM Sans"/>
              <a:buNone/>
              <a:defRPr sz="3200" b="1">
                <a:latin typeface="DM Sans"/>
                <a:ea typeface="DM Sans"/>
                <a:cs typeface="DM Sans"/>
                <a:sym typeface="DM Sans"/>
              </a:defRPr>
            </a:lvl6pPr>
            <a:lvl7pPr lvl="6" algn="ctr" rtl="0">
              <a:lnSpc>
                <a:spcPct val="115000"/>
              </a:lnSpc>
              <a:spcBef>
                <a:spcPts val="0"/>
              </a:spcBef>
              <a:spcAft>
                <a:spcPts val="0"/>
              </a:spcAft>
              <a:buSzPts val="2400"/>
              <a:buFont typeface="DM Sans"/>
              <a:buNone/>
              <a:defRPr sz="3200" b="1">
                <a:latin typeface="DM Sans"/>
                <a:ea typeface="DM Sans"/>
                <a:cs typeface="DM Sans"/>
                <a:sym typeface="DM Sans"/>
              </a:defRPr>
            </a:lvl7pPr>
            <a:lvl8pPr lvl="7" algn="ctr" rtl="0">
              <a:lnSpc>
                <a:spcPct val="115000"/>
              </a:lnSpc>
              <a:spcBef>
                <a:spcPts val="0"/>
              </a:spcBef>
              <a:spcAft>
                <a:spcPts val="0"/>
              </a:spcAft>
              <a:buSzPts val="2400"/>
              <a:buFont typeface="DM Sans"/>
              <a:buNone/>
              <a:defRPr sz="3200" b="1">
                <a:latin typeface="DM Sans"/>
                <a:ea typeface="DM Sans"/>
                <a:cs typeface="DM Sans"/>
                <a:sym typeface="DM Sans"/>
              </a:defRPr>
            </a:lvl8pPr>
            <a:lvl9pPr lvl="8" algn="ctr" rtl="0">
              <a:lnSpc>
                <a:spcPct val="115000"/>
              </a:lnSpc>
              <a:spcBef>
                <a:spcPts val="0"/>
              </a:spcBef>
              <a:spcAft>
                <a:spcPts val="0"/>
              </a:spcAft>
              <a:buSzPts val="2400"/>
              <a:buFont typeface="DM Sans"/>
              <a:buNone/>
              <a:defRPr sz="3200" b="1">
                <a:latin typeface="DM Sans"/>
                <a:ea typeface="DM Sans"/>
                <a:cs typeface="DM Sans"/>
                <a:sym typeface="DM Sans"/>
              </a:defRPr>
            </a:lvl9pPr>
          </a:lstStyle>
          <a:p>
            <a:endParaRPr/>
          </a:p>
        </p:txBody>
      </p:sp>
      <p:sp>
        <p:nvSpPr>
          <p:cNvPr id="988" name="Google Shape;988;p19"/>
          <p:cNvSpPr txBox="1">
            <a:spLocks noGrp="1"/>
          </p:cNvSpPr>
          <p:nvPr>
            <p:ph type="subTitle" idx="6"/>
          </p:nvPr>
        </p:nvSpPr>
        <p:spPr>
          <a:xfrm>
            <a:off x="6721769" y="1765067"/>
            <a:ext cx="3455600" cy="6344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a:buNone/>
              <a:defRPr sz="2667" b="1">
                <a:latin typeface="League Spartan"/>
                <a:ea typeface="League Spartan"/>
                <a:cs typeface="League Spartan"/>
                <a:sym typeface="League Spartan"/>
              </a:defRPr>
            </a:lvl1pPr>
            <a:lvl2pPr lvl="1" algn="ctr" rtl="0">
              <a:lnSpc>
                <a:spcPct val="115000"/>
              </a:lnSpc>
              <a:spcBef>
                <a:spcPts val="0"/>
              </a:spcBef>
              <a:spcAft>
                <a:spcPts val="0"/>
              </a:spcAft>
              <a:buSzPts val="2400"/>
              <a:buFont typeface="DM Sans"/>
              <a:buNone/>
              <a:defRPr sz="3200" b="1">
                <a:latin typeface="DM Sans"/>
                <a:ea typeface="DM Sans"/>
                <a:cs typeface="DM Sans"/>
                <a:sym typeface="DM Sans"/>
              </a:defRPr>
            </a:lvl2pPr>
            <a:lvl3pPr lvl="2" algn="ctr" rtl="0">
              <a:lnSpc>
                <a:spcPct val="115000"/>
              </a:lnSpc>
              <a:spcBef>
                <a:spcPts val="0"/>
              </a:spcBef>
              <a:spcAft>
                <a:spcPts val="0"/>
              </a:spcAft>
              <a:buSzPts val="2400"/>
              <a:buFont typeface="DM Sans"/>
              <a:buNone/>
              <a:defRPr sz="3200" b="1">
                <a:latin typeface="DM Sans"/>
                <a:ea typeface="DM Sans"/>
                <a:cs typeface="DM Sans"/>
                <a:sym typeface="DM Sans"/>
              </a:defRPr>
            </a:lvl3pPr>
            <a:lvl4pPr lvl="3" algn="ctr" rtl="0">
              <a:lnSpc>
                <a:spcPct val="115000"/>
              </a:lnSpc>
              <a:spcBef>
                <a:spcPts val="0"/>
              </a:spcBef>
              <a:spcAft>
                <a:spcPts val="0"/>
              </a:spcAft>
              <a:buSzPts val="2400"/>
              <a:buFont typeface="DM Sans"/>
              <a:buNone/>
              <a:defRPr sz="3200" b="1">
                <a:latin typeface="DM Sans"/>
                <a:ea typeface="DM Sans"/>
                <a:cs typeface="DM Sans"/>
                <a:sym typeface="DM Sans"/>
              </a:defRPr>
            </a:lvl4pPr>
            <a:lvl5pPr lvl="4" algn="ctr" rtl="0">
              <a:lnSpc>
                <a:spcPct val="115000"/>
              </a:lnSpc>
              <a:spcBef>
                <a:spcPts val="0"/>
              </a:spcBef>
              <a:spcAft>
                <a:spcPts val="0"/>
              </a:spcAft>
              <a:buSzPts val="2400"/>
              <a:buFont typeface="DM Sans"/>
              <a:buNone/>
              <a:defRPr sz="3200" b="1">
                <a:latin typeface="DM Sans"/>
                <a:ea typeface="DM Sans"/>
                <a:cs typeface="DM Sans"/>
                <a:sym typeface="DM Sans"/>
              </a:defRPr>
            </a:lvl5pPr>
            <a:lvl6pPr lvl="5" algn="ctr" rtl="0">
              <a:lnSpc>
                <a:spcPct val="115000"/>
              </a:lnSpc>
              <a:spcBef>
                <a:spcPts val="0"/>
              </a:spcBef>
              <a:spcAft>
                <a:spcPts val="0"/>
              </a:spcAft>
              <a:buSzPts val="2400"/>
              <a:buFont typeface="DM Sans"/>
              <a:buNone/>
              <a:defRPr sz="3200" b="1">
                <a:latin typeface="DM Sans"/>
                <a:ea typeface="DM Sans"/>
                <a:cs typeface="DM Sans"/>
                <a:sym typeface="DM Sans"/>
              </a:defRPr>
            </a:lvl6pPr>
            <a:lvl7pPr lvl="6" algn="ctr" rtl="0">
              <a:lnSpc>
                <a:spcPct val="115000"/>
              </a:lnSpc>
              <a:spcBef>
                <a:spcPts val="0"/>
              </a:spcBef>
              <a:spcAft>
                <a:spcPts val="0"/>
              </a:spcAft>
              <a:buSzPts val="2400"/>
              <a:buFont typeface="DM Sans"/>
              <a:buNone/>
              <a:defRPr sz="3200" b="1">
                <a:latin typeface="DM Sans"/>
                <a:ea typeface="DM Sans"/>
                <a:cs typeface="DM Sans"/>
                <a:sym typeface="DM Sans"/>
              </a:defRPr>
            </a:lvl7pPr>
            <a:lvl8pPr lvl="7" algn="ctr" rtl="0">
              <a:lnSpc>
                <a:spcPct val="115000"/>
              </a:lnSpc>
              <a:spcBef>
                <a:spcPts val="0"/>
              </a:spcBef>
              <a:spcAft>
                <a:spcPts val="0"/>
              </a:spcAft>
              <a:buSzPts val="2400"/>
              <a:buFont typeface="DM Sans"/>
              <a:buNone/>
              <a:defRPr sz="3200" b="1">
                <a:latin typeface="DM Sans"/>
                <a:ea typeface="DM Sans"/>
                <a:cs typeface="DM Sans"/>
                <a:sym typeface="DM Sans"/>
              </a:defRPr>
            </a:lvl8pPr>
            <a:lvl9pPr lvl="8" algn="ctr" rtl="0">
              <a:lnSpc>
                <a:spcPct val="115000"/>
              </a:lnSpc>
              <a:spcBef>
                <a:spcPts val="0"/>
              </a:spcBef>
              <a:spcAft>
                <a:spcPts val="0"/>
              </a:spcAft>
              <a:buSzPts val="2400"/>
              <a:buFont typeface="DM Sans"/>
              <a:buNone/>
              <a:defRPr sz="3200" b="1">
                <a:latin typeface="DM Sans"/>
                <a:ea typeface="DM Sans"/>
                <a:cs typeface="DM Sans"/>
                <a:sym typeface="DM Sans"/>
              </a:defRPr>
            </a:lvl9pPr>
          </a:lstStyle>
          <a:p>
            <a:endParaRPr/>
          </a:p>
        </p:txBody>
      </p:sp>
      <p:sp>
        <p:nvSpPr>
          <p:cNvPr id="989" name="Google Shape;989;p19"/>
          <p:cNvSpPr txBox="1">
            <a:spLocks noGrp="1"/>
          </p:cNvSpPr>
          <p:nvPr>
            <p:ph type="subTitle" idx="7"/>
          </p:nvPr>
        </p:nvSpPr>
        <p:spPr>
          <a:xfrm>
            <a:off x="2014600" y="3876900"/>
            <a:ext cx="3455600" cy="6344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a:buNone/>
              <a:defRPr sz="2667" b="1">
                <a:latin typeface="League Spartan"/>
                <a:ea typeface="League Spartan"/>
                <a:cs typeface="League Spartan"/>
                <a:sym typeface="League Spartan"/>
              </a:defRPr>
            </a:lvl1pPr>
            <a:lvl2pPr lvl="1" algn="ctr" rtl="0">
              <a:lnSpc>
                <a:spcPct val="115000"/>
              </a:lnSpc>
              <a:spcBef>
                <a:spcPts val="0"/>
              </a:spcBef>
              <a:spcAft>
                <a:spcPts val="0"/>
              </a:spcAft>
              <a:buSzPts val="2400"/>
              <a:buFont typeface="DM Sans"/>
              <a:buNone/>
              <a:defRPr sz="3200" b="1">
                <a:latin typeface="DM Sans"/>
                <a:ea typeface="DM Sans"/>
                <a:cs typeface="DM Sans"/>
                <a:sym typeface="DM Sans"/>
              </a:defRPr>
            </a:lvl2pPr>
            <a:lvl3pPr lvl="2" algn="ctr" rtl="0">
              <a:lnSpc>
                <a:spcPct val="115000"/>
              </a:lnSpc>
              <a:spcBef>
                <a:spcPts val="0"/>
              </a:spcBef>
              <a:spcAft>
                <a:spcPts val="0"/>
              </a:spcAft>
              <a:buSzPts val="2400"/>
              <a:buFont typeface="DM Sans"/>
              <a:buNone/>
              <a:defRPr sz="3200" b="1">
                <a:latin typeface="DM Sans"/>
                <a:ea typeface="DM Sans"/>
                <a:cs typeface="DM Sans"/>
                <a:sym typeface="DM Sans"/>
              </a:defRPr>
            </a:lvl3pPr>
            <a:lvl4pPr lvl="3" algn="ctr" rtl="0">
              <a:lnSpc>
                <a:spcPct val="115000"/>
              </a:lnSpc>
              <a:spcBef>
                <a:spcPts val="0"/>
              </a:spcBef>
              <a:spcAft>
                <a:spcPts val="0"/>
              </a:spcAft>
              <a:buSzPts val="2400"/>
              <a:buFont typeface="DM Sans"/>
              <a:buNone/>
              <a:defRPr sz="3200" b="1">
                <a:latin typeface="DM Sans"/>
                <a:ea typeface="DM Sans"/>
                <a:cs typeface="DM Sans"/>
                <a:sym typeface="DM Sans"/>
              </a:defRPr>
            </a:lvl4pPr>
            <a:lvl5pPr lvl="4" algn="ctr" rtl="0">
              <a:lnSpc>
                <a:spcPct val="115000"/>
              </a:lnSpc>
              <a:spcBef>
                <a:spcPts val="0"/>
              </a:spcBef>
              <a:spcAft>
                <a:spcPts val="0"/>
              </a:spcAft>
              <a:buSzPts val="2400"/>
              <a:buFont typeface="DM Sans"/>
              <a:buNone/>
              <a:defRPr sz="3200" b="1">
                <a:latin typeface="DM Sans"/>
                <a:ea typeface="DM Sans"/>
                <a:cs typeface="DM Sans"/>
                <a:sym typeface="DM Sans"/>
              </a:defRPr>
            </a:lvl5pPr>
            <a:lvl6pPr lvl="5" algn="ctr" rtl="0">
              <a:lnSpc>
                <a:spcPct val="115000"/>
              </a:lnSpc>
              <a:spcBef>
                <a:spcPts val="0"/>
              </a:spcBef>
              <a:spcAft>
                <a:spcPts val="0"/>
              </a:spcAft>
              <a:buSzPts val="2400"/>
              <a:buFont typeface="DM Sans"/>
              <a:buNone/>
              <a:defRPr sz="3200" b="1">
                <a:latin typeface="DM Sans"/>
                <a:ea typeface="DM Sans"/>
                <a:cs typeface="DM Sans"/>
                <a:sym typeface="DM Sans"/>
              </a:defRPr>
            </a:lvl6pPr>
            <a:lvl7pPr lvl="6" algn="ctr" rtl="0">
              <a:lnSpc>
                <a:spcPct val="115000"/>
              </a:lnSpc>
              <a:spcBef>
                <a:spcPts val="0"/>
              </a:spcBef>
              <a:spcAft>
                <a:spcPts val="0"/>
              </a:spcAft>
              <a:buSzPts val="2400"/>
              <a:buFont typeface="DM Sans"/>
              <a:buNone/>
              <a:defRPr sz="3200" b="1">
                <a:latin typeface="DM Sans"/>
                <a:ea typeface="DM Sans"/>
                <a:cs typeface="DM Sans"/>
                <a:sym typeface="DM Sans"/>
              </a:defRPr>
            </a:lvl7pPr>
            <a:lvl8pPr lvl="7" algn="ctr" rtl="0">
              <a:lnSpc>
                <a:spcPct val="115000"/>
              </a:lnSpc>
              <a:spcBef>
                <a:spcPts val="0"/>
              </a:spcBef>
              <a:spcAft>
                <a:spcPts val="0"/>
              </a:spcAft>
              <a:buSzPts val="2400"/>
              <a:buFont typeface="DM Sans"/>
              <a:buNone/>
              <a:defRPr sz="3200" b="1">
                <a:latin typeface="DM Sans"/>
                <a:ea typeface="DM Sans"/>
                <a:cs typeface="DM Sans"/>
                <a:sym typeface="DM Sans"/>
              </a:defRPr>
            </a:lvl8pPr>
            <a:lvl9pPr lvl="8" algn="ctr" rtl="0">
              <a:lnSpc>
                <a:spcPct val="115000"/>
              </a:lnSpc>
              <a:spcBef>
                <a:spcPts val="0"/>
              </a:spcBef>
              <a:spcAft>
                <a:spcPts val="0"/>
              </a:spcAft>
              <a:buSzPts val="2400"/>
              <a:buFont typeface="DM Sans"/>
              <a:buNone/>
              <a:defRPr sz="3200" b="1">
                <a:latin typeface="DM Sans"/>
                <a:ea typeface="DM Sans"/>
                <a:cs typeface="DM Sans"/>
                <a:sym typeface="DM Sans"/>
              </a:defRPr>
            </a:lvl9pPr>
          </a:lstStyle>
          <a:p>
            <a:endParaRPr/>
          </a:p>
        </p:txBody>
      </p:sp>
      <p:sp>
        <p:nvSpPr>
          <p:cNvPr id="990" name="Google Shape;990;p19"/>
          <p:cNvSpPr txBox="1">
            <a:spLocks noGrp="1"/>
          </p:cNvSpPr>
          <p:nvPr>
            <p:ph type="subTitle" idx="8"/>
          </p:nvPr>
        </p:nvSpPr>
        <p:spPr>
          <a:xfrm>
            <a:off x="6721769" y="3876900"/>
            <a:ext cx="3455600" cy="6344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a:buNone/>
              <a:defRPr sz="2667" b="1">
                <a:latin typeface="League Spartan"/>
                <a:ea typeface="League Spartan"/>
                <a:cs typeface="League Spartan"/>
                <a:sym typeface="League Spartan"/>
              </a:defRPr>
            </a:lvl1pPr>
            <a:lvl2pPr lvl="1" algn="ctr" rtl="0">
              <a:lnSpc>
                <a:spcPct val="115000"/>
              </a:lnSpc>
              <a:spcBef>
                <a:spcPts val="0"/>
              </a:spcBef>
              <a:spcAft>
                <a:spcPts val="0"/>
              </a:spcAft>
              <a:buSzPts val="2400"/>
              <a:buFont typeface="DM Sans"/>
              <a:buNone/>
              <a:defRPr sz="3200" b="1">
                <a:latin typeface="DM Sans"/>
                <a:ea typeface="DM Sans"/>
                <a:cs typeface="DM Sans"/>
                <a:sym typeface="DM Sans"/>
              </a:defRPr>
            </a:lvl2pPr>
            <a:lvl3pPr lvl="2" algn="ctr" rtl="0">
              <a:lnSpc>
                <a:spcPct val="115000"/>
              </a:lnSpc>
              <a:spcBef>
                <a:spcPts val="0"/>
              </a:spcBef>
              <a:spcAft>
                <a:spcPts val="0"/>
              </a:spcAft>
              <a:buSzPts val="2400"/>
              <a:buFont typeface="DM Sans"/>
              <a:buNone/>
              <a:defRPr sz="3200" b="1">
                <a:latin typeface="DM Sans"/>
                <a:ea typeface="DM Sans"/>
                <a:cs typeface="DM Sans"/>
                <a:sym typeface="DM Sans"/>
              </a:defRPr>
            </a:lvl3pPr>
            <a:lvl4pPr lvl="3" algn="ctr" rtl="0">
              <a:lnSpc>
                <a:spcPct val="115000"/>
              </a:lnSpc>
              <a:spcBef>
                <a:spcPts val="0"/>
              </a:spcBef>
              <a:spcAft>
                <a:spcPts val="0"/>
              </a:spcAft>
              <a:buSzPts val="2400"/>
              <a:buFont typeface="DM Sans"/>
              <a:buNone/>
              <a:defRPr sz="3200" b="1">
                <a:latin typeface="DM Sans"/>
                <a:ea typeface="DM Sans"/>
                <a:cs typeface="DM Sans"/>
                <a:sym typeface="DM Sans"/>
              </a:defRPr>
            </a:lvl4pPr>
            <a:lvl5pPr lvl="4" algn="ctr" rtl="0">
              <a:lnSpc>
                <a:spcPct val="115000"/>
              </a:lnSpc>
              <a:spcBef>
                <a:spcPts val="0"/>
              </a:spcBef>
              <a:spcAft>
                <a:spcPts val="0"/>
              </a:spcAft>
              <a:buSzPts val="2400"/>
              <a:buFont typeface="DM Sans"/>
              <a:buNone/>
              <a:defRPr sz="3200" b="1">
                <a:latin typeface="DM Sans"/>
                <a:ea typeface="DM Sans"/>
                <a:cs typeface="DM Sans"/>
                <a:sym typeface="DM Sans"/>
              </a:defRPr>
            </a:lvl5pPr>
            <a:lvl6pPr lvl="5" algn="ctr" rtl="0">
              <a:lnSpc>
                <a:spcPct val="115000"/>
              </a:lnSpc>
              <a:spcBef>
                <a:spcPts val="0"/>
              </a:spcBef>
              <a:spcAft>
                <a:spcPts val="0"/>
              </a:spcAft>
              <a:buSzPts val="2400"/>
              <a:buFont typeface="DM Sans"/>
              <a:buNone/>
              <a:defRPr sz="3200" b="1">
                <a:latin typeface="DM Sans"/>
                <a:ea typeface="DM Sans"/>
                <a:cs typeface="DM Sans"/>
                <a:sym typeface="DM Sans"/>
              </a:defRPr>
            </a:lvl6pPr>
            <a:lvl7pPr lvl="6" algn="ctr" rtl="0">
              <a:lnSpc>
                <a:spcPct val="115000"/>
              </a:lnSpc>
              <a:spcBef>
                <a:spcPts val="0"/>
              </a:spcBef>
              <a:spcAft>
                <a:spcPts val="0"/>
              </a:spcAft>
              <a:buSzPts val="2400"/>
              <a:buFont typeface="DM Sans"/>
              <a:buNone/>
              <a:defRPr sz="3200" b="1">
                <a:latin typeface="DM Sans"/>
                <a:ea typeface="DM Sans"/>
                <a:cs typeface="DM Sans"/>
                <a:sym typeface="DM Sans"/>
              </a:defRPr>
            </a:lvl7pPr>
            <a:lvl8pPr lvl="7" algn="ctr" rtl="0">
              <a:lnSpc>
                <a:spcPct val="115000"/>
              </a:lnSpc>
              <a:spcBef>
                <a:spcPts val="0"/>
              </a:spcBef>
              <a:spcAft>
                <a:spcPts val="0"/>
              </a:spcAft>
              <a:buSzPts val="2400"/>
              <a:buFont typeface="DM Sans"/>
              <a:buNone/>
              <a:defRPr sz="3200" b="1">
                <a:latin typeface="DM Sans"/>
                <a:ea typeface="DM Sans"/>
                <a:cs typeface="DM Sans"/>
                <a:sym typeface="DM Sans"/>
              </a:defRPr>
            </a:lvl8pPr>
            <a:lvl9pPr lvl="8" algn="ctr" rtl="0">
              <a:lnSpc>
                <a:spcPct val="115000"/>
              </a:lnSpc>
              <a:spcBef>
                <a:spcPts val="0"/>
              </a:spcBef>
              <a:spcAft>
                <a:spcPts val="0"/>
              </a:spcAft>
              <a:buSzPts val="2400"/>
              <a:buFont typeface="DM Sans"/>
              <a:buNone/>
              <a:defRPr sz="3200" b="1">
                <a:latin typeface="DM Sans"/>
                <a:ea typeface="DM Sans"/>
                <a:cs typeface="DM Sans"/>
                <a:sym typeface="DM Sans"/>
              </a:defRPr>
            </a:lvl9pPr>
          </a:lstStyle>
          <a:p>
            <a:endParaRPr/>
          </a:p>
        </p:txBody>
      </p:sp>
      <p:grpSp>
        <p:nvGrpSpPr>
          <p:cNvPr id="992" name="Google Shape;992;p19"/>
          <p:cNvGrpSpPr/>
          <p:nvPr/>
        </p:nvGrpSpPr>
        <p:grpSpPr>
          <a:xfrm flipH="1">
            <a:off x="-9652" y="5771164"/>
            <a:ext cx="1669069" cy="1165472"/>
            <a:chOff x="3281362" y="1944718"/>
            <a:chExt cx="1633537" cy="1400175"/>
          </a:xfrm>
        </p:grpSpPr>
        <p:sp>
          <p:nvSpPr>
            <p:cNvPr id="993" name="Google Shape;993;p19"/>
            <p:cNvSpPr/>
            <p:nvPr/>
          </p:nvSpPr>
          <p:spPr>
            <a:xfrm>
              <a:off x="4495799" y="1944718"/>
              <a:ext cx="419100" cy="1397793"/>
            </a:xfrm>
            <a:custGeom>
              <a:avLst/>
              <a:gdLst/>
              <a:ahLst/>
              <a:cxnLst/>
              <a:rect l="l" t="t" r="r" b="b"/>
              <a:pathLst>
                <a:path w="419100" h="1397793" extrusionOk="0">
                  <a:moveTo>
                    <a:pt x="333375" y="309848"/>
                  </a:moveTo>
                  <a:lnTo>
                    <a:pt x="333375" y="161544"/>
                  </a:lnTo>
                  <a:lnTo>
                    <a:pt x="209550" y="0"/>
                  </a:lnTo>
                  <a:lnTo>
                    <a:pt x="85725" y="161544"/>
                  </a:lnTo>
                  <a:lnTo>
                    <a:pt x="85725" y="309848"/>
                  </a:lnTo>
                  <a:lnTo>
                    <a:pt x="0" y="309848"/>
                  </a:lnTo>
                  <a:lnTo>
                    <a:pt x="0" y="1397794"/>
                  </a:lnTo>
                  <a:lnTo>
                    <a:pt x="419100" y="1397794"/>
                  </a:lnTo>
                  <a:lnTo>
                    <a:pt x="419100" y="309848"/>
                  </a:lnTo>
                  <a:lnTo>
                    <a:pt x="333375" y="309848"/>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994" name="Google Shape;994;p19"/>
            <p:cNvSpPr/>
            <p:nvPr/>
          </p:nvSpPr>
          <p:spPr>
            <a:xfrm>
              <a:off x="3281362" y="2357437"/>
              <a:ext cx="419100" cy="987456"/>
            </a:xfrm>
            <a:custGeom>
              <a:avLst/>
              <a:gdLst/>
              <a:ahLst/>
              <a:cxnLst/>
              <a:rect l="l" t="t" r="r" b="b"/>
              <a:pathLst>
                <a:path w="419100" h="987456" extrusionOk="0">
                  <a:moveTo>
                    <a:pt x="419100" y="987457"/>
                  </a:moveTo>
                  <a:lnTo>
                    <a:pt x="419100" y="381000"/>
                  </a:lnTo>
                  <a:lnTo>
                    <a:pt x="333375" y="381000"/>
                  </a:lnTo>
                  <a:lnTo>
                    <a:pt x="333375" y="238125"/>
                  </a:lnTo>
                  <a:lnTo>
                    <a:pt x="238125" y="238125"/>
                  </a:lnTo>
                  <a:lnTo>
                    <a:pt x="238125" y="0"/>
                  </a:lnTo>
                  <a:lnTo>
                    <a:pt x="180975" y="0"/>
                  </a:lnTo>
                  <a:lnTo>
                    <a:pt x="180975" y="238125"/>
                  </a:lnTo>
                  <a:lnTo>
                    <a:pt x="85725" y="238125"/>
                  </a:lnTo>
                  <a:lnTo>
                    <a:pt x="85725" y="381000"/>
                  </a:lnTo>
                  <a:lnTo>
                    <a:pt x="0" y="381000"/>
                  </a:lnTo>
                  <a:lnTo>
                    <a:pt x="0" y="987457"/>
                  </a:lnTo>
                  <a:lnTo>
                    <a:pt x="419100" y="987457"/>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995" name="Google Shape;995;p19"/>
            <p:cNvSpPr/>
            <p:nvPr/>
          </p:nvSpPr>
          <p:spPr>
            <a:xfrm>
              <a:off x="3605212" y="2300287"/>
              <a:ext cx="257175" cy="1044606"/>
            </a:xfrm>
            <a:custGeom>
              <a:avLst/>
              <a:gdLst/>
              <a:ahLst/>
              <a:cxnLst/>
              <a:rect l="l" t="t" r="r" b="b"/>
              <a:pathLst>
                <a:path w="257175" h="1044606" extrusionOk="0">
                  <a:moveTo>
                    <a:pt x="257175" y="1044607"/>
                  </a:moveTo>
                  <a:lnTo>
                    <a:pt x="257175" y="238125"/>
                  </a:lnTo>
                  <a:lnTo>
                    <a:pt x="209550" y="238125"/>
                  </a:lnTo>
                  <a:lnTo>
                    <a:pt x="209550" y="152400"/>
                  </a:lnTo>
                  <a:lnTo>
                    <a:pt x="152400" y="152400"/>
                  </a:lnTo>
                  <a:lnTo>
                    <a:pt x="152400" y="0"/>
                  </a:lnTo>
                  <a:lnTo>
                    <a:pt x="114300" y="0"/>
                  </a:lnTo>
                  <a:lnTo>
                    <a:pt x="114300" y="152400"/>
                  </a:lnTo>
                  <a:lnTo>
                    <a:pt x="57150" y="152400"/>
                  </a:lnTo>
                  <a:lnTo>
                    <a:pt x="57150" y="238125"/>
                  </a:lnTo>
                  <a:lnTo>
                    <a:pt x="0" y="238125"/>
                  </a:lnTo>
                  <a:lnTo>
                    <a:pt x="0" y="1044607"/>
                  </a:lnTo>
                  <a:lnTo>
                    <a:pt x="257175" y="1044607"/>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996" name="Google Shape;996;p19"/>
            <p:cNvSpPr/>
            <p:nvPr/>
          </p:nvSpPr>
          <p:spPr>
            <a:xfrm>
              <a:off x="4057649" y="2024062"/>
              <a:ext cx="419100" cy="1318450"/>
            </a:xfrm>
            <a:custGeom>
              <a:avLst/>
              <a:gdLst/>
              <a:ahLst/>
              <a:cxnLst/>
              <a:rect l="l" t="t" r="r" b="b"/>
              <a:pathLst>
                <a:path w="419100" h="1318450" extrusionOk="0">
                  <a:moveTo>
                    <a:pt x="228600" y="0"/>
                  </a:moveTo>
                  <a:lnTo>
                    <a:pt x="228600" y="106680"/>
                  </a:lnTo>
                  <a:lnTo>
                    <a:pt x="85725" y="106680"/>
                  </a:lnTo>
                  <a:lnTo>
                    <a:pt x="85725" y="252031"/>
                  </a:lnTo>
                  <a:lnTo>
                    <a:pt x="0" y="252031"/>
                  </a:lnTo>
                  <a:lnTo>
                    <a:pt x="0" y="1318451"/>
                  </a:lnTo>
                  <a:lnTo>
                    <a:pt x="419100" y="1318451"/>
                  </a:lnTo>
                  <a:lnTo>
                    <a:pt x="419100" y="1066324"/>
                  </a:lnTo>
                  <a:lnTo>
                    <a:pt x="419100" y="252031"/>
                  </a:lnTo>
                  <a:lnTo>
                    <a:pt x="419100" y="0"/>
                  </a:lnTo>
                  <a:lnTo>
                    <a:pt x="228600" y="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997" name="Google Shape;997;p19"/>
            <p:cNvSpPr/>
            <p:nvPr/>
          </p:nvSpPr>
          <p:spPr>
            <a:xfrm>
              <a:off x="3748087" y="2262187"/>
              <a:ext cx="419100" cy="1082706"/>
            </a:xfrm>
            <a:custGeom>
              <a:avLst/>
              <a:gdLst/>
              <a:ahLst/>
              <a:cxnLst/>
              <a:rect l="l" t="t" r="r" b="b"/>
              <a:pathLst>
                <a:path w="419100" h="1082706" extrusionOk="0">
                  <a:moveTo>
                    <a:pt x="419100" y="1082707"/>
                  </a:moveTo>
                  <a:lnTo>
                    <a:pt x="419100" y="142875"/>
                  </a:lnTo>
                  <a:lnTo>
                    <a:pt x="333375" y="142875"/>
                  </a:lnTo>
                  <a:lnTo>
                    <a:pt x="333375" y="0"/>
                  </a:lnTo>
                  <a:lnTo>
                    <a:pt x="85725" y="0"/>
                  </a:lnTo>
                  <a:lnTo>
                    <a:pt x="85725" y="142875"/>
                  </a:lnTo>
                  <a:lnTo>
                    <a:pt x="0" y="142875"/>
                  </a:lnTo>
                  <a:lnTo>
                    <a:pt x="0" y="1082707"/>
                  </a:lnTo>
                  <a:lnTo>
                    <a:pt x="419100" y="1082707"/>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998" name="Google Shape;998;p19"/>
            <p:cNvSpPr/>
            <p:nvPr/>
          </p:nvSpPr>
          <p:spPr>
            <a:xfrm>
              <a:off x="4310062" y="2195512"/>
              <a:ext cx="447675" cy="1149381"/>
            </a:xfrm>
            <a:custGeom>
              <a:avLst/>
              <a:gdLst/>
              <a:ahLst/>
              <a:cxnLst/>
              <a:rect l="l" t="t" r="r" b="b"/>
              <a:pathLst>
                <a:path w="447675" h="1149381" extrusionOk="0">
                  <a:moveTo>
                    <a:pt x="0" y="0"/>
                  </a:moveTo>
                  <a:lnTo>
                    <a:pt x="447675" y="0"/>
                  </a:lnTo>
                  <a:lnTo>
                    <a:pt x="447675" y="1149382"/>
                  </a:lnTo>
                  <a:lnTo>
                    <a:pt x="0" y="1149382"/>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999" name="Google Shape;999;p19"/>
          <p:cNvGrpSpPr/>
          <p:nvPr/>
        </p:nvGrpSpPr>
        <p:grpSpPr>
          <a:xfrm>
            <a:off x="15881" y="5810847"/>
            <a:ext cx="1341201" cy="1637236"/>
            <a:chOff x="3179813" y="1774385"/>
            <a:chExt cx="1296936" cy="1901525"/>
          </a:xfrm>
        </p:grpSpPr>
        <p:sp>
          <p:nvSpPr>
            <p:cNvPr id="1000" name="Google Shape;1000;p19"/>
            <p:cNvSpPr/>
            <p:nvPr/>
          </p:nvSpPr>
          <p:spPr>
            <a:xfrm>
              <a:off x="3179813" y="1774385"/>
              <a:ext cx="419100" cy="1397793"/>
            </a:xfrm>
            <a:custGeom>
              <a:avLst/>
              <a:gdLst/>
              <a:ahLst/>
              <a:cxnLst/>
              <a:rect l="l" t="t" r="r" b="b"/>
              <a:pathLst>
                <a:path w="419100" h="1397793" extrusionOk="0">
                  <a:moveTo>
                    <a:pt x="333375" y="309848"/>
                  </a:moveTo>
                  <a:lnTo>
                    <a:pt x="333375" y="161544"/>
                  </a:lnTo>
                  <a:lnTo>
                    <a:pt x="209550" y="0"/>
                  </a:lnTo>
                  <a:lnTo>
                    <a:pt x="85725" y="161544"/>
                  </a:lnTo>
                  <a:lnTo>
                    <a:pt x="85725" y="309848"/>
                  </a:lnTo>
                  <a:lnTo>
                    <a:pt x="0" y="309848"/>
                  </a:lnTo>
                  <a:lnTo>
                    <a:pt x="0" y="1397794"/>
                  </a:lnTo>
                  <a:lnTo>
                    <a:pt x="419100" y="1397794"/>
                  </a:lnTo>
                  <a:lnTo>
                    <a:pt x="419100" y="309848"/>
                  </a:lnTo>
                  <a:lnTo>
                    <a:pt x="333375" y="309848"/>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01" name="Google Shape;1001;p19"/>
            <p:cNvSpPr/>
            <p:nvPr/>
          </p:nvSpPr>
          <p:spPr>
            <a:xfrm>
              <a:off x="3281362" y="2357437"/>
              <a:ext cx="419100" cy="987456"/>
            </a:xfrm>
            <a:custGeom>
              <a:avLst/>
              <a:gdLst/>
              <a:ahLst/>
              <a:cxnLst/>
              <a:rect l="l" t="t" r="r" b="b"/>
              <a:pathLst>
                <a:path w="419100" h="987456" extrusionOk="0">
                  <a:moveTo>
                    <a:pt x="419100" y="987457"/>
                  </a:moveTo>
                  <a:lnTo>
                    <a:pt x="419100" y="381000"/>
                  </a:lnTo>
                  <a:lnTo>
                    <a:pt x="333375" y="381000"/>
                  </a:lnTo>
                  <a:lnTo>
                    <a:pt x="333375" y="238125"/>
                  </a:lnTo>
                  <a:lnTo>
                    <a:pt x="238125" y="238125"/>
                  </a:lnTo>
                  <a:lnTo>
                    <a:pt x="238125" y="0"/>
                  </a:lnTo>
                  <a:lnTo>
                    <a:pt x="180975" y="0"/>
                  </a:lnTo>
                  <a:lnTo>
                    <a:pt x="180975" y="238125"/>
                  </a:lnTo>
                  <a:lnTo>
                    <a:pt x="85725" y="238125"/>
                  </a:lnTo>
                  <a:lnTo>
                    <a:pt x="85725" y="381000"/>
                  </a:lnTo>
                  <a:lnTo>
                    <a:pt x="0" y="381000"/>
                  </a:lnTo>
                  <a:lnTo>
                    <a:pt x="0" y="987457"/>
                  </a:lnTo>
                  <a:lnTo>
                    <a:pt x="419100" y="987457"/>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02" name="Google Shape;1002;p19"/>
            <p:cNvSpPr/>
            <p:nvPr/>
          </p:nvSpPr>
          <p:spPr>
            <a:xfrm>
              <a:off x="3605212" y="2300287"/>
              <a:ext cx="257175" cy="1044606"/>
            </a:xfrm>
            <a:custGeom>
              <a:avLst/>
              <a:gdLst/>
              <a:ahLst/>
              <a:cxnLst/>
              <a:rect l="l" t="t" r="r" b="b"/>
              <a:pathLst>
                <a:path w="257175" h="1044606" extrusionOk="0">
                  <a:moveTo>
                    <a:pt x="257175" y="1044607"/>
                  </a:moveTo>
                  <a:lnTo>
                    <a:pt x="257175" y="238125"/>
                  </a:lnTo>
                  <a:lnTo>
                    <a:pt x="209550" y="238125"/>
                  </a:lnTo>
                  <a:lnTo>
                    <a:pt x="209550" y="152400"/>
                  </a:lnTo>
                  <a:lnTo>
                    <a:pt x="152400" y="152400"/>
                  </a:lnTo>
                  <a:lnTo>
                    <a:pt x="152400" y="0"/>
                  </a:lnTo>
                  <a:lnTo>
                    <a:pt x="114300" y="0"/>
                  </a:lnTo>
                  <a:lnTo>
                    <a:pt x="114300" y="152400"/>
                  </a:lnTo>
                  <a:lnTo>
                    <a:pt x="57150" y="152400"/>
                  </a:lnTo>
                  <a:lnTo>
                    <a:pt x="57150" y="238125"/>
                  </a:lnTo>
                  <a:lnTo>
                    <a:pt x="0" y="238125"/>
                  </a:lnTo>
                  <a:lnTo>
                    <a:pt x="0" y="1044607"/>
                  </a:lnTo>
                  <a:lnTo>
                    <a:pt x="257175" y="1044607"/>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03" name="Google Shape;1003;p19"/>
            <p:cNvSpPr/>
            <p:nvPr/>
          </p:nvSpPr>
          <p:spPr>
            <a:xfrm>
              <a:off x="4057649" y="2357461"/>
              <a:ext cx="419100" cy="1318450"/>
            </a:xfrm>
            <a:custGeom>
              <a:avLst/>
              <a:gdLst/>
              <a:ahLst/>
              <a:cxnLst/>
              <a:rect l="l" t="t" r="r" b="b"/>
              <a:pathLst>
                <a:path w="419100" h="1318450" extrusionOk="0">
                  <a:moveTo>
                    <a:pt x="228600" y="0"/>
                  </a:moveTo>
                  <a:lnTo>
                    <a:pt x="228600" y="106680"/>
                  </a:lnTo>
                  <a:lnTo>
                    <a:pt x="85725" y="106680"/>
                  </a:lnTo>
                  <a:lnTo>
                    <a:pt x="85725" y="252031"/>
                  </a:lnTo>
                  <a:lnTo>
                    <a:pt x="0" y="252031"/>
                  </a:lnTo>
                  <a:lnTo>
                    <a:pt x="0" y="1318451"/>
                  </a:lnTo>
                  <a:lnTo>
                    <a:pt x="419100" y="1318451"/>
                  </a:lnTo>
                  <a:lnTo>
                    <a:pt x="419100" y="1066324"/>
                  </a:lnTo>
                  <a:lnTo>
                    <a:pt x="419100" y="252031"/>
                  </a:lnTo>
                  <a:lnTo>
                    <a:pt x="419100" y="0"/>
                  </a:lnTo>
                  <a:lnTo>
                    <a:pt x="228600"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04" name="Google Shape;1004;p19"/>
            <p:cNvSpPr/>
            <p:nvPr/>
          </p:nvSpPr>
          <p:spPr>
            <a:xfrm>
              <a:off x="3748087" y="2262187"/>
              <a:ext cx="419100" cy="1082706"/>
            </a:xfrm>
            <a:custGeom>
              <a:avLst/>
              <a:gdLst/>
              <a:ahLst/>
              <a:cxnLst/>
              <a:rect l="l" t="t" r="r" b="b"/>
              <a:pathLst>
                <a:path w="419100" h="1082706" extrusionOk="0">
                  <a:moveTo>
                    <a:pt x="419100" y="1082707"/>
                  </a:moveTo>
                  <a:lnTo>
                    <a:pt x="419100" y="142875"/>
                  </a:lnTo>
                  <a:lnTo>
                    <a:pt x="333375" y="142875"/>
                  </a:lnTo>
                  <a:lnTo>
                    <a:pt x="333375" y="0"/>
                  </a:lnTo>
                  <a:lnTo>
                    <a:pt x="85725" y="0"/>
                  </a:lnTo>
                  <a:lnTo>
                    <a:pt x="85725" y="142875"/>
                  </a:lnTo>
                  <a:lnTo>
                    <a:pt x="0" y="142875"/>
                  </a:lnTo>
                  <a:lnTo>
                    <a:pt x="0" y="1082707"/>
                  </a:lnTo>
                  <a:lnTo>
                    <a:pt x="419100" y="1082707"/>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1008" name="Google Shape;1008;p19"/>
          <p:cNvGrpSpPr/>
          <p:nvPr/>
        </p:nvGrpSpPr>
        <p:grpSpPr>
          <a:xfrm>
            <a:off x="812405" y="6380958"/>
            <a:ext cx="468715" cy="859052"/>
            <a:chOff x="2702313" y="2980843"/>
            <a:chExt cx="618809" cy="1412611"/>
          </a:xfrm>
        </p:grpSpPr>
        <p:sp>
          <p:nvSpPr>
            <p:cNvPr id="1009" name="Google Shape;1009;p19"/>
            <p:cNvSpPr/>
            <p:nvPr/>
          </p:nvSpPr>
          <p:spPr>
            <a:xfrm>
              <a:off x="2702313" y="2980843"/>
              <a:ext cx="618809" cy="1412611"/>
            </a:xfrm>
            <a:custGeom>
              <a:avLst/>
              <a:gdLst/>
              <a:ahLst/>
              <a:cxnLst/>
              <a:rect l="l" t="t" r="r" b="b"/>
              <a:pathLst>
                <a:path w="701200" h="1412611" extrusionOk="0">
                  <a:moveTo>
                    <a:pt x="0" y="0"/>
                  </a:moveTo>
                  <a:lnTo>
                    <a:pt x="701201" y="0"/>
                  </a:lnTo>
                  <a:lnTo>
                    <a:pt x="701201" y="1412612"/>
                  </a:lnTo>
                  <a:lnTo>
                    <a:pt x="0" y="1412612"/>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10" name="Google Shape;1010;p19"/>
            <p:cNvSpPr/>
            <p:nvPr/>
          </p:nvSpPr>
          <p:spPr>
            <a:xfrm>
              <a:off x="2761190" y="3148638"/>
              <a:ext cx="150603" cy="74195"/>
            </a:xfrm>
            <a:custGeom>
              <a:avLst/>
              <a:gdLst/>
              <a:ahLst/>
              <a:cxnLst/>
              <a:rect l="l" t="t" r="r" b="b"/>
              <a:pathLst>
                <a:path w="150603" h="74195" extrusionOk="0">
                  <a:moveTo>
                    <a:pt x="0" y="0"/>
                  </a:moveTo>
                  <a:lnTo>
                    <a:pt x="150604" y="0"/>
                  </a:lnTo>
                  <a:lnTo>
                    <a:pt x="150604" y="74196"/>
                  </a:lnTo>
                  <a:lnTo>
                    <a:pt x="0" y="74196"/>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11" name="Google Shape;1011;p19"/>
            <p:cNvSpPr/>
            <p:nvPr/>
          </p:nvSpPr>
          <p:spPr>
            <a:xfrm>
              <a:off x="2938596" y="3148638"/>
              <a:ext cx="150603" cy="74195"/>
            </a:xfrm>
            <a:custGeom>
              <a:avLst/>
              <a:gdLst/>
              <a:ahLst/>
              <a:cxnLst/>
              <a:rect l="l" t="t" r="r" b="b"/>
              <a:pathLst>
                <a:path w="150603" h="74195" extrusionOk="0">
                  <a:moveTo>
                    <a:pt x="0" y="0"/>
                  </a:moveTo>
                  <a:lnTo>
                    <a:pt x="150604" y="0"/>
                  </a:lnTo>
                  <a:lnTo>
                    <a:pt x="150604" y="74196"/>
                  </a:lnTo>
                  <a:lnTo>
                    <a:pt x="0" y="74196"/>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12" name="Google Shape;1012;p19"/>
            <p:cNvSpPr/>
            <p:nvPr/>
          </p:nvSpPr>
          <p:spPr>
            <a:xfrm>
              <a:off x="3115917" y="3148638"/>
              <a:ext cx="150603" cy="74195"/>
            </a:xfrm>
            <a:custGeom>
              <a:avLst/>
              <a:gdLst/>
              <a:ahLst/>
              <a:cxnLst/>
              <a:rect l="l" t="t" r="r" b="b"/>
              <a:pathLst>
                <a:path w="150603" h="74195" extrusionOk="0">
                  <a:moveTo>
                    <a:pt x="0" y="0"/>
                  </a:moveTo>
                  <a:lnTo>
                    <a:pt x="150604" y="0"/>
                  </a:lnTo>
                  <a:lnTo>
                    <a:pt x="150604" y="74196"/>
                  </a:lnTo>
                  <a:lnTo>
                    <a:pt x="0" y="74196"/>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13" name="Google Shape;1013;p19"/>
            <p:cNvSpPr/>
            <p:nvPr/>
          </p:nvSpPr>
          <p:spPr>
            <a:xfrm>
              <a:off x="2761190" y="3282990"/>
              <a:ext cx="150603" cy="74195"/>
            </a:xfrm>
            <a:custGeom>
              <a:avLst/>
              <a:gdLst/>
              <a:ahLst/>
              <a:cxnLst/>
              <a:rect l="l" t="t" r="r" b="b"/>
              <a:pathLst>
                <a:path w="150603" h="74195" extrusionOk="0">
                  <a:moveTo>
                    <a:pt x="0" y="0"/>
                  </a:moveTo>
                  <a:lnTo>
                    <a:pt x="150604" y="0"/>
                  </a:lnTo>
                  <a:lnTo>
                    <a:pt x="150604" y="74196"/>
                  </a:lnTo>
                  <a:lnTo>
                    <a:pt x="0" y="74196"/>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14" name="Google Shape;1014;p19"/>
            <p:cNvSpPr/>
            <p:nvPr/>
          </p:nvSpPr>
          <p:spPr>
            <a:xfrm>
              <a:off x="2938596" y="3282990"/>
              <a:ext cx="150603" cy="74195"/>
            </a:xfrm>
            <a:custGeom>
              <a:avLst/>
              <a:gdLst/>
              <a:ahLst/>
              <a:cxnLst/>
              <a:rect l="l" t="t" r="r" b="b"/>
              <a:pathLst>
                <a:path w="150603" h="74195" extrusionOk="0">
                  <a:moveTo>
                    <a:pt x="0" y="0"/>
                  </a:moveTo>
                  <a:lnTo>
                    <a:pt x="150604" y="0"/>
                  </a:lnTo>
                  <a:lnTo>
                    <a:pt x="150604" y="74196"/>
                  </a:lnTo>
                  <a:lnTo>
                    <a:pt x="0" y="74196"/>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15" name="Google Shape;1015;p19"/>
            <p:cNvSpPr/>
            <p:nvPr/>
          </p:nvSpPr>
          <p:spPr>
            <a:xfrm>
              <a:off x="3115917" y="3282990"/>
              <a:ext cx="150603" cy="74195"/>
            </a:xfrm>
            <a:custGeom>
              <a:avLst/>
              <a:gdLst/>
              <a:ahLst/>
              <a:cxnLst/>
              <a:rect l="l" t="t" r="r" b="b"/>
              <a:pathLst>
                <a:path w="150603" h="74195" extrusionOk="0">
                  <a:moveTo>
                    <a:pt x="0" y="0"/>
                  </a:moveTo>
                  <a:lnTo>
                    <a:pt x="150604" y="0"/>
                  </a:lnTo>
                  <a:lnTo>
                    <a:pt x="150604" y="74196"/>
                  </a:lnTo>
                  <a:lnTo>
                    <a:pt x="0" y="74196"/>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16" name="Google Shape;1016;p19"/>
            <p:cNvSpPr/>
            <p:nvPr/>
          </p:nvSpPr>
          <p:spPr>
            <a:xfrm>
              <a:off x="2761190" y="3417258"/>
              <a:ext cx="150603" cy="74195"/>
            </a:xfrm>
            <a:custGeom>
              <a:avLst/>
              <a:gdLst/>
              <a:ahLst/>
              <a:cxnLst/>
              <a:rect l="l" t="t" r="r" b="b"/>
              <a:pathLst>
                <a:path w="150603" h="74195" extrusionOk="0">
                  <a:moveTo>
                    <a:pt x="0" y="0"/>
                  </a:moveTo>
                  <a:lnTo>
                    <a:pt x="150604" y="0"/>
                  </a:lnTo>
                  <a:lnTo>
                    <a:pt x="150604" y="74196"/>
                  </a:lnTo>
                  <a:lnTo>
                    <a:pt x="0" y="74196"/>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17" name="Google Shape;1017;p19"/>
            <p:cNvSpPr/>
            <p:nvPr/>
          </p:nvSpPr>
          <p:spPr>
            <a:xfrm>
              <a:off x="2938596" y="3417258"/>
              <a:ext cx="150603" cy="74195"/>
            </a:xfrm>
            <a:custGeom>
              <a:avLst/>
              <a:gdLst/>
              <a:ahLst/>
              <a:cxnLst/>
              <a:rect l="l" t="t" r="r" b="b"/>
              <a:pathLst>
                <a:path w="150603" h="74195" extrusionOk="0">
                  <a:moveTo>
                    <a:pt x="0" y="0"/>
                  </a:moveTo>
                  <a:lnTo>
                    <a:pt x="150604" y="0"/>
                  </a:lnTo>
                  <a:lnTo>
                    <a:pt x="150604" y="74196"/>
                  </a:lnTo>
                  <a:lnTo>
                    <a:pt x="0" y="74196"/>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18" name="Google Shape;1018;p19"/>
            <p:cNvSpPr/>
            <p:nvPr/>
          </p:nvSpPr>
          <p:spPr>
            <a:xfrm>
              <a:off x="3115917" y="3417258"/>
              <a:ext cx="150603" cy="74195"/>
            </a:xfrm>
            <a:custGeom>
              <a:avLst/>
              <a:gdLst/>
              <a:ahLst/>
              <a:cxnLst/>
              <a:rect l="l" t="t" r="r" b="b"/>
              <a:pathLst>
                <a:path w="150603" h="74195" extrusionOk="0">
                  <a:moveTo>
                    <a:pt x="0" y="0"/>
                  </a:moveTo>
                  <a:lnTo>
                    <a:pt x="150604" y="0"/>
                  </a:lnTo>
                  <a:lnTo>
                    <a:pt x="150604" y="74196"/>
                  </a:lnTo>
                  <a:lnTo>
                    <a:pt x="0" y="74196"/>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19" name="Google Shape;1019;p19"/>
            <p:cNvSpPr/>
            <p:nvPr/>
          </p:nvSpPr>
          <p:spPr>
            <a:xfrm>
              <a:off x="2761190" y="3551610"/>
              <a:ext cx="150603" cy="74195"/>
            </a:xfrm>
            <a:custGeom>
              <a:avLst/>
              <a:gdLst/>
              <a:ahLst/>
              <a:cxnLst/>
              <a:rect l="l" t="t" r="r" b="b"/>
              <a:pathLst>
                <a:path w="150603" h="74195" extrusionOk="0">
                  <a:moveTo>
                    <a:pt x="0" y="0"/>
                  </a:moveTo>
                  <a:lnTo>
                    <a:pt x="150604" y="0"/>
                  </a:lnTo>
                  <a:lnTo>
                    <a:pt x="150604" y="74196"/>
                  </a:lnTo>
                  <a:lnTo>
                    <a:pt x="0" y="74196"/>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20" name="Google Shape;1020;p19"/>
            <p:cNvSpPr/>
            <p:nvPr/>
          </p:nvSpPr>
          <p:spPr>
            <a:xfrm>
              <a:off x="2938596" y="3551610"/>
              <a:ext cx="150603" cy="74195"/>
            </a:xfrm>
            <a:custGeom>
              <a:avLst/>
              <a:gdLst/>
              <a:ahLst/>
              <a:cxnLst/>
              <a:rect l="l" t="t" r="r" b="b"/>
              <a:pathLst>
                <a:path w="150603" h="74195" extrusionOk="0">
                  <a:moveTo>
                    <a:pt x="0" y="0"/>
                  </a:moveTo>
                  <a:lnTo>
                    <a:pt x="150604" y="0"/>
                  </a:lnTo>
                  <a:lnTo>
                    <a:pt x="150604" y="74196"/>
                  </a:lnTo>
                  <a:lnTo>
                    <a:pt x="0" y="74196"/>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21" name="Google Shape;1021;p19"/>
            <p:cNvSpPr/>
            <p:nvPr/>
          </p:nvSpPr>
          <p:spPr>
            <a:xfrm>
              <a:off x="3115917" y="3551610"/>
              <a:ext cx="150603" cy="74195"/>
            </a:xfrm>
            <a:custGeom>
              <a:avLst/>
              <a:gdLst/>
              <a:ahLst/>
              <a:cxnLst/>
              <a:rect l="l" t="t" r="r" b="b"/>
              <a:pathLst>
                <a:path w="150603" h="74195" extrusionOk="0">
                  <a:moveTo>
                    <a:pt x="0" y="0"/>
                  </a:moveTo>
                  <a:lnTo>
                    <a:pt x="150604" y="0"/>
                  </a:lnTo>
                  <a:lnTo>
                    <a:pt x="150604" y="74196"/>
                  </a:lnTo>
                  <a:lnTo>
                    <a:pt x="0" y="74196"/>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22" name="Google Shape;1022;p19"/>
            <p:cNvSpPr/>
            <p:nvPr/>
          </p:nvSpPr>
          <p:spPr>
            <a:xfrm>
              <a:off x="2761190" y="3685962"/>
              <a:ext cx="150603" cy="74195"/>
            </a:xfrm>
            <a:custGeom>
              <a:avLst/>
              <a:gdLst/>
              <a:ahLst/>
              <a:cxnLst/>
              <a:rect l="l" t="t" r="r" b="b"/>
              <a:pathLst>
                <a:path w="150603" h="74195" extrusionOk="0">
                  <a:moveTo>
                    <a:pt x="0" y="0"/>
                  </a:moveTo>
                  <a:lnTo>
                    <a:pt x="150604" y="0"/>
                  </a:lnTo>
                  <a:lnTo>
                    <a:pt x="150604" y="74196"/>
                  </a:lnTo>
                  <a:lnTo>
                    <a:pt x="0" y="74196"/>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23" name="Google Shape;1023;p19"/>
            <p:cNvSpPr/>
            <p:nvPr/>
          </p:nvSpPr>
          <p:spPr>
            <a:xfrm>
              <a:off x="2938596" y="3685962"/>
              <a:ext cx="150603" cy="74195"/>
            </a:xfrm>
            <a:custGeom>
              <a:avLst/>
              <a:gdLst/>
              <a:ahLst/>
              <a:cxnLst/>
              <a:rect l="l" t="t" r="r" b="b"/>
              <a:pathLst>
                <a:path w="150603" h="74195" extrusionOk="0">
                  <a:moveTo>
                    <a:pt x="0" y="0"/>
                  </a:moveTo>
                  <a:lnTo>
                    <a:pt x="150604" y="0"/>
                  </a:lnTo>
                  <a:lnTo>
                    <a:pt x="150604" y="74196"/>
                  </a:lnTo>
                  <a:lnTo>
                    <a:pt x="0" y="74196"/>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24" name="Google Shape;1024;p19"/>
            <p:cNvSpPr/>
            <p:nvPr/>
          </p:nvSpPr>
          <p:spPr>
            <a:xfrm>
              <a:off x="3115917" y="3685962"/>
              <a:ext cx="150603" cy="74195"/>
            </a:xfrm>
            <a:custGeom>
              <a:avLst/>
              <a:gdLst/>
              <a:ahLst/>
              <a:cxnLst/>
              <a:rect l="l" t="t" r="r" b="b"/>
              <a:pathLst>
                <a:path w="150603" h="74195" extrusionOk="0">
                  <a:moveTo>
                    <a:pt x="0" y="0"/>
                  </a:moveTo>
                  <a:lnTo>
                    <a:pt x="150604" y="0"/>
                  </a:lnTo>
                  <a:lnTo>
                    <a:pt x="150604" y="74196"/>
                  </a:lnTo>
                  <a:lnTo>
                    <a:pt x="0" y="74196"/>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25" name="Google Shape;1025;p19"/>
            <p:cNvSpPr/>
            <p:nvPr/>
          </p:nvSpPr>
          <p:spPr>
            <a:xfrm>
              <a:off x="2761190" y="3820314"/>
              <a:ext cx="150603" cy="74195"/>
            </a:xfrm>
            <a:custGeom>
              <a:avLst/>
              <a:gdLst/>
              <a:ahLst/>
              <a:cxnLst/>
              <a:rect l="l" t="t" r="r" b="b"/>
              <a:pathLst>
                <a:path w="150603" h="74195" extrusionOk="0">
                  <a:moveTo>
                    <a:pt x="0" y="0"/>
                  </a:moveTo>
                  <a:lnTo>
                    <a:pt x="150604" y="0"/>
                  </a:lnTo>
                  <a:lnTo>
                    <a:pt x="150604" y="74196"/>
                  </a:lnTo>
                  <a:lnTo>
                    <a:pt x="0" y="74196"/>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26" name="Google Shape;1026;p19"/>
            <p:cNvSpPr/>
            <p:nvPr/>
          </p:nvSpPr>
          <p:spPr>
            <a:xfrm>
              <a:off x="2938596" y="3820314"/>
              <a:ext cx="150603" cy="74195"/>
            </a:xfrm>
            <a:custGeom>
              <a:avLst/>
              <a:gdLst/>
              <a:ahLst/>
              <a:cxnLst/>
              <a:rect l="l" t="t" r="r" b="b"/>
              <a:pathLst>
                <a:path w="150603" h="74195" extrusionOk="0">
                  <a:moveTo>
                    <a:pt x="0" y="0"/>
                  </a:moveTo>
                  <a:lnTo>
                    <a:pt x="150604" y="0"/>
                  </a:lnTo>
                  <a:lnTo>
                    <a:pt x="150604" y="74196"/>
                  </a:lnTo>
                  <a:lnTo>
                    <a:pt x="0" y="74196"/>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27" name="Google Shape;1027;p19"/>
            <p:cNvSpPr/>
            <p:nvPr/>
          </p:nvSpPr>
          <p:spPr>
            <a:xfrm>
              <a:off x="3115917" y="3820314"/>
              <a:ext cx="150603" cy="74195"/>
            </a:xfrm>
            <a:custGeom>
              <a:avLst/>
              <a:gdLst/>
              <a:ahLst/>
              <a:cxnLst/>
              <a:rect l="l" t="t" r="r" b="b"/>
              <a:pathLst>
                <a:path w="150603" h="74195" extrusionOk="0">
                  <a:moveTo>
                    <a:pt x="0" y="0"/>
                  </a:moveTo>
                  <a:lnTo>
                    <a:pt x="150604" y="0"/>
                  </a:lnTo>
                  <a:lnTo>
                    <a:pt x="150604" y="74196"/>
                  </a:lnTo>
                  <a:lnTo>
                    <a:pt x="0" y="74196"/>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1029" name="Google Shape;1029;p19"/>
          <p:cNvSpPr/>
          <p:nvPr/>
        </p:nvSpPr>
        <p:spPr>
          <a:xfrm>
            <a:off x="10827274" y="5174733"/>
            <a:ext cx="1825489" cy="1836067"/>
          </a:xfrm>
          <a:custGeom>
            <a:avLst/>
            <a:gdLst/>
            <a:ahLst/>
            <a:cxnLst/>
            <a:rect l="l" t="t" r="r" b="b"/>
            <a:pathLst>
              <a:path w="2217193" h="2230040" extrusionOk="0">
                <a:moveTo>
                  <a:pt x="1470216" y="736257"/>
                </a:moveTo>
                <a:lnTo>
                  <a:pt x="1470216" y="630493"/>
                </a:lnTo>
                <a:lnTo>
                  <a:pt x="1470216" y="517583"/>
                </a:lnTo>
                <a:lnTo>
                  <a:pt x="1335268" y="517583"/>
                </a:lnTo>
                <a:lnTo>
                  <a:pt x="1335268" y="245475"/>
                </a:lnTo>
                <a:lnTo>
                  <a:pt x="1143567" y="245475"/>
                </a:lnTo>
                <a:lnTo>
                  <a:pt x="1143567" y="0"/>
                </a:lnTo>
                <a:lnTo>
                  <a:pt x="1076008" y="0"/>
                </a:lnTo>
                <a:lnTo>
                  <a:pt x="1076008" y="245475"/>
                </a:lnTo>
                <a:lnTo>
                  <a:pt x="884307" y="245475"/>
                </a:lnTo>
                <a:lnTo>
                  <a:pt x="884307" y="517583"/>
                </a:lnTo>
                <a:lnTo>
                  <a:pt x="749360" y="517583"/>
                </a:lnTo>
                <a:lnTo>
                  <a:pt x="749360" y="630493"/>
                </a:lnTo>
                <a:lnTo>
                  <a:pt x="749360" y="749190"/>
                </a:lnTo>
                <a:lnTo>
                  <a:pt x="749360" y="906005"/>
                </a:lnTo>
                <a:lnTo>
                  <a:pt x="749360" y="999855"/>
                </a:lnTo>
                <a:lnTo>
                  <a:pt x="749360" y="1024701"/>
                </a:lnTo>
                <a:lnTo>
                  <a:pt x="749360" y="1112340"/>
                </a:lnTo>
                <a:lnTo>
                  <a:pt x="591779" y="912812"/>
                </a:lnTo>
                <a:lnTo>
                  <a:pt x="153412" y="912812"/>
                </a:lnTo>
                <a:lnTo>
                  <a:pt x="0" y="1114723"/>
                </a:lnTo>
                <a:lnTo>
                  <a:pt x="0" y="2209110"/>
                </a:lnTo>
                <a:lnTo>
                  <a:pt x="749360" y="2209110"/>
                </a:lnTo>
                <a:lnTo>
                  <a:pt x="749360" y="2211322"/>
                </a:lnTo>
                <a:lnTo>
                  <a:pt x="1465962" y="2211322"/>
                </a:lnTo>
                <a:lnTo>
                  <a:pt x="1465962" y="2230041"/>
                </a:lnTo>
                <a:lnTo>
                  <a:pt x="2217193" y="2230041"/>
                </a:lnTo>
                <a:lnTo>
                  <a:pt x="2217193" y="739490"/>
                </a:lnTo>
                <a:lnTo>
                  <a:pt x="1841620" y="456916"/>
                </a:lnTo>
                <a:lnTo>
                  <a:pt x="1470216" y="736257"/>
                </a:lnTo>
                <a:close/>
              </a:path>
            </a:pathLst>
          </a:custGeom>
          <a:solidFill>
            <a:schemeClr val="accent5"/>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nvGrpSpPr>
          <p:cNvPr id="1030" name="Google Shape;1030;p19"/>
          <p:cNvGrpSpPr/>
          <p:nvPr/>
        </p:nvGrpSpPr>
        <p:grpSpPr>
          <a:xfrm rot="20095581" flipH="1">
            <a:off x="10111472" y="-100974"/>
            <a:ext cx="4579933" cy="6304203"/>
            <a:chOff x="-1004177" y="938274"/>
            <a:chExt cx="3434812" cy="4727963"/>
          </a:xfrm>
        </p:grpSpPr>
        <p:sp>
          <p:nvSpPr>
            <p:cNvPr id="1031" name="Google Shape;1031;p19"/>
            <p:cNvSpPr/>
            <p:nvPr/>
          </p:nvSpPr>
          <p:spPr>
            <a:xfrm rot="-1766016">
              <a:off x="-1125" y="1145304"/>
              <a:ext cx="1428708" cy="4457568"/>
            </a:xfrm>
            <a:custGeom>
              <a:avLst/>
              <a:gdLst/>
              <a:ahLst/>
              <a:cxnLst/>
              <a:rect l="l" t="t" r="r" b="b"/>
              <a:pathLst>
                <a:path w="57150" h="178308" extrusionOk="0">
                  <a:moveTo>
                    <a:pt x="57150" y="178308"/>
                  </a:moveTo>
                  <a:lnTo>
                    <a:pt x="31623" y="0"/>
                  </a:lnTo>
                  <a:lnTo>
                    <a:pt x="0" y="0"/>
                  </a:lnTo>
                  <a:close/>
                </a:path>
              </a:pathLst>
            </a:custGeom>
            <a:solidFill>
              <a:srgbClr val="FFC581">
                <a:alpha val="36080"/>
              </a:srgbClr>
            </a:solidFill>
            <a:ln>
              <a:noFill/>
            </a:ln>
          </p:spPr>
        </p:sp>
        <p:sp>
          <p:nvSpPr>
            <p:cNvPr id="1032" name="Google Shape;1032;p19"/>
            <p:cNvSpPr/>
            <p:nvPr/>
          </p:nvSpPr>
          <p:spPr>
            <a:xfrm rot="-1488261">
              <a:off x="96588" y="1032344"/>
              <a:ext cx="1428678" cy="4457476"/>
            </a:xfrm>
            <a:custGeom>
              <a:avLst/>
              <a:gdLst/>
              <a:ahLst/>
              <a:cxnLst/>
              <a:rect l="l" t="t" r="r" b="b"/>
              <a:pathLst>
                <a:path w="57150" h="178308" extrusionOk="0">
                  <a:moveTo>
                    <a:pt x="57150" y="178308"/>
                  </a:moveTo>
                  <a:lnTo>
                    <a:pt x="31623" y="0"/>
                  </a:lnTo>
                  <a:lnTo>
                    <a:pt x="0" y="0"/>
                  </a:lnTo>
                  <a:close/>
                </a:path>
              </a:pathLst>
            </a:custGeom>
            <a:solidFill>
              <a:srgbClr val="FFC581">
                <a:alpha val="36080"/>
              </a:srgbClr>
            </a:solidFill>
            <a:ln>
              <a:noFill/>
            </a:ln>
          </p:spPr>
        </p:sp>
      </p:grpSp>
      <p:grpSp>
        <p:nvGrpSpPr>
          <p:cNvPr id="1033" name="Google Shape;1033;p19"/>
          <p:cNvGrpSpPr/>
          <p:nvPr/>
        </p:nvGrpSpPr>
        <p:grpSpPr>
          <a:xfrm flipH="1">
            <a:off x="11342627" y="5667139"/>
            <a:ext cx="923547" cy="1360397"/>
            <a:chOff x="2560796" y="2828448"/>
            <a:chExt cx="925644" cy="1890045"/>
          </a:xfrm>
        </p:grpSpPr>
        <p:sp>
          <p:nvSpPr>
            <p:cNvPr id="1034" name="Google Shape;1034;p19"/>
            <p:cNvSpPr/>
            <p:nvPr/>
          </p:nvSpPr>
          <p:spPr>
            <a:xfrm>
              <a:off x="2560796" y="2828448"/>
              <a:ext cx="451770" cy="1890045"/>
            </a:xfrm>
            <a:custGeom>
              <a:avLst/>
              <a:gdLst/>
              <a:ahLst/>
              <a:cxnLst/>
              <a:rect l="l" t="t" r="r" b="b"/>
              <a:pathLst>
                <a:path w="451770" h="1890045" extrusionOk="0">
                  <a:moveTo>
                    <a:pt x="371475" y="476536"/>
                  </a:moveTo>
                  <a:lnTo>
                    <a:pt x="371475" y="254794"/>
                  </a:lnTo>
                  <a:lnTo>
                    <a:pt x="316706" y="254794"/>
                  </a:lnTo>
                  <a:lnTo>
                    <a:pt x="316706" y="144875"/>
                  </a:lnTo>
                  <a:lnTo>
                    <a:pt x="235744" y="144875"/>
                  </a:lnTo>
                  <a:lnTo>
                    <a:pt x="235744" y="59531"/>
                  </a:lnTo>
                  <a:lnTo>
                    <a:pt x="133350" y="59531"/>
                  </a:lnTo>
                  <a:lnTo>
                    <a:pt x="133350" y="0"/>
                  </a:lnTo>
                  <a:lnTo>
                    <a:pt x="0" y="0"/>
                  </a:lnTo>
                  <a:lnTo>
                    <a:pt x="0" y="59531"/>
                  </a:lnTo>
                  <a:lnTo>
                    <a:pt x="0" y="144875"/>
                  </a:lnTo>
                  <a:lnTo>
                    <a:pt x="0" y="254794"/>
                  </a:lnTo>
                  <a:lnTo>
                    <a:pt x="0" y="476536"/>
                  </a:lnTo>
                  <a:lnTo>
                    <a:pt x="0" y="1890046"/>
                  </a:lnTo>
                  <a:lnTo>
                    <a:pt x="451771" y="1890046"/>
                  </a:lnTo>
                  <a:lnTo>
                    <a:pt x="451771" y="476536"/>
                  </a:lnTo>
                  <a:lnTo>
                    <a:pt x="371475" y="476536"/>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35" name="Google Shape;1035;p19"/>
            <p:cNvSpPr/>
            <p:nvPr/>
          </p:nvSpPr>
          <p:spPr>
            <a:xfrm>
              <a:off x="2925132" y="3207169"/>
              <a:ext cx="561308" cy="1503140"/>
            </a:xfrm>
            <a:custGeom>
              <a:avLst/>
              <a:gdLst/>
              <a:ahLst/>
              <a:cxnLst/>
              <a:rect l="l" t="t" r="r" b="b"/>
              <a:pathLst>
                <a:path w="561308" h="1503140" extrusionOk="0">
                  <a:moveTo>
                    <a:pt x="435102" y="76200"/>
                  </a:moveTo>
                  <a:lnTo>
                    <a:pt x="435102" y="0"/>
                  </a:lnTo>
                  <a:lnTo>
                    <a:pt x="126302" y="0"/>
                  </a:lnTo>
                  <a:lnTo>
                    <a:pt x="126302" y="76200"/>
                  </a:lnTo>
                  <a:lnTo>
                    <a:pt x="0" y="76200"/>
                  </a:lnTo>
                  <a:lnTo>
                    <a:pt x="0" y="1503140"/>
                  </a:lnTo>
                  <a:lnTo>
                    <a:pt x="561308" y="1503140"/>
                  </a:lnTo>
                  <a:lnTo>
                    <a:pt x="561308" y="76200"/>
                  </a:lnTo>
                  <a:lnTo>
                    <a:pt x="435102" y="7620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1036" name="Google Shape;1036;p19"/>
          <p:cNvGrpSpPr/>
          <p:nvPr/>
        </p:nvGrpSpPr>
        <p:grpSpPr>
          <a:xfrm>
            <a:off x="10973258" y="5659299"/>
            <a:ext cx="614039" cy="1449087"/>
            <a:chOff x="4263909" y="2227063"/>
            <a:chExt cx="757783" cy="2435866"/>
          </a:xfrm>
        </p:grpSpPr>
        <p:sp>
          <p:nvSpPr>
            <p:cNvPr id="1037" name="Google Shape;1037;p19"/>
            <p:cNvSpPr/>
            <p:nvPr/>
          </p:nvSpPr>
          <p:spPr>
            <a:xfrm>
              <a:off x="4263909" y="2227063"/>
              <a:ext cx="757783" cy="2435866"/>
            </a:xfrm>
            <a:custGeom>
              <a:avLst/>
              <a:gdLst/>
              <a:ahLst/>
              <a:cxnLst/>
              <a:rect l="l" t="t" r="r" b="b"/>
              <a:pathLst>
                <a:path w="757783" h="2435866" extrusionOk="0">
                  <a:moveTo>
                    <a:pt x="0" y="0"/>
                  </a:moveTo>
                  <a:lnTo>
                    <a:pt x="757783" y="0"/>
                  </a:lnTo>
                  <a:lnTo>
                    <a:pt x="757783" y="2435867"/>
                  </a:lnTo>
                  <a:lnTo>
                    <a:pt x="0" y="2435867"/>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38" name="Google Shape;1038;p19"/>
            <p:cNvSpPr/>
            <p:nvPr/>
          </p:nvSpPr>
          <p:spPr>
            <a:xfrm>
              <a:off x="4340487" y="2295387"/>
              <a:ext cx="604627" cy="26462"/>
            </a:xfrm>
            <a:custGeom>
              <a:avLst/>
              <a:gdLst/>
              <a:ahLst/>
              <a:cxnLst/>
              <a:rect l="l" t="t" r="r" b="b"/>
              <a:pathLst>
                <a:path w="604627" h="26462" extrusionOk="0">
                  <a:moveTo>
                    <a:pt x="0" y="0"/>
                  </a:moveTo>
                  <a:lnTo>
                    <a:pt x="604627" y="0"/>
                  </a:lnTo>
                  <a:lnTo>
                    <a:pt x="604627" y="26462"/>
                  </a:lnTo>
                  <a:lnTo>
                    <a:pt x="0" y="26462"/>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39" name="Google Shape;1039;p19"/>
            <p:cNvSpPr/>
            <p:nvPr/>
          </p:nvSpPr>
          <p:spPr>
            <a:xfrm>
              <a:off x="4340487" y="2388643"/>
              <a:ext cx="604627" cy="26462"/>
            </a:xfrm>
            <a:custGeom>
              <a:avLst/>
              <a:gdLst/>
              <a:ahLst/>
              <a:cxnLst/>
              <a:rect l="l" t="t" r="r" b="b"/>
              <a:pathLst>
                <a:path w="604627" h="26462" extrusionOk="0">
                  <a:moveTo>
                    <a:pt x="0" y="0"/>
                  </a:moveTo>
                  <a:lnTo>
                    <a:pt x="604627" y="0"/>
                  </a:lnTo>
                  <a:lnTo>
                    <a:pt x="604627" y="26462"/>
                  </a:lnTo>
                  <a:lnTo>
                    <a:pt x="0" y="26462"/>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40" name="Google Shape;1040;p19"/>
            <p:cNvSpPr/>
            <p:nvPr/>
          </p:nvSpPr>
          <p:spPr>
            <a:xfrm>
              <a:off x="4340487" y="2481813"/>
              <a:ext cx="604627" cy="26462"/>
            </a:xfrm>
            <a:custGeom>
              <a:avLst/>
              <a:gdLst/>
              <a:ahLst/>
              <a:cxnLst/>
              <a:rect l="l" t="t" r="r" b="b"/>
              <a:pathLst>
                <a:path w="604627" h="26462" extrusionOk="0">
                  <a:moveTo>
                    <a:pt x="0" y="0"/>
                  </a:moveTo>
                  <a:lnTo>
                    <a:pt x="604627" y="0"/>
                  </a:lnTo>
                  <a:lnTo>
                    <a:pt x="604627" y="26462"/>
                  </a:lnTo>
                  <a:lnTo>
                    <a:pt x="0" y="26462"/>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41" name="Google Shape;1041;p19"/>
            <p:cNvSpPr/>
            <p:nvPr/>
          </p:nvSpPr>
          <p:spPr>
            <a:xfrm>
              <a:off x="4340487" y="2574983"/>
              <a:ext cx="604627" cy="26462"/>
            </a:xfrm>
            <a:custGeom>
              <a:avLst/>
              <a:gdLst/>
              <a:ahLst/>
              <a:cxnLst/>
              <a:rect l="l" t="t" r="r" b="b"/>
              <a:pathLst>
                <a:path w="604627" h="26462" extrusionOk="0">
                  <a:moveTo>
                    <a:pt x="0" y="0"/>
                  </a:moveTo>
                  <a:lnTo>
                    <a:pt x="604627" y="0"/>
                  </a:lnTo>
                  <a:lnTo>
                    <a:pt x="604627" y="26462"/>
                  </a:lnTo>
                  <a:lnTo>
                    <a:pt x="0" y="26462"/>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42" name="Google Shape;1042;p19"/>
            <p:cNvSpPr/>
            <p:nvPr/>
          </p:nvSpPr>
          <p:spPr>
            <a:xfrm>
              <a:off x="4340487" y="2668153"/>
              <a:ext cx="604627" cy="26462"/>
            </a:xfrm>
            <a:custGeom>
              <a:avLst/>
              <a:gdLst/>
              <a:ahLst/>
              <a:cxnLst/>
              <a:rect l="l" t="t" r="r" b="b"/>
              <a:pathLst>
                <a:path w="604627" h="26462" extrusionOk="0">
                  <a:moveTo>
                    <a:pt x="0" y="0"/>
                  </a:moveTo>
                  <a:lnTo>
                    <a:pt x="604627" y="0"/>
                  </a:lnTo>
                  <a:lnTo>
                    <a:pt x="604627" y="26462"/>
                  </a:lnTo>
                  <a:lnTo>
                    <a:pt x="0" y="26462"/>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43" name="Google Shape;1043;p19"/>
            <p:cNvSpPr/>
            <p:nvPr/>
          </p:nvSpPr>
          <p:spPr>
            <a:xfrm>
              <a:off x="4340487" y="2761323"/>
              <a:ext cx="604627" cy="26462"/>
            </a:xfrm>
            <a:custGeom>
              <a:avLst/>
              <a:gdLst/>
              <a:ahLst/>
              <a:cxnLst/>
              <a:rect l="l" t="t" r="r" b="b"/>
              <a:pathLst>
                <a:path w="604627" h="26462" extrusionOk="0">
                  <a:moveTo>
                    <a:pt x="0" y="0"/>
                  </a:moveTo>
                  <a:lnTo>
                    <a:pt x="604627" y="0"/>
                  </a:lnTo>
                  <a:lnTo>
                    <a:pt x="604627" y="26462"/>
                  </a:lnTo>
                  <a:lnTo>
                    <a:pt x="0" y="26462"/>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44" name="Google Shape;1044;p19"/>
            <p:cNvSpPr/>
            <p:nvPr/>
          </p:nvSpPr>
          <p:spPr>
            <a:xfrm>
              <a:off x="4340487" y="2854578"/>
              <a:ext cx="604627" cy="26462"/>
            </a:xfrm>
            <a:custGeom>
              <a:avLst/>
              <a:gdLst/>
              <a:ahLst/>
              <a:cxnLst/>
              <a:rect l="l" t="t" r="r" b="b"/>
              <a:pathLst>
                <a:path w="604627" h="26462" extrusionOk="0">
                  <a:moveTo>
                    <a:pt x="0" y="0"/>
                  </a:moveTo>
                  <a:lnTo>
                    <a:pt x="604627" y="0"/>
                  </a:lnTo>
                  <a:lnTo>
                    <a:pt x="604627" y="26462"/>
                  </a:lnTo>
                  <a:lnTo>
                    <a:pt x="0" y="26462"/>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45" name="Google Shape;1045;p19"/>
            <p:cNvSpPr/>
            <p:nvPr/>
          </p:nvSpPr>
          <p:spPr>
            <a:xfrm>
              <a:off x="4340487" y="2947748"/>
              <a:ext cx="604627" cy="26462"/>
            </a:xfrm>
            <a:custGeom>
              <a:avLst/>
              <a:gdLst/>
              <a:ahLst/>
              <a:cxnLst/>
              <a:rect l="l" t="t" r="r" b="b"/>
              <a:pathLst>
                <a:path w="604627" h="26462" extrusionOk="0">
                  <a:moveTo>
                    <a:pt x="0" y="0"/>
                  </a:moveTo>
                  <a:lnTo>
                    <a:pt x="604627" y="0"/>
                  </a:lnTo>
                  <a:lnTo>
                    <a:pt x="604627" y="26462"/>
                  </a:lnTo>
                  <a:lnTo>
                    <a:pt x="0" y="26462"/>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46" name="Google Shape;1046;p19"/>
            <p:cNvSpPr/>
            <p:nvPr/>
          </p:nvSpPr>
          <p:spPr>
            <a:xfrm>
              <a:off x="4340487" y="3040918"/>
              <a:ext cx="604627" cy="26462"/>
            </a:xfrm>
            <a:custGeom>
              <a:avLst/>
              <a:gdLst/>
              <a:ahLst/>
              <a:cxnLst/>
              <a:rect l="l" t="t" r="r" b="b"/>
              <a:pathLst>
                <a:path w="604627" h="26462" extrusionOk="0">
                  <a:moveTo>
                    <a:pt x="0" y="0"/>
                  </a:moveTo>
                  <a:lnTo>
                    <a:pt x="604627" y="0"/>
                  </a:lnTo>
                  <a:lnTo>
                    <a:pt x="604627" y="26462"/>
                  </a:lnTo>
                  <a:lnTo>
                    <a:pt x="0" y="26462"/>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47" name="Google Shape;1047;p19"/>
            <p:cNvSpPr/>
            <p:nvPr/>
          </p:nvSpPr>
          <p:spPr>
            <a:xfrm>
              <a:off x="4340487" y="3134088"/>
              <a:ext cx="604627" cy="26462"/>
            </a:xfrm>
            <a:custGeom>
              <a:avLst/>
              <a:gdLst/>
              <a:ahLst/>
              <a:cxnLst/>
              <a:rect l="l" t="t" r="r" b="b"/>
              <a:pathLst>
                <a:path w="604627" h="26462" extrusionOk="0">
                  <a:moveTo>
                    <a:pt x="0" y="0"/>
                  </a:moveTo>
                  <a:lnTo>
                    <a:pt x="604627" y="0"/>
                  </a:lnTo>
                  <a:lnTo>
                    <a:pt x="604627" y="26462"/>
                  </a:lnTo>
                  <a:lnTo>
                    <a:pt x="0" y="26462"/>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48" name="Google Shape;1048;p19"/>
            <p:cNvSpPr/>
            <p:nvPr/>
          </p:nvSpPr>
          <p:spPr>
            <a:xfrm>
              <a:off x="4340487" y="3227344"/>
              <a:ext cx="604627" cy="26462"/>
            </a:xfrm>
            <a:custGeom>
              <a:avLst/>
              <a:gdLst/>
              <a:ahLst/>
              <a:cxnLst/>
              <a:rect l="l" t="t" r="r" b="b"/>
              <a:pathLst>
                <a:path w="604627" h="26462" extrusionOk="0">
                  <a:moveTo>
                    <a:pt x="0" y="0"/>
                  </a:moveTo>
                  <a:lnTo>
                    <a:pt x="604627" y="0"/>
                  </a:lnTo>
                  <a:lnTo>
                    <a:pt x="604627" y="26462"/>
                  </a:lnTo>
                  <a:lnTo>
                    <a:pt x="0" y="26462"/>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49" name="Google Shape;1049;p19"/>
            <p:cNvSpPr/>
            <p:nvPr/>
          </p:nvSpPr>
          <p:spPr>
            <a:xfrm>
              <a:off x="4340487" y="3320514"/>
              <a:ext cx="604627" cy="26462"/>
            </a:xfrm>
            <a:custGeom>
              <a:avLst/>
              <a:gdLst/>
              <a:ahLst/>
              <a:cxnLst/>
              <a:rect l="l" t="t" r="r" b="b"/>
              <a:pathLst>
                <a:path w="604627" h="26462" extrusionOk="0">
                  <a:moveTo>
                    <a:pt x="0" y="0"/>
                  </a:moveTo>
                  <a:lnTo>
                    <a:pt x="604627" y="0"/>
                  </a:lnTo>
                  <a:lnTo>
                    <a:pt x="604627" y="26462"/>
                  </a:lnTo>
                  <a:lnTo>
                    <a:pt x="0" y="26462"/>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50" name="Google Shape;1050;p19"/>
            <p:cNvSpPr/>
            <p:nvPr/>
          </p:nvSpPr>
          <p:spPr>
            <a:xfrm>
              <a:off x="4340487" y="3413684"/>
              <a:ext cx="604627" cy="26462"/>
            </a:xfrm>
            <a:custGeom>
              <a:avLst/>
              <a:gdLst/>
              <a:ahLst/>
              <a:cxnLst/>
              <a:rect l="l" t="t" r="r" b="b"/>
              <a:pathLst>
                <a:path w="604627" h="26462" extrusionOk="0">
                  <a:moveTo>
                    <a:pt x="0" y="0"/>
                  </a:moveTo>
                  <a:lnTo>
                    <a:pt x="604627" y="0"/>
                  </a:lnTo>
                  <a:lnTo>
                    <a:pt x="604627" y="26462"/>
                  </a:lnTo>
                  <a:lnTo>
                    <a:pt x="0" y="26462"/>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51" name="Google Shape;1051;p19"/>
            <p:cNvSpPr/>
            <p:nvPr/>
          </p:nvSpPr>
          <p:spPr>
            <a:xfrm>
              <a:off x="4340487" y="3506854"/>
              <a:ext cx="604627" cy="26462"/>
            </a:xfrm>
            <a:custGeom>
              <a:avLst/>
              <a:gdLst/>
              <a:ahLst/>
              <a:cxnLst/>
              <a:rect l="l" t="t" r="r" b="b"/>
              <a:pathLst>
                <a:path w="604627" h="26462" extrusionOk="0">
                  <a:moveTo>
                    <a:pt x="0" y="0"/>
                  </a:moveTo>
                  <a:lnTo>
                    <a:pt x="604627" y="0"/>
                  </a:lnTo>
                  <a:lnTo>
                    <a:pt x="604627" y="26462"/>
                  </a:lnTo>
                  <a:lnTo>
                    <a:pt x="0" y="26462"/>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52" name="Google Shape;1052;p19"/>
            <p:cNvSpPr/>
            <p:nvPr/>
          </p:nvSpPr>
          <p:spPr>
            <a:xfrm>
              <a:off x="4340487" y="3600024"/>
              <a:ext cx="604627" cy="26462"/>
            </a:xfrm>
            <a:custGeom>
              <a:avLst/>
              <a:gdLst/>
              <a:ahLst/>
              <a:cxnLst/>
              <a:rect l="l" t="t" r="r" b="b"/>
              <a:pathLst>
                <a:path w="604627" h="26462" extrusionOk="0">
                  <a:moveTo>
                    <a:pt x="0" y="0"/>
                  </a:moveTo>
                  <a:lnTo>
                    <a:pt x="604627" y="0"/>
                  </a:lnTo>
                  <a:lnTo>
                    <a:pt x="604627" y="26462"/>
                  </a:lnTo>
                  <a:lnTo>
                    <a:pt x="0" y="26462"/>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53" name="Google Shape;1053;p19"/>
            <p:cNvSpPr/>
            <p:nvPr/>
          </p:nvSpPr>
          <p:spPr>
            <a:xfrm>
              <a:off x="4340487" y="3693279"/>
              <a:ext cx="604627" cy="26462"/>
            </a:xfrm>
            <a:custGeom>
              <a:avLst/>
              <a:gdLst/>
              <a:ahLst/>
              <a:cxnLst/>
              <a:rect l="l" t="t" r="r" b="b"/>
              <a:pathLst>
                <a:path w="604627" h="26462" extrusionOk="0">
                  <a:moveTo>
                    <a:pt x="0" y="0"/>
                  </a:moveTo>
                  <a:lnTo>
                    <a:pt x="604627" y="0"/>
                  </a:lnTo>
                  <a:lnTo>
                    <a:pt x="604627" y="26462"/>
                  </a:lnTo>
                  <a:lnTo>
                    <a:pt x="0" y="26462"/>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54" name="Google Shape;1054;p19"/>
            <p:cNvSpPr/>
            <p:nvPr/>
          </p:nvSpPr>
          <p:spPr>
            <a:xfrm>
              <a:off x="4340487" y="3786449"/>
              <a:ext cx="604627" cy="26462"/>
            </a:xfrm>
            <a:custGeom>
              <a:avLst/>
              <a:gdLst/>
              <a:ahLst/>
              <a:cxnLst/>
              <a:rect l="l" t="t" r="r" b="b"/>
              <a:pathLst>
                <a:path w="604627" h="26462" extrusionOk="0">
                  <a:moveTo>
                    <a:pt x="0" y="0"/>
                  </a:moveTo>
                  <a:lnTo>
                    <a:pt x="604627" y="0"/>
                  </a:lnTo>
                  <a:lnTo>
                    <a:pt x="604627" y="26462"/>
                  </a:lnTo>
                  <a:lnTo>
                    <a:pt x="0" y="26462"/>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55" name="Google Shape;1055;p19"/>
            <p:cNvSpPr/>
            <p:nvPr/>
          </p:nvSpPr>
          <p:spPr>
            <a:xfrm>
              <a:off x="4340487" y="3879619"/>
              <a:ext cx="604627" cy="26462"/>
            </a:xfrm>
            <a:custGeom>
              <a:avLst/>
              <a:gdLst/>
              <a:ahLst/>
              <a:cxnLst/>
              <a:rect l="l" t="t" r="r" b="b"/>
              <a:pathLst>
                <a:path w="604627" h="26462" extrusionOk="0">
                  <a:moveTo>
                    <a:pt x="0" y="0"/>
                  </a:moveTo>
                  <a:lnTo>
                    <a:pt x="604627" y="0"/>
                  </a:lnTo>
                  <a:lnTo>
                    <a:pt x="604627" y="26462"/>
                  </a:lnTo>
                  <a:lnTo>
                    <a:pt x="0" y="26462"/>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56" name="Google Shape;1056;p19"/>
            <p:cNvSpPr/>
            <p:nvPr/>
          </p:nvSpPr>
          <p:spPr>
            <a:xfrm>
              <a:off x="4340487" y="3972790"/>
              <a:ext cx="604627" cy="26462"/>
            </a:xfrm>
            <a:custGeom>
              <a:avLst/>
              <a:gdLst/>
              <a:ahLst/>
              <a:cxnLst/>
              <a:rect l="l" t="t" r="r" b="b"/>
              <a:pathLst>
                <a:path w="604627" h="26462" extrusionOk="0">
                  <a:moveTo>
                    <a:pt x="0" y="0"/>
                  </a:moveTo>
                  <a:lnTo>
                    <a:pt x="604627" y="0"/>
                  </a:lnTo>
                  <a:lnTo>
                    <a:pt x="604627" y="26462"/>
                  </a:lnTo>
                  <a:lnTo>
                    <a:pt x="0" y="26462"/>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57" name="Google Shape;1057;p19"/>
            <p:cNvSpPr/>
            <p:nvPr/>
          </p:nvSpPr>
          <p:spPr>
            <a:xfrm>
              <a:off x="4340487" y="4066045"/>
              <a:ext cx="604627" cy="26462"/>
            </a:xfrm>
            <a:custGeom>
              <a:avLst/>
              <a:gdLst/>
              <a:ahLst/>
              <a:cxnLst/>
              <a:rect l="l" t="t" r="r" b="b"/>
              <a:pathLst>
                <a:path w="604627" h="26462" extrusionOk="0">
                  <a:moveTo>
                    <a:pt x="0" y="0"/>
                  </a:moveTo>
                  <a:lnTo>
                    <a:pt x="604627" y="0"/>
                  </a:lnTo>
                  <a:lnTo>
                    <a:pt x="604627" y="26462"/>
                  </a:lnTo>
                  <a:lnTo>
                    <a:pt x="0" y="26462"/>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58" name="Google Shape;1058;p19"/>
            <p:cNvSpPr/>
            <p:nvPr/>
          </p:nvSpPr>
          <p:spPr>
            <a:xfrm>
              <a:off x="4340487" y="4159215"/>
              <a:ext cx="604627" cy="26462"/>
            </a:xfrm>
            <a:custGeom>
              <a:avLst/>
              <a:gdLst/>
              <a:ahLst/>
              <a:cxnLst/>
              <a:rect l="l" t="t" r="r" b="b"/>
              <a:pathLst>
                <a:path w="604627" h="26462" extrusionOk="0">
                  <a:moveTo>
                    <a:pt x="0" y="0"/>
                  </a:moveTo>
                  <a:lnTo>
                    <a:pt x="604627" y="0"/>
                  </a:lnTo>
                  <a:lnTo>
                    <a:pt x="604627" y="26462"/>
                  </a:lnTo>
                  <a:lnTo>
                    <a:pt x="0" y="26462"/>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59" name="Google Shape;1059;p19"/>
            <p:cNvSpPr/>
            <p:nvPr/>
          </p:nvSpPr>
          <p:spPr>
            <a:xfrm>
              <a:off x="4340487" y="4252385"/>
              <a:ext cx="604627" cy="26462"/>
            </a:xfrm>
            <a:custGeom>
              <a:avLst/>
              <a:gdLst/>
              <a:ahLst/>
              <a:cxnLst/>
              <a:rect l="l" t="t" r="r" b="b"/>
              <a:pathLst>
                <a:path w="604627" h="26462" extrusionOk="0">
                  <a:moveTo>
                    <a:pt x="0" y="0"/>
                  </a:moveTo>
                  <a:lnTo>
                    <a:pt x="604627" y="0"/>
                  </a:lnTo>
                  <a:lnTo>
                    <a:pt x="604627" y="26462"/>
                  </a:lnTo>
                  <a:lnTo>
                    <a:pt x="0" y="26462"/>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60" name="Google Shape;1060;p19"/>
            <p:cNvSpPr/>
            <p:nvPr/>
          </p:nvSpPr>
          <p:spPr>
            <a:xfrm>
              <a:off x="4340487" y="4345555"/>
              <a:ext cx="604627" cy="26462"/>
            </a:xfrm>
            <a:custGeom>
              <a:avLst/>
              <a:gdLst/>
              <a:ahLst/>
              <a:cxnLst/>
              <a:rect l="l" t="t" r="r" b="b"/>
              <a:pathLst>
                <a:path w="604627" h="26462" extrusionOk="0">
                  <a:moveTo>
                    <a:pt x="0" y="0"/>
                  </a:moveTo>
                  <a:lnTo>
                    <a:pt x="604627" y="0"/>
                  </a:lnTo>
                  <a:lnTo>
                    <a:pt x="604627" y="26462"/>
                  </a:lnTo>
                  <a:lnTo>
                    <a:pt x="0" y="26462"/>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61" name="Google Shape;1061;p19"/>
            <p:cNvSpPr/>
            <p:nvPr/>
          </p:nvSpPr>
          <p:spPr>
            <a:xfrm>
              <a:off x="4340487" y="4438725"/>
              <a:ext cx="604627" cy="26462"/>
            </a:xfrm>
            <a:custGeom>
              <a:avLst/>
              <a:gdLst/>
              <a:ahLst/>
              <a:cxnLst/>
              <a:rect l="l" t="t" r="r" b="b"/>
              <a:pathLst>
                <a:path w="604627" h="26462" extrusionOk="0">
                  <a:moveTo>
                    <a:pt x="0" y="0"/>
                  </a:moveTo>
                  <a:lnTo>
                    <a:pt x="604627" y="0"/>
                  </a:lnTo>
                  <a:lnTo>
                    <a:pt x="604627" y="26462"/>
                  </a:lnTo>
                  <a:lnTo>
                    <a:pt x="0" y="26462"/>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Tree>
    <p:extLst>
      <p:ext uri="{BB962C8B-B14F-4D97-AF65-F5344CB8AC3E}">
        <p14:creationId xmlns:p14="http://schemas.microsoft.com/office/powerpoint/2010/main" val="36960549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264"/>
        <p:cNvGrpSpPr/>
        <p:nvPr/>
      </p:nvGrpSpPr>
      <p:grpSpPr>
        <a:xfrm>
          <a:off x="0" y="0"/>
          <a:ext cx="0" cy="0"/>
          <a:chOff x="0" y="0"/>
          <a:chExt cx="0" cy="0"/>
        </a:xfrm>
      </p:grpSpPr>
      <p:grpSp>
        <p:nvGrpSpPr>
          <p:cNvPr id="1265" name="Google Shape;1265;p23"/>
          <p:cNvGrpSpPr/>
          <p:nvPr/>
        </p:nvGrpSpPr>
        <p:grpSpPr>
          <a:xfrm>
            <a:off x="-474651" y="5174733"/>
            <a:ext cx="12652764" cy="1836067"/>
            <a:chOff x="-355989" y="3881050"/>
            <a:chExt cx="9489573" cy="1377050"/>
          </a:xfrm>
        </p:grpSpPr>
        <p:grpSp>
          <p:nvGrpSpPr>
            <p:cNvPr id="1266" name="Google Shape;1266;p23"/>
            <p:cNvGrpSpPr/>
            <p:nvPr/>
          </p:nvGrpSpPr>
          <p:grpSpPr>
            <a:xfrm>
              <a:off x="7764516" y="3971452"/>
              <a:ext cx="1369067" cy="1196241"/>
              <a:chOff x="3281362" y="1944718"/>
              <a:chExt cx="1633537" cy="1427325"/>
            </a:xfrm>
          </p:grpSpPr>
          <p:sp>
            <p:nvSpPr>
              <p:cNvPr id="1267" name="Google Shape;1267;p23"/>
              <p:cNvSpPr/>
              <p:nvPr/>
            </p:nvSpPr>
            <p:spPr>
              <a:xfrm>
                <a:off x="4495799" y="1944718"/>
                <a:ext cx="419100" cy="1397793"/>
              </a:xfrm>
              <a:custGeom>
                <a:avLst/>
                <a:gdLst/>
                <a:ahLst/>
                <a:cxnLst/>
                <a:rect l="l" t="t" r="r" b="b"/>
                <a:pathLst>
                  <a:path w="419100" h="1397793" extrusionOk="0">
                    <a:moveTo>
                      <a:pt x="333375" y="309848"/>
                    </a:moveTo>
                    <a:lnTo>
                      <a:pt x="333375" y="161544"/>
                    </a:lnTo>
                    <a:lnTo>
                      <a:pt x="209550" y="0"/>
                    </a:lnTo>
                    <a:lnTo>
                      <a:pt x="85725" y="161544"/>
                    </a:lnTo>
                    <a:lnTo>
                      <a:pt x="85725" y="309848"/>
                    </a:lnTo>
                    <a:lnTo>
                      <a:pt x="0" y="309848"/>
                    </a:lnTo>
                    <a:lnTo>
                      <a:pt x="0" y="1397794"/>
                    </a:lnTo>
                    <a:lnTo>
                      <a:pt x="419100" y="1397794"/>
                    </a:lnTo>
                    <a:lnTo>
                      <a:pt x="419100" y="309848"/>
                    </a:lnTo>
                    <a:lnTo>
                      <a:pt x="333375" y="309848"/>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68" name="Google Shape;1268;p23"/>
              <p:cNvSpPr/>
              <p:nvPr/>
            </p:nvSpPr>
            <p:spPr>
              <a:xfrm>
                <a:off x="3281362" y="2357437"/>
                <a:ext cx="419100" cy="987456"/>
              </a:xfrm>
              <a:custGeom>
                <a:avLst/>
                <a:gdLst/>
                <a:ahLst/>
                <a:cxnLst/>
                <a:rect l="l" t="t" r="r" b="b"/>
                <a:pathLst>
                  <a:path w="419100" h="987456" extrusionOk="0">
                    <a:moveTo>
                      <a:pt x="419100" y="987457"/>
                    </a:moveTo>
                    <a:lnTo>
                      <a:pt x="419100" y="381000"/>
                    </a:lnTo>
                    <a:lnTo>
                      <a:pt x="333375" y="381000"/>
                    </a:lnTo>
                    <a:lnTo>
                      <a:pt x="333375" y="238125"/>
                    </a:lnTo>
                    <a:lnTo>
                      <a:pt x="238125" y="238125"/>
                    </a:lnTo>
                    <a:lnTo>
                      <a:pt x="238125" y="0"/>
                    </a:lnTo>
                    <a:lnTo>
                      <a:pt x="180975" y="0"/>
                    </a:lnTo>
                    <a:lnTo>
                      <a:pt x="180975" y="238125"/>
                    </a:lnTo>
                    <a:lnTo>
                      <a:pt x="85725" y="238125"/>
                    </a:lnTo>
                    <a:lnTo>
                      <a:pt x="85725" y="381000"/>
                    </a:lnTo>
                    <a:lnTo>
                      <a:pt x="0" y="381000"/>
                    </a:lnTo>
                    <a:lnTo>
                      <a:pt x="0" y="987457"/>
                    </a:lnTo>
                    <a:lnTo>
                      <a:pt x="419100" y="987457"/>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69" name="Google Shape;1269;p23"/>
              <p:cNvSpPr/>
              <p:nvPr/>
            </p:nvSpPr>
            <p:spPr>
              <a:xfrm>
                <a:off x="3605212" y="2300287"/>
                <a:ext cx="257175" cy="1044606"/>
              </a:xfrm>
              <a:custGeom>
                <a:avLst/>
                <a:gdLst/>
                <a:ahLst/>
                <a:cxnLst/>
                <a:rect l="l" t="t" r="r" b="b"/>
                <a:pathLst>
                  <a:path w="257175" h="1044606" extrusionOk="0">
                    <a:moveTo>
                      <a:pt x="257175" y="1044607"/>
                    </a:moveTo>
                    <a:lnTo>
                      <a:pt x="257175" y="238125"/>
                    </a:lnTo>
                    <a:lnTo>
                      <a:pt x="209550" y="238125"/>
                    </a:lnTo>
                    <a:lnTo>
                      <a:pt x="209550" y="152400"/>
                    </a:lnTo>
                    <a:lnTo>
                      <a:pt x="152400" y="152400"/>
                    </a:lnTo>
                    <a:lnTo>
                      <a:pt x="152400" y="0"/>
                    </a:lnTo>
                    <a:lnTo>
                      <a:pt x="114300" y="0"/>
                    </a:lnTo>
                    <a:lnTo>
                      <a:pt x="114300" y="152400"/>
                    </a:lnTo>
                    <a:lnTo>
                      <a:pt x="57150" y="152400"/>
                    </a:lnTo>
                    <a:lnTo>
                      <a:pt x="57150" y="238125"/>
                    </a:lnTo>
                    <a:lnTo>
                      <a:pt x="0" y="238125"/>
                    </a:lnTo>
                    <a:lnTo>
                      <a:pt x="0" y="1044607"/>
                    </a:lnTo>
                    <a:lnTo>
                      <a:pt x="257175" y="1044607"/>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70" name="Google Shape;1270;p23"/>
              <p:cNvSpPr/>
              <p:nvPr/>
            </p:nvSpPr>
            <p:spPr>
              <a:xfrm>
                <a:off x="4076680" y="2053593"/>
                <a:ext cx="419100" cy="1318450"/>
              </a:xfrm>
              <a:custGeom>
                <a:avLst/>
                <a:gdLst/>
                <a:ahLst/>
                <a:cxnLst/>
                <a:rect l="l" t="t" r="r" b="b"/>
                <a:pathLst>
                  <a:path w="419100" h="1318450" extrusionOk="0">
                    <a:moveTo>
                      <a:pt x="228600" y="0"/>
                    </a:moveTo>
                    <a:lnTo>
                      <a:pt x="228600" y="106680"/>
                    </a:lnTo>
                    <a:lnTo>
                      <a:pt x="85725" y="106680"/>
                    </a:lnTo>
                    <a:lnTo>
                      <a:pt x="85725" y="252031"/>
                    </a:lnTo>
                    <a:lnTo>
                      <a:pt x="0" y="252031"/>
                    </a:lnTo>
                    <a:lnTo>
                      <a:pt x="0" y="1318451"/>
                    </a:lnTo>
                    <a:lnTo>
                      <a:pt x="419100" y="1318451"/>
                    </a:lnTo>
                    <a:lnTo>
                      <a:pt x="419100" y="1066324"/>
                    </a:lnTo>
                    <a:lnTo>
                      <a:pt x="419100" y="252031"/>
                    </a:lnTo>
                    <a:lnTo>
                      <a:pt x="419100" y="0"/>
                    </a:lnTo>
                    <a:lnTo>
                      <a:pt x="228600" y="0"/>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71" name="Google Shape;1271;p23"/>
              <p:cNvSpPr/>
              <p:nvPr/>
            </p:nvSpPr>
            <p:spPr>
              <a:xfrm>
                <a:off x="3748087" y="2262187"/>
                <a:ext cx="419100" cy="1082706"/>
              </a:xfrm>
              <a:custGeom>
                <a:avLst/>
                <a:gdLst/>
                <a:ahLst/>
                <a:cxnLst/>
                <a:rect l="l" t="t" r="r" b="b"/>
                <a:pathLst>
                  <a:path w="419100" h="1082706" extrusionOk="0">
                    <a:moveTo>
                      <a:pt x="419100" y="1082707"/>
                    </a:moveTo>
                    <a:lnTo>
                      <a:pt x="419100" y="142875"/>
                    </a:lnTo>
                    <a:lnTo>
                      <a:pt x="333375" y="142875"/>
                    </a:lnTo>
                    <a:lnTo>
                      <a:pt x="333375" y="0"/>
                    </a:lnTo>
                    <a:lnTo>
                      <a:pt x="85725" y="0"/>
                    </a:lnTo>
                    <a:lnTo>
                      <a:pt x="85725" y="142875"/>
                    </a:lnTo>
                    <a:lnTo>
                      <a:pt x="0" y="142875"/>
                    </a:lnTo>
                    <a:lnTo>
                      <a:pt x="0" y="1082707"/>
                    </a:lnTo>
                    <a:lnTo>
                      <a:pt x="419100" y="1082707"/>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1272" name="Google Shape;1272;p23"/>
            <p:cNvSpPr/>
            <p:nvPr/>
          </p:nvSpPr>
          <p:spPr>
            <a:xfrm flipH="1">
              <a:off x="-355989" y="3881050"/>
              <a:ext cx="1369117" cy="1377050"/>
            </a:xfrm>
            <a:custGeom>
              <a:avLst/>
              <a:gdLst/>
              <a:ahLst/>
              <a:cxnLst/>
              <a:rect l="l" t="t" r="r" b="b"/>
              <a:pathLst>
                <a:path w="2217193" h="2230040" extrusionOk="0">
                  <a:moveTo>
                    <a:pt x="1470216" y="736257"/>
                  </a:moveTo>
                  <a:lnTo>
                    <a:pt x="1470216" y="630493"/>
                  </a:lnTo>
                  <a:lnTo>
                    <a:pt x="1470216" y="517583"/>
                  </a:lnTo>
                  <a:lnTo>
                    <a:pt x="1335268" y="517583"/>
                  </a:lnTo>
                  <a:lnTo>
                    <a:pt x="1335268" y="245475"/>
                  </a:lnTo>
                  <a:lnTo>
                    <a:pt x="1143567" y="245475"/>
                  </a:lnTo>
                  <a:lnTo>
                    <a:pt x="1143567" y="0"/>
                  </a:lnTo>
                  <a:lnTo>
                    <a:pt x="1076008" y="0"/>
                  </a:lnTo>
                  <a:lnTo>
                    <a:pt x="1076008" y="245475"/>
                  </a:lnTo>
                  <a:lnTo>
                    <a:pt x="884307" y="245475"/>
                  </a:lnTo>
                  <a:lnTo>
                    <a:pt x="884307" y="517583"/>
                  </a:lnTo>
                  <a:lnTo>
                    <a:pt x="749360" y="517583"/>
                  </a:lnTo>
                  <a:lnTo>
                    <a:pt x="749360" y="630493"/>
                  </a:lnTo>
                  <a:lnTo>
                    <a:pt x="749360" y="749190"/>
                  </a:lnTo>
                  <a:lnTo>
                    <a:pt x="749360" y="906005"/>
                  </a:lnTo>
                  <a:lnTo>
                    <a:pt x="749360" y="999855"/>
                  </a:lnTo>
                  <a:lnTo>
                    <a:pt x="749360" y="1024701"/>
                  </a:lnTo>
                  <a:lnTo>
                    <a:pt x="749360" y="1112340"/>
                  </a:lnTo>
                  <a:lnTo>
                    <a:pt x="591779" y="912812"/>
                  </a:lnTo>
                  <a:lnTo>
                    <a:pt x="153412" y="912812"/>
                  </a:lnTo>
                  <a:lnTo>
                    <a:pt x="0" y="1114723"/>
                  </a:lnTo>
                  <a:lnTo>
                    <a:pt x="0" y="2209110"/>
                  </a:lnTo>
                  <a:lnTo>
                    <a:pt x="749360" y="2209110"/>
                  </a:lnTo>
                  <a:lnTo>
                    <a:pt x="749360" y="2211322"/>
                  </a:lnTo>
                  <a:lnTo>
                    <a:pt x="1465962" y="2211322"/>
                  </a:lnTo>
                  <a:lnTo>
                    <a:pt x="1465962" y="2230041"/>
                  </a:lnTo>
                  <a:lnTo>
                    <a:pt x="2217193" y="2230041"/>
                  </a:lnTo>
                  <a:lnTo>
                    <a:pt x="2217193" y="739490"/>
                  </a:lnTo>
                  <a:lnTo>
                    <a:pt x="1841620" y="456916"/>
                  </a:lnTo>
                  <a:lnTo>
                    <a:pt x="1470216" y="736257"/>
                  </a:lnTo>
                  <a:close/>
                </a:path>
              </a:pathLst>
            </a:custGeom>
            <a:solidFill>
              <a:schemeClr val="accent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1273" name="Google Shape;1273;p23"/>
          <p:cNvGrpSpPr/>
          <p:nvPr/>
        </p:nvGrpSpPr>
        <p:grpSpPr>
          <a:xfrm>
            <a:off x="-3633304" y="-774378"/>
            <a:ext cx="19482819" cy="7905916"/>
            <a:chOff x="-2724978" y="-580784"/>
            <a:chExt cx="14612114" cy="5929437"/>
          </a:xfrm>
        </p:grpSpPr>
        <p:grpSp>
          <p:nvGrpSpPr>
            <p:cNvPr id="1274" name="Google Shape;1274;p23"/>
            <p:cNvGrpSpPr/>
            <p:nvPr/>
          </p:nvGrpSpPr>
          <p:grpSpPr>
            <a:xfrm rot="1504419">
              <a:off x="-1884971" y="-75730"/>
              <a:ext cx="3434950" cy="4728152"/>
              <a:chOff x="-1004177" y="938274"/>
              <a:chExt cx="3434812" cy="4727963"/>
            </a:xfrm>
          </p:grpSpPr>
          <p:sp>
            <p:nvSpPr>
              <p:cNvPr id="1275" name="Google Shape;1275;p23"/>
              <p:cNvSpPr/>
              <p:nvPr/>
            </p:nvSpPr>
            <p:spPr>
              <a:xfrm rot="-1766016">
                <a:off x="-1125" y="1145304"/>
                <a:ext cx="1428708" cy="4457568"/>
              </a:xfrm>
              <a:custGeom>
                <a:avLst/>
                <a:gdLst/>
                <a:ahLst/>
                <a:cxnLst/>
                <a:rect l="l" t="t" r="r" b="b"/>
                <a:pathLst>
                  <a:path w="57150" h="178308" extrusionOk="0">
                    <a:moveTo>
                      <a:pt x="57150" y="178308"/>
                    </a:moveTo>
                    <a:lnTo>
                      <a:pt x="31623" y="0"/>
                    </a:lnTo>
                    <a:lnTo>
                      <a:pt x="0" y="0"/>
                    </a:lnTo>
                    <a:close/>
                  </a:path>
                </a:pathLst>
              </a:custGeom>
              <a:solidFill>
                <a:srgbClr val="FFC581">
                  <a:alpha val="36080"/>
                </a:srgbClr>
              </a:solidFill>
              <a:ln>
                <a:noFill/>
              </a:ln>
            </p:spPr>
          </p:sp>
          <p:sp>
            <p:nvSpPr>
              <p:cNvPr id="1276" name="Google Shape;1276;p23"/>
              <p:cNvSpPr/>
              <p:nvPr/>
            </p:nvSpPr>
            <p:spPr>
              <a:xfrm rot="-1488261">
                <a:off x="96588" y="1032344"/>
                <a:ext cx="1428678" cy="4457476"/>
              </a:xfrm>
              <a:custGeom>
                <a:avLst/>
                <a:gdLst/>
                <a:ahLst/>
                <a:cxnLst/>
                <a:rect l="l" t="t" r="r" b="b"/>
                <a:pathLst>
                  <a:path w="57150" h="178308" extrusionOk="0">
                    <a:moveTo>
                      <a:pt x="57150" y="178308"/>
                    </a:moveTo>
                    <a:lnTo>
                      <a:pt x="31623" y="0"/>
                    </a:lnTo>
                    <a:lnTo>
                      <a:pt x="0" y="0"/>
                    </a:lnTo>
                    <a:close/>
                  </a:path>
                </a:pathLst>
              </a:custGeom>
              <a:solidFill>
                <a:srgbClr val="FFC581">
                  <a:alpha val="36080"/>
                </a:srgbClr>
              </a:solidFill>
              <a:ln>
                <a:noFill/>
              </a:ln>
            </p:spPr>
          </p:sp>
        </p:grpSp>
        <p:grpSp>
          <p:nvGrpSpPr>
            <p:cNvPr id="1277" name="Google Shape;1277;p23"/>
            <p:cNvGrpSpPr/>
            <p:nvPr/>
          </p:nvGrpSpPr>
          <p:grpSpPr>
            <a:xfrm rot="-1504419" flipH="1">
              <a:off x="7612179" y="115445"/>
              <a:ext cx="3434950" cy="4728152"/>
              <a:chOff x="-1004177" y="938274"/>
              <a:chExt cx="3434812" cy="4727963"/>
            </a:xfrm>
          </p:grpSpPr>
          <p:sp>
            <p:nvSpPr>
              <p:cNvPr id="1278" name="Google Shape;1278;p23"/>
              <p:cNvSpPr/>
              <p:nvPr/>
            </p:nvSpPr>
            <p:spPr>
              <a:xfrm rot="-1766016">
                <a:off x="-1125" y="1145304"/>
                <a:ext cx="1428708" cy="4457568"/>
              </a:xfrm>
              <a:custGeom>
                <a:avLst/>
                <a:gdLst/>
                <a:ahLst/>
                <a:cxnLst/>
                <a:rect l="l" t="t" r="r" b="b"/>
                <a:pathLst>
                  <a:path w="57150" h="178308" extrusionOk="0">
                    <a:moveTo>
                      <a:pt x="57150" y="178308"/>
                    </a:moveTo>
                    <a:lnTo>
                      <a:pt x="31623" y="0"/>
                    </a:lnTo>
                    <a:lnTo>
                      <a:pt x="0" y="0"/>
                    </a:lnTo>
                    <a:close/>
                  </a:path>
                </a:pathLst>
              </a:custGeom>
              <a:solidFill>
                <a:srgbClr val="FFC581">
                  <a:alpha val="36080"/>
                </a:srgbClr>
              </a:solidFill>
              <a:ln>
                <a:noFill/>
              </a:ln>
            </p:spPr>
          </p:sp>
          <p:sp>
            <p:nvSpPr>
              <p:cNvPr id="1279" name="Google Shape;1279;p23"/>
              <p:cNvSpPr/>
              <p:nvPr/>
            </p:nvSpPr>
            <p:spPr>
              <a:xfrm rot="-1488261">
                <a:off x="96588" y="1032344"/>
                <a:ext cx="1428678" cy="4457476"/>
              </a:xfrm>
              <a:custGeom>
                <a:avLst/>
                <a:gdLst/>
                <a:ahLst/>
                <a:cxnLst/>
                <a:rect l="l" t="t" r="r" b="b"/>
                <a:pathLst>
                  <a:path w="57150" h="178308" extrusionOk="0">
                    <a:moveTo>
                      <a:pt x="57150" y="178308"/>
                    </a:moveTo>
                    <a:lnTo>
                      <a:pt x="31623" y="0"/>
                    </a:lnTo>
                    <a:lnTo>
                      <a:pt x="0" y="0"/>
                    </a:lnTo>
                    <a:close/>
                  </a:path>
                </a:pathLst>
              </a:custGeom>
              <a:solidFill>
                <a:srgbClr val="FFC581">
                  <a:alpha val="36080"/>
                </a:srgbClr>
              </a:solidFill>
              <a:ln>
                <a:noFill/>
              </a:ln>
            </p:spPr>
          </p:sp>
        </p:grpSp>
      </p:grpSp>
      <p:grpSp>
        <p:nvGrpSpPr>
          <p:cNvPr id="1280" name="Google Shape;1280;p23"/>
          <p:cNvGrpSpPr/>
          <p:nvPr/>
        </p:nvGrpSpPr>
        <p:grpSpPr>
          <a:xfrm>
            <a:off x="308703" y="5201875"/>
            <a:ext cx="11869415" cy="1906525"/>
            <a:chOff x="231527" y="3901406"/>
            <a:chExt cx="8902061" cy="1429894"/>
          </a:xfrm>
        </p:grpSpPr>
        <p:grpSp>
          <p:nvGrpSpPr>
            <p:cNvPr id="1281" name="Google Shape;1281;p23"/>
            <p:cNvGrpSpPr/>
            <p:nvPr/>
          </p:nvGrpSpPr>
          <p:grpSpPr>
            <a:xfrm flipH="1">
              <a:off x="443111" y="3999846"/>
              <a:ext cx="414204" cy="1331444"/>
              <a:chOff x="4263909" y="2227063"/>
              <a:chExt cx="757783" cy="2435866"/>
            </a:xfrm>
          </p:grpSpPr>
          <p:sp>
            <p:nvSpPr>
              <p:cNvPr id="1282" name="Google Shape;1282;p23"/>
              <p:cNvSpPr/>
              <p:nvPr/>
            </p:nvSpPr>
            <p:spPr>
              <a:xfrm>
                <a:off x="4263909" y="2227063"/>
                <a:ext cx="757783" cy="2435866"/>
              </a:xfrm>
              <a:custGeom>
                <a:avLst/>
                <a:gdLst/>
                <a:ahLst/>
                <a:cxnLst/>
                <a:rect l="l" t="t" r="r" b="b"/>
                <a:pathLst>
                  <a:path w="757783" h="2435866" extrusionOk="0">
                    <a:moveTo>
                      <a:pt x="0" y="0"/>
                    </a:moveTo>
                    <a:lnTo>
                      <a:pt x="757783" y="0"/>
                    </a:lnTo>
                    <a:lnTo>
                      <a:pt x="757783" y="2435867"/>
                    </a:lnTo>
                    <a:lnTo>
                      <a:pt x="0" y="2435867"/>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83" name="Google Shape;1283;p23"/>
              <p:cNvSpPr/>
              <p:nvPr/>
            </p:nvSpPr>
            <p:spPr>
              <a:xfrm>
                <a:off x="4340487" y="2295387"/>
                <a:ext cx="604627" cy="26462"/>
              </a:xfrm>
              <a:custGeom>
                <a:avLst/>
                <a:gdLst/>
                <a:ahLst/>
                <a:cxnLst/>
                <a:rect l="l" t="t" r="r" b="b"/>
                <a:pathLst>
                  <a:path w="604627" h="26462" extrusionOk="0">
                    <a:moveTo>
                      <a:pt x="0" y="0"/>
                    </a:moveTo>
                    <a:lnTo>
                      <a:pt x="604627" y="0"/>
                    </a:lnTo>
                    <a:lnTo>
                      <a:pt x="604627" y="26462"/>
                    </a:lnTo>
                    <a:lnTo>
                      <a:pt x="0" y="26462"/>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84" name="Google Shape;1284;p23"/>
              <p:cNvSpPr/>
              <p:nvPr/>
            </p:nvSpPr>
            <p:spPr>
              <a:xfrm>
                <a:off x="4340487" y="2388643"/>
                <a:ext cx="604627" cy="26462"/>
              </a:xfrm>
              <a:custGeom>
                <a:avLst/>
                <a:gdLst/>
                <a:ahLst/>
                <a:cxnLst/>
                <a:rect l="l" t="t" r="r" b="b"/>
                <a:pathLst>
                  <a:path w="604627" h="26462" extrusionOk="0">
                    <a:moveTo>
                      <a:pt x="0" y="0"/>
                    </a:moveTo>
                    <a:lnTo>
                      <a:pt x="604627" y="0"/>
                    </a:lnTo>
                    <a:lnTo>
                      <a:pt x="604627" y="26462"/>
                    </a:lnTo>
                    <a:lnTo>
                      <a:pt x="0" y="26462"/>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85" name="Google Shape;1285;p23"/>
              <p:cNvSpPr/>
              <p:nvPr/>
            </p:nvSpPr>
            <p:spPr>
              <a:xfrm>
                <a:off x="4340487" y="2481813"/>
                <a:ext cx="604627" cy="26462"/>
              </a:xfrm>
              <a:custGeom>
                <a:avLst/>
                <a:gdLst/>
                <a:ahLst/>
                <a:cxnLst/>
                <a:rect l="l" t="t" r="r" b="b"/>
                <a:pathLst>
                  <a:path w="604627" h="26462" extrusionOk="0">
                    <a:moveTo>
                      <a:pt x="0" y="0"/>
                    </a:moveTo>
                    <a:lnTo>
                      <a:pt x="604627" y="0"/>
                    </a:lnTo>
                    <a:lnTo>
                      <a:pt x="604627" y="26462"/>
                    </a:lnTo>
                    <a:lnTo>
                      <a:pt x="0" y="26462"/>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86" name="Google Shape;1286;p23"/>
              <p:cNvSpPr/>
              <p:nvPr/>
            </p:nvSpPr>
            <p:spPr>
              <a:xfrm>
                <a:off x="4340487" y="2574983"/>
                <a:ext cx="604627" cy="26462"/>
              </a:xfrm>
              <a:custGeom>
                <a:avLst/>
                <a:gdLst/>
                <a:ahLst/>
                <a:cxnLst/>
                <a:rect l="l" t="t" r="r" b="b"/>
                <a:pathLst>
                  <a:path w="604627" h="26462" extrusionOk="0">
                    <a:moveTo>
                      <a:pt x="0" y="0"/>
                    </a:moveTo>
                    <a:lnTo>
                      <a:pt x="604627" y="0"/>
                    </a:lnTo>
                    <a:lnTo>
                      <a:pt x="604627" y="26462"/>
                    </a:lnTo>
                    <a:lnTo>
                      <a:pt x="0" y="26462"/>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87" name="Google Shape;1287;p23"/>
              <p:cNvSpPr/>
              <p:nvPr/>
            </p:nvSpPr>
            <p:spPr>
              <a:xfrm>
                <a:off x="4340487" y="2668153"/>
                <a:ext cx="604627" cy="26462"/>
              </a:xfrm>
              <a:custGeom>
                <a:avLst/>
                <a:gdLst/>
                <a:ahLst/>
                <a:cxnLst/>
                <a:rect l="l" t="t" r="r" b="b"/>
                <a:pathLst>
                  <a:path w="604627" h="26462" extrusionOk="0">
                    <a:moveTo>
                      <a:pt x="0" y="0"/>
                    </a:moveTo>
                    <a:lnTo>
                      <a:pt x="604627" y="0"/>
                    </a:lnTo>
                    <a:lnTo>
                      <a:pt x="604627" y="26462"/>
                    </a:lnTo>
                    <a:lnTo>
                      <a:pt x="0" y="26462"/>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88" name="Google Shape;1288;p23"/>
              <p:cNvSpPr/>
              <p:nvPr/>
            </p:nvSpPr>
            <p:spPr>
              <a:xfrm>
                <a:off x="4340487" y="2761323"/>
                <a:ext cx="604627" cy="26462"/>
              </a:xfrm>
              <a:custGeom>
                <a:avLst/>
                <a:gdLst/>
                <a:ahLst/>
                <a:cxnLst/>
                <a:rect l="l" t="t" r="r" b="b"/>
                <a:pathLst>
                  <a:path w="604627" h="26462" extrusionOk="0">
                    <a:moveTo>
                      <a:pt x="0" y="0"/>
                    </a:moveTo>
                    <a:lnTo>
                      <a:pt x="604627" y="0"/>
                    </a:lnTo>
                    <a:lnTo>
                      <a:pt x="604627" y="26462"/>
                    </a:lnTo>
                    <a:lnTo>
                      <a:pt x="0" y="26462"/>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89" name="Google Shape;1289;p23"/>
              <p:cNvSpPr/>
              <p:nvPr/>
            </p:nvSpPr>
            <p:spPr>
              <a:xfrm>
                <a:off x="4340487" y="2854578"/>
                <a:ext cx="604627" cy="26462"/>
              </a:xfrm>
              <a:custGeom>
                <a:avLst/>
                <a:gdLst/>
                <a:ahLst/>
                <a:cxnLst/>
                <a:rect l="l" t="t" r="r" b="b"/>
                <a:pathLst>
                  <a:path w="604627" h="26462" extrusionOk="0">
                    <a:moveTo>
                      <a:pt x="0" y="0"/>
                    </a:moveTo>
                    <a:lnTo>
                      <a:pt x="604627" y="0"/>
                    </a:lnTo>
                    <a:lnTo>
                      <a:pt x="604627" y="26462"/>
                    </a:lnTo>
                    <a:lnTo>
                      <a:pt x="0" y="26462"/>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90" name="Google Shape;1290;p23"/>
              <p:cNvSpPr/>
              <p:nvPr/>
            </p:nvSpPr>
            <p:spPr>
              <a:xfrm>
                <a:off x="4340487" y="2947748"/>
                <a:ext cx="604627" cy="26462"/>
              </a:xfrm>
              <a:custGeom>
                <a:avLst/>
                <a:gdLst/>
                <a:ahLst/>
                <a:cxnLst/>
                <a:rect l="l" t="t" r="r" b="b"/>
                <a:pathLst>
                  <a:path w="604627" h="26462" extrusionOk="0">
                    <a:moveTo>
                      <a:pt x="0" y="0"/>
                    </a:moveTo>
                    <a:lnTo>
                      <a:pt x="604627" y="0"/>
                    </a:lnTo>
                    <a:lnTo>
                      <a:pt x="604627" y="26462"/>
                    </a:lnTo>
                    <a:lnTo>
                      <a:pt x="0" y="26462"/>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91" name="Google Shape;1291;p23"/>
              <p:cNvSpPr/>
              <p:nvPr/>
            </p:nvSpPr>
            <p:spPr>
              <a:xfrm>
                <a:off x="4340487" y="3040918"/>
                <a:ext cx="604627" cy="26462"/>
              </a:xfrm>
              <a:custGeom>
                <a:avLst/>
                <a:gdLst/>
                <a:ahLst/>
                <a:cxnLst/>
                <a:rect l="l" t="t" r="r" b="b"/>
                <a:pathLst>
                  <a:path w="604627" h="26462" extrusionOk="0">
                    <a:moveTo>
                      <a:pt x="0" y="0"/>
                    </a:moveTo>
                    <a:lnTo>
                      <a:pt x="604627" y="0"/>
                    </a:lnTo>
                    <a:lnTo>
                      <a:pt x="604627" y="26462"/>
                    </a:lnTo>
                    <a:lnTo>
                      <a:pt x="0" y="26462"/>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92" name="Google Shape;1292;p23"/>
              <p:cNvSpPr/>
              <p:nvPr/>
            </p:nvSpPr>
            <p:spPr>
              <a:xfrm>
                <a:off x="4340487" y="3134088"/>
                <a:ext cx="604627" cy="26462"/>
              </a:xfrm>
              <a:custGeom>
                <a:avLst/>
                <a:gdLst/>
                <a:ahLst/>
                <a:cxnLst/>
                <a:rect l="l" t="t" r="r" b="b"/>
                <a:pathLst>
                  <a:path w="604627" h="26462" extrusionOk="0">
                    <a:moveTo>
                      <a:pt x="0" y="0"/>
                    </a:moveTo>
                    <a:lnTo>
                      <a:pt x="604627" y="0"/>
                    </a:lnTo>
                    <a:lnTo>
                      <a:pt x="604627" y="26462"/>
                    </a:lnTo>
                    <a:lnTo>
                      <a:pt x="0" y="26462"/>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93" name="Google Shape;1293;p23"/>
              <p:cNvSpPr/>
              <p:nvPr/>
            </p:nvSpPr>
            <p:spPr>
              <a:xfrm>
                <a:off x="4340487" y="3227344"/>
                <a:ext cx="604627" cy="26462"/>
              </a:xfrm>
              <a:custGeom>
                <a:avLst/>
                <a:gdLst/>
                <a:ahLst/>
                <a:cxnLst/>
                <a:rect l="l" t="t" r="r" b="b"/>
                <a:pathLst>
                  <a:path w="604627" h="26462" extrusionOk="0">
                    <a:moveTo>
                      <a:pt x="0" y="0"/>
                    </a:moveTo>
                    <a:lnTo>
                      <a:pt x="604627" y="0"/>
                    </a:lnTo>
                    <a:lnTo>
                      <a:pt x="604627" y="26462"/>
                    </a:lnTo>
                    <a:lnTo>
                      <a:pt x="0" y="26462"/>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94" name="Google Shape;1294;p23"/>
              <p:cNvSpPr/>
              <p:nvPr/>
            </p:nvSpPr>
            <p:spPr>
              <a:xfrm>
                <a:off x="4340487" y="3320514"/>
                <a:ext cx="604627" cy="26462"/>
              </a:xfrm>
              <a:custGeom>
                <a:avLst/>
                <a:gdLst/>
                <a:ahLst/>
                <a:cxnLst/>
                <a:rect l="l" t="t" r="r" b="b"/>
                <a:pathLst>
                  <a:path w="604627" h="26462" extrusionOk="0">
                    <a:moveTo>
                      <a:pt x="0" y="0"/>
                    </a:moveTo>
                    <a:lnTo>
                      <a:pt x="604627" y="0"/>
                    </a:lnTo>
                    <a:lnTo>
                      <a:pt x="604627" y="26462"/>
                    </a:lnTo>
                    <a:lnTo>
                      <a:pt x="0" y="26462"/>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95" name="Google Shape;1295;p23"/>
              <p:cNvSpPr/>
              <p:nvPr/>
            </p:nvSpPr>
            <p:spPr>
              <a:xfrm>
                <a:off x="4340487" y="3413684"/>
                <a:ext cx="604627" cy="26462"/>
              </a:xfrm>
              <a:custGeom>
                <a:avLst/>
                <a:gdLst/>
                <a:ahLst/>
                <a:cxnLst/>
                <a:rect l="l" t="t" r="r" b="b"/>
                <a:pathLst>
                  <a:path w="604627" h="26462" extrusionOk="0">
                    <a:moveTo>
                      <a:pt x="0" y="0"/>
                    </a:moveTo>
                    <a:lnTo>
                      <a:pt x="604627" y="0"/>
                    </a:lnTo>
                    <a:lnTo>
                      <a:pt x="604627" y="26462"/>
                    </a:lnTo>
                    <a:lnTo>
                      <a:pt x="0" y="26462"/>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96" name="Google Shape;1296;p23"/>
              <p:cNvSpPr/>
              <p:nvPr/>
            </p:nvSpPr>
            <p:spPr>
              <a:xfrm>
                <a:off x="4340487" y="3506854"/>
                <a:ext cx="604627" cy="26462"/>
              </a:xfrm>
              <a:custGeom>
                <a:avLst/>
                <a:gdLst/>
                <a:ahLst/>
                <a:cxnLst/>
                <a:rect l="l" t="t" r="r" b="b"/>
                <a:pathLst>
                  <a:path w="604627" h="26462" extrusionOk="0">
                    <a:moveTo>
                      <a:pt x="0" y="0"/>
                    </a:moveTo>
                    <a:lnTo>
                      <a:pt x="604627" y="0"/>
                    </a:lnTo>
                    <a:lnTo>
                      <a:pt x="604627" y="26462"/>
                    </a:lnTo>
                    <a:lnTo>
                      <a:pt x="0" y="26462"/>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97" name="Google Shape;1297;p23"/>
              <p:cNvSpPr/>
              <p:nvPr/>
            </p:nvSpPr>
            <p:spPr>
              <a:xfrm>
                <a:off x="4340487" y="3600024"/>
                <a:ext cx="604627" cy="26462"/>
              </a:xfrm>
              <a:custGeom>
                <a:avLst/>
                <a:gdLst/>
                <a:ahLst/>
                <a:cxnLst/>
                <a:rect l="l" t="t" r="r" b="b"/>
                <a:pathLst>
                  <a:path w="604627" h="26462" extrusionOk="0">
                    <a:moveTo>
                      <a:pt x="0" y="0"/>
                    </a:moveTo>
                    <a:lnTo>
                      <a:pt x="604627" y="0"/>
                    </a:lnTo>
                    <a:lnTo>
                      <a:pt x="604627" y="26462"/>
                    </a:lnTo>
                    <a:lnTo>
                      <a:pt x="0" y="26462"/>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98" name="Google Shape;1298;p23"/>
              <p:cNvSpPr/>
              <p:nvPr/>
            </p:nvSpPr>
            <p:spPr>
              <a:xfrm>
                <a:off x="4340487" y="3693279"/>
                <a:ext cx="604627" cy="26462"/>
              </a:xfrm>
              <a:custGeom>
                <a:avLst/>
                <a:gdLst/>
                <a:ahLst/>
                <a:cxnLst/>
                <a:rect l="l" t="t" r="r" b="b"/>
                <a:pathLst>
                  <a:path w="604627" h="26462" extrusionOk="0">
                    <a:moveTo>
                      <a:pt x="0" y="0"/>
                    </a:moveTo>
                    <a:lnTo>
                      <a:pt x="604627" y="0"/>
                    </a:lnTo>
                    <a:lnTo>
                      <a:pt x="604627" y="26462"/>
                    </a:lnTo>
                    <a:lnTo>
                      <a:pt x="0" y="26462"/>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99" name="Google Shape;1299;p23"/>
              <p:cNvSpPr/>
              <p:nvPr/>
            </p:nvSpPr>
            <p:spPr>
              <a:xfrm>
                <a:off x="4340487" y="3786449"/>
                <a:ext cx="604627" cy="26462"/>
              </a:xfrm>
              <a:custGeom>
                <a:avLst/>
                <a:gdLst/>
                <a:ahLst/>
                <a:cxnLst/>
                <a:rect l="l" t="t" r="r" b="b"/>
                <a:pathLst>
                  <a:path w="604627" h="26462" extrusionOk="0">
                    <a:moveTo>
                      <a:pt x="0" y="0"/>
                    </a:moveTo>
                    <a:lnTo>
                      <a:pt x="604627" y="0"/>
                    </a:lnTo>
                    <a:lnTo>
                      <a:pt x="604627" y="26462"/>
                    </a:lnTo>
                    <a:lnTo>
                      <a:pt x="0" y="26462"/>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00" name="Google Shape;1300;p23"/>
              <p:cNvSpPr/>
              <p:nvPr/>
            </p:nvSpPr>
            <p:spPr>
              <a:xfrm>
                <a:off x="4340487" y="3879619"/>
                <a:ext cx="604627" cy="26462"/>
              </a:xfrm>
              <a:custGeom>
                <a:avLst/>
                <a:gdLst/>
                <a:ahLst/>
                <a:cxnLst/>
                <a:rect l="l" t="t" r="r" b="b"/>
                <a:pathLst>
                  <a:path w="604627" h="26462" extrusionOk="0">
                    <a:moveTo>
                      <a:pt x="0" y="0"/>
                    </a:moveTo>
                    <a:lnTo>
                      <a:pt x="604627" y="0"/>
                    </a:lnTo>
                    <a:lnTo>
                      <a:pt x="604627" y="26462"/>
                    </a:lnTo>
                    <a:lnTo>
                      <a:pt x="0" y="26462"/>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01" name="Google Shape;1301;p23"/>
              <p:cNvSpPr/>
              <p:nvPr/>
            </p:nvSpPr>
            <p:spPr>
              <a:xfrm>
                <a:off x="4340487" y="3972790"/>
                <a:ext cx="604627" cy="26462"/>
              </a:xfrm>
              <a:custGeom>
                <a:avLst/>
                <a:gdLst/>
                <a:ahLst/>
                <a:cxnLst/>
                <a:rect l="l" t="t" r="r" b="b"/>
                <a:pathLst>
                  <a:path w="604627" h="26462" extrusionOk="0">
                    <a:moveTo>
                      <a:pt x="0" y="0"/>
                    </a:moveTo>
                    <a:lnTo>
                      <a:pt x="604627" y="0"/>
                    </a:lnTo>
                    <a:lnTo>
                      <a:pt x="604627" y="26462"/>
                    </a:lnTo>
                    <a:lnTo>
                      <a:pt x="0" y="26462"/>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02" name="Google Shape;1302;p23"/>
              <p:cNvSpPr/>
              <p:nvPr/>
            </p:nvSpPr>
            <p:spPr>
              <a:xfrm>
                <a:off x="4340487" y="4066045"/>
                <a:ext cx="604627" cy="26462"/>
              </a:xfrm>
              <a:custGeom>
                <a:avLst/>
                <a:gdLst/>
                <a:ahLst/>
                <a:cxnLst/>
                <a:rect l="l" t="t" r="r" b="b"/>
                <a:pathLst>
                  <a:path w="604627" h="26462" extrusionOk="0">
                    <a:moveTo>
                      <a:pt x="0" y="0"/>
                    </a:moveTo>
                    <a:lnTo>
                      <a:pt x="604627" y="0"/>
                    </a:lnTo>
                    <a:lnTo>
                      <a:pt x="604627" y="26462"/>
                    </a:lnTo>
                    <a:lnTo>
                      <a:pt x="0" y="26462"/>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03" name="Google Shape;1303;p23"/>
              <p:cNvSpPr/>
              <p:nvPr/>
            </p:nvSpPr>
            <p:spPr>
              <a:xfrm>
                <a:off x="4340487" y="4159215"/>
                <a:ext cx="604627" cy="26462"/>
              </a:xfrm>
              <a:custGeom>
                <a:avLst/>
                <a:gdLst/>
                <a:ahLst/>
                <a:cxnLst/>
                <a:rect l="l" t="t" r="r" b="b"/>
                <a:pathLst>
                  <a:path w="604627" h="26462" extrusionOk="0">
                    <a:moveTo>
                      <a:pt x="0" y="0"/>
                    </a:moveTo>
                    <a:lnTo>
                      <a:pt x="604627" y="0"/>
                    </a:lnTo>
                    <a:lnTo>
                      <a:pt x="604627" y="26462"/>
                    </a:lnTo>
                    <a:lnTo>
                      <a:pt x="0" y="26462"/>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04" name="Google Shape;1304;p23"/>
              <p:cNvSpPr/>
              <p:nvPr/>
            </p:nvSpPr>
            <p:spPr>
              <a:xfrm>
                <a:off x="4340487" y="4252385"/>
                <a:ext cx="604627" cy="26462"/>
              </a:xfrm>
              <a:custGeom>
                <a:avLst/>
                <a:gdLst/>
                <a:ahLst/>
                <a:cxnLst/>
                <a:rect l="l" t="t" r="r" b="b"/>
                <a:pathLst>
                  <a:path w="604627" h="26462" extrusionOk="0">
                    <a:moveTo>
                      <a:pt x="0" y="0"/>
                    </a:moveTo>
                    <a:lnTo>
                      <a:pt x="604627" y="0"/>
                    </a:lnTo>
                    <a:lnTo>
                      <a:pt x="604627" y="26462"/>
                    </a:lnTo>
                    <a:lnTo>
                      <a:pt x="0" y="26462"/>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05" name="Google Shape;1305;p23"/>
              <p:cNvSpPr/>
              <p:nvPr/>
            </p:nvSpPr>
            <p:spPr>
              <a:xfrm>
                <a:off x="4340487" y="4345555"/>
                <a:ext cx="604627" cy="26462"/>
              </a:xfrm>
              <a:custGeom>
                <a:avLst/>
                <a:gdLst/>
                <a:ahLst/>
                <a:cxnLst/>
                <a:rect l="l" t="t" r="r" b="b"/>
                <a:pathLst>
                  <a:path w="604627" h="26462" extrusionOk="0">
                    <a:moveTo>
                      <a:pt x="0" y="0"/>
                    </a:moveTo>
                    <a:lnTo>
                      <a:pt x="604627" y="0"/>
                    </a:lnTo>
                    <a:lnTo>
                      <a:pt x="604627" y="26462"/>
                    </a:lnTo>
                    <a:lnTo>
                      <a:pt x="0" y="26462"/>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06" name="Google Shape;1306;p23"/>
              <p:cNvSpPr/>
              <p:nvPr/>
            </p:nvSpPr>
            <p:spPr>
              <a:xfrm>
                <a:off x="4340487" y="4438725"/>
                <a:ext cx="604627" cy="26462"/>
              </a:xfrm>
              <a:custGeom>
                <a:avLst/>
                <a:gdLst/>
                <a:ahLst/>
                <a:cxnLst/>
                <a:rect l="l" t="t" r="r" b="b"/>
                <a:pathLst>
                  <a:path w="604627" h="26462" extrusionOk="0">
                    <a:moveTo>
                      <a:pt x="0" y="0"/>
                    </a:moveTo>
                    <a:lnTo>
                      <a:pt x="604627" y="0"/>
                    </a:lnTo>
                    <a:lnTo>
                      <a:pt x="604627" y="26462"/>
                    </a:lnTo>
                    <a:lnTo>
                      <a:pt x="0" y="26462"/>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1307" name="Google Shape;1307;p23"/>
            <p:cNvGrpSpPr/>
            <p:nvPr/>
          </p:nvGrpSpPr>
          <p:grpSpPr>
            <a:xfrm flipH="1">
              <a:off x="231527" y="4576400"/>
              <a:ext cx="330692" cy="754899"/>
              <a:chOff x="2702313" y="2980843"/>
              <a:chExt cx="618809" cy="1412611"/>
            </a:xfrm>
          </p:grpSpPr>
          <p:sp>
            <p:nvSpPr>
              <p:cNvPr id="1308" name="Google Shape;1308;p23"/>
              <p:cNvSpPr/>
              <p:nvPr/>
            </p:nvSpPr>
            <p:spPr>
              <a:xfrm>
                <a:off x="2702313" y="2980843"/>
                <a:ext cx="618809" cy="1412611"/>
              </a:xfrm>
              <a:custGeom>
                <a:avLst/>
                <a:gdLst/>
                <a:ahLst/>
                <a:cxnLst/>
                <a:rect l="l" t="t" r="r" b="b"/>
                <a:pathLst>
                  <a:path w="701200" h="1412611" extrusionOk="0">
                    <a:moveTo>
                      <a:pt x="0" y="0"/>
                    </a:moveTo>
                    <a:lnTo>
                      <a:pt x="701201" y="0"/>
                    </a:lnTo>
                    <a:lnTo>
                      <a:pt x="701201" y="1412612"/>
                    </a:lnTo>
                    <a:lnTo>
                      <a:pt x="0" y="1412612"/>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09" name="Google Shape;1309;p23"/>
              <p:cNvSpPr/>
              <p:nvPr/>
            </p:nvSpPr>
            <p:spPr>
              <a:xfrm>
                <a:off x="2761190" y="3148638"/>
                <a:ext cx="150603" cy="74195"/>
              </a:xfrm>
              <a:custGeom>
                <a:avLst/>
                <a:gdLst/>
                <a:ahLst/>
                <a:cxnLst/>
                <a:rect l="l" t="t" r="r" b="b"/>
                <a:pathLst>
                  <a:path w="150603" h="74195" extrusionOk="0">
                    <a:moveTo>
                      <a:pt x="0" y="0"/>
                    </a:moveTo>
                    <a:lnTo>
                      <a:pt x="150604" y="0"/>
                    </a:lnTo>
                    <a:lnTo>
                      <a:pt x="150604" y="74196"/>
                    </a:lnTo>
                    <a:lnTo>
                      <a:pt x="0" y="74196"/>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10" name="Google Shape;1310;p23"/>
              <p:cNvSpPr/>
              <p:nvPr/>
            </p:nvSpPr>
            <p:spPr>
              <a:xfrm>
                <a:off x="2938596" y="3148638"/>
                <a:ext cx="150603" cy="74195"/>
              </a:xfrm>
              <a:custGeom>
                <a:avLst/>
                <a:gdLst/>
                <a:ahLst/>
                <a:cxnLst/>
                <a:rect l="l" t="t" r="r" b="b"/>
                <a:pathLst>
                  <a:path w="150603" h="74195" extrusionOk="0">
                    <a:moveTo>
                      <a:pt x="0" y="0"/>
                    </a:moveTo>
                    <a:lnTo>
                      <a:pt x="150604" y="0"/>
                    </a:lnTo>
                    <a:lnTo>
                      <a:pt x="150604" y="74196"/>
                    </a:lnTo>
                    <a:lnTo>
                      <a:pt x="0" y="74196"/>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11" name="Google Shape;1311;p23"/>
              <p:cNvSpPr/>
              <p:nvPr/>
            </p:nvSpPr>
            <p:spPr>
              <a:xfrm>
                <a:off x="3115917" y="3148638"/>
                <a:ext cx="150603" cy="74195"/>
              </a:xfrm>
              <a:custGeom>
                <a:avLst/>
                <a:gdLst/>
                <a:ahLst/>
                <a:cxnLst/>
                <a:rect l="l" t="t" r="r" b="b"/>
                <a:pathLst>
                  <a:path w="150603" h="74195" extrusionOk="0">
                    <a:moveTo>
                      <a:pt x="0" y="0"/>
                    </a:moveTo>
                    <a:lnTo>
                      <a:pt x="150604" y="0"/>
                    </a:lnTo>
                    <a:lnTo>
                      <a:pt x="150604" y="74196"/>
                    </a:lnTo>
                    <a:lnTo>
                      <a:pt x="0" y="74196"/>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12" name="Google Shape;1312;p23"/>
              <p:cNvSpPr/>
              <p:nvPr/>
            </p:nvSpPr>
            <p:spPr>
              <a:xfrm>
                <a:off x="2761190" y="3282990"/>
                <a:ext cx="150603" cy="74195"/>
              </a:xfrm>
              <a:custGeom>
                <a:avLst/>
                <a:gdLst/>
                <a:ahLst/>
                <a:cxnLst/>
                <a:rect l="l" t="t" r="r" b="b"/>
                <a:pathLst>
                  <a:path w="150603" h="74195" extrusionOk="0">
                    <a:moveTo>
                      <a:pt x="0" y="0"/>
                    </a:moveTo>
                    <a:lnTo>
                      <a:pt x="150604" y="0"/>
                    </a:lnTo>
                    <a:lnTo>
                      <a:pt x="150604" y="74196"/>
                    </a:lnTo>
                    <a:lnTo>
                      <a:pt x="0" y="74196"/>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13" name="Google Shape;1313;p23"/>
              <p:cNvSpPr/>
              <p:nvPr/>
            </p:nvSpPr>
            <p:spPr>
              <a:xfrm>
                <a:off x="2938596" y="3282990"/>
                <a:ext cx="150603" cy="74195"/>
              </a:xfrm>
              <a:custGeom>
                <a:avLst/>
                <a:gdLst/>
                <a:ahLst/>
                <a:cxnLst/>
                <a:rect l="l" t="t" r="r" b="b"/>
                <a:pathLst>
                  <a:path w="150603" h="74195" extrusionOk="0">
                    <a:moveTo>
                      <a:pt x="0" y="0"/>
                    </a:moveTo>
                    <a:lnTo>
                      <a:pt x="150604" y="0"/>
                    </a:lnTo>
                    <a:lnTo>
                      <a:pt x="150604" y="74196"/>
                    </a:lnTo>
                    <a:lnTo>
                      <a:pt x="0" y="74196"/>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14" name="Google Shape;1314;p23"/>
              <p:cNvSpPr/>
              <p:nvPr/>
            </p:nvSpPr>
            <p:spPr>
              <a:xfrm>
                <a:off x="3115917" y="3282990"/>
                <a:ext cx="150603" cy="74195"/>
              </a:xfrm>
              <a:custGeom>
                <a:avLst/>
                <a:gdLst/>
                <a:ahLst/>
                <a:cxnLst/>
                <a:rect l="l" t="t" r="r" b="b"/>
                <a:pathLst>
                  <a:path w="150603" h="74195" extrusionOk="0">
                    <a:moveTo>
                      <a:pt x="0" y="0"/>
                    </a:moveTo>
                    <a:lnTo>
                      <a:pt x="150604" y="0"/>
                    </a:lnTo>
                    <a:lnTo>
                      <a:pt x="150604" y="74196"/>
                    </a:lnTo>
                    <a:lnTo>
                      <a:pt x="0" y="74196"/>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15" name="Google Shape;1315;p23"/>
              <p:cNvSpPr/>
              <p:nvPr/>
            </p:nvSpPr>
            <p:spPr>
              <a:xfrm>
                <a:off x="2761190" y="3417258"/>
                <a:ext cx="150603" cy="74195"/>
              </a:xfrm>
              <a:custGeom>
                <a:avLst/>
                <a:gdLst/>
                <a:ahLst/>
                <a:cxnLst/>
                <a:rect l="l" t="t" r="r" b="b"/>
                <a:pathLst>
                  <a:path w="150603" h="74195" extrusionOk="0">
                    <a:moveTo>
                      <a:pt x="0" y="0"/>
                    </a:moveTo>
                    <a:lnTo>
                      <a:pt x="150604" y="0"/>
                    </a:lnTo>
                    <a:lnTo>
                      <a:pt x="150604" y="74196"/>
                    </a:lnTo>
                    <a:lnTo>
                      <a:pt x="0" y="74196"/>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16" name="Google Shape;1316;p23"/>
              <p:cNvSpPr/>
              <p:nvPr/>
            </p:nvSpPr>
            <p:spPr>
              <a:xfrm>
                <a:off x="2938596" y="3417258"/>
                <a:ext cx="150603" cy="74195"/>
              </a:xfrm>
              <a:custGeom>
                <a:avLst/>
                <a:gdLst/>
                <a:ahLst/>
                <a:cxnLst/>
                <a:rect l="l" t="t" r="r" b="b"/>
                <a:pathLst>
                  <a:path w="150603" h="74195" extrusionOk="0">
                    <a:moveTo>
                      <a:pt x="0" y="0"/>
                    </a:moveTo>
                    <a:lnTo>
                      <a:pt x="150604" y="0"/>
                    </a:lnTo>
                    <a:lnTo>
                      <a:pt x="150604" y="74196"/>
                    </a:lnTo>
                    <a:lnTo>
                      <a:pt x="0" y="74196"/>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17" name="Google Shape;1317;p23"/>
              <p:cNvSpPr/>
              <p:nvPr/>
            </p:nvSpPr>
            <p:spPr>
              <a:xfrm>
                <a:off x="3115917" y="3417258"/>
                <a:ext cx="150603" cy="74195"/>
              </a:xfrm>
              <a:custGeom>
                <a:avLst/>
                <a:gdLst/>
                <a:ahLst/>
                <a:cxnLst/>
                <a:rect l="l" t="t" r="r" b="b"/>
                <a:pathLst>
                  <a:path w="150603" h="74195" extrusionOk="0">
                    <a:moveTo>
                      <a:pt x="0" y="0"/>
                    </a:moveTo>
                    <a:lnTo>
                      <a:pt x="150604" y="0"/>
                    </a:lnTo>
                    <a:lnTo>
                      <a:pt x="150604" y="74196"/>
                    </a:lnTo>
                    <a:lnTo>
                      <a:pt x="0" y="74196"/>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18" name="Google Shape;1318;p23"/>
              <p:cNvSpPr/>
              <p:nvPr/>
            </p:nvSpPr>
            <p:spPr>
              <a:xfrm>
                <a:off x="2761190" y="3551610"/>
                <a:ext cx="150603" cy="74195"/>
              </a:xfrm>
              <a:custGeom>
                <a:avLst/>
                <a:gdLst/>
                <a:ahLst/>
                <a:cxnLst/>
                <a:rect l="l" t="t" r="r" b="b"/>
                <a:pathLst>
                  <a:path w="150603" h="74195" extrusionOk="0">
                    <a:moveTo>
                      <a:pt x="0" y="0"/>
                    </a:moveTo>
                    <a:lnTo>
                      <a:pt x="150604" y="0"/>
                    </a:lnTo>
                    <a:lnTo>
                      <a:pt x="150604" y="74196"/>
                    </a:lnTo>
                    <a:lnTo>
                      <a:pt x="0" y="74196"/>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19" name="Google Shape;1319;p23"/>
              <p:cNvSpPr/>
              <p:nvPr/>
            </p:nvSpPr>
            <p:spPr>
              <a:xfrm>
                <a:off x="2938596" y="3551610"/>
                <a:ext cx="150603" cy="74195"/>
              </a:xfrm>
              <a:custGeom>
                <a:avLst/>
                <a:gdLst/>
                <a:ahLst/>
                <a:cxnLst/>
                <a:rect l="l" t="t" r="r" b="b"/>
                <a:pathLst>
                  <a:path w="150603" h="74195" extrusionOk="0">
                    <a:moveTo>
                      <a:pt x="0" y="0"/>
                    </a:moveTo>
                    <a:lnTo>
                      <a:pt x="150604" y="0"/>
                    </a:lnTo>
                    <a:lnTo>
                      <a:pt x="150604" y="74196"/>
                    </a:lnTo>
                    <a:lnTo>
                      <a:pt x="0" y="74196"/>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20" name="Google Shape;1320;p23"/>
              <p:cNvSpPr/>
              <p:nvPr/>
            </p:nvSpPr>
            <p:spPr>
              <a:xfrm>
                <a:off x="3115917" y="3551610"/>
                <a:ext cx="150603" cy="74195"/>
              </a:xfrm>
              <a:custGeom>
                <a:avLst/>
                <a:gdLst/>
                <a:ahLst/>
                <a:cxnLst/>
                <a:rect l="l" t="t" r="r" b="b"/>
                <a:pathLst>
                  <a:path w="150603" h="74195" extrusionOk="0">
                    <a:moveTo>
                      <a:pt x="0" y="0"/>
                    </a:moveTo>
                    <a:lnTo>
                      <a:pt x="150604" y="0"/>
                    </a:lnTo>
                    <a:lnTo>
                      <a:pt x="150604" y="74196"/>
                    </a:lnTo>
                    <a:lnTo>
                      <a:pt x="0" y="74196"/>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21" name="Google Shape;1321;p23"/>
              <p:cNvSpPr/>
              <p:nvPr/>
            </p:nvSpPr>
            <p:spPr>
              <a:xfrm>
                <a:off x="2761190" y="3685962"/>
                <a:ext cx="150603" cy="74195"/>
              </a:xfrm>
              <a:custGeom>
                <a:avLst/>
                <a:gdLst/>
                <a:ahLst/>
                <a:cxnLst/>
                <a:rect l="l" t="t" r="r" b="b"/>
                <a:pathLst>
                  <a:path w="150603" h="74195" extrusionOk="0">
                    <a:moveTo>
                      <a:pt x="0" y="0"/>
                    </a:moveTo>
                    <a:lnTo>
                      <a:pt x="150604" y="0"/>
                    </a:lnTo>
                    <a:lnTo>
                      <a:pt x="150604" y="74196"/>
                    </a:lnTo>
                    <a:lnTo>
                      <a:pt x="0" y="74196"/>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22" name="Google Shape;1322;p23"/>
              <p:cNvSpPr/>
              <p:nvPr/>
            </p:nvSpPr>
            <p:spPr>
              <a:xfrm>
                <a:off x="2938596" y="3685962"/>
                <a:ext cx="150603" cy="74195"/>
              </a:xfrm>
              <a:custGeom>
                <a:avLst/>
                <a:gdLst/>
                <a:ahLst/>
                <a:cxnLst/>
                <a:rect l="l" t="t" r="r" b="b"/>
                <a:pathLst>
                  <a:path w="150603" h="74195" extrusionOk="0">
                    <a:moveTo>
                      <a:pt x="0" y="0"/>
                    </a:moveTo>
                    <a:lnTo>
                      <a:pt x="150604" y="0"/>
                    </a:lnTo>
                    <a:lnTo>
                      <a:pt x="150604" y="74196"/>
                    </a:lnTo>
                    <a:lnTo>
                      <a:pt x="0" y="74196"/>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23" name="Google Shape;1323;p23"/>
              <p:cNvSpPr/>
              <p:nvPr/>
            </p:nvSpPr>
            <p:spPr>
              <a:xfrm>
                <a:off x="3115917" y="3685962"/>
                <a:ext cx="150603" cy="74195"/>
              </a:xfrm>
              <a:custGeom>
                <a:avLst/>
                <a:gdLst/>
                <a:ahLst/>
                <a:cxnLst/>
                <a:rect l="l" t="t" r="r" b="b"/>
                <a:pathLst>
                  <a:path w="150603" h="74195" extrusionOk="0">
                    <a:moveTo>
                      <a:pt x="0" y="0"/>
                    </a:moveTo>
                    <a:lnTo>
                      <a:pt x="150604" y="0"/>
                    </a:lnTo>
                    <a:lnTo>
                      <a:pt x="150604" y="74196"/>
                    </a:lnTo>
                    <a:lnTo>
                      <a:pt x="0" y="74196"/>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24" name="Google Shape;1324;p23"/>
              <p:cNvSpPr/>
              <p:nvPr/>
            </p:nvSpPr>
            <p:spPr>
              <a:xfrm>
                <a:off x="2761190" y="3820314"/>
                <a:ext cx="150603" cy="74195"/>
              </a:xfrm>
              <a:custGeom>
                <a:avLst/>
                <a:gdLst/>
                <a:ahLst/>
                <a:cxnLst/>
                <a:rect l="l" t="t" r="r" b="b"/>
                <a:pathLst>
                  <a:path w="150603" h="74195" extrusionOk="0">
                    <a:moveTo>
                      <a:pt x="0" y="0"/>
                    </a:moveTo>
                    <a:lnTo>
                      <a:pt x="150604" y="0"/>
                    </a:lnTo>
                    <a:lnTo>
                      <a:pt x="150604" y="74196"/>
                    </a:lnTo>
                    <a:lnTo>
                      <a:pt x="0" y="74196"/>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25" name="Google Shape;1325;p23"/>
              <p:cNvSpPr/>
              <p:nvPr/>
            </p:nvSpPr>
            <p:spPr>
              <a:xfrm>
                <a:off x="2938596" y="3820314"/>
                <a:ext cx="150603" cy="74195"/>
              </a:xfrm>
              <a:custGeom>
                <a:avLst/>
                <a:gdLst/>
                <a:ahLst/>
                <a:cxnLst/>
                <a:rect l="l" t="t" r="r" b="b"/>
                <a:pathLst>
                  <a:path w="150603" h="74195" extrusionOk="0">
                    <a:moveTo>
                      <a:pt x="0" y="0"/>
                    </a:moveTo>
                    <a:lnTo>
                      <a:pt x="150604" y="0"/>
                    </a:lnTo>
                    <a:lnTo>
                      <a:pt x="150604" y="74196"/>
                    </a:lnTo>
                    <a:lnTo>
                      <a:pt x="0" y="74196"/>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26" name="Google Shape;1326;p23"/>
              <p:cNvSpPr/>
              <p:nvPr/>
            </p:nvSpPr>
            <p:spPr>
              <a:xfrm>
                <a:off x="3115917" y="3820314"/>
                <a:ext cx="150603" cy="74195"/>
              </a:xfrm>
              <a:custGeom>
                <a:avLst/>
                <a:gdLst/>
                <a:ahLst/>
                <a:cxnLst/>
                <a:rect l="l" t="t" r="r" b="b"/>
                <a:pathLst>
                  <a:path w="150603" h="74195" extrusionOk="0">
                    <a:moveTo>
                      <a:pt x="0" y="0"/>
                    </a:moveTo>
                    <a:lnTo>
                      <a:pt x="150604" y="0"/>
                    </a:lnTo>
                    <a:lnTo>
                      <a:pt x="150604" y="74196"/>
                    </a:lnTo>
                    <a:lnTo>
                      <a:pt x="0" y="74196"/>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1327" name="Google Shape;1327;p23"/>
            <p:cNvGrpSpPr/>
            <p:nvPr/>
          </p:nvGrpSpPr>
          <p:grpSpPr>
            <a:xfrm flipH="1">
              <a:off x="8440928" y="3901406"/>
              <a:ext cx="692660" cy="1414321"/>
              <a:chOff x="2560796" y="2828448"/>
              <a:chExt cx="925644" cy="1890045"/>
            </a:xfrm>
          </p:grpSpPr>
          <p:sp>
            <p:nvSpPr>
              <p:cNvPr id="1328" name="Google Shape;1328;p23"/>
              <p:cNvSpPr/>
              <p:nvPr/>
            </p:nvSpPr>
            <p:spPr>
              <a:xfrm>
                <a:off x="2560796" y="2828448"/>
                <a:ext cx="451770" cy="1890045"/>
              </a:xfrm>
              <a:custGeom>
                <a:avLst/>
                <a:gdLst/>
                <a:ahLst/>
                <a:cxnLst/>
                <a:rect l="l" t="t" r="r" b="b"/>
                <a:pathLst>
                  <a:path w="451770" h="1890045" extrusionOk="0">
                    <a:moveTo>
                      <a:pt x="371475" y="476536"/>
                    </a:moveTo>
                    <a:lnTo>
                      <a:pt x="371475" y="254794"/>
                    </a:lnTo>
                    <a:lnTo>
                      <a:pt x="316706" y="254794"/>
                    </a:lnTo>
                    <a:lnTo>
                      <a:pt x="316706" y="144875"/>
                    </a:lnTo>
                    <a:lnTo>
                      <a:pt x="235744" y="144875"/>
                    </a:lnTo>
                    <a:lnTo>
                      <a:pt x="235744" y="59531"/>
                    </a:lnTo>
                    <a:lnTo>
                      <a:pt x="133350" y="59531"/>
                    </a:lnTo>
                    <a:lnTo>
                      <a:pt x="133350" y="0"/>
                    </a:lnTo>
                    <a:lnTo>
                      <a:pt x="0" y="0"/>
                    </a:lnTo>
                    <a:lnTo>
                      <a:pt x="0" y="59531"/>
                    </a:lnTo>
                    <a:lnTo>
                      <a:pt x="0" y="144875"/>
                    </a:lnTo>
                    <a:lnTo>
                      <a:pt x="0" y="254794"/>
                    </a:lnTo>
                    <a:lnTo>
                      <a:pt x="0" y="476536"/>
                    </a:lnTo>
                    <a:lnTo>
                      <a:pt x="0" y="1890046"/>
                    </a:lnTo>
                    <a:lnTo>
                      <a:pt x="451771" y="1890046"/>
                    </a:lnTo>
                    <a:lnTo>
                      <a:pt x="451771" y="476536"/>
                    </a:lnTo>
                    <a:lnTo>
                      <a:pt x="371475" y="476536"/>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29" name="Google Shape;1329;p23"/>
              <p:cNvSpPr/>
              <p:nvPr/>
            </p:nvSpPr>
            <p:spPr>
              <a:xfrm>
                <a:off x="2925132" y="3207169"/>
                <a:ext cx="561308" cy="1503140"/>
              </a:xfrm>
              <a:custGeom>
                <a:avLst/>
                <a:gdLst/>
                <a:ahLst/>
                <a:cxnLst/>
                <a:rect l="l" t="t" r="r" b="b"/>
                <a:pathLst>
                  <a:path w="561308" h="1503140" extrusionOk="0">
                    <a:moveTo>
                      <a:pt x="435102" y="76200"/>
                    </a:moveTo>
                    <a:lnTo>
                      <a:pt x="435102" y="0"/>
                    </a:lnTo>
                    <a:lnTo>
                      <a:pt x="126302" y="0"/>
                    </a:lnTo>
                    <a:lnTo>
                      <a:pt x="126302" y="76200"/>
                    </a:lnTo>
                    <a:lnTo>
                      <a:pt x="0" y="76200"/>
                    </a:lnTo>
                    <a:lnTo>
                      <a:pt x="0" y="1503140"/>
                    </a:lnTo>
                    <a:lnTo>
                      <a:pt x="561308" y="1503140"/>
                    </a:lnTo>
                    <a:lnTo>
                      <a:pt x="561308" y="76200"/>
                    </a:lnTo>
                    <a:lnTo>
                      <a:pt x="435102" y="7620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spTree>
    <p:extLst>
      <p:ext uri="{BB962C8B-B14F-4D97-AF65-F5344CB8AC3E}">
        <p14:creationId xmlns:p14="http://schemas.microsoft.com/office/powerpoint/2010/main" val="17085965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330"/>
        <p:cNvGrpSpPr/>
        <p:nvPr/>
      </p:nvGrpSpPr>
      <p:grpSpPr>
        <a:xfrm>
          <a:off x="0" y="0"/>
          <a:ext cx="0" cy="0"/>
          <a:chOff x="0" y="0"/>
          <a:chExt cx="0" cy="0"/>
        </a:xfrm>
      </p:grpSpPr>
      <p:grpSp>
        <p:nvGrpSpPr>
          <p:cNvPr id="1331" name="Google Shape;1331;p24"/>
          <p:cNvGrpSpPr/>
          <p:nvPr/>
        </p:nvGrpSpPr>
        <p:grpSpPr>
          <a:xfrm>
            <a:off x="-31006" y="3838667"/>
            <a:ext cx="12256684" cy="3254599"/>
            <a:chOff x="-23255" y="2879000"/>
            <a:chExt cx="9192513" cy="2440949"/>
          </a:xfrm>
        </p:grpSpPr>
        <p:sp>
          <p:nvSpPr>
            <p:cNvPr id="1332" name="Google Shape;1332;p24"/>
            <p:cNvSpPr/>
            <p:nvPr/>
          </p:nvSpPr>
          <p:spPr>
            <a:xfrm>
              <a:off x="4021620" y="2879000"/>
              <a:ext cx="5147638" cy="2290999"/>
            </a:xfrm>
            <a:custGeom>
              <a:avLst/>
              <a:gdLst/>
              <a:ahLst/>
              <a:cxnLst/>
              <a:rect l="l" t="t" r="r" b="b"/>
              <a:pathLst>
                <a:path w="66434" h="29567" extrusionOk="0">
                  <a:moveTo>
                    <a:pt x="65479" y="0"/>
                  </a:moveTo>
                  <a:cubicBezTo>
                    <a:pt x="64321" y="0"/>
                    <a:pt x="63169" y="256"/>
                    <a:pt x="62157" y="792"/>
                  </a:cubicBezTo>
                  <a:cubicBezTo>
                    <a:pt x="58664" y="2639"/>
                    <a:pt x="57095" y="7473"/>
                    <a:pt x="58867" y="11016"/>
                  </a:cubicBezTo>
                  <a:cubicBezTo>
                    <a:pt x="54995" y="11168"/>
                    <a:pt x="51831" y="15445"/>
                    <a:pt x="52793" y="19216"/>
                  </a:cubicBezTo>
                  <a:cubicBezTo>
                    <a:pt x="51728" y="16323"/>
                    <a:pt x="48675" y="14277"/>
                    <a:pt x="45605" y="14277"/>
                  </a:cubicBezTo>
                  <a:cubicBezTo>
                    <a:pt x="45318" y="14277"/>
                    <a:pt x="45031" y="14295"/>
                    <a:pt x="44745" y="14331"/>
                  </a:cubicBezTo>
                  <a:cubicBezTo>
                    <a:pt x="44770" y="12408"/>
                    <a:pt x="43404" y="10561"/>
                    <a:pt x="41582" y="10029"/>
                  </a:cubicBezTo>
                  <a:cubicBezTo>
                    <a:pt x="41200" y="9919"/>
                    <a:pt x="40805" y="9867"/>
                    <a:pt x="40411" y="9867"/>
                  </a:cubicBezTo>
                  <a:cubicBezTo>
                    <a:pt x="38896" y="9867"/>
                    <a:pt x="37384" y="10642"/>
                    <a:pt x="36621" y="11927"/>
                  </a:cubicBezTo>
                  <a:cubicBezTo>
                    <a:pt x="35721" y="11415"/>
                    <a:pt x="34678" y="11153"/>
                    <a:pt x="33635" y="11153"/>
                  </a:cubicBezTo>
                  <a:cubicBezTo>
                    <a:pt x="32772" y="11153"/>
                    <a:pt x="31909" y="11333"/>
                    <a:pt x="31129" y="11699"/>
                  </a:cubicBezTo>
                  <a:cubicBezTo>
                    <a:pt x="29434" y="12535"/>
                    <a:pt x="28194" y="14281"/>
                    <a:pt x="27941" y="16128"/>
                  </a:cubicBezTo>
                  <a:cubicBezTo>
                    <a:pt x="27800" y="16116"/>
                    <a:pt x="27659" y="16110"/>
                    <a:pt x="27519" y="16110"/>
                  </a:cubicBezTo>
                  <a:cubicBezTo>
                    <a:pt x="24513" y="16110"/>
                    <a:pt x="21745" y="18901"/>
                    <a:pt x="21842" y="21924"/>
                  </a:cubicBezTo>
                  <a:cubicBezTo>
                    <a:pt x="20956" y="21281"/>
                    <a:pt x="19868" y="20952"/>
                    <a:pt x="18788" y="20952"/>
                  </a:cubicBezTo>
                  <a:cubicBezTo>
                    <a:pt x="17955" y="20952"/>
                    <a:pt x="17128" y="21147"/>
                    <a:pt x="16400" y="21544"/>
                  </a:cubicBezTo>
                  <a:cubicBezTo>
                    <a:pt x="14679" y="22480"/>
                    <a:pt x="13616" y="24429"/>
                    <a:pt x="13743" y="26327"/>
                  </a:cubicBezTo>
                  <a:lnTo>
                    <a:pt x="2835" y="28883"/>
                  </a:lnTo>
                  <a:cubicBezTo>
                    <a:pt x="1874" y="29111"/>
                    <a:pt x="963" y="29339"/>
                    <a:pt x="1" y="29567"/>
                  </a:cubicBezTo>
                  <a:cubicBezTo>
                    <a:pt x="1646" y="29516"/>
                    <a:pt x="3316" y="29491"/>
                    <a:pt x="5012" y="29465"/>
                  </a:cubicBezTo>
                  <a:cubicBezTo>
                    <a:pt x="25461" y="29086"/>
                    <a:pt x="45935" y="28706"/>
                    <a:pt x="66434" y="28327"/>
                  </a:cubicBezTo>
                  <a:lnTo>
                    <a:pt x="66434" y="58"/>
                  </a:lnTo>
                  <a:cubicBezTo>
                    <a:pt x="66117" y="20"/>
                    <a:pt x="65798" y="0"/>
                    <a:pt x="654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 name="Google Shape;1333;p24"/>
            <p:cNvSpPr/>
            <p:nvPr/>
          </p:nvSpPr>
          <p:spPr>
            <a:xfrm flipH="1">
              <a:off x="-23255" y="3028950"/>
              <a:ext cx="5147638" cy="2290999"/>
            </a:xfrm>
            <a:custGeom>
              <a:avLst/>
              <a:gdLst/>
              <a:ahLst/>
              <a:cxnLst/>
              <a:rect l="l" t="t" r="r" b="b"/>
              <a:pathLst>
                <a:path w="66434" h="29567" extrusionOk="0">
                  <a:moveTo>
                    <a:pt x="65479" y="0"/>
                  </a:moveTo>
                  <a:cubicBezTo>
                    <a:pt x="64321" y="0"/>
                    <a:pt x="63169" y="256"/>
                    <a:pt x="62157" y="792"/>
                  </a:cubicBezTo>
                  <a:cubicBezTo>
                    <a:pt x="58664" y="2639"/>
                    <a:pt x="57095" y="7473"/>
                    <a:pt x="58867" y="11016"/>
                  </a:cubicBezTo>
                  <a:cubicBezTo>
                    <a:pt x="54995" y="11168"/>
                    <a:pt x="51831" y="15445"/>
                    <a:pt x="52793" y="19216"/>
                  </a:cubicBezTo>
                  <a:cubicBezTo>
                    <a:pt x="51728" y="16323"/>
                    <a:pt x="48675" y="14277"/>
                    <a:pt x="45605" y="14277"/>
                  </a:cubicBezTo>
                  <a:cubicBezTo>
                    <a:pt x="45318" y="14277"/>
                    <a:pt x="45031" y="14295"/>
                    <a:pt x="44745" y="14331"/>
                  </a:cubicBezTo>
                  <a:cubicBezTo>
                    <a:pt x="44770" y="12408"/>
                    <a:pt x="43404" y="10561"/>
                    <a:pt x="41582" y="10029"/>
                  </a:cubicBezTo>
                  <a:cubicBezTo>
                    <a:pt x="41200" y="9919"/>
                    <a:pt x="40805" y="9867"/>
                    <a:pt x="40411" y="9867"/>
                  </a:cubicBezTo>
                  <a:cubicBezTo>
                    <a:pt x="38896" y="9867"/>
                    <a:pt x="37384" y="10642"/>
                    <a:pt x="36621" y="11927"/>
                  </a:cubicBezTo>
                  <a:cubicBezTo>
                    <a:pt x="35721" y="11415"/>
                    <a:pt x="34678" y="11153"/>
                    <a:pt x="33635" y="11153"/>
                  </a:cubicBezTo>
                  <a:cubicBezTo>
                    <a:pt x="32772" y="11153"/>
                    <a:pt x="31909" y="11333"/>
                    <a:pt x="31129" y="11699"/>
                  </a:cubicBezTo>
                  <a:cubicBezTo>
                    <a:pt x="29434" y="12535"/>
                    <a:pt x="28194" y="14281"/>
                    <a:pt x="27941" y="16128"/>
                  </a:cubicBezTo>
                  <a:cubicBezTo>
                    <a:pt x="27800" y="16116"/>
                    <a:pt x="27659" y="16110"/>
                    <a:pt x="27519" y="16110"/>
                  </a:cubicBezTo>
                  <a:cubicBezTo>
                    <a:pt x="24513" y="16110"/>
                    <a:pt x="21745" y="18901"/>
                    <a:pt x="21842" y="21924"/>
                  </a:cubicBezTo>
                  <a:cubicBezTo>
                    <a:pt x="20956" y="21281"/>
                    <a:pt x="19868" y="20952"/>
                    <a:pt x="18788" y="20952"/>
                  </a:cubicBezTo>
                  <a:cubicBezTo>
                    <a:pt x="17955" y="20952"/>
                    <a:pt x="17128" y="21147"/>
                    <a:pt x="16400" y="21544"/>
                  </a:cubicBezTo>
                  <a:cubicBezTo>
                    <a:pt x="14679" y="22480"/>
                    <a:pt x="13616" y="24429"/>
                    <a:pt x="13743" y="26327"/>
                  </a:cubicBezTo>
                  <a:lnTo>
                    <a:pt x="2835" y="28883"/>
                  </a:lnTo>
                  <a:cubicBezTo>
                    <a:pt x="1874" y="29111"/>
                    <a:pt x="963" y="29339"/>
                    <a:pt x="1" y="29567"/>
                  </a:cubicBezTo>
                  <a:cubicBezTo>
                    <a:pt x="1646" y="29516"/>
                    <a:pt x="3316" y="29491"/>
                    <a:pt x="5012" y="29465"/>
                  </a:cubicBezTo>
                  <a:cubicBezTo>
                    <a:pt x="25461" y="29086"/>
                    <a:pt x="45935" y="28706"/>
                    <a:pt x="66434" y="28327"/>
                  </a:cubicBezTo>
                  <a:lnTo>
                    <a:pt x="66434" y="58"/>
                  </a:lnTo>
                  <a:cubicBezTo>
                    <a:pt x="66117" y="20"/>
                    <a:pt x="65798" y="0"/>
                    <a:pt x="654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34" name="Google Shape;1334;p24"/>
          <p:cNvGrpSpPr/>
          <p:nvPr/>
        </p:nvGrpSpPr>
        <p:grpSpPr>
          <a:xfrm flipH="1">
            <a:off x="-38364" y="5121301"/>
            <a:ext cx="12206696" cy="2009319"/>
            <a:chOff x="-1026372" y="3401237"/>
            <a:chExt cx="9155022" cy="1506989"/>
          </a:xfrm>
        </p:grpSpPr>
        <p:sp>
          <p:nvSpPr>
            <p:cNvPr id="1335" name="Google Shape;1335;p24"/>
            <p:cNvSpPr/>
            <p:nvPr/>
          </p:nvSpPr>
          <p:spPr>
            <a:xfrm>
              <a:off x="5819740" y="3713763"/>
              <a:ext cx="2308910" cy="1194377"/>
            </a:xfrm>
            <a:custGeom>
              <a:avLst/>
              <a:gdLst/>
              <a:ahLst/>
              <a:cxnLst/>
              <a:rect l="l" t="t" r="r" b="b"/>
              <a:pathLst>
                <a:path w="223137" h="107143" extrusionOk="0">
                  <a:moveTo>
                    <a:pt x="190871" y="0"/>
                  </a:moveTo>
                  <a:cubicBezTo>
                    <a:pt x="188583" y="0"/>
                    <a:pt x="186733" y="1791"/>
                    <a:pt x="186614" y="4058"/>
                  </a:cubicBezTo>
                  <a:lnTo>
                    <a:pt x="183152" y="4058"/>
                  </a:lnTo>
                  <a:lnTo>
                    <a:pt x="183152" y="9688"/>
                  </a:lnTo>
                  <a:lnTo>
                    <a:pt x="178836" y="9688"/>
                  </a:lnTo>
                  <a:lnTo>
                    <a:pt x="178836" y="29581"/>
                  </a:lnTo>
                  <a:lnTo>
                    <a:pt x="174360" y="29581"/>
                  </a:lnTo>
                  <a:lnTo>
                    <a:pt x="174360" y="25184"/>
                  </a:lnTo>
                  <a:lnTo>
                    <a:pt x="171893" y="25184"/>
                  </a:lnTo>
                  <a:lnTo>
                    <a:pt x="171893" y="29581"/>
                  </a:lnTo>
                  <a:lnTo>
                    <a:pt x="168392" y="29581"/>
                  </a:lnTo>
                  <a:lnTo>
                    <a:pt x="168392" y="22817"/>
                  </a:lnTo>
                  <a:lnTo>
                    <a:pt x="164851" y="22817"/>
                  </a:lnTo>
                  <a:lnTo>
                    <a:pt x="164851" y="18719"/>
                  </a:lnTo>
                  <a:lnTo>
                    <a:pt x="159878" y="18719"/>
                  </a:lnTo>
                  <a:cubicBezTo>
                    <a:pt x="159878" y="18640"/>
                    <a:pt x="159898" y="18540"/>
                    <a:pt x="159898" y="18481"/>
                  </a:cubicBezTo>
                  <a:cubicBezTo>
                    <a:pt x="159898" y="15198"/>
                    <a:pt x="157252" y="12533"/>
                    <a:pt x="153970" y="12533"/>
                  </a:cubicBezTo>
                  <a:cubicBezTo>
                    <a:pt x="150688" y="12533"/>
                    <a:pt x="148022" y="15198"/>
                    <a:pt x="148022" y="18481"/>
                  </a:cubicBezTo>
                  <a:cubicBezTo>
                    <a:pt x="148022" y="18540"/>
                    <a:pt x="148022" y="18640"/>
                    <a:pt x="148042" y="18719"/>
                  </a:cubicBezTo>
                  <a:lnTo>
                    <a:pt x="142273" y="18719"/>
                  </a:lnTo>
                  <a:lnTo>
                    <a:pt x="142273" y="35250"/>
                  </a:lnTo>
                  <a:lnTo>
                    <a:pt x="141060" y="35250"/>
                  </a:lnTo>
                  <a:lnTo>
                    <a:pt x="141060" y="27989"/>
                  </a:lnTo>
                  <a:lnTo>
                    <a:pt x="137161" y="27989"/>
                  </a:lnTo>
                  <a:cubicBezTo>
                    <a:pt x="135390" y="27989"/>
                    <a:pt x="133978" y="29422"/>
                    <a:pt x="133978" y="31172"/>
                  </a:cubicBezTo>
                  <a:lnTo>
                    <a:pt x="133978" y="35250"/>
                  </a:lnTo>
                  <a:lnTo>
                    <a:pt x="129442" y="35250"/>
                  </a:lnTo>
                  <a:lnTo>
                    <a:pt x="129442" y="33559"/>
                  </a:lnTo>
                  <a:cubicBezTo>
                    <a:pt x="129442" y="32445"/>
                    <a:pt x="128527" y="31530"/>
                    <a:pt x="127413" y="31530"/>
                  </a:cubicBezTo>
                  <a:lnTo>
                    <a:pt x="123892" y="31530"/>
                  </a:lnTo>
                  <a:lnTo>
                    <a:pt x="123892" y="35250"/>
                  </a:lnTo>
                  <a:lnTo>
                    <a:pt x="115995" y="35250"/>
                  </a:lnTo>
                  <a:lnTo>
                    <a:pt x="103482" y="29581"/>
                  </a:lnTo>
                  <a:lnTo>
                    <a:pt x="97077" y="29581"/>
                  </a:lnTo>
                  <a:lnTo>
                    <a:pt x="97077" y="22320"/>
                  </a:lnTo>
                  <a:lnTo>
                    <a:pt x="94729" y="22320"/>
                  </a:lnTo>
                  <a:lnTo>
                    <a:pt x="94729" y="22220"/>
                  </a:lnTo>
                  <a:cubicBezTo>
                    <a:pt x="94729" y="19873"/>
                    <a:pt x="92820" y="17963"/>
                    <a:pt x="90472" y="17963"/>
                  </a:cubicBezTo>
                  <a:cubicBezTo>
                    <a:pt x="88125" y="17963"/>
                    <a:pt x="86235" y="19893"/>
                    <a:pt x="86235" y="22220"/>
                  </a:cubicBezTo>
                  <a:lnTo>
                    <a:pt x="86235" y="22320"/>
                  </a:lnTo>
                  <a:lnTo>
                    <a:pt x="83550" y="22320"/>
                  </a:lnTo>
                  <a:lnTo>
                    <a:pt x="83550" y="25184"/>
                  </a:lnTo>
                  <a:lnTo>
                    <a:pt x="80785" y="26040"/>
                  </a:lnTo>
                  <a:cubicBezTo>
                    <a:pt x="80427" y="25065"/>
                    <a:pt x="79531" y="24349"/>
                    <a:pt x="78477" y="24289"/>
                  </a:cubicBezTo>
                  <a:cubicBezTo>
                    <a:pt x="78456" y="24289"/>
                    <a:pt x="78435" y="24288"/>
                    <a:pt x="78413" y="24288"/>
                  </a:cubicBezTo>
                  <a:cubicBezTo>
                    <a:pt x="77762" y="24288"/>
                    <a:pt x="77169" y="24583"/>
                    <a:pt x="76707" y="25045"/>
                  </a:cubicBezTo>
                  <a:cubicBezTo>
                    <a:pt x="75692" y="26060"/>
                    <a:pt x="75692" y="26836"/>
                    <a:pt x="75851" y="27532"/>
                  </a:cubicBezTo>
                  <a:lnTo>
                    <a:pt x="71853" y="28745"/>
                  </a:lnTo>
                  <a:cubicBezTo>
                    <a:pt x="71520" y="27963"/>
                    <a:pt x="70746" y="27392"/>
                    <a:pt x="69812" y="27392"/>
                  </a:cubicBezTo>
                  <a:cubicBezTo>
                    <a:pt x="69796" y="27392"/>
                    <a:pt x="69780" y="27392"/>
                    <a:pt x="69764" y="27393"/>
                  </a:cubicBezTo>
                  <a:cubicBezTo>
                    <a:pt x="69128" y="27432"/>
                    <a:pt x="68531" y="27771"/>
                    <a:pt x="68133" y="28268"/>
                  </a:cubicBezTo>
                  <a:cubicBezTo>
                    <a:pt x="67636" y="28885"/>
                    <a:pt x="67556" y="29481"/>
                    <a:pt x="67656" y="30018"/>
                  </a:cubicBezTo>
                  <a:lnTo>
                    <a:pt x="57391" y="33122"/>
                  </a:lnTo>
                  <a:lnTo>
                    <a:pt x="57391" y="41894"/>
                  </a:lnTo>
                  <a:lnTo>
                    <a:pt x="54367" y="41894"/>
                  </a:lnTo>
                  <a:lnTo>
                    <a:pt x="54367" y="39189"/>
                  </a:lnTo>
                  <a:lnTo>
                    <a:pt x="49275" y="36881"/>
                  </a:lnTo>
                  <a:lnTo>
                    <a:pt x="49275" y="21703"/>
                  </a:lnTo>
                  <a:lnTo>
                    <a:pt x="46689" y="20530"/>
                  </a:lnTo>
                  <a:lnTo>
                    <a:pt x="46689" y="15596"/>
                  </a:lnTo>
                  <a:lnTo>
                    <a:pt x="44500" y="15596"/>
                  </a:lnTo>
                  <a:cubicBezTo>
                    <a:pt x="44401" y="13328"/>
                    <a:pt x="42531" y="11518"/>
                    <a:pt x="40243" y="11518"/>
                  </a:cubicBezTo>
                  <a:cubicBezTo>
                    <a:pt x="37956" y="11518"/>
                    <a:pt x="36086" y="13328"/>
                    <a:pt x="35986" y="15596"/>
                  </a:cubicBezTo>
                  <a:lnTo>
                    <a:pt x="32804" y="15596"/>
                  </a:lnTo>
                  <a:lnTo>
                    <a:pt x="32804" y="20530"/>
                  </a:lnTo>
                  <a:lnTo>
                    <a:pt x="29760" y="21922"/>
                  </a:lnTo>
                  <a:lnTo>
                    <a:pt x="29760" y="34355"/>
                  </a:lnTo>
                  <a:lnTo>
                    <a:pt x="20450" y="34355"/>
                  </a:lnTo>
                  <a:lnTo>
                    <a:pt x="20450" y="29760"/>
                  </a:lnTo>
                  <a:lnTo>
                    <a:pt x="16949" y="29581"/>
                  </a:lnTo>
                  <a:lnTo>
                    <a:pt x="16949" y="13010"/>
                  </a:lnTo>
                  <a:lnTo>
                    <a:pt x="3323" y="13010"/>
                  </a:lnTo>
                  <a:lnTo>
                    <a:pt x="3323" y="41894"/>
                  </a:lnTo>
                  <a:cubicBezTo>
                    <a:pt x="3780" y="42352"/>
                    <a:pt x="3223" y="42610"/>
                    <a:pt x="2209" y="43068"/>
                  </a:cubicBezTo>
                  <a:lnTo>
                    <a:pt x="0" y="43068"/>
                  </a:lnTo>
                  <a:lnTo>
                    <a:pt x="0" y="107143"/>
                  </a:lnTo>
                  <a:lnTo>
                    <a:pt x="223137" y="107143"/>
                  </a:lnTo>
                  <a:lnTo>
                    <a:pt x="223137" y="39189"/>
                  </a:lnTo>
                  <a:lnTo>
                    <a:pt x="218323" y="39189"/>
                  </a:lnTo>
                  <a:lnTo>
                    <a:pt x="218323" y="29163"/>
                  </a:lnTo>
                  <a:lnTo>
                    <a:pt x="213688" y="29163"/>
                  </a:lnTo>
                  <a:lnTo>
                    <a:pt x="213688" y="16909"/>
                  </a:lnTo>
                  <a:lnTo>
                    <a:pt x="210982" y="16909"/>
                  </a:lnTo>
                  <a:lnTo>
                    <a:pt x="210982" y="14045"/>
                  </a:lnTo>
                  <a:lnTo>
                    <a:pt x="200419" y="14045"/>
                  </a:lnTo>
                  <a:lnTo>
                    <a:pt x="200419" y="16909"/>
                  </a:lnTo>
                  <a:lnTo>
                    <a:pt x="198072" y="16909"/>
                  </a:lnTo>
                  <a:lnTo>
                    <a:pt x="198072" y="4058"/>
                  </a:lnTo>
                  <a:lnTo>
                    <a:pt x="195108" y="4058"/>
                  </a:lnTo>
                  <a:cubicBezTo>
                    <a:pt x="194989" y="1791"/>
                    <a:pt x="193158" y="0"/>
                    <a:pt x="19087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36" name="Google Shape;1336;p24"/>
            <p:cNvGrpSpPr/>
            <p:nvPr/>
          </p:nvGrpSpPr>
          <p:grpSpPr>
            <a:xfrm>
              <a:off x="-1026372" y="3401237"/>
              <a:ext cx="7144372" cy="1506989"/>
              <a:chOff x="-1026372" y="3172637"/>
              <a:chExt cx="7144372" cy="1506989"/>
            </a:xfrm>
          </p:grpSpPr>
          <p:grpSp>
            <p:nvGrpSpPr>
              <p:cNvPr id="1337" name="Google Shape;1337;p24"/>
              <p:cNvGrpSpPr/>
              <p:nvPr/>
            </p:nvGrpSpPr>
            <p:grpSpPr>
              <a:xfrm>
                <a:off x="-1026372" y="3172637"/>
                <a:ext cx="6634405" cy="1506958"/>
                <a:chOff x="-1792158" y="2435913"/>
                <a:chExt cx="11584434" cy="2631323"/>
              </a:xfrm>
            </p:grpSpPr>
            <p:sp>
              <p:nvSpPr>
                <p:cNvPr id="1338" name="Google Shape;1338;p24"/>
                <p:cNvSpPr/>
                <p:nvPr/>
              </p:nvSpPr>
              <p:spPr>
                <a:xfrm flipH="1">
                  <a:off x="-1792158" y="2435913"/>
                  <a:ext cx="6778818" cy="2631323"/>
                </a:xfrm>
                <a:custGeom>
                  <a:avLst/>
                  <a:gdLst/>
                  <a:ahLst/>
                  <a:cxnLst/>
                  <a:rect l="l" t="t" r="r" b="b"/>
                  <a:pathLst>
                    <a:path w="199465" h="77426" extrusionOk="0">
                      <a:moveTo>
                        <a:pt x="182072" y="1"/>
                      </a:moveTo>
                      <a:lnTo>
                        <a:pt x="182072" y="21001"/>
                      </a:lnTo>
                      <a:lnTo>
                        <a:pt x="179550" y="21001"/>
                      </a:lnTo>
                      <a:lnTo>
                        <a:pt x="179550" y="5235"/>
                      </a:lnTo>
                      <a:lnTo>
                        <a:pt x="176008" y="8203"/>
                      </a:lnTo>
                      <a:lnTo>
                        <a:pt x="176008" y="25277"/>
                      </a:lnTo>
                      <a:lnTo>
                        <a:pt x="173933" y="25277"/>
                      </a:lnTo>
                      <a:lnTo>
                        <a:pt x="173933" y="11299"/>
                      </a:lnTo>
                      <a:lnTo>
                        <a:pt x="169338" y="11299"/>
                      </a:lnTo>
                      <a:lnTo>
                        <a:pt x="169338" y="20873"/>
                      </a:lnTo>
                      <a:lnTo>
                        <a:pt x="156763" y="45224"/>
                      </a:lnTo>
                      <a:lnTo>
                        <a:pt x="156763" y="38171"/>
                      </a:lnTo>
                      <a:lnTo>
                        <a:pt x="147732" y="38171"/>
                      </a:lnTo>
                      <a:lnTo>
                        <a:pt x="147732" y="44202"/>
                      </a:lnTo>
                      <a:lnTo>
                        <a:pt x="131455" y="44202"/>
                      </a:lnTo>
                      <a:lnTo>
                        <a:pt x="131455" y="38171"/>
                      </a:lnTo>
                      <a:lnTo>
                        <a:pt x="127402" y="38171"/>
                      </a:lnTo>
                      <a:lnTo>
                        <a:pt x="127402" y="14235"/>
                      </a:lnTo>
                      <a:lnTo>
                        <a:pt x="121626" y="14235"/>
                      </a:lnTo>
                      <a:lnTo>
                        <a:pt x="121626" y="20554"/>
                      </a:lnTo>
                      <a:lnTo>
                        <a:pt x="115977" y="20554"/>
                      </a:lnTo>
                      <a:lnTo>
                        <a:pt x="115977" y="8139"/>
                      </a:lnTo>
                      <a:lnTo>
                        <a:pt x="108445" y="8139"/>
                      </a:lnTo>
                      <a:lnTo>
                        <a:pt x="108445" y="29139"/>
                      </a:lnTo>
                      <a:lnTo>
                        <a:pt x="107009" y="29139"/>
                      </a:lnTo>
                      <a:lnTo>
                        <a:pt x="107009" y="22086"/>
                      </a:lnTo>
                      <a:lnTo>
                        <a:pt x="105924" y="23043"/>
                      </a:lnTo>
                      <a:lnTo>
                        <a:pt x="105924" y="13341"/>
                      </a:lnTo>
                      <a:lnTo>
                        <a:pt x="102349" y="16341"/>
                      </a:lnTo>
                      <a:lnTo>
                        <a:pt x="102349" y="33415"/>
                      </a:lnTo>
                      <a:lnTo>
                        <a:pt x="100307" y="33415"/>
                      </a:lnTo>
                      <a:lnTo>
                        <a:pt x="100307" y="19437"/>
                      </a:lnTo>
                      <a:lnTo>
                        <a:pt x="95711" y="19437"/>
                      </a:lnTo>
                      <a:lnTo>
                        <a:pt x="95711" y="29011"/>
                      </a:lnTo>
                      <a:lnTo>
                        <a:pt x="92679" y="29011"/>
                      </a:lnTo>
                      <a:lnTo>
                        <a:pt x="92679" y="27894"/>
                      </a:lnTo>
                      <a:lnTo>
                        <a:pt x="87477" y="27894"/>
                      </a:lnTo>
                      <a:lnTo>
                        <a:pt x="87477" y="21862"/>
                      </a:lnTo>
                      <a:lnTo>
                        <a:pt x="86456" y="21862"/>
                      </a:lnTo>
                      <a:lnTo>
                        <a:pt x="86456" y="27894"/>
                      </a:lnTo>
                      <a:lnTo>
                        <a:pt x="83105" y="27894"/>
                      </a:lnTo>
                      <a:lnTo>
                        <a:pt x="83105" y="21958"/>
                      </a:lnTo>
                      <a:lnTo>
                        <a:pt x="74105" y="21958"/>
                      </a:lnTo>
                      <a:lnTo>
                        <a:pt x="74105" y="27894"/>
                      </a:lnTo>
                      <a:lnTo>
                        <a:pt x="73658" y="27894"/>
                      </a:lnTo>
                      <a:lnTo>
                        <a:pt x="73658" y="28022"/>
                      </a:lnTo>
                      <a:lnTo>
                        <a:pt x="57797" y="28022"/>
                      </a:lnTo>
                      <a:lnTo>
                        <a:pt x="57797" y="21958"/>
                      </a:lnTo>
                      <a:lnTo>
                        <a:pt x="46404" y="21958"/>
                      </a:lnTo>
                      <a:lnTo>
                        <a:pt x="46404" y="30320"/>
                      </a:lnTo>
                      <a:lnTo>
                        <a:pt x="42574" y="30320"/>
                      </a:lnTo>
                      <a:lnTo>
                        <a:pt x="42574" y="8267"/>
                      </a:lnTo>
                      <a:lnTo>
                        <a:pt x="36925" y="8267"/>
                      </a:lnTo>
                      <a:lnTo>
                        <a:pt x="36925" y="25213"/>
                      </a:lnTo>
                      <a:lnTo>
                        <a:pt x="33382" y="25213"/>
                      </a:lnTo>
                      <a:lnTo>
                        <a:pt x="33382" y="15352"/>
                      </a:lnTo>
                      <a:lnTo>
                        <a:pt x="31755" y="16724"/>
                      </a:lnTo>
                      <a:lnTo>
                        <a:pt x="31755" y="24671"/>
                      </a:lnTo>
                      <a:lnTo>
                        <a:pt x="28659" y="24671"/>
                      </a:lnTo>
                      <a:lnTo>
                        <a:pt x="28659" y="20075"/>
                      </a:lnTo>
                      <a:lnTo>
                        <a:pt x="24797" y="20075"/>
                      </a:lnTo>
                      <a:lnTo>
                        <a:pt x="24797" y="29394"/>
                      </a:lnTo>
                      <a:lnTo>
                        <a:pt x="23457" y="29394"/>
                      </a:lnTo>
                      <a:lnTo>
                        <a:pt x="23457" y="13596"/>
                      </a:lnTo>
                      <a:lnTo>
                        <a:pt x="21989" y="13596"/>
                      </a:lnTo>
                      <a:lnTo>
                        <a:pt x="21989" y="24798"/>
                      </a:lnTo>
                      <a:lnTo>
                        <a:pt x="19021" y="24798"/>
                      </a:lnTo>
                      <a:lnTo>
                        <a:pt x="19021" y="11682"/>
                      </a:lnTo>
                      <a:lnTo>
                        <a:pt x="13851" y="11682"/>
                      </a:lnTo>
                      <a:lnTo>
                        <a:pt x="13851" y="5650"/>
                      </a:lnTo>
                      <a:lnTo>
                        <a:pt x="12798" y="5650"/>
                      </a:lnTo>
                      <a:lnTo>
                        <a:pt x="12798" y="11682"/>
                      </a:lnTo>
                      <a:lnTo>
                        <a:pt x="0" y="11682"/>
                      </a:lnTo>
                      <a:lnTo>
                        <a:pt x="0" y="77425"/>
                      </a:lnTo>
                      <a:lnTo>
                        <a:pt x="199465" y="77425"/>
                      </a:lnTo>
                      <a:lnTo>
                        <a:pt x="199465" y="6097"/>
                      </a:lnTo>
                      <a:lnTo>
                        <a:pt x="193178" y="6097"/>
                      </a:lnTo>
                      <a:lnTo>
                        <a:pt x="193178" y="12447"/>
                      </a:lnTo>
                      <a:lnTo>
                        <a:pt x="189635" y="12447"/>
                      </a:lnTo>
                      <a:lnTo>
                        <a:pt x="18963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24"/>
                <p:cNvSpPr/>
                <p:nvPr/>
              </p:nvSpPr>
              <p:spPr>
                <a:xfrm>
                  <a:off x="4684975" y="2998585"/>
                  <a:ext cx="5107301" cy="1935650"/>
                </a:xfrm>
                <a:custGeom>
                  <a:avLst/>
                  <a:gdLst/>
                  <a:ahLst/>
                  <a:cxnLst/>
                  <a:rect l="l" t="t" r="r" b="b"/>
                  <a:pathLst>
                    <a:path w="199465" h="77426" extrusionOk="0">
                      <a:moveTo>
                        <a:pt x="182072" y="1"/>
                      </a:moveTo>
                      <a:lnTo>
                        <a:pt x="182072" y="21001"/>
                      </a:lnTo>
                      <a:lnTo>
                        <a:pt x="179550" y="21001"/>
                      </a:lnTo>
                      <a:lnTo>
                        <a:pt x="179550" y="5235"/>
                      </a:lnTo>
                      <a:lnTo>
                        <a:pt x="176008" y="8203"/>
                      </a:lnTo>
                      <a:lnTo>
                        <a:pt x="176008" y="25277"/>
                      </a:lnTo>
                      <a:lnTo>
                        <a:pt x="173933" y="25277"/>
                      </a:lnTo>
                      <a:lnTo>
                        <a:pt x="173933" y="11299"/>
                      </a:lnTo>
                      <a:lnTo>
                        <a:pt x="169338" y="11299"/>
                      </a:lnTo>
                      <a:lnTo>
                        <a:pt x="169338" y="20873"/>
                      </a:lnTo>
                      <a:lnTo>
                        <a:pt x="156763" y="45224"/>
                      </a:lnTo>
                      <a:lnTo>
                        <a:pt x="156763" y="38171"/>
                      </a:lnTo>
                      <a:lnTo>
                        <a:pt x="147732" y="38171"/>
                      </a:lnTo>
                      <a:lnTo>
                        <a:pt x="147732" y="44202"/>
                      </a:lnTo>
                      <a:lnTo>
                        <a:pt x="131455" y="44202"/>
                      </a:lnTo>
                      <a:lnTo>
                        <a:pt x="131455" y="38171"/>
                      </a:lnTo>
                      <a:lnTo>
                        <a:pt x="127402" y="38171"/>
                      </a:lnTo>
                      <a:lnTo>
                        <a:pt x="127402" y="14235"/>
                      </a:lnTo>
                      <a:lnTo>
                        <a:pt x="121626" y="14235"/>
                      </a:lnTo>
                      <a:lnTo>
                        <a:pt x="121626" y="20554"/>
                      </a:lnTo>
                      <a:lnTo>
                        <a:pt x="115977" y="20554"/>
                      </a:lnTo>
                      <a:lnTo>
                        <a:pt x="115977" y="8139"/>
                      </a:lnTo>
                      <a:lnTo>
                        <a:pt x="108445" y="8139"/>
                      </a:lnTo>
                      <a:lnTo>
                        <a:pt x="108445" y="29139"/>
                      </a:lnTo>
                      <a:lnTo>
                        <a:pt x="107009" y="29139"/>
                      </a:lnTo>
                      <a:lnTo>
                        <a:pt x="107009" y="22086"/>
                      </a:lnTo>
                      <a:lnTo>
                        <a:pt x="105924" y="23043"/>
                      </a:lnTo>
                      <a:lnTo>
                        <a:pt x="105924" y="13341"/>
                      </a:lnTo>
                      <a:lnTo>
                        <a:pt x="102349" y="16341"/>
                      </a:lnTo>
                      <a:lnTo>
                        <a:pt x="102349" y="33415"/>
                      </a:lnTo>
                      <a:lnTo>
                        <a:pt x="100307" y="33415"/>
                      </a:lnTo>
                      <a:lnTo>
                        <a:pt x="100307" y="19437"/>
                      </a:lnTo>
                      <a:lnTo>
                        <a:pt x="95711" y="19437"/>
                      </a:lnTo>
                      <a:lnTo>
                        <a:pt x="95711" y="29011"/>
                      </a:lnTo>
                      <a:lnTo>
                        <a:pt x="92679" y="29011"/>
                      </a:lnTo>
                      <a:lnTo>
                        <a:pt x="92679" y="27894"/>
                      </a:lnTo>
                      <a:lnTo>
                        <a:pt x="87477" y="27894"/>
                      </a:lnTo>
                      <a:lnTo>
                        <a:pt x="87477" y="21862"/>
                      </a:lnTo>
                      <a:lnTo>
                        <a:pt x="86456" y="21862"/>
                      </a:lnTo>
                      <a:lnTo>
                        <a:pt x="86456" y="27894"/>
                      </a:lnTo>
                      <a:lnTo>
                        <a:pt x="83105" y="27894"/>
                      </a:lnTo>
                      <a:lnTo>
                        <a:pt x="83105" y="21958"/>
                      </a:lnTo>
                      <a:lnTo>
                        <a:pt x="74105" y="21958"/>
                      </a:lnTo>
                      <a:lnTo>
                        <a:pt x="74105" y="27894"/>
                      </a:lnTo>
                      <a:lnTo>
                        <a:pt x="73658" y="27894"/>
                      </a:lnTo>
                      <a:lnTo>
                        <a:pt x="73658" y="28022"/>
                      </a:lnTo>
                      <a:lnTo>
                        <a:pt x="57797" y="28022"/>
                      </a:lnTo>
                      <a:lnTo>
                        <a:pt x="57797" y="21958"/>
                      </a:lnTo>
                      <a:lnTo>
                        <a:pt x="46404" y="21958"/>
                      </a:lnTo>
                      <a:lnTo>
                        <a:pt x="46404" y="30320"/>
                      </a:lnTo>
                      <a:lnTo>
                        <a:pt x="42574" y="30320"/>
                      </a:lnTo>
                      <a:lnTo>
                        <a:pt x="42574" y="8267"/>
                      </a:lnTo>
                      <a:lnTo>
                        <a:pt x="36925" y="8267"/>
                      </a:lnTo>
                      <a:lnTo>
                        <a:pt x="36925" y="25213"/>
                      </a:lnTo>
                      <a:lnTo>
                        <a:pt x="33382" y="25213"/>
                      </a:lnTo>
                      <a:lnTo>
                        <a:pt x="33382" y="15352"/>
                      </a:lnTo>
                      <a:lnTo>
                        <a:pt x="31755" y="16724"/>
                      </a:lnTo>
                      <a:lnTo>
                        <a:pt x="31755" y="24671"/>
                      </a:lnTo>
                      <a:lnTo>
                        <a:pt x="28659" y="24671"/>
                      </a:lnTo>
                      <a:lnTo>
                        <a:pt x="28659" y="20075"/>
                      </a:lnTo>
                      <a:lnTo>
                        <a:pt x="24797" y="20075"/>
                      </a:lnTo>
                      <a:lnTo>
                        <a:pt x="24797" y="29394"/>
                      </a:lnTo>
                      <a:lnTo>
                        <a:pt x="23457" y="29394"/>
                      </a:lnTo>
                      <a:lnTo>
                        <a:pt x="23457" y="13596"/>
                      </a:lnTo>
                      <a:lnTo>
                        <a:pt x="21989" y="13596"/>
                      </a:lnTo>
                      <a:lnTo>
                        <a:pt x="21989" y="24798"/>
                      </a:lnTo>
                      <a:lnTo>
                        <a:pt x="19021" y="24798"/>
                      </a:lnTo>
                      <a:lnTo>
                        <a:pt x="19021" y="11682"/>
                      </a:lnTo>
                      <a:lnTo>
                        <a:pt x="13851" y="11682"/>
                      </a:lnTo>
                      <a:lnTo>
                        <a:pt x="13851" y="5650"/>
                      </a:lnTo>
                      <a:lnTo>
                        <a:pt x="12798" y="5650"/>
                      </a:lnTo>
                      <a:lnTo>
                        <a:pt x="12798" y="11682"/>
                      </a:lnTo>
                      <a:lnTo>
                        <a:pt x="0" y="11682"/>
                      </a:lnTo>
                      <a:lnTo>
                        <a:pt x="0" y="77425"/>
                      </a:lnTo>
                      <a:lnTo>
                        <a:pt x="199465" y="77425"/>
                      </a:lnTo>
                      <a:lnTo>
                        <a:pt x="199465" y="6097"/>
                      </a:lnTo>
                      <a:lnTo>
                        <a:pt x="193178" y="6097"/>
                      </a:lnTo>
                      <a:lnTo>
                        <a:pt x="193178" y="12447"/>
                      </a:lnTo>
                      <a:lnTo>
                        <a:pt x="189635" y="12447"/>
                      </a:lnTo>
                      <a:lnTo>
                        <a:pt x="18963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40" name="Google Shape;1340;p24"/>
              <p:cNvSpPr/>
              <p:nvPr/>
            </p:nvSpPr>
            <p:spPr>
              <a:xfrm>
                <a:off x="5588800" y="3898726"/>
                <a:ext cx="529200" cy="7809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341" name="Google Shape;1341;p24"/>
          <p:cNvGrpSpPr/>
          <p:nvPr/>
        </p:nvGrpSpPr>
        <p:grpSpPr>
          <a:xfrm>
            <a:off x="-426071" y="4784327"/>
            <a:ext cx="12594372" cy="2673301"/>
            <a:chOff x="-319554" y="3588245"/>
            <a:chExt cx="9445779" cy="2004976"/>
          </a:xfrm>
        </p:grpSpPr>
        <p:grpSp>
          <p:nvGrpSpPr>
            <p:cNvPr id="1342" name="Google Shape;1342;p24"/>
            <p:cNvGrpSpPr/>
            <p:nvPr/>
          </p:nvGrpSpPr>
          <p:grpSpPr>
            <a:xfrm flipH="1">
              <a:off x="-319554" y="3588260"/>
              <a:ext cx="2014661" cy="2004961"/>
              <a:chOff x="2560796" y="2828448"/>
              <a:chExt cx="1899190" cy="1890046"/>
            </a:xfrm>
          </p:grpSpPr>
          <p:sp>
            <p:nvSpPr>
              <p:cNvPr id="1343" name="Google Shape;1343;p24"/>
              <p:cNvSpPr/>
              <p:nvPr/>
            </p:nvSpPr>
            <p:spPr>
              <a:xfrm>
                <a:off x="2560796" y="2828448"/>
                <a:ext cx="451770" cy="1890045"/>
              </a:xfrm>
              <a:custGeom>
                <a:avLst/>
                <a:gdLst/>
                <a:ahLst/>
                <a:cxnLst/>
                <a:rect l="l" t="t" r="r" b="b"/>
                <a:pathLst>
                  <a:path w="451770" h="1890045" extrusionOk="0">
                    <a:moveTo>
                      <a:pt x="371475" y="476536"/>
                    </a:moveTo>
                    <a:lnTo>
                      <a:pt x="371475" y="254794"/>
                    </a:lnTo>
                    <a:lnTo>
                      <a:pt x="316706" y="254794"/>
                    </a:lnTo>
                    <a:lnTo>
                      <a:pt x="316706" y="144875"/>
                    </a:lnTo>
                    <a:lnTo>
                      <a:pt x="235744" y="144875"/>
                    </a:lnTo>
                    <a:lnTo>
                      <a:pt x="235744" y="59531"/>
                    </a:lnTo>
                    <a:lnTo>
                      <a:pt x="133350" y="59531"/>
                    </a:lnTo>
                    <a:lnTo>
                      <a:pt x="133350" y="0"/>
                    </a:lnTo>
                    <a:lnTo>
                      <a:pt x="0" y="0"/>
                    </a:lnTo>
                    <a:lnTo>
                      <a:pt x="0" y="59531"/>
                    </a:lnTo>
                    <a:lnTo>
                      <a:pt x="0" y="144875"/>
                    </a:lnTo>
                    <a:lnTo>
                      <a:pt x="0" y="254794"/>
                    </a:lnTo>
                    <a:lnTo>
                      <a:pt x="0" y="476536"/>
                    </a:lnTo>
                    <a:lnTo>
                      <a:pt x="0" y="1890046"/>
                    </a:lnTo>
                    <a:lnTo>
                      <a:pt x="451771" y="1890046"/>
                    </a:lnTo>
                    <a:lnTo>
                      <a:pt x="451771" y="476536"/>
                    </a:lnTo>
                    <a:lnTo>
                      <a:pt x="371475" y="476536"/>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44" name="Google Shape;1344;p24"/>
              <p:cNvSpPr/>
              <p:nvPr/>
            </p:nvSpPr>
            <p:spPr>
              <a:xfrm>
                <a:off x="3882390" y="3610832"/>
                <a:ext cx="577596" cy="1107662"/>
              </a:xfrm>
              <a:custGeom>
                <a:avLst/>
                <a:gdLst/>
                <a:ahLst/>
                <a:cxnLst/>
                <a:rect l="l" t="t" r="r" b="b"/>
                <a:pathLst>
                  <a:path w="577596" h="1107662" extrusionOk="0">
                    <a:moveTo>
                      <a:pt x="0" y="0"/>
                    </a:moveTo>
                    <a:lnTo>
                      <a:pt x="577596" y="0"/>
                    </a:lnTo>
                    <a:lnTo>
                      <a:pt x="577596" y="1107662"/>
                    </a:lnTo>
                    <a:lnTo>
                      <a:pt x="0" y="1107662"/>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45" name="Google Shape;1345;p24"/>
              <p:cNvSpPr/>
              <p:nvPr/>
            </p:nvSpPr>
            <p:spPr>
              <a:xfrm>
                <a:off x="3289458" y="3215354"/>
                <a:ext cx="561308" cy="1503140"/>
              </a:xfrm>
              <a:custGeom>
                <a:avLst/>
                <a:gdLst/>
                <a:ahLst/>
                <a:cxnLst/>
                <a:rect l="l" t="t" r="r" b="b"/>
                <a:pathLst>
                  <a:path w="561308" h="1503140" extrusionOk="0">
                    <a:moveTo>
                      <a:pt x="435102" y="76200"/>
                    </a:moveTo>
                    <a:lnTo>
                      <a:pt x="435102" y="0"/>
                    </a:lnTo>
                    <a:lnTo>
                      <a:pt x="126302" y="0"/>
                    </a:lnTo>
                    <a:lnTo>
                      <a:pt x="126302" y="76200"/>
                    </a:lnTo>
                    <a:lnTo>
                      <a:pt x="0" y="76200"/>
                    </a:lnTo>
                    <a:lnTo>
                      <a:pt x="0" y="1503140"/>
                    </a:lnTo>
                    <a:lnTo>
                      <a:pt x="561308" y="1503140"/>
                    </a:lnTo>
                    <a:lnTo>
                      <a:pt x="561308" y="76200"/>
                    </a:lnTo>
                    <a:lnTo>
                      <a:pt x="435102" y="7620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1346" name="Google Shape;1346;p24"/>
            <p:cNvGrpSpPr/>
            <p:nvPr/>
          </p:nvGrpSpPr>
          <p:grpSpPr>
            <a:xfrm flipH="1">
              <a:off x="6859266" y="3588245"/>
              <a:ext cx="2266959" cy="1681527"/>
              <a:chOff x="4692967" y="3140392"/>
              <a:chExt cx="2137028" cy="1585150"/>
            </a:xfrm>
          </p:grpSpPr>
          <p:sp>
            <p:nvSpPr>
              <p:cNvPr id="1347" name="Google Shape;1347;p24"/>
              <p:cNvSpPr/>
              <p:nvPr/>
            </p:nvSpPr>
            <p:spPr>
              <a:xfrm>
                <a:off x="4692967" y="3955160"/>
                <a:ext cx="395192" cy="770382"/>
              </a:xfrm>
              <a:custGeom>
                <a:avLst/>
                <a:gdLst/>
                <a:ahLst/>
                <a:cxnLst/>
                <a:rect l="l" t="t" r="r" b="b"/>
                <a:pathLst>
                  <a:path w="395192" h="770382" extrusionOk="0">
                    <a:moveTo>
                      <a:pt x="0" y="0"/>
                    </a:moveTo>
                    <a:lnTo>
                      <a:pt x="130112" y="0"/>
                    </a:lnTo>
                    <a:lnTo>
                      <a:pt x="395192" y="183928"/>
                    </a:lnTo>
                    <a:lnTo>
                      <a:pt x="395192" y="770382"/>
                    </a:lnTo>
                    <a:lnTo>
                      <a:pt x="0" y="770382"/>
                    </a:lnTo>
                    <a:lnTo>
                      <a:pt x="0" y="0"/>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48" name="Google Shape;1348;p24"/>
              <p:cNvSpPr/>
              <p:nvPr/>
            </p:nvSpPr>
            <p:spPr>
              <a:xfrm>
                <a:off x="5144357" y="3140392"/>
                <a:ext cx="565118" cy="1585150"/>
              </a:xfrm>
              <a:custGeom>
                <a:avLst/>
                <a:gdLst/>
                <a:ahLst/>
                <a:cxnLst/>
                <a:rect l="l" t="t" r="r" b="b"/>
                <a:pathLst>
                  <a:path w="565118" h="1585150" extrusionOk="0">
                    <a:moveTo>
                      <a:pt x="530923" y="904399"/>
                    </a:moveTo>
                    <a:lnTo>
                      <a:pt x="530923" y="245745"/>
                    </a:lnTo>
                    <a:lnTo>
                      <a:pt x="461391" y="245745"/>
                    </a:lnTo>
                    <a:lnTo>
                      <a:pt x="461391" y="143256"/>
                    </a:lnTo>
                    <a:lnTo>
                      <a:pt x="406622" y="143256"/>
                    </a:lnTo>
                    <a:lnTo>
                      <a:pt x="406622" y="0"/>
                    </a:lnTo>
                    <a:lnTo>
                      <a:pt x="351758" y="0"/>
                    </a:lnTo>
                    <a:lnTo>
                      <a:pt x="251841" y="0"/>
                    </a:lnTo>
                    <a:lnTo>
                      <a:pt x="251841" y="311563"/>
                    </a:lnTo>
                    <a:lnTo>
                      <a:pt x="192119" y="311563"/>
                    </a:lnTo>
                    <a:lnTo>
                      <a:pt x="192119" y="357188"/>
                    </a:lnTo>
                    <a:lnTo>
                      <a:pt x="103156" y="357188"/>
                    </a:lnTo>
                    <a:lnTo>
                      <a:pt x="103156" y="457105"/>
                    </a:lnTo>
                    <a:lnTo>
                      <a:pt x="70580" y="457105"/>
                    </a:lnTo>
                    <a:lnTo>
                      <a:pt x="70580" y="904399"/>
                    </a:lnTo>
                    <a:lnTo>
                      <a:pt x="0" y="904399"/>
                    </a:lnTo>
                    <a:lnTo>
                      <a:pt x="0" y="1585151"/>
                    </a:lnTo>
                    <a:lnTo>
                      <a:pt x="371285" y="1585151"/>
                    </a:lnTo>
                    <a:lnTo>
                      <a:pt x="565118" y="1585151"/>
                    </a:lnTo>
                    <a:lnTo>
                      <a:pt x="565118" y="904399"/>
                    </a:lnTo>
                    <a:lnTo>
                      <a:pt x="530923" y="904399"/>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49" name="Google Shape;1349;p24"/>
              <p:cNvSpPr/>
              <p:nvPr/>
            </p:nvSpPr>
            <p:spPr>
              <a:xfrm>
                <a:off x="6341935" y="3666934"/>
                <a:ext cx="488060" cy="1058608"/>
              </a:xfrm>
              <a:custGeom>
                <a:avLst/>
                <a:gdLst/>
                <a:ahLst/>
                <a:cxnLst/>
                <a:rect l="l" t="t" r="r" b="b"/>
                <a:pathLst>
                  <a:path w="488060" h="1058608" extrusionOk="0">
                    <a:moveTo>
                      <a:pt x="384524" y="61341"/>
                    </a:moveTo>
                    <a:lnTo>
                      <a:pt x="384524" y="0"/>
                    </a:lnTo>
                    <a:lnTo>
                      <a:pt x="103537" y="0"/>
                    </a:lnTo>
                    <a:lnTo>
                      <a:pt x="103537" y="61341"/>
                    </a:lnTo>
                    <a:lnTo>
                      <a:pt x="0" y="61341"/>
                    </a:lnTo>
                    <a:lnTo>
                      <a:pt x="0" y="1058608"/>
                    </a:lnTo>
                    <a:lnTo>
                      <a:pt x="488061" y="1058608"/>
                    </a:lnTo>
                    <a:lnTo>
                      <a:pt x="488061" y="61341"/>
                    </a:lnTo>
                    <a:lnTo>
                      <a:pt x="384524" y="61341"/>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50" name="Google Shape;1350;p24"/>
              <p:cNvSpPr/>
              <p:nvPr/>
            </p:nvSpPr>
            <p:spPr>
              <a:xfrm>
                <a:off x="5774055" y="3774566"/>
                <a:ext cx="522731" cy="943927"/>
              </a:xfrm>
              <a:custGeom>
                <a:avLst/>
                <a:gdLst/>
                <a:ahLst/>
                <a:cxnLst/>
                <a:rect l="l" t="t" r="r" b="b"/>
                <a:pathLst>
                  <a:path w="522731" h="943927" extrusionOk="0">
                    <a:moveTo>
                      <a:pt x="347758" y="242316"/>
                    </a:moveTo>
                    <a:lnTo>
                      <a:pt x="347758" y="158401"/>
                    </a:lnTo>
                    <a:lnTo>
                      <a:pt x="262318" y="158401"/>
                    </a:lnTo>
                    <a:lnTo>
                      <a:pt x="262318" y="0"/>
                    </a:lnTo>
                    <a:lnTo>
                      <a:pt x="0" y="0"/>
                    </a:lnTo>
                    <a:lnTo>
                      <a:pt x="0" y="943928"/>
                    </a:lnTo>
                    <a:lnTo>
                      <a:pt x="211550" y="943928"/>
                    </a:lnTo>
                    <a:lnTo>
                      <a:pt x="262318" y="943928"/>
                    </a:lnTo>
                    <a:lnTo>
                      <a:pt x="322707" y="943928"/>
                    </a:lnTo>
                    <a:lnTo>
                      <a:pt x="347758" y="943928"/>
                    </a:lnTo>
                    <a:lnTo>
                      <a:pt x="522732" y="943928"/>
                    </a:lnTo>
                    <a:lnTo>
                      <a:pt x="522732" y="242316"/>
                    </a:lnTo>
                    <a:lnTo>
                      <a:pt x="347758" y="242316"/>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grpSp>
        <p:nvGrpSpPr>
          <p:cNvPr id="1351" name="Google Shape;1351;p24"/>
          <p:cNvGrpSpPr/>
          <p:nvPr/>
        </p:nvGrpSpPr>
        <p:grpSpPr>
          <a:xfrm flipH="1">
            <a:off x="11004780" y="5271464"/>
            <a:ext cx="770817" cy="2477763"/>
            <a:chOff x="4263909" y="2227063"/>
            <a:chExt cx="757783" cy="2435866"/>
          </a:xfrm>
        </p:grpSpPr>
        <p:sp>
          <p:nvSpPr>
            <p:cNvPr id="1352" name="Google Shape;1352;p24"/>
            <p:cNvSpPr/>
            <p:nvPr/>
          </p:nvSpPr>
          <p:spPr>
            <a:xfrm>
              <a:off x="4263909" y="2227063"/>
              <a:ext cx="757783" cy="2435866"/>
            </a:xfrm>
            <a:custGeom>
              <a:avLst/>
              <a:gdLst/>
              <a:ahLst/>
              <a:cxnLst/>
              <a:rect l="l" t="t" r="r" b="b"/>
              <a:pathLst>
                <a:path w="757783" h="2435866" extrusionOk="0">
                  <a:moveTo>
                    <a:pt x="0" y="0"/>
                  </a:moveTo>
                  <a:lnTo>
                    <a:pt x="757783" y="0"/>
                  </a:lnTo>
                  <a:lnTo>
                    <a:pt x="757783" y="2435867"/>
                  </a:lnTo>
                  <a:lnTo>
                    <a:pt x="0" y="2435867"/>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53" name="Google Shape;1353;p24"/>
            <p:cNvSpPr/>
            <p:nvPr/>
          </p:nvSpPr>
          <p:spPr>
            <a:xfrm>
              <a:off x="4340487" y="2295387"/>
              <a:ext cx="604627" cy="26462"/>
            </a:xfrm>
            <a:custGeom>
              <a:avLst/>
              <a:gdLst/>
              <a:ahLst/>
              <a:cxnLst/>
              <a:rect l="l" t="t" r="r" b="b"/>
              <a:pathLst>
                <a:path w="604627" h="26462" extrusionOk="0">
                  <a:moveTo>
                    <a:pt x="0" y="0"/>
                  </a:moveTo>
                  <a:lnTo>
                    <a:pt x="604627" y="0"/>
                  </a:lnTo>
                  <a:lnTo>
                    <a:pt x="604627" y="26462"/>
                  </a:lnTo>
                  <a:lnTo>
                    <a:pt x="0" y="26462"/>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54" name="Google Shape;1354;p24"/>
            <p:cNvSpPr/>
            <p:nvPr/>
          </p:nvSpPr>
          <p:spPr>
            <a:xfrm>
              <a:off x="4340487" y="2388643"/>
              <a:ext cx="604627" cy="26462"/>
            </a:xfrm>
            <a:custGeom>
              <a:avLst/>
              <a:gdLst/>
              <a:ahLst/>
              <a:cxnLst/>
              <a:rect l="l" t="t" r="r" b="b"/>
              <a:pathLst>
                <a:path w="604627" h="26462" extrusionOk="0">
                  <a:moveTo>
                    <a:pt x="0" y="0"/>
                  </a:moveTo>
                  <a:lnTo>
                    <a:pt x="604627" y="0"/>
                  </a:lnTo>
                  <a:lnTo>
                    <a:pt x="604627" y="26462"/>
                  </a:lnTo>
                  <a:lnTo>
                    <a:pt x="0" y="26462"/>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55" name="Google Shape;1355;p24"/>
            <p:cNvSpPr/>
            <p:nvPr/>
          </p:nvSpPr>
          <p:spPr>
            <a:xfrm>
              <a:off x="4340487" y="2481813"/>
              <a:ext cx="604627" cy="26462"/>
            </a:xfrm>
            <a:custGeom>
              <a:avLst/>
              <a:gdLst/>
              <a:ahLst/>
              <a:cxnLst/>
              <a:rect l="l" t="t" r="r" b="b"/>
              <a:pathLst>
                <a:path w="604627" h="26462" extrusionOk="0">
                  <a:moveTo>
                    <a:pt x="0" y="0"/>
                  </a:moveTo>
                  <a:lnTo>
                    <a:pt x="604627" y="0"/>
                  </a:lnTo>
                  <a:lnTo>
                    <a:pt x="604627" y="26462"/>
                  </a:lnTo>
                  <a:lnTo>
                    <a:pt x="0" y="26462"/>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56" name="Google Shape;1356;p24"/>
            <p:cNvSpPr/>
            <p:nvPr/>
          </p:nvSpPr>
          <p:spPr>
            <a:xfrm>
              <a:off x="4340487" y="2574983"/>
              <a:ext cx="604627" cy="26462"/>
            </a:xfrm>
            <a:custGeom>
              <a:avLst/>
              <a:gdLst/>
              <a:ahLst/>
              <a:cxnLst/>
              <a:rect l="l" t="t" r="r" b="b"/>
              <a:pathLst>
                <a:path w="604627" h="26462" extrusionOk="0">
                  <a:moveTo>
                    <a:pt x="0" y="0"/>
                  </a:moveTo>
                  <a:lnTo>
                    <a:pt x="604627" y="0"/>
                  </a:lnTo>
                  <a:lnTo>
                    <a:pt x="604627" y="26462"/>
                  </a:lnTo>
                  <a:lnTo>
                    <a:pt x="0" y="26462"/>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57" name="Google Shape;1357;p24"/>
            <p:cNvSpPr/>
            <p:nvPr/>
          </p:nvSpPr>
          <p:spPr>
            <a:xfrm>
              <a:off x="4340487" y="2668153"/>
              <a:ext cx="604627" cy="26462"/>
            </a:xfrm>
            <a:custGeom>
              <a:avLst/>
              <a:gdLst/>
              <a:ahLst/>
              <a:cxnLst/>
              <a:rect l="l" t="t" r="r" b="b"/>
              <a:pathLst>
                <a:path w="604627" h="26462" extrusionOk="0">
                  <a:moveTo>
                    <a:pt x="0" y="0"/>
                  </a:moveTo>
                  <a:lnTo>
                    <a:pt x="604627" y="0"/>
                  </a:lnTo>
                  <a:lnTo>
                    <a:pt x="604627" y="26462"/>
                  </a:lnTo>
                  <a:lnTo>
                    <a:pt x="0" y="26462"/>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58" name="Google Shape;1358;p24"/>
            <p:cNvSpPr/>
            <p:nvPr/>
          </p:nvSpPr>
          <p:spPr>
            <a:xfrm>
              <a:off x="4340487" y="2761323"/>
              <a:ext cx="604627" cy="26462"/>
            </a:xfrm>
            <a:custGeom>
              <a:avLst/>
              <a:gdLst/>
              <a:ahLst/>
              <a:cxnLst/>
              <a:rect l="l" t="t" r="r" b="b"/>
              <a:pathLst>
                <a:path w="604627" h="26462" extrusionOk="0">
                  <a:moveTo>
                    <a:pt x="0" y="0"/>
                  </a:moveTo>
                  <a:lnTo>
                    <a:pt x="604627" y="0"/>
                  </a:lnTo>
                  <a:lnTo>
                    <a:pt x="604627" y="26462"/>
                  </a:lnTo>
                  <a:lnTo>
                    <a:pt x="0" y="26462"/>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59" name="Google Shape;1359;p24"/>
            <p:cNvSpPr/>
            <p:nvPr/>
          </p:nvSpPr>
          <p:spPr>
            <a:xfrm>
              <a:off x="4340487" y="2854578"/>
              <a:ext cx="604627" cy="26462"/>
            </a:xfrm>
            <a:custGeom>
              <a:avLst/>
              <a:gdLst/>
              <a:ahLst/>
              <a:cxnLst/>
              <a:rect l="l" t="t" r="r" b="b"/>
              <a:pathLst>
                <a:path w="604627" h="26462" extrusionOk="0">
                  <a:moveTo>
                    <a:pt x="0" y="0"/>
                  </a:moveTo>
                  <a:lnTo>
                    <a:pt x="604627" y="0"/>
                  </a:lnTo>
                  <a:lnTo>
                    <a:pt x="604627" y="26462"/>
                  </a:lnTo>
                  <a:lnTo>
                    <a:pt x="0" y="26462"/>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60" name="Google Shape;1360;p24"/>
            <p:cNvSpPr/>
            <p:nvPr/>
          </p:nvSpPr>
          <p:spPr>
            <a:xfrm>
              <a:off x="4340487" y="2947748"/>
              <a:ext cx="604627" cy="26462"/>
            </a:xfrm>
            <a:custGeom>
              <a:avLst/>
              <a:gdLst/>
              <a:ahLst/>
              <a:cxnLst/>
              <a:rect l="l" t="t" r="r" b="b"/>
              <a:pathLst>
                <a:path w="604627" h="26462" extrusionOk="0">
                  <a:moveTo>
                    <a:pt x="0" y="0"/>
                  </a:moveTo>
                  <a:lnTo>
                    <a:pt x="604627" y="0"/>
                  </a:lnTo>
                  <a:lnTo>
                    <a:pt x="604627" y="26462"/>
                  </a:lnTo>
                  <a:lnTo>
                    <a:pt x="0" y="26462"/>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61" name="Google Shape;1361;p24"/>
            <p:cNvSpPr/>
            <p:nvPr/>
          </p:nvSpPr>
          <p:spPr>
            <a:xfrm>
              <a:off x="4340487" y="3040918"/>
              <a:ext cx="604627" cy="26462"/>
            </a:xfrm>
            <a:custGeom>
              <a:avLst/>
              <a:gdLst/>
              <a:ahLst/>
              <a:cxnLst/>
              <a:rect l="l" t="t" r="r" b="b"/>
              <a:pathLst>
                <a:path w="604627" h="26462" extrusionOk="0">
                  <a:moveTo>
                    <a:pt x="0" y="0"/>
                  </a:moveTo>
                  <a:lnTo>
                    <a:pt x="604627" y="0"/>
                  </a:lnTo>
                  <a:lnTo>
                    <a:pt x="604627" y="26462"/>
                  </a:lnTo>
                  <a:lnTo>
                    <a:pt x="0" y="26462"/>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62" name="Google Shape;1362;p24"/>
            <p:cNvSpPr/>
            <p:nvPr/>
          </p:nvSpPr>
          <p:spPr>
            <a:xfrm>
              <a:off x="4340487" y="3134088"/>
              <a:ext cx="604627" cy="26462"/>
            </a:xfrm>
            <a:custGeom>
              <a:avLst/>
              <a:gdLst/>
              <a:ahLst/>
              <a:cxnLst/>
              <a:rect l="l" t="t" r="r" b="b"/>
              <a:pathLst>
                <a:path w="604627" h="26462" extrusionOk="0">
                  <a:moveTo>
                    <a:pt x="0" y="0"/>
                  </a:moveTo>
                  <a:lnTo>
                    <a:pt x="604627" y="0"/>
                  </a:lnTo>
                  <a:lnTo>
                    <a:pt x="604627" y="26462"/>
                  </a:lnTo>
                  <a:lnTo>
                    <a:pt x="0" y="26462"/>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63" name="Google Shape;1363;p24"/>
            <p:cNvSpPr/>
            <p:nvPr/>
          </p:nvSpPr>
          <p:spPr>
            <a:xfrm>
              <a:off x="4340487" y="3227344"/>
              <a:ext cx="604627" cy="26462"/>
            </a:xfrm>
            <a:custGeom>
              <a:avLst/>
              <a:gdLst/>
              <a:ahLst/>
              <a:cxnLst/>
              <a:rect l="l" t="t" r="r" b="b"/>
              <a:pathLst>
                <a:path w="604627" h="26462" extrusionOk="0">
                  <a:moveTo>
                    <a:pt x="0" y="0"/>
                  </a:moveTo>
                  <a:lnTo>
                    <a:pt x="604627" y="0"/>
                  </a:lnTo>
                  <a:lnTo>
                    <a:pt x="604627" y="26462"/>
                  </a:lnTo>
                  <a:lnTo>
                    <a:pt x="0" y="26462"/>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64" name="Google Shape;1364;p24"/>
            <p:cNvSpPr/>
            <p:nvPr/>
          </p:nvSpPr>
          <p:spPr>
            <a:xfrm>
              <a:off x="4340487" y="3320514"/>
              <a:ext cx="604627" cy="26462"/>
            </a:xfrm>
            <a:custGeom>
              <a:avLst/>
              <a:gdLst/>
              <a:ahLst/>
              <a:cxnLst/>
              <a:rect l="l" t="t" r="r" b="b"/>
              <a:pathLst>
                <a:path w="604627" h="26462" extrusionOk="0">
                  <a:moveTo>
                    <a:pt x="0" y="0"/>
                  </a:moveTo>
                  <a:lnTo>
                    <a:pt x="604627" y="0"/>
                  </a:lnTo>
                  <a:lnTo>
                    <a:pt x="604627" y="26462"/>
                  </a:lnTo>
                  <a:lnTo>
                    <a:pt x="0" y="26462"/>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65" name="Google Shape;1365;p24"/>
            <p:cNvSpPr/>
            <p:nvPr/>
          </p:nvSpPr>
          <p:spPr>
            <a:xfrm>
              <a:off x="4340487" y="3413684"/>
              <a:ext cx="604627" cy="26462"/>
            </a:xfrm>
            <a:custGeom>
              <a:avLst/>
              <a:gdLst/>
              <a:ahLst/>
              <a:cxnLst/>
              <a:rect l="l" t="t" r="r" b="b"/>
              <a:pathLst>
                <a:path w="604627" h="26462" extrusionOk="0">
                  <a:moveTo>
                    <a:pt x="0" y="0"/>
                  </a:moveTo>
                  <a:lnTo>
                    <a:pt x="604627" y="0"/>
                  </a:lnTo>
                  <a:lnTo>
                    <a:pt x="604627" y="26462"/>
                  </a:lnTo>
                  <a:lnTo>
                    <a:pt x="0" y="26462"/>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66" name="Google Shape;1366;p24"/>
            <p:cNvSpPr/>
            <p:nvPr/>
          </p:nvSpPr>
          <p:spPr>
            <a:xfrm>
              <a:off x="4340487" y="3506854"/>
              <a:ext cx="604627" cy="26462"/>
            </a:xfrm>
            <a:custGeom>
              <a:avLst/>
              <a:gdLst/>
              <a:ahLst/>
              <a:cxnLst/>
              <a:rect l="l" t="t" r="r" b="b"/>
              <a:pathLst>
                <a:path w="604627" h="26462" extrusionOk="0">
                  <a:moveTo>
                    <a:pt x="0" y="0"/>
                  </a:moveTo>
                  <a:lnTo>
                    <a:pt x="604627" y="0"/>
                  </a:lnTo>
                  <a:lnTo>
                    <a:pt x="604627" y="26462"/>
                  </a:lnTo>
                  <a:lnTo>
                    <a:pt x="0" y="26462"/>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67" name="Google Shape;1367;p24"/>
            <p:cNvSpPr/>
            <p:nvPr/>
          </p:nvSpPr>
          <p:spPr>
            <a:xfrm>
              <a:off x="4340487" y="3600024"/>
              <a:ext cx="604627" cy="26462"/>
            </a:xfrm>
            <a:custGeom>
              <a:avLst/>
              <a:gdLst/>
              <a:ahLst/>
              <a:cxnLst/>
              <a:rect l="l" t="t" r="r" b="b"/>
              <a:pathLst>
                <a:path w="604627" h="26462" extrusionOk="0">
                  <a:moveTo>
                    <a:pt x="0" y="0"/>
                  </a:moveTo>
                  <a:lnTo>
                    <a:pt x="604627" y="0"/>
                  </a:lnTo>
                  <a:lnTo>
                    <a:pt x="604627" y="26462"/>
                  </a:lnTo>
                  <a:lnTo>
                    <a:pt x="0" y="26462"/>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68" name="Google Shape;1368;p24"/>
            <p:cNvSpPr/>
            <p:nvPr/>
          </p:nvSpPr>
          <p:spPr>
            <a:xfrm>
              <a:off x="4340487" y="3693279"/>
              <a:ext cx="604627" cy="26462"/>
            </a:xfrm>
            <a:custGeom>
              <a:avLst/>
              <a:gdLst/>
              <a:ahLst/>
              <a:cxnLst/>
              <a:rect l="l" t="t" r="r" b="b"/>
              <a:pathLst>
                <a:path w="604627" h="26462" extrusionOk="0">
                  <a:moveTo>
                    <a:pt x="0" y="0"/>
                  </a:moveTo>
                  <a:lnTo>
                    <a:pt x="604627" y="0"/>
                  </a:lnTo>
                  <a:lnTo>
                    <a:pt x="604627" y="26462"/>
                  </a:lnTo>
                  <a:lnTo>
                    <a:pt x="0" y="26462"/>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69" name="Google Shape;1369;p24"/>
            <p:cNvSpPr/>
            <p:nvPr/>
          </p:nvSpPr>
          <p:spPr>
            <a:xfrm>
              <a:off x="4340487" y="3786449"/>
              <a:ext cx="604627" cy="26462"/>
            </a:xfrm>
            <a:custGeom>
              <a:avLst/>
              <a:gdLst/>
              <a:ahLst/>
              <a:cxnLst/>
              <a:rect l="l" t="t" r="r" b="b"/>
              <a:pathLst>
                <a:path w="604627" h="26462" extrusionOk="0">
                  <a:moveTo>
                    <a:pt x="0" y="0"/>
                  </a:moveTo>
                  <a:lnTo>
                    <a:pt x="604627" y="0"/>
                  </a:lnTo>
                  <a:lnTo>
                    <a:pt x="604627" y="26462"/>
                  </a:lnTo>
                  <a:lnTo>
                    <a:pt x="0" y="26462"/>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70" name="Google Shape;1370;p24"/>
            <p:cNvSpPr/>
            <p:nvPr/>
          </p:nvSpPr>
          <p:spPr>
            <a:xfrm>
              <a:off x="4340487" y="3879619"/>
              <a:ext cx="604627" cy="26462"/>
            </a:xfrm>
            <a:custGeom>
              <a:avLst/>
              <a:gdLst/>
              <a:ahLst/>
              <a:cxnLst/>
              <a:rect l="l" t="t" r="r" b="b"/>
              <a:pathLst>
                <a:path w="604627" h="26462" extrusionOk="0">
                  <a:moveTo>
                    <a:pt x="0" y="0"/>
                  </a:moveTo>
                  <a:lnTo>
                    <a:pt x="604627" y="0"/>
                  </a:lnTo>
                  <a:lnTo>
                    <a:pt x="604627" y="26462"/>
                  </a:lnTo>
                  <a:lnTo>
                    <a:pt x="0" y="26462"/>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71" name="Google Shape;1371;p24"/>
            <p:cNvSpPr/>
            <p:nvPr/>
          </p:nvSpPr>
          <p:spPr>
            <a:xfrm>
              <a:off x="4340487" y="3972790"/>
              <a:ext cx="604627" cy="26462"/>
            </a:xfrm>
            <a:custGeom>
              <a:avLst/>
              <a:gdLst/>
              <a:ahLst/>
              <a:cxnLst/>
              <a:rect l="l" t="t" r="r" b="b"/>
              <a:pathLst>
                <a:path w="604627" h="26462" extrusionOk="0">
                  <a:moveTo>
                    <a:pt x="0" y="0"/>
                  </a:moveTo>
                  <a:lnTo>
                    <a:pt x="604627" y="0"/>
                  </a:lnTo>
                  <a:lnTo>
                    <a:pt x="604627" y="26462"/>
                  </a:lnTo>
                  <a:lnTo>
                    <a:pt x="0" y="26462"/>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72" name="Google Shape;1372;p24"/>
            <p:cNvSpPr/>
            <p:nvPr/>
          </p:nvSpPr>
          <p:spPr>
            <a:xfrm>
              <a:off x="4340487" y="4066045"/>
              <a:ext cx="604627" cy="26462"/>
            </a:xfrm>
            <a:custGeom>
              <a:avLst/>
              <a:gdLst/>
              <a:ahLst/>
              <a:cxnLst/>
              <a:rect l="l" t="t" r="r" b="b"/>
              <a:pathLst>
                <a:path w="604627" h="26462" extrusionOk="0">
                  <a:moveTo>
                    <a:pt x="0" y="0"/>
                  </a:moveTo>
                  <a:lnTo>
                    <a:pt x="604627" y="0"/>
                  </a:lnTo>
                  <a:lnTo>
                    <a:pt x="604627" y="26462"/>
                  </a:lnTo>
                  <a:lnTo>
                    <a:pt x="0" y="26462"/>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73" name="Google Shape;1373;p24"/>
            <p:cNvSpPr/>
            <p:nvPr/>
          </p:nvSpPr>
          <p:spPr>
            <a:xfrm>
              <a:off x="4340487" y="4159215"/>
              <a:ext cx="604627" cy="26462"/>
            </a:xfrm>
            <a:custGeom>
              <a:avLst/>
              <a:gdLst/>
              <a:ahLst/>
              <a:cxnLst/>
              <a:rect l="l" t="t" r="r" b="b"/>
              <a:pathLst>
                <a:path w="604627" h="26462" extrusionOk="0">
                  <a:moveTo>
                    <a:pt x="0" y="0"/>
                  </a:moveTo>
                  <a:lnTo>
                    <a:pt x="604627" y="0"/>
                  </a:lnTo>
                  <a:lnTo>
                    <a:pt x="604627" y="26462"/>
                  </a:lnTo>
                  <a:lnTo>
                    <a:pt x="0" y="26462"/>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74" name="Google Shape;1374;p24"/>
            <p:cNvSpPr/>
            <p:nvPr/>
          </p:nvSpPr>
          <p:spPr>
            <a:xfrm>
              <a:off x="4340487" y="4252385"/>
              <a:ext cx="604627" cy="26462"/>
            </a:xfrm>
            <a:custGeom>
              <a:avLst/>
              <a:gdLst/>
              <a:ahLst/>
              <a:cxnLst/>
              <a:rect l="l" t="t" r="r" b="b"/>
              <a:pathLst>
                <a:path w="604627" h="26462" extrusionOk="0">
                  <a:moveTo>
                    <a:pt x="0" y="0"/>
                  </a:moveTo>
                  <a:lnTo>
                    <a:pt x="604627" y="0"/>
                  </a:lnTo>
                  <a:lnTo>
                    <a:pt x="604627" y="26462"/>
                  </a:lnTo>
                  <a:lnTo>
                    <a:pt x="0" y="26462"/>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75" name="Google Shape;1375;p24"/>
            <p:cNvSpPr/>
            <p:nvPr/>
          </p:nvSpPr>
          <p:spPr>
            <a:xfrm>
              <a:off x="4340487" y="4345555"/>
              <a:ext cx="604627" cy="26462"/>
            </a:xfrm>
            <a:custGeom>
              <a:avLst/>
              <a:gdLst/>
              <a:ahLst/>
              <a:cxnLst/>
              <a:rect l="l" t="t" r="r" b="b"/>
              <a:pathLst>
                <a:path w="604627" h="26462" extrusionOk="0">
                  <a:moveTo>
                    <a:pt x="0" y="0"/>
                  </a:moveTo>
                  <a:lnTo>
                    <a:pt x="604627" y="0"/>
                  </a:lnTo>
                  <a:lnTo>
                    <a:pt x="604627" y="26462"/>
                  </a:lnTo>
                  <a:lnTo>
                    <a:pt x="0" y="26462"/>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76" name="Google Shape;1376;p24"/>
            <p:cNvSpPr/>
            <p:nvPr/>
          </p:nvSpPr>
          <p:spPr>
            <a:xfrm>
              <a:off x="4340487" y="4438725"/>
              <a:ext cx="604627" cy="26462"/>
            </a:xfrm>
            <a:custGeom>
              <a:avLst/>
              <a:gdLst/>
              <a:ahLst/>
              <a:cxnLst/>
              <a:rect l="l" t="t" r="r" b="b"/>
              <a:pathLst>
                <a:path w="604627" h="26462" extrusionOk="0">
                  <a:moveTo>
                    <a:pt x="0" y="0"/>
                  </a:moveTo>
                  <a:lnTo>
                    <a:pt x="604627" y="0"/>
                  </a:lnTo>
                  <a:lnTo>
                    <a:pt x="604627" y="26462"/>
                  </a:lnTo>
                  <a:lnTo>
                    <a:pt x="0" y="26462"/>
                  </a:ln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1377" name="Google Shape;1377;p24"/>
          <p:cNvGrpSpPr/>
          <p:nvPr/>
        </p:nvGrpSpPr>
        <p:grpSpPr>
          <a:xfrm>
            <a:off x="-1338902" y="1251033"/>
            <a:ext cx="14838788" cy="6303951"/>
            <a:chOff x="-1004177" y="938274"/>
            <a:chExt cx="11129091" cy="4727963"/>
          </a:xfrm>
        </p:grpSpPr>
        <p:grpSp>
          <p:nvGrpSpPr>
            <p:cNvPr id="1378" name="Google Shape;1378;p24"/>
            <p:cNvGrpSpPr/>
            <p:nvPr/>
          </p:nvGrpSpPr>
          <p:grpSpPr>
            <a:xfrm flipH="1">
              <a:off x="6690102" y="938274"/>
              <a:ext cx="3434812" cy="4727963"/>
              <a:chOff x="-1004177" y="938274"/>
              <a:chExt cx="3434812" cy="4727963"/>
            </a:xfrm>
          </p:grpSpPr>
          <p:sp>
            <p:nvSpPr>
              <p:cNvPr id="1379" name="Google Shape;1379;p24"/>
              <p:cNvSpPr/>
              <p:nvPr/>
            </p:nvSpPr>
            <p:spPr>
              <a:xfrm rot="-1766016">
                <a:off x="-1125" y="1145304"/>
                <a:ext cx="1428708" cy="4457568"/>
              </a:xfrm>
              <a:custGeom>
                <a:avLst/>
                <a:gdLst/>
                <a:ahLst/>
                <a:cxnLst/>
                <a:rect l="l" t="t" r="r" b="b"/>
                <a:pathLst>
                  <a:path w="57150" h="178308" extrusionOk="0">
                    <a:moveTo>
                      <a:pt x="57150" y="178308"/>
                    </a:moveTo>
                    <a:lnTo>
                      <a:pt x="31623" y="0"/>
                    </a:lnTo>
                    <a:lnTo>
                      <a:pt x="0" y="0"/>
                    </a:lnTo>
                    <a:close/>
                  </a:path>
                </a:pathLst>
              </a:custGeom>
              <a:solidFill>
                <a:srgbClr val="FFC581">
                  <a:alpha val="36080"/>
                </a:srgbClr>
              </a:solidFill>
              <a:ln>
                <a:noFill/>
              </a:ln>
            </p:spPr>
          </p:sp>
          <p:sp>
            <p:nvSpPr>
              <p:cNvPr id="1380" name="Google Shape;1380;p24"/>
              <p:cNvSpPr/>
              <p:nvPr/>
            </p:nvSpPr>
            <p:spPr>
              <a:xfrm rot="-1488261">
                <a:off x="96588" y="1032344"/>
                <a:ext cx="1428678" cy="4457476"/>
              </a:xfrm>
              <a:custGeom>
                <a:avLst/>
                <a:gdLst/>
                <a:ahLst/>
                <a:cxnLst/>
                <a:rect l="l" t="t" r="r" b="b"/>
                <a:pathLst>
                  <a:path w="57150" h="178308" extrusionOk="0">
                    <a:moveTo>
                      <a:pt x="57150" y="178308"/>
                    </a:moveTo>
                    <a:lnTo>
                      <a:pt x="31623" y="0"/>
                    </a:lnTo>
                    <a:lnTo>
                      <a:pt x="0" y="0"/>
                    </a:lnTo>
                    <a:close/>
                  </a:path>
                </a:pathLst>
              </a:custGeom>
              <a:solidFill>
                <a:srgbClr val="FFC581">
                  <a:alpha val="36080"/>
                </a:srgbClr>
              </a:solidFill>
              <a:ln>
                <a:noFill/>
              </a:ln>
            </p:spPr>
          </p:sp>
        </p:grpSp>
        <p:grpSp>
          <p:nvGrpSpPr>
            <p:cNvPr id="1381" name="Google Shape;1381;p24"/>
            <p:cNvGrpSpPr/>
            <p:nvPr/>
          </p:nvGrpSpPr>
          <p:grpSpPr>
            <a:xfrm>
              <a:off x="-1004177" y="938274"/>
              <a:ext cx="3434812" cy="4727963"/>
              <a:chOff x="-1004177" y="938274"/>
              <a:chExt cx="3434812" cy="4727963"/>
            </a:xfrm>
          </p:grpSpPr>
          <p:sp>
            <p:nvSpPr>
              <p:cNvPr id="1382" name="Google Shape;1382;p24"/>
              <p:cNvSpPr/>
              <p:nvPr/>
            </p:nvSpPr>
            <p:spPr>
              <a:xfrm rot="-1766016">
                <a:off x="-1125" y="1145304"/>
                <a:ext cx="1428708" cy="4457568"/>
              </a:xfrm>
              <a:custGeom>
                <a:avLst/>
                <a:gdLst/>
                <a:ahLst/>
                <a:cxnLst/>
                <a:rect l="l" t="t" r="r" b="b"/>
                <a:pathLst>
                  <a:path w="57150" h="178308" extrusionOk="0">
                    <a:moveTo>
                      <a:pt x="57150" y="178308"/>
                    </a:moveTo>
                    <a:lnTo>
                      <a:pt x="31623" y="0"/>
                    </a:lnTo>
                    <a:lnTo>
                      <a:pt x="0" y="0"/>
                    </a:lnTo>
                    <a:close/>
                  </a:path>
                </a:pathLst>
              </a:custGeom>
              <a:solidFill>
                <a:srgbClr val="FFC581">
                  <a:alpha val="36080"/>
                </a:srgbClr>
              </a:solidFill>
              <a:ln>
                <a:noFill/>
              </a:ln>
            </p:spPr>
          </p:sp>
          <p:sp>
            <p:nvSpPr>
              <p:cNvPr id="1383" name="Google Shape;1383;p24"/>
              <p:cNvSpPr/>
              <p:nvPr/>
            </p:nvSpPr>
            <p:spPr>
              <a:xfrm rot="-1488261">
                <a:off x="96588" y="1032344"/>
                <a:ext cx="1428678" cy="4457476"/>
              </a:xfrm>
              <a:custGeom>
                <a:avLst/>
                <a:gdLst/>
                <a:ahLst/>
                <a:cxnLst/>
                <a:rect l="l" t="t" r="r" b="b"/>
                <a:pathLst>
                  <a:path w="57150" h="178308" extrusionOk="0">
                    <a:moveTo>
                      <a:pt x="57150" y="178308"/>
                    </a:moveTo>
                    <a:lnTo>
                      <a:pt x="31623" y="0"/>
                    </a:lnTo>
                    <a:lnTo>
                      <a:pt x="0" y="0"/>
                    </a:lnTo>
                    <a:close/>
                  </a:path>
                </a:pathLst>
              </a:custGeom>
              <a:solidFill>
                <a:srgbClr val="FFC581">
                  <a:alpha val="36080"/>
                </a:srgbClr>
              </a:solidFill>
              <a:ln>
                <a:noFill/>
              </a:ln>
            </p:spPr>
          </p:sp>
        </p:grpSp>
      </p:grpSp>
      <p:grpSp>
        <p:nvGrpSpPr>
          <p:cNvPr id="1384" name="Google Shape;1384;p24"/>
          <p:cNvGrpSpPr/>
          <p:nvPr/>
        </p:nvGrpSpPr>
        <p:grpSpPr>
          <a:xfrm>
            <a:off x="-607667" y="5759517"/>
            <a:ext cx="12833333" cy="1989708"/>
            <a:chOff x="-455750" y="4319637"/>
            <a:chExt cx="9625000" cy="1492281"/>
          </a:xfrm>
        </p:grpSpPr>
        <p:grpSp>
          <p:nvGrpSpPr>
            <p:cNvPr id="1385" name="Google Shape;1385;p24"/>
            <p:cNvGrpSpPr/>
            <p:nvPr/>
          </p:nvGrpSpPr>
          <p:grpSpPr>
            <a:xfrm flipH="1">
              <a:off x="2663675" y="4319637"/>
              <a:ext cx="6505575" cy="1492281"/>
              <a:chOff x="3281362" y="1852612"/>
              <a:chExt cx="6505575" cy="1492281"/>
            </a:xfrm>
          </p:grpSpPr>
          <p:sp>
            <p:nvSpPr>
              <p:cNvPr id="1386" name="Google Shape;1386;p24"/>
              <p:cNvSpPr/>
              <p:nvPr/>
            </p:nvSpPr>
            <p:spPr>
              <a:xfrm>
                <a:off x="4495799" y="1944718"/>
                <a:ext cx="419100" cy="1397793"/>
              </a:xfrm>
              <a:custGeom>
                <a:avLst/>
                <a:gdLst/>
                <a:ahLst/>
                <a:cxnLst/>
                <a:rect l="l" t="t" r="r" b="b"/>
                <a:pathLst>
                  <a:path w="419100" h="1397793" extrusionOk="0">
                    <a:moveTo>
                      <a:pt x="333375" y="309848"/>
                    </a:moveTo>
                    <a:lnTo>
                      <a:pt x="333375" y="161544"/>
                    </a:lnTo>
                    <a:lnTo>
                      <a:pt x="209550" y="0"/>
                    </a:lnTo>
                    <a:lnTo>
                      <a:pt x="85725" y="161544"/>
                    </a:lnTo>
                    <a:lnTo>
                      <a:pt x="85725" y="309848"/>
                    </a:lnTo>
                    <a:lnTo>
                      <a:pt x="0" y="309848"/>
                    </a:lnTo>
                    <a:lnTo>
                      <a:pt x="0" y="1397794"/>
                    </a:lnTo>
                    <a:lnTo>
                      <a:pt x="419100" y="1397794"/>
                    </a:lnTo>
                    <a:lnTo>
                      <a:pt x="419100" y="309848"/>
                    </a:lnTo>
                    <a:lnTo>
                      <a:pt x="333375" y="309848"/>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87" name="Google Shape;1387;p24"/>
              <p:cNvSpPr/>
              <p:nvPr/>
            </p:nvSpPr>
            <p:spPr>
              <a:xfrm>
                <a:off x="3281362" y="2357437"/>
                <a:ext cx="419100" cy="987456"/>
              </a:xfrm>
              <a:custGeom>
                <a:avLst/>
                <a:gdLst/>
                <a:ahLst/>
                <a:cxnLst/>
                <a:rect l="l" t="t" r="r" b="b"/>
                <a:pathLst>
                  <a:path w="419100" h="987456" extrusionOk="0">
                    <a:moveTo>
                      <a:pt x="419100" y="987457"/>
                    </a:moveTo>
                    <a:lnTo>
                      <a:pt x="419100" y="381000"/>
                    </a:lnTo>
                    <a:lnTo>
                      <a:pt x="333375" y="381000"/>
                    </a:lnTo>
                    <a:lnTo>
                      <a:pt x="333375" y="238125"/>
                    </a:lnTo>
                    <a:lnTo>
                      <a:pt x="238125" y="238125"/>
                    </a:lnTo>
                    <a:lnTo>
                      <a:pt x="238125" y="0"/>
                    </a:lnTo>
                    <a:lnTo>
                      <a:pt x="180975" y="0"/>
                    </a:lnTo>
                    <a:lnTo>
                      <a:pt x="180975" y="238125"/>
                    </a:lnTo>
                    <a:lnTo>
                      <a:pt x="85725" y="238125"/>
                    </a:lnTo>
                    <a:lnTo>
                      <a:pt x="85725" y="381000"/>
                    </a:lnTo>
                    <a:lnTo>
                      <a:pt x="0" y="381000"/>
                    </a:lnTo>
                    <a:lnTo>
                      <a:pt x="0" y="987457"/>
                    </a:lnTo>
                    <a:lnTo>
                      <a:pt x="419100" y="987457"/>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88" name="Google Shape;1388;p24"/>
              <p:cNvSpPr/>
              <p:nvPr/>
            </p:nvSpPr>
            <p:spPr>
              <a:xfrm>
                <a:off x="3605212" y="2300287"/>
                <a:ext cx="257175" cy="1044606"/>
              </a:xfrm>
              <a:custGeom>
                <a:avLst/>
                <a:gdLst/>
                <a:ahLst/>
                <a:cxnLst/>
                <a:rect l="l" t="t" r="r" b="b"/>
                <a:pathLst>
                  <a:path w="257175" h="1044606" extrusionOk="0">
                    <a:moveTo>
                      <a:pt x="257175" y="1044607"/>
                    </a:moveTo>
                    <a:lnTo>
                      <a:pt x="257175" y="238125"/>
                    </a:lnTo>
                    <a:lnTo>
                      <a:pt x="209550" y="238125"/>
                    </a:lnTo>
                    <a:lnTo>
                      <a:pt x="209550" y="152400"/>
                    </a:lnTo>
                    <a:lnTo>
                      <a:pt x="152400" y="152400"/>
                    </a:lnTo>
                    <a:lnTo>
                      <a:pt x="152400" y="0"/>
                    </a:lnTo>
                    <a:lnTo>
                      <a:pt x="114300" y="0"/>
                    </a:lnTo>
                    <a:lnTo>
                      <a:pt x="114300" y="152400"/>
                    </a:lnTo>
                    <a:lnTo>
                      <a:pt x="57150" y="152400"/>
                    </a:lnTo>
                    <a:lnTo>
                      <a:pt x="57150" y="238125"/>
                    </a:lnTo>
                    <a:lnTo>
                      <a:pt x="0" y="238125"/>
                    </a:lnTo>
                    <a:lnTo>
                      <a:pt x="0" y="1044607"/>
                    </a:lnTo>
                    <a:lnTo>
                      <a:pt x="257175" y="1044607"/>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89" name="Google Shape;1389;p24"/>
              <p:cNvSpPr/>
              <p:nvPr/>
            </p:nvSpPr>
            <p:spPr>
              <a:xfrm>
                <a:off x="4057649" y="2024062"/>
                <a:ext cx="419100" cy="1318450"/>
              </a:xfrm>
              <a:custGeom>
                <a:avLst/>
                <a:gdLst/>
                <a:ahLst/>
                <a:cxnLst/>
                <a:rect l="l" t="t" r="r" b="b"/>
                <a:pathLst>
                  <a:path w="419100" h="1318450" extrusionOk="0">
                    <a:moveTo>
                      <a:pt x="228600" y="0"/>
                    </a:moveTo>
                    <a:lnTo>
                      <a:pt x="228600" y="106680"/>
                    </a:lnTo>
                    <a:lnTo>
                      <a:pt x="85725" y="106680"/>
                    </a:lnTo>
                    <a:lnTo>
                      <a:pt x="85725" y="252031"/>
                    </a:lnTo>
                    <a:lnTo>
                      <a:pt x="0" y="252031"/>
                    </a:lnTo>
                    <a:lnTo>
                      <a:pt x="0" y="1318451"/>
                    </a:lnTo>
                    <a:lnTo>
                      <a:pt x="419100" y="1318451"/>
                    </a:lnTo>
                    <a:lnTo>
                      <a:pt x="419100" y="1066324"/>
                    </a:lnTo>
                    <a:lnTo>
                      <a:pt x="419100" y="252031"/>
                    </a:lnTo>
                    <a:lnTo>
                      <a:pt x="419100" y="0"/>
                    </a:lnTo>
                    <a:lnTo>
                      <a:pt x="228600"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90" name="Google Shape;1390;p24"/>
              <p:cNvSpPr/>
              <p:nvPr/>
            </p:nvSpPr>
            <p:spPr>
              <a:xfrm>
                <a:off x="3748087" y="2262187"/>
                <a:ext cx="419100" cy="1082706"/>
              </a:xfrm>
              <a:custGeom>
                <a:avLst/>
                <a:gdLst/>
                <a:ahLst/>
                <a:cxnLst/>
                <a:rect l="l" t="t" r="r" b="b"/>
                <a:pathLst>
                  <a:path w="419100" h="1082706" extrusionOk="0">
                    <a:moveTo>
                      <a:pt x="419100" y="1082707"/>
                    </a:moveTo>
                    <a:lnTo>
                      <a:pt x="419100" y="142875"/>
                    </a:lnTo>
                    <a:lnTo>
                      <a:pt x="333375" y="142875"/>
                    </a:lnTo>
                    <a:lnTo>
                      <a:pt x="333375" y="0"/>
                    </a:lnTo>
                    <a:lnTo>
                      <a:pt x="85725" y="0"/>
                    </a:lnTo>
                    <a:lnTo>
                      <a:pt x="85725" y="142875"/>
                    </a:lnTo>
                    <a:lnTo>
                      <a:pt x="0" y="142875"/>
                    </a:lnTo>
                    <a:lnTo>
                      <a:pt x="0" y="1082707"/>
                    </a:lnTo>
                    <a:lnTo>
                      <a:pt x="419100" y="1082707"/>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91" name="Google Shape;1391;p24"/>
              <p:cNvSpPr/>
              <p:nvPr/>
            </p:nvSpPr>
            <p:spPr>
              <a:xfrm>
                <a:off x="4310062" y="2195512"/>
                <a:ext cx="447675" cy="1149381"/>
              </a:xfrm>
              <a:custGeom>
                <a:avLst/>
                <a:gdLst/>
                <a:ahLst/>
                <a:cxnLst/>
                <a:rect l="l" t="t" r="r" b="b"/>
                <a:pathLst>
                  <a:path w="447675" h="1149381" extrusionOk="0">
                    <a:moveTo>
                      <a:pt x="0" y="0"/>
                    </a:moveTo>
                    <a:lnTo>
                      <a:pt x="447675" y="0"/>
                    </a:lnTo>
                    <a:lnTo>
                      <a:pt x="447675" y="1149382"/>
                    </a:lnTo>
                    <a:lnTo>
                      <a:pt x="0" y="1149382"/>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92" name="Google Shape;1392;p24"/>
              <p:cNvSpPr/>
              <p:nvPr/>
            </p:nvSpPr>
            <p:spPr>
              <a:xfrm>
                <a:off x="4881562" y="2433637"/>
                <a:ext cx="266700" cy="911256"/>
              </a:xfrm>
              <a:custGeom>
                <a:avLst/>
                <a:gdLst/>
                <a:ahLst/>
                <a:cxnLst/>
                <a:rect l="l" t="t" r="r" b="b"/>
                <a:pathLst>
                  <a:path w="266700" h="911256" extrusionOk="0">
                    <a:moveTo>
                      <a:pt x="0" y="0"/>
                    </a:moveTo>
                    <a:lnTo>
                      <a:pt x="266700" y="0"/>
                    </a:lnTo>
                    <a:lnTo>
                      <a:pt x="266700" y="911257"/>
                    </a:lnTo>
                    <a:lnTo>
                      <a:pt x="0" y="911257"/>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93" name="Google Shape;1393;p24"/>
              <p:cNvSpPr/>
              <p:nvPr/>
            </p:nvSpPr>
            <p:spPr>
              <a:xfrm>
                <a:off x="5062537" y="2328862"/>
                <a:ext cx="266700" cy="1016031"/>
              </a:xfrm>
              <a:custGeom>
                <a:avLst/>
                <a:gdLst/>
                <a:ahLst/>
                <a:cxnLst/>
                <a:rect l="l" t="t" r="r" b="b"/>
                <a:pathLst>
                  <a:path w="266700" h="1016031" extrusionOk="0">
                    <a:moveTo>
                      <a:pt x="0" y="0"/>
                    </a:moveTo>
                    <a:lnTo>
                      <a:pt x="266700" y="0"/>
                    </a:lnTo>
                    <a:lnTo>
                      <a:pt x="266700" y="1016032"/>
                    </a:lnTo>
                    <a:lnTo>
                      <a:pt x="0" y="1016032"/>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94" name="Google Shape;1394;p24"/>
              <p:cNvSpPr/>
              <p:nvPr/>
            </p:nvSpPr>
            <p:spPr>
              <a:xfrm>
                <a:off x="5214937" y="2100262"/>
                <a:ext cx="266700" cy="1244631"/>
              </a:xfrm>
              <a:custGeom>
                <a:avLst/>
                <a:gdLst/>
                <a:ahLst/>
                <a:cxnLst/>
                <a:rect l="l" t="t" r="r" b="b"/>
                <a:pathLst>
                  <a:path w="266700" h="1244631" extrusionOk="0">
                    <a:moveTo>
                      <a:pt x="0" y="0"/>
                    </a:moveTo>
                    <a:lnTo>
                      <a:pt x="266700" y="0"/>
                    </a:lnTo>
                    <a:lnTo>
                      <a:pt x="266700" y="1244632"/>
                    </a:lnTo>
                    <a:lnTo>
                      <a:pt x="0" y="1244632"/>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95" name="Google Shape;1395;p24"/>
              <p:cNvSpPr/>
              <p:nvPr/>
            </p:nvSpPr>
            <p:spPr>
              <a:xfrm>
                <a:off x="6667499" y="1944718"/>
                <a:ext cx="419100" cy="1397793"/>
              </a:xfrm>
              <a:custGeom>
                <a:avLst/>
                <a:gdLst/>
                <a:ahLst/>
                <a:cxnLst/>
                <a:rect l="l" t="t" r="r" b="b"/>
                <a:pathLst>
                  <a:path w="419100" h="1397793" extrusionOk="0">
                    <a:moveTo>
                      <a:pt x="333375" y="309848"/>
                    </a:moveTo>
                    <a:lnTo>
                      <a:pt x="333375" y="161544"/>
                    </a:lnTo>
                    <a:lnTo>
                      <a:pt x="209550" y="0"/>
                    </a:lnTo>
                    <a:lnTo>
                      <a:pt x="85725" y="161544"/>
                    </a:lnTo>
                    <a:lnTo>
                      <a:pt x="85725" y="309848"/>
                    </a:lnTo>
                    <a:lnTo>
                      <a:pt x="0" y="309848"/>
                    </a:lnTo>
                    <a:lnTo>
                      <a:pt x="0" y="1397794"/>
                    </a:lnTo>
                    <a:lnTo>
                      <a:pt x="419100" y="1397794"/>
                    </a:lnTo>
                    <a:lnTo>
                      <a:pt x="419100" y="309848"/>
                    </a:lnTo>
                    <a:lnTo>
                      <a:pt x="333375" y="309848"/>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96" name="Google Shape;1396;p24"/>
              <p:cNvSpPr/>
              <p:nvPr/>
            </p:nvSpPr>
            <p:spPr>
              <a:xfrm>
                <a:off x="5457824" y="1909762"/>
                <a:ext cx="419100" cy="1428750"/>
              </a:xfrm>
              <a:custGeom>
                <a:avLst/>
                <a:gdLst/>
                <a:ahLst/>
                <a:cxnLst/>
                <a:rect l="l" t="t" r="r" b="b"/>
                <a:pathLst>
                  <a:path w="419100" h="1428750" extrusionOk="0">
                    <a:moveTo>
                      <a:pt x="333375" y="381000"/>
                    </a:moveTo>
                    <a:lnTo>
                      <a:pt x="333375" y="238125"/>
                    </a:lnTo>
                    <a:lnTo>
                      <a:pt x="238125" y="238125"/>
                    </a:lnTo>
                    <a:lnTo>
                      <a:pt x="238125" y="0"/>
                    </a:lnTo>
                    <a:lnTo>
                      <a:pt x="180975" y="0"/>
                    </a:lnTo>
                    <a:lnTo>
                      <a:pt x="180975" y="238125"/>
                    </a:lnTo>
                    <a:lnTo>
                      <a:pt x="85725" y="238125"/>
                    </a:lnTo>
                    <a:lnTo>
                      <a:pt x="85725" y="381000"/>
                    </a:lnTo>
                    <a:lnTo>
                      <a:pt x="0" y="381000"/>
                    </a:lnTo>
                    <a:lnTo>
                      <a:pt x="0" y="1428750"/>
                    </a:lnTo>
                    <a:lnTo>
                      <a:pt x="419100" y="1428750"/>
                    </a:lnTo>
                    <a:lnTo>
                      <a:pt x="419100" y="381000"/>
                    </a:lnTo>
                    <a:lnTo>
                      <a:pt x="333375" y="381000"/>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97" name="Google Shape;1397;p24"/>
              <p:cNvSpPr/>
              <p:nvPr/>
            </p:nvSpPr>
            <p:spPr>
              <a:xfrm>
                <a:off x="5781674" y="1852612"/>
                <a:ext cx="257175" cy="1485900"/>
              </a:xfrm>
              <a:custGeom>
                <a:avLst/>
                <a:gdLst/>
                <a:ahLst/>
                <a:cxnLst/>
                <a:rect l="l" t="t" r="r" b="b"/>
                <a:pathLst>
                  <a:path w="257175" h="1485900" extrusionOk="0">
                    <a:moveTo>
                      <a:pt x="209550" y="238125"/>
                    </a:moveTo>
                    <a:lnTo>
                      <a:pt x="209550" y="152400"/>
                    </a:lnTo>
                    <a:lnTo>
                      <a:pt x="152400" y="152400"/>
                    </a:lnTo>
                    <a:lnTo>
                      <a:pt x="152400" y="0"/>
                    </a:lnTo>
                    <a:lnTo>
                      <a:pt x="114300" y="0"/>
                    </a:lnTo>
                    <a:lnTo>
                      <a:pt x="114300" y="152400"/>
                    </a:lnTo>
                    <a:lnTo>
                      <a:pt x="57150" y="152400"/>
                    </a:lnTo>
                    <a:lnTo>
                      <a:pt x="57150" y="238125"/>
                    </a:lnTo>
                    <a:lnTo>
                      <a:pt x="0" y="238125"/>
                    </a:lnTo>
                    <a:lnTo>
                      <a:pt x="0" y="1485900"/>
                    </a:lnTo>
                    <a:lnTo>
                      <a:pt x="257175" y="1485900"/>
                    </a:lnTo>
                    <a:lnTo>
                      <a:pt x="257175" y="238125"/>
                    </a:lnTo>
                    <a:lnTo>
                      <a:pt x="209550" y="238125"/>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98" name="Google Shape;1398;p24"/>
              <p:cNvSpPr/>
              <p:nvPr/>
            </p:nvSpPr>
            <p:spPr>
              <a:xfrm>
                <a:off x="6162674" y="1909762"/>
                <a:ext cx="419100" cy="1432750"/>
              </a:xfrm>
              <a:custGeom>
                <a:avLst/>
                <a:gdLst/>
                <a:ahLst/>
                <a:cxnLst/>
                <a:rect l="l" t="t" r="r" b="b"/>
                <a:pathLst>
                  <a:path w="419100" h="1432750" extrusionOk="0">
                    <a:moveTo>
                      <a:pt x="228600" y="0"/>
                    </a:moveTo>
                    <a:lnTo>
                      <a:pt x="228600" y="115919"/>
                    </a:lnTo>
                    <a:lnTo>
                      <a:pt x="85725" y="115919"/>
                    </a:lnTo>
                    <a:lnTo>
                      <a:pt x="85725" y="273939"/>
                    </a:lnTo>
                    <a:lnTo>
                      <a:pt x="0" y="273939"/>
                    </a:lnTo>
                    <a:lnTo>
                      <a:pt x="0" y="1432751"/>
                    </a:lnTo>
                    <a:lnTo>
                      <a:pt x="419100" y="1432751"/>
                    </a:lnTo>
                    <a:lnTo>
                      <a:pt x="419100" y="1158812"/>
                    </a:lnTo>
                    <a:lnTo>
                      <a:pt x="419100" y="273939"/>
                    </a:lnTo>
                    <a:lnTo>
                      <a:pt x="419100" y="0"/>
                    </a:lnTo>
                    <a:lnTo>
                      <a:pt x="228600" y="0"/>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99" name="Google Shape;1399;p24"/>
              <p:cNvSpPr/>
              <p:nvPr/>
            </p:nvSpPr>
            <p:spPr>
              <a:xfrm>
                <a:off x="5919787" y="2262187"/>
                <a:ext cx="419100" cy="1082706"/>
              </a:xfrm>
              <a:custGeom>
                <a:avLst/>
                <a:gdLst/>
                <a:ahLst/>
                <a:cxnLst/>
                <a:rect l="l" t="t" r="r" b="b"/>
                <a:pathLst>
                  <a:path w="419100" h="1082706" extrusionOk="0">
                    <a:moveTo>
                      <a:pt x="419100" y="1082707"/>
                    </a:moveTo>
                    <a:lnTo>
                      <a:pt x="419100" y="142875"/>
                    </a:lnTo>
                    <a:lnTo>
                      <a:pt x="333375" y="142875"/>
                    </a:lnTo>
                    <a:lnTo>
                      <a:pt x="333375" y="0"/>
                    </a:lnTo>
                    <a:lnTo>
                      <a:pt x="85725" y="0"/>
                    </a:lnTo>
                    <a:lnTo>
                      <a:pt x="85725" y="142875"/>
                    </a:lnTo>
                    <a:lnTo>
                      <a:pt x="0" y="142875"/>
                    </a:lnTo>
                    <a:lnTo>
                      <a:pt x="0" y="1082707"/>
                    </a:lnTo>
                    <a:lnTo>
                      <a:pt x="419100" y="1082707"/>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400" name="Google Shape;1400;p24"/>
              <p:cNvSpPr/>
              <p:nvPr/>
            </p:nvSpPr>
            <p:spPr>
              <a:xfrm>
                <a:off x="6481762" y="2195512"/>
                <a:ext cx="447675" cy="1149381"/>
              </a:xfrm>
              <a:custGeom>
                <a:avLst/>
                <a:gdLst/>
                <a:ahLst/>
                <a:cxnLst/>
                <a:rect l="l" t="t" r="r" b="b"/>
                <a:pathLst>
                  <a:path w="447675" h="1149381" extrusionOk="0">
                    <a:moveTo>
                      <a:pt x="0" y="0"/>
                    </a:moveTo>
                    <a:lnTo>
                      <a:pt x="447675" y="0"/>
                    </a:lnTo>
                    <a:lnTo>
                      <a:pt x="447675" y="1149382"/>
                    </a:lnTo>
                    <a:lnTo>
                      <a:pt x="0" y="1149382"/>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401" name="Google Shape;1401;p24"/>
              <p:cNvSpPr/>
              <p:nvPr/>
            </p:nvSpPr>
            <p:spPr>
              <a:xfrm>
                <a:off x="7053262" y="2100262"/>
                <a:ext cx="266700" cy="1244631"/>
              </a:xfrm>
              <a:custGeom>
                <a:avLst/>
                <a:gdLst/>
                <a:ahLst/>
                <a:cxnLst/>
                <a:rect l="l" t="t" r="r" b="b"/>
                <a:pathLst>
                  <a:path w="266700" h="1244631" extrusionOk="0">
                    <a:moveTo>
                      <a:pt x="0" y="0"/>
                    </a:moveTo>
                    <a:lnTo>
                      <a:pt x="266700" y="0"/>
                    </a:lnTo>
                    <a:lnTo>
                      <a:pt x="266700" y="1244632"/>
                    </a:lnTo>
                    <a:lnTo>
                      <a:pt x="0" y="1244632"/>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402" name="Google Shape;1402;p24"/>
              <p:cNvSpPr/>
              <p:nvPr/>
            </p:nvSpPr>
            <p:spPr>
              <a:xfrm>
                <a:off x="7234237" y="2328862"/>
                <a:ext cx="266700" cy="1016031"/>
              </a:xfrm>
              <a:custGeom>
                <a:avLst/>
                <a:gdLst/>
                <a:ahLst/>
                <a:cxnLst/>
                <a:rect l="l" t="t" r="r" b="b"/>
                <a:pathLst>
                  <a:path w="266700" h="1016031" extrusionOk="0">
                    <a:moveTo>
                      <a:pt x="0" y="0"/>
                    </a:moveTo>
                    <a:lnTo>
                      <a:pt x="266700" y="0"/>
                    </a:lnTo>
                    <a:lnTo>
                      <a:pt x="266700" y="1016032"/>
                    </a:lnTo>
                    <a:lnTo>
                      <a:pt x="0" y="1016032"/>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403" name="Google Shape;1403;p24"/>
              <p:cNvSpPr/>
              <p:nvPr/>
            </p:nvSpPr>
            <p:spPr>
              <a:xfrm>
                <a:off x="7386637" y="2100262"/>
                <a:ext cx="266700" cy="1244631"/>
              </a:xfrm>
              <a:custGeom>
                <a:avLst/>
                <a:gdLst/>
                <a:ahLst/>
                <a:cxnLst/>
                <a:rect l="l" t="t" r="r" b="b"/>
                <a:pathLst>
                  <a:path w="266700" h="1244631" extrusionOk="0">
                    <a:moveTo>
                      <a:pt x="0" y="0"/>
                    </a:moveTo>
                    <a:lnTo>
                      <a:pt x="266700" y="0"/>
                    </a:lnTo>
                    <a:lnTo>
                      <a:pt x="266700" y="1244632"/>
                    </a:lnTo>
                    <a:lnTo>
                      <a:pt x="0" y="1244632"/>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404" name="Google Shape;1404;p24"/>
              <p:cNvSpPr/>
              <p:nvPr/>
            </p:nvSpPr>
            <p:spPr>
              <a:xfrm>
                <a:off x="8824912" y="2278093"/>
                <a:ext cx="419100" cy="1066800"/>
              </a:xfrm>
              <a:custGeom>
                <a:avLst/>
                <a:gdLst/>
                <a:ahLst/>
                <a:cxnLst/>
                <a:rect l="l" t="t" r="r" b="b"/>
                <a:pathLst>
                  <a:path w="419100" h="1066800" extrusionOk="0">
                    <a:moveTo>
                      <a:pt x="419100" y="1066800"/>
                    </a:moveTo>
                    <a:lnTo>
                      <a:pt x="419100" y="298418"/>
                    </a:lnTo>
                    <a:lnTo>
                      <a:pt x="333375" y="298418"/>
                    </a:lnTo>
                    <a:lnTo>
                      <a:pt x="333375" y="155543"/>
                    </a:lnTo>
                    <a:lnTo>
                      <a:pt x="209550" y="0"/>
                    </a:lnTo>
                    <a:lnTo>
                      <a:pt x="85725" y="155543"/>
                    </a:lnTo>
                    <a:lnTo>
                      <a:pt x="85725" y="298418"/>
                    </a:lnTo>
                    <a:lnTo>
                      <a:pt x="0" y="298418"/>
                    </a:lnTo>
                    <a:lnTo>
                      <a:pt x="0" y="1066800"/>
                    </a:lnTo>
                    <a:lnTo>
                      <a:pt x="419100" y="1066800"/>
                    </a:ln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405" name="Google Shape;1405;p24"/>
              <p:cNvSpPr/>
              <p:nvPr/>
            </p:nvSpPr>
            <p:spPr>
              <a:xfrm>
                <a:off x="7577137" y="2224087"/>
                <a:ext cx="419100" cy="1120806"/>
              </a:xfrm>
              <a:custGeom>
                <a:avLst/>
                <a:gdLst/>
                <a:ahLst/>
                <a:cxnLst/>
                <a:rect l="l" t="t" r="r" b="b"/>
                <a:pathLst>
                  <a:path w="419100" h="1120806" extrusionOk="0">
                    <a:moveTo>
                      <a:pt x="419100" y="1120807"/>
                    </a:moveTo>
                    <a:lnTo>
                      <a:pt x="419100" y="381000"/>
                    </a:lnTo>
                    <a:lnTo>
                      <a:pt x="333375" y="381000"/>
                    </a:lnTo>
                    <a:lnTo>
                      <a:pt x="333375" y="238125"/>
                    </a:lnTo>
                    <a:lnTo>
                      <a:pt x="238125" y="238125"/>
                    </a:lnTo>
                    <a:lnTo>
                      <a:pt x="238125" y="0"/>
                    </a:lnTo>
                    <a:lnTo>
                      <a:pt x="180975" y="0"/>
                    </a:lnTo>
                    <a:lnTo>
                      <a:pt x="180975" y="238125"/>
                    </a:lnTo>
                    <a:lnTo>
                      <a:pt x="85725" y="238125"/>
                    </a:lnTo>
                    <a:lnTo>
                      <a:pt x="85725" y="381000"/>
                    </a:lnTo>
                    <a:lnTo>
                      <a:pt x="0" y="381000"/>
                    </a:lnTo>
                    <a:lnTo>
                      <a:pt x="0" y="1120807"/>
                    </a:lnTo>
                    <a:lnTo>
                      <a:pt x="419100" y="1120807"/>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406" name="Google Shape;1406;p24"/>
              <p:cNvSpPr/>
              <p:nvPr/>
            </p:nvSpPr>
            <p:spPr>
              <a:xfrm>
                <a:off x="7953374" y="1852612"/>
                <a:ext cx="257175" cy="1489900"/>
              </a:xfrm>
              <a:custGeom>
                <a:avLst/>
                <a:gdLst/>
                <a:ahLst/>
                <a:cxnLst/>
                <a:rect l="l" t="t" r="r" b="b"/>
                <a:pathLst>
                  <a:path w="257175" h="1489900" extrusionOk="0">
                    <a:moveTo>
                      <a:pt x="209550" y="238792"/>
                    </a:moveTo>
                    <a:lnTo>
                      <a:pt x="209550" y="152781"/>
                    </a:lnTo>
                    <a:lnTo>
                      <a:pt x="152400" y="152781"/>
                    </a:lnTo>
                    <a:lnTo>
                      <a:pt x="152400" y="0"/>
                    </a:lnTo>
                    <a:lnTo>
                      <a:pt x="114300" y="0"/>
                    </a:lnTo>
                    <a:lnTo>
                      <a:pt x="114300" y="152781"/>
                    </a:lnTo>
                    <a:lnTo>
                      <a:pt x="57150" y="152781"/>
                    </a:lnTo>
                    <a:lnTo>
                      <a:pt x="57150" y="238792"/>
                    </a:lnTo>
                    <a:lnTo>
                      <a:pt x="0" y="238792"/>
                    </a:lnTo>
                    <a:lnTo>
                      <a:pt x="0" y="1489901"/>
                    </a:lnTo>
                    <a:lnTo>
                      <a:pt x="257175" y="1489901"/>
                    </a:lnTo>
                    <a:lnTo>
                      <a:pt x="257175" y="238792"/>
                    </a:lnTo>
                    <a:lnTo>
                      <a:pt x="209550" y="238792"/>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407" name="Google Shape;1407;p24"/>
              <p:cNvSpPr/>
              <p:nvPr/>
            </p:nvSpPr>
            <p:spPr>
              <a:xfrm>
                <a:off x="8334374" y="1909762"/>
                <a:ext cx="419100" cy="1432750"/>
              </a:xfrm>
              <a:custGeom>
                <a:avLst/>
                <a:gdLst/>
                <a:ahLst/>
                <a:cxnLst/>
                <a:rect l="l" t="t" r="r" b="b"/>
                <a:pathLst>
                  <a:path w="419100" h="1432750" extrusionOk="0">
                    <a:moveTo>
                      <a:pt x="228600" y="0"/>
                    </a:moveTo>
                    <a:lnTo>
                      <a:pt x="228600" y="115919"/>
                    </a:lnTo>
                    <a:lnTo>
                      <a:pt x="85725" y="115919"/>
                    </a:lnTo>
                    <a:lnTo>
                      <a:pt x="85725" y="273939"/>
                    </a:lnTo>
                    <a:lnTo>
                      <a:pt x="0" y="273939"/>
                    </a:lnTo>
                    <a:lnTo>
                      <a:pt x="0" y="1432751"/>
                    </a:lnTo>
                    <a:lnTo>
                      <a:pt x="419100" y="1432751"/>
                    </a:lnTo>
                    <a:lnTo>
                      <a:pt x="419100" y="1158812"/>
                    </a:lnTo>
                    <a:lnTo>
                      <a:pt x="419100" y="273939"/>
                    </a:lnTo>
                    <a:lnTo>
                      <a:pt x="419100" y="0"/>
                    </a:lnTo>
                    <a:lnTo>
                      <a:pt x="228600"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408" name="Google Shape;1408;p24"/>
              <p:cNvSpPr/>
              <p:nvPr/>
            </p:nvSpPr>
            <p:spPr>
              <a:xfrm>
                <a:off x="8091487" y="2262187"/>
                <a:ext cx="419100" cy="1082706"/>
              </a:xfrm>
              <a:custGeom>
                <a:avLst/>
                <a:gdLst/>
                <a:ahLst/>
                <a:cxnLst/>
                <a:rect l="l" t="t" r="r" b="b"/>
                <a:pathLst>
                  <a:path w="419100" h="1082706" extrusionOk="0">
                    <a:moveTo>
                      <a:pt x="419100" y="1082707"/>
                    </a:moveTo>
                    <a:lnTo>
                      <a:pt x="419100" y="142875"/>
                    </a:lnTo>
                    <a:lnTo>
                      <a:pt x="333375" y="142875"/>
                    </a:lnTo>
                    <a:lnTo>
                      <a:pt x="333375" y="0"/>
                    </a:lnTo>
                    <a:lnTo>
                      <a:pt x="85725" y="0"/>
                    </a:lnTo>
                    <a:lnTo>
                      <a:pt x="85725" y="142875"/>
                    </a:lnTo>
                    <a:lnTo>
                      <a:pt x="0" y="142875"/>
                    </a:lnTo>
                    <a:lnTo>
                      <a:pt x="0" y="1082707"/>
                    </a:lnTo>
                    <a:lnTo>
                      <a:pt x="419100" y="1082707"/>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409" name="Google Shape;1409;p24"/>
              <p:cNvSpPr/>
              <p:nvPr/>
            </p:nvSpPr>
            <p:spPr>
              <a:xfrm>
                <a:off x="8653462" y="2195512"/>
                <a:ext cx="447675" cy="1149381"/>
              </a:xfrm>
              <a:custGeom>
                <a:avLst/>
                <a:gdLst/>
                <a:ahLst/>
                <a:cxnLst/>
                <a:rect l="l" t="t" r="r" b="b"/>
                <a:pathLst>
                  <a:path w="447675" h="1149381" extrusionOk="0">
                    <a:moveTo>
                      <a:pt x="0" y="0"/>
                    </a:moveTo>
                    <a:lnTo>
                      <a:pt x="447675" y="0"/>
                    </a:lnTo>
                    <a:lnTo>
                      <a:pt x="447675" y="1149382"/>
                    </a:lnTo>
                    <a:lnTo>
                      <a:pt x="0" y="1149382"/>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410" name="Google Shape;1410;p24"/>
              <p:cNvSpPr/>
              <p:nvPr/>
            </p:nvSpPr>
            <p:spPr>
              <a:xfrm>
                <a:off x="9205912" y="2405062"/>
                <a:ext cx="238125" cy="939831"/>
              </a:xfrm>
              <a:custGeom>
                <a:avLst/>
                <a:gdLst/>
                <a:ahLst/>
                <a:cxnLst/>
                <a:rect l="l" t="t" r="r" b="b"/>
                <a:pathLst>
                  <a:path w="238125" h="939831" extrusionOk="0">
                    <a:moveTo>
                      <a:pt x="0" y="0"/>
                    </a:moveTo>
                    <a:lnTo>
                      <a:pt x="238125" y="0"/>
                    </a:lnTo>
                    <a:lnTo>
                      <a:pt x="238125" y="939832"/>
                    </a:lnTo>
                    <a:lnTo>
                      <a:pt x="0" y="939832"/>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411" name="Google Shape;1411;p24"/>
              <p:cNvSpPr/>
              <p:nvPr/>
            </p:nvSpPr>
            <p:spPr>
              <a:xfrm>
                <a:off x="9424987" y="2557462"/>
                <a:ext cx="266700" cy="787431"/>
              </a:xfrm>
              <a:custGeom>
                <a:avLst/>
                <a:gdLst/>
                <a:ahLst/>
                <a:cxnLst/>
                <a:rect l="l" t="t" r="r" b="b"/>
                <a:pathLst>
                  <a:path w="266700" h="787431" extrusionOk="0">
                    <a:moveTo>
                      <a:pt x="0" y="0"/>
                    </a:moveTo>
                    <a:lnTo>
                      <a:pt x="266700" y="0"/>
                    </a:lnTo>
                    <a:lnTo>
                      <a:pt x="266700" y="787432"/>
                    </a:lnTo>
                    <a:lnTo>
                      <a:pt x="0" y="787432"/>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412" name="Google Shape;1412;p24"/>
              <p:cNvSpPr/>
              <p:nvPr/>
            </p:nvSpPr>
            <p:spPr>
              <a:xfrm>
                <a:off x="9520237" y="2662237"/>
                <a:ext cx="266700" cy="682656"/>
              </a:xfrm>
              <a:custGeom>
                <a:avLst/>
                <a:gdLst/>
                <a:ahLst/>
                <a:cxnLst/>
                <a:rect l="l" t="t" r="r" b="b"/>
                <a:pathLst>
                  <a:path w="266700" h="682656" extrusionOk="0">
                    <a:moveTo>
                      <a:pt x="0" y="0"/>
                    </a:moveTo>
                    <a:lnTo>
                      <a:pt x="266700" y="0"/>
                    </a:lnTo>
                    <a:lnTo>
                      <a:pt x="266700" y="682657"/>
                    </a:lnTo>
                    <a:lnTo>
                      <a:pt x="0" y="682657"/>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1413" name="Google Shape;1413;p24"/>
            <p:cNvGrpSpPr/>
            <p:nvPr/>
          </p:nvGrpSpPr>
          <p:grpSpPr>
            <a:xfrm flipH="1">
              <a:off x="-455750" y="4319637"/>
              <a:ext cx="3119438" cy="1492281"/>
              <a:chOff x="6667499" y="3509962"/>
              <a:chExt cx="3119438" cy="1492281"/>
            </a:xfrm>
          </p:grpSpPr>
          <p:sp>
            <p:nvSpPr>
              <p:cNvPr id="1414" name="Google Shape;1414;p24"/>
              <p:cNvSpPr/>
              <p:nvPr/>
            </p:nvSpPr>
            <p:spPr>
              <a:xfrm>
                <a:off x="6667499" y="3602068"/>
                <a:ext cx="419100" cy="1397793"/>
              </a:xfrm>
              <a:custGeom>
                <a:avLst/>
                <a:gdLst/>
                <a:ahLst/>
                <a:cxnLst/>
                <a:rect l="l" t="t" r="r" b="b"/>
                <a:pathLst>
                  <a:path w="419100" h="1397793" extrusionOk="0">
                    <a:moveTo>
                      <a:pt x="333375" y="309848"/>
                    </a:moveTo>
                    <a:lnTo>
                      <a:pt x="333375" y="161544"/>
                    </a:lnTo>
                    <a:lnTo>
                      <a:pt x="209550" y="0"/>
                    </a:lnTo>
                    <a:lnTo>
                      <a:pt x="85725" y="161544"/>
                    </a:lnTo>
                    <a:lnTo>
                      <a:pt x="85725" y="309848"/>
                    </a:lnTo>
                    <a:lnTo>
                      <a:pt x="0" y="309848"/>
                    </a:lnTo>
                    <a:lnTo>
                      <a:pt x="0" y="1397794"/>
                    </a:lnTo>
                    <a:lnTo>
                      <a:pt x="419100" y="1397794"/>
                    </a:lnTo>
                    <a:lnTo>
                      <a:pt x="419100" y="309848"/>
                    </a:lnTo>
                    <a:lnTo>
                      <a:pt x="333375" y="309848"/>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415" name="Google Shape;1415;p24"/>
              <p:cNvSpPr/>
              <p:nvPr/>
            </p:nvSpPr>
            <p:spPr>
              <a:xfrm>
                <a:off x="7053262" y="3757612"/>
                <a:ext cx="266700" cy="1244631"/>
              </a:xfrm>
              <a:custGeom>
                <a:avLst/>
                <a:gdLst/>
                <a:ahLst/>
                <a:cxnLst/>
                <a:rect l="l" t="t" r="r" b="b"/>
                <a:pathLst>
                  <a:path w="266700" h="1244631" extrusionOk="0">
                    <a:moveTo>
                      <a:pt x="0" y="0"/>
                    </a:moveTo>
                    <a:lnTo>
                      <a:pt x="266700" y="0"/>
                    </a:lnTo>
                    <a:lnTo>
                      <a:pt x="266700" y="1244632"/>
                    </a:lnTo>
                    <a:lnTo>
                      <a:pt x="0" y="1244632"/>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416" name="Google Shape;1416;p24"/>
              <p:cNvSpPr/>
              <p:nvPr/>
            </p:nvSpPr>
            <p:spPr>
              <a:xfrm>
                <a:off x="7234237" y="3986212"/>
                <a:ext cx="266700" cy="1016031"/>
              </a:xfrm>
              <a:custGeom>
                <a:avLst/>
                <a:gdLst/>
                <a:ahLst/>
                <a:cxnLst/>
                <a:rect l="l" t="t" r="r" b="b"/>
                <a:pathLst>
                  <a:path w="266700" h="1016031" extrusionOk="0">
                    <a:moveTo>
                      <a:pt x="0" y="0"/>
                    </a:moveTo>
                    <a:lnTo>
                      <a:pt x="266700" y="0"/>
                    </a:lnTo>
                    <a:lnTo>
                      <a:pt x="266700" y="1016032"/>
                    </a:lnTo>
                    <a:lnTo>
                      <a:pt x="0" y="1016032"/>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417" name="Google Shape;1417;p24"/>
              <p:cNvSpPr/>
              <p:nvPr/>
            </p:nvSpPr>
            <p:spPr>
              <a:xfrm>
                <a:off x="7386637" y="3757612"/>
                <a:ext cx="266700" cy="1244631"/>
              </a:xfrm>
              <a:custGeom>
                <a:avLst/>
                <a:gdLst/>
                <a:ahLst/>
                <a:cxnLst/>
                <a:rect l="l" t="t" r="r" b="b"/>
                <a:pathLst>
                  <a:path w="266700" h="1244631" extrusionOk="0">
                    <a:moveTo>
                      <a:pt x="0" y="0"/>
                    </a:moveTo>
                    <a:lnTo>
                      <a:pt x="266700" y="0"/>
                    </a:lnTo>
                    <a:lnTo>
                      <a:pt x="266700" y="1244632"/>
                    </a:lnTo>
                    <a:lnTo>
                      <a:pt x="0" y="1244632"/>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418" name="Google Shape;1418;p24"/>
              <p:cNvSpPr/>
              <p:nvPr/>
            </p:nvSpPr>
            <p:spPr>
              <a:xfrm>
                <a:off x="8824912" y="3935443"/>
                <a:ext cx="419100" cy="1066800"/>
              </a:xfrm>
              <a:custGeom>
                <a:avLst/>
                <a:gdLst/>
                <a:ahLst/>
                <a:cxnLst/>
                <a:rect l="l" t="t" r="r" b="b"/>
                <a:pathLst>
                  <a:path w="419100" h="1066800" extrusionOk="0">
                    <a:moveTo>
                      <a:pt x="419100" y="1066800"/>
                    </a:moveTo>
                    <a:lnTo>
                      <a:pt x="419100" y="298418"/>
                    </a:lnTo>
                    <a:lnTo>
                      <a:pt x="333375" y="298418"/>
                    </a:lnTo>
                    <a:lnTo>
                      <a:pt x="333375" y="155543"/>
                    </a:lnTo>
                    <a:lnTo>
                      <a:pt x="209550" y="0"/>
                    </a:lnTo>
                    <a:lnTo>
                      <a:pt x="85725" y="155543"/>
                    </a:lnTo>
                    <a:lnTo>
                      <a:pt x="85725" y="298418"/>
                    </a:lnTo>
                    <a:lnTo>
                      <a:pt x="0" y="298418"/>
                    </a:lnTo>
                    <a:lnTo>
                      <a:pt x="0" y="1066800"/>
                    </a:lnTo>
                    <a:lnTo>
                      <a:pt x="419100" y="1066800"/>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419" name="Google Shape;1419;p24"/>
              <p:cNvSpPr/>
              <p:nvPr/>
            </p:nvSpPr>
            <p:spPr>
              <a:xfrm>
                <a:off x="7653337" y="3881437"/>
                <a:ext cx="419100" cy="1120806"/>
              </a:xfrm>
              <a:custGeom>
                <a:avLst/>
                <a:gdLst/>
                <a:ahLst/>
                <a:cxnLst/>
                <a:rect l="l" t="t" r="r" b="b"/>
                <a:pathLst>
                  <a:path w="419100" h="1120806" extrusionOk="0">
                    <a:moveTo>
                      <a:pt x="419100" y="1120807"/>
                    </a:moveTo>
                    <a:lnTo>
                      <a:pt x="419100" y="381000"/>
                    </a:lnTo>
                    <a:lnTo>
                      <a:pt x="333375" y="381000"/>
                    </a:lnTo>
                    <a:lnTo>
                      <a:pt x="333375" y="238125"/>
                    </a:lnTo>
                    <a:lnTo>
                      <a:pt x="238125" y="238125"/>
                    </a:lnTo>
                    <a:lnTo>
                      <a:pt x="238125" y="0"/>
                    </a:lnTo>
                    <a:lnTo>
                      <a:pt x="180975" y="0"/>
                    </a:lnTo>
                    <a:lnTo>
                      <a:pt x="180975" y="238125"/>
                    </a:lnTo>
                    <a:lnTo>
                      <a:pt x="85725" y="238125"/>
                    </a:lnTo>
                    <a:lnTo>
                      <a:pt x="85725" y="381000"/>
                    </a:lnTo>
                    <a:lnTo>
                      <a:pt x="0" y="381000"/>
                    </a:lnTo>
                    <a:lnTo>
                      <a:pt x="0" y="1120807"/>
                    </a:lnTo>
                    <a:lnTo>
                      <a:pt x="419100" y="1120807"/>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420" name="Google Shape;1420;p24"/>
              <p:cNvSpPr/>
              <p:nvPr/>
            </p:nvSpPr>
            <p:spPr>
              <a:xfrm>
                <a:off x="7953374" y="3509962"/>
                <a:ext cx="257175" cy="1489900"/>
              </a:xfrm>
              <a:custGeom>
                <a:avLst/>
                <a:gdLst/>
                <a:ahLst/>
                <a:cxnLst/>
                <a:rect l="l" t="t" r="r" b="b"/>
                <a:pathLst>
                  <a:path w="257175" h="1489900" extrusionOk="0">
                    <a:moveTo>
                      <a:pt x="209550" y="238792"/>
                    </a:moveTo>
                    <a:lnTo>
                      <a:pt x="209550" y="152781"/>
                    </a:lnTo>
                    <a:lnTo>
                      <a:pt x="152400" y="152781"/>
                    </a:lnTo>
                    <a:lnTo>
                      <a:pt x="152400" y="0"/>
                    </a:lnTo>
                    <a:lnTo>
                      <a:pt x="114300" y="0"/>
                    </a:lnTo>
                    <a:lnTo>
                      <a:pt x="114300" y="152781"/>
                    </a:lnTo>
                    <a:lnTo>
                      <a:pt x="57150" y="152781"/>
                    </a:lnTo>
                    <a:lnTo>
                      <a:pt x="57150" y="238792"/>
                    </a:lnTo>
                    <a:lnTo>
                      <a:pt x="0" y="238792"/>
                    </a:lnTo>
                    <a:lnTo>
                      <a:pt x="0" y="1489901"/>
                    </a:lnTo>
                    <a:lnTo>
                      <a:pt x="257175" y="1489901"/>
                    </a:lnTo>
                    <a:lnTo>
                      <a:pt x="257175" y="238792"/>
                    </a:lnTo>
                    <a:lnTo>
                      <a:pt x="209550" y="238792"/>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421" name="Google Shape;1421;p24"/>
              <p:cNvSpPr/>
              <p:nvPr/>
            </p:nvSpPr>
            <p:spPr>
              <a:xfrm>
                <a:off x="8334374" y="3567112"/>
                <a:ext cx="419100" cy="1432750"/>
              </a:xfrm>
              <a:custGeom>
                <a:avLst/>
                <a:gdLst/>
                <a:ahLst/>
                <a:cxnLst/>
                <a:rect l="l" t="t" r="r" b="b"/>
                <a:pathLst>
                  <a:path w="419100" h="1432750" extrusionOk="0">
                    <a:moveTo>
                      <a:pt x="228600" y="0"/>
                    </a:moveTo>
                    <a:lnTo>
                      <a:pt x="228600" y="115919"/>
                    </a:lnTo>
                    <a:lnTo>
                      <a:pt x="85725" y="115919"/>
                    </a:lnTo>
                    <a:lnTo>
                      <a:pt x="85725" y="273939"/>
                    </a:lnTo>
                    <a:lnTo>
                      <a:pt x="0" y="273939"/>
                    </a:lnTo>
                    <a:lnTo>
                      <a:pt x="0" y="1432751"/>
                    </a:lnTo>
                    <a:lnTo>
                      <a:pt x="419100" y="1432751"/>
                    </a:lnTo>
                    <a:lnTo>
                      <a:pt x="419100" y="1158812"/>
                    </a:lnTo>
                    <a:lnTo>
                      <a:pt x="419100" y="273939"/>
                    </a:lnTo>
                    <a:lnTo>
                      <a:pt x="419100" y="0"/>
                    </a:lnTo>
                    <a:lnTo>
                      <a:pt x="228600"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422" name="Google Shape;1422;p24"/>
              <p:cNvSpPr/>
              <p:nvPr/>
            </p:nvSpPr>
            <p:spPr>
              <a:xfrm>
                <a:off x="8091487" y="3919537"/>
                <a:ext cx="419100" cy="1082706"/>
              </a:xfrm>
              <a:custGeom>
                <a:avLst/>
                <a:gdLst/>
                <a:ahLst/>
                <a:cxnLst/>
                <a:rect l="l" t="t" r="r" b="b"/>
                <a:pathLst>
                  <a:path w="419100" h="1082706" extrusionOk="0">
                    <a:moveTo>
                      <a:pt x="419100" y="1082707"/>
                    </a:moveTo>
                    <a:lnTo>
                      <a:pt x="419100" y="142875"/>
                    </a:lnTo>
                    <a:lnTo>
                      <a:pt x="333375" y="142875"/>
                    </a:lnTo>
                    <a:lnTo>
                      <a:pt x="333375" y="0"/>
                    </a:lnTo>
                    <a:lnTo>
                      <a:pt x="85725" y="0"/>
                    </a:lnTo>
                    <a:lnTo>
                      <a:pt x="85725" y="142875"/>
                    </a:lnTo>
                    <a:lnTo>
                      <a:pt x="0" y="142875"/>
                    </a:lnTo>
                    <a:lnTo>
                      <a:pt x="0" y="1082707"/>
                    </a:lnTo>
                    <a:lnTo>
                      <a:pt x="419100" y="1082707"/>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423" name="Google Shape;1423;p24"/>
              <p:cNvSpPr/>
              <p:nvPr/>
            </p:nvSpPr>
            <p:spPr>
              <a:xfrm>
                <a:off x="8653462" y="3852862"/>
                <a:ext cx="447675" cy="1149381"/>
              </a:xfrm>
              <a:custGeom>
                <a:avLst/>
                <a:gdLst/>
                <a:ahLst/>
                <a:cxnLst/>
                <a:rect l="l" t="t" r="r" b="b"/>
                <a:pathLst>
                  <a:path w="447675" h="1149381" extrusionOk="0">
                    <a:moveTo>
                      <a:pt x="0" y="0"/>
                    </a:moveTo>
                    <a:lnTo>
                      <a:pt x="447675" y="0"/>
                    </a:lnTo>
                    <a:lnTo>
                      <a:pt x="447675" y="1149382"/>
                    </a:lnTo>
                    <a:lnTo>
                      <a:pt x="0" y="1149382"/>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424" name="Google Shape;1424;p24"/>
              <p:cNvSpPr/>
              <p:nvPr/>
            </p:nvSpPr>
            <p:spPr>
              <a:xfrm>
                <a:off x="9205912" y="4062412"/>
                <a:ext cx="238125" cy="939831"/>
              </a:xfrm>
              <a:custGeom>
                <a:avLst/>
                <a:gdLst/>
                <a:ahLst/>
                <a:cxnLst/>
                <a:rect l="l" t="t" r="r" b="b"/>
                <a:pathLst>
                  <a:path w="238125" h="939831" extrusionOk="0">
                    <a:moveTo>
                      <a:pt x="0" y="0"/>
                    </a:moveTo>
                    <a:lnTo>
                      <a:pt x="238125" y="0"/>
                    </a:lnTo>
                    <a:lnTo>
                      <a:pt x="238125" y="939832"/>
                    </a:lnTo>
                    <a:lnTo>
                      <a:pt x="0" y="939832"/>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425" name="Google Shape;1425;p24"/>
              <p:cNvSpPr/>
              <p:nvPr/>
            </p:nvSpPr>
            <p:spPr>
              <a:xfrm>
                <a:off x="9424987" y="4214812"/>
                <a:ext cx="266700" cy="787431"/>
              </a:xfrm>
              <a:custGeom>
                <a:avLst/>
                <a:gdLst/>
                <a:ahLst/>
                <a:cxnLst/>
                <a:rect l="l" t="t" r="r" b="b"/>
                <a:pathLst>
                  <a:path w="266700" h="787431" extrusionOk="0">
                    <a:moveTo>
                      <a:pt x="0" y="0"/>
                    </a:moveTo>
                    <a:lnTo>
                      <a:pt x="266700" y="0"/>
                    </a:lnTo>
                    <a:lnTo>
                      <a:pt x="266700" y="787432"/>
                    </a:lnTo>
                    <a:lnTo>
                      <a:pt x="0" y="787432"/>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426" name="Google Shape;1426;p24"/>
              <p:cNvSpPr/>
              <p:nvPr/>
            </p:nvSpPr>
            <p:spPr>
              <a:xfrm>
                <a:off x="9520237" y="4319587"/>
                <a:ext cx="266700" cy="682656"/>
              </a:xfrm>
              <a:custGeom>
                <a:avLst/>
                <a:gdLst/>
                <a:ahLst/>
                <a:cxnLst/>
                <a:rect l="l" t="t" r="r" b="b"/>
                <a:pathLst>
                  <a:path w="266700" h="682656" extrusionOk="0">
                    <a:moveTo>
                      <a:pt x="0" y="0"/>
                    </a:moveTo>
                    <a:lnTo>
                      <a:pt x="266700" y="0"/>
                    </a:lnTo>
                    <a:lnTo>
                      <a:pt x="266700" y="682657"/>
                    </a:lnTo>
                    <a:lnTo>
                      <a:pt x="0" y="682657"/>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spTree>
    <p:extLst>
      <p:ext uri="{BB962C8B-B14F-4D97-AF65-F5344CB8AC3E}">
        <p14:creationId xmlns:p14="http://schemas.microsoft.com/office/powerpoint/2010/main" val="8754776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950967" y="1501733"/>
            <a:ext cx="6294000" cy="2922000"/>
          </a:xfrm>
          <a:prstGeom prst="rect">
            <a:avLst/>
          </a:prstGeom>
        </p:spPr>
        <p:txBody>
          <a:bodyPr spcFirstLastPara="1" wrap="square" lIns="91425" tIns="91425" rIns="91425" bIns="91425" anchor="b" anchorCtr="0">
            <a:noAutofit/>
          </a:bodyPr>
          <a:lstStyle>
            <a:lvl1pPr lvl="0" algn="l">
              <a:spcBef>
                <a:spcPts val="0"/>
              </a:spcBef>
              <a:spcAft>
                <a:spcPts val="0"/>
              </a:spcAft>
              <a:buSzPts val="5200"/>
              <a:buNone/>
              <a:defRPr sz="45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a:off x="1191833" y="4616933"/>
            <a:ext cx="4987200" cy="4528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2800"/>
              <a:buNone/>
              <a:defRPr sz="1867">
                <a:solidFill>
                  <a:schemeClr val="lt1"/>
                </a:solidFill>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6167159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5"/>
        <p:cNvGrpSpPr/>
        <p:nvPr/>
      </p:nvGrpSpPr>
      <p:grpSpPr>
        <a:xfrm>
          <a:off x="0" y="0"/>
          <a:ext cx="0" cy="0"/>
          <a:chOff x="0" y="0"/>
          <a:chExt cx="0" cy="0"/>
        </a:xfrm>
      </p:grpSpPr>
      <p:sp>
        <p:nvSpPr>
          <p:cNvPr id="16" name="Google Shape;16;p4"/>
          <p:cNvSpPr txBox="1">
            <a:spLocks noGrp="1"/>
          </p:cNvSpPr>
          <p:nvPr>
            <p:ph type="title"/>
          </p:nvPr>
        </p:nvSpPr>
        <p:spPr>
          <a:xfrm>
            <a:off x="950967" y="597408"/>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7" name="Google Shape;17;p4"/>
          <p:cNvSpPr txBox="1">
            <a:spLocks noGrp="1"/>
          </p:cNvSpPr>
          <p:nvPr>
            <p:ph type="body" idx="1"/>
          </p:nvPr>
        </p:nvSpPr>
        <p:spPr>
          <a:xfrm>
            <a:off x="950967" y="1176333"/>
            <a:ext cx="10290000" cy="49684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Clr>
                <a:schemeClr val="accent5"/>
              </a:buClr>
              <a:buSzPts val="14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Tree>
    <p:extLst>
      <p:ext uri="{BB962C8B-B14F-4D97-AF65-F5344CB8AC3E}">
        <p14:creationId xmlns:p14="http://schemas.microsoft.com/office/powerpoint/2010/main" val="24096134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8"/>
        <p:cNvGrpSpPr/>
        <p:nvPr/>
      </p:nvGrpSpPr>
      <p:grpSpPr>
        <a:xfrm>
          <a:off x="0" y="0"/>
          <a:ext cx="0" cy="0"/>
          <a:chOff x="0" y="0"/>
          <a:chExt cx="0" cy="0"/>
        </a:xfrm>
      </p:grpSpPr>
      <p:sp>
        <p:nvSpPr>
          <p:cNvPr id="19" name="Google Shape;19;p5"/>
          <p:cNvSpPr txBox="1">
            <a:spLocks noGrp="1"/>
          </p:cNvSpPr>
          <p:nvPr>
            <p:ph type="title"/>
          </p:nvPr>
        </p:nvSpPr>
        <p:spPr>
          <a:xfrm>
            <a:off x="950967" y="593367"/>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0" name="Google Shape;20;p5"/>
          <p:cNvSpPr txBox="1">
            <a:spLocks noGrp="1"/>
          </p:cNvSpPr>
          <p:nvPr>
            <p:ph type="subTitle" idx="1"/>
          </p:nvPr>
        </p:nvSpPr>
        <p:spPr>
          <a:xfrm>
            <a:off x="1292633" y="2437933"/>
            <a:ext cx="4425600" cy="45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2267">
                <a:solidFill>
                  <a:schemeClr val="accent1"/>
                </a:solidFill>
                <a:latin typeface="Bowlby One SC"/>
                <a:ea typeface="Bowlby One SC"/>
                <a:cs typeface="Bowlby One SC"/>
                <a:sym typeface="Bowlby One SC"/>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21" name="Google Shape;21;p5"/>
          <p:cNvSpPr txBox="1">
            <a:spLocks noGrp="1"/>
          </p:cNvSpPr>
          <p:nvPr>
            <p:ph type="subTitle" idx="2"/>
          </p:nvPr>
        </p:nvSpPr>
        <p:spPr>
          <a:xfrm>
            <a:off x="6473700" y="2437933"/>
            <a:ext cx="4425600" cy="45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2267">
                <a:solidFill>
                  <a:schemeClr val="accent1"/>
                </a:solidFill>
                <a:latin typeface="Bowlby One SC"/>
                <a:ea typeface="Bowlby One SC"/>
                <a:cs typeface="Bowlby One SC"/>
                <a:sym typeface="Bowlby One SC"/>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22" name="Google Shape;22;p5"/>
          <p:cNvSpPr txBox="1">
            <a:spLocks noGrp="1"/>
          </p:cNvSpPr>
          <p:nvPr>
            <p:ph type="subTitle" idx="3"/>
          </p:nvPr>
        </p:nvSpPr>
        <p:spPr>
          <a:xfrm>
            <a:off x="1292633" y="3010667"/>
            <a:ext cx="4425600" cy="252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sp>
        <p:nvSpPr>
          <p:cNvPr id="23" name="Google Shape;23;p5"/>
          <p:cNvSpPr txBox="1">
            <a:spLocks noGrp="1"/>
          </p:cNvSpPr>
          <p:nvPr>
            <p:ph type="subTitle" idx="4"/>
          </p:nvPr>
        </p:nvSpPr>
        <p:spPr>
          <a:xfrm>
            <a:off x="6473700" y="3010767"/>
            <a:ext cx="4425600" cy="252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spTree>
    <p:extLst>
      <p:ext uri="{BB962C8B-B14F-4D97-AF65-F5344CB8AC3E}">
        <p14:creationId xmlns:p14="http://schemas.microsoft.com/office/powerpoint/2010/main" val="34806327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1"/>
        <p:cNvGrpSpPr/>
        <p:nvPr/>
      </p:nvGrpSpPr>
      <p:grpSpPr>
        <a:xfrm>
          <a:off x="0" y="0"/>
          <a:ext cx="0" cy="0"/>
          <a:chOff x="0" y="0"/>
          <a:chExt cx="0" cy="0"/>
        </a:xfrm>
      </p:grpSpPr>
      <p:sp>
        <p:nvSpPr>
          <p:cNvPr id="32" name="Google Shape;32;p9"/>
          <p:cNvSpPr txBox="1">
            <a:spLocks noGrp="1"/>
          </p:cNvSpPr>
          <p:nvPr>
            <p:ph type="title"/>
          </p:nvPr>
        </p:nvSpPr>
        <p:spPr>
          <a:xfrm>
            <a:off x="950967" y="1940851"/>
            <a:ext cx="5393600" cy="837600"/>
          </a:xfrm>
          <a:prstGeom prst="rect">
            <a:avLst/>
          </a:prstGeom>
        </p:spPr>
        <p:txBody>
          <a:bodyPr spcFirstLastPara="1" wrap="square" lIns="91425" tIns="91425" rIns="91425" bIns="91425" anchor="b" anchorCtr="0">
            <a:noAutofit/>
          </a:bodyPr>
          <a:lstStyle>
            <a:lvl1pPr lvl="0" algn="l">
              <a:spcBef>
                <a:spcPts val="0"/>
              </a:spcBef>
              <a:spcAft>
                <a:spcPts val="0"/>
              </a:spcAft>
              <a:buSzPts val="4200"/>
              <a:buNone/>
              <a:defRPr sz="4533"/>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3" name="Google Shape;33;p9"/>
          <p:cNvSpPr txBox="1">
            <a:spLocks noGrp="1"/>
          </p:cNvSpPr>
          <p:nvPr>
            <p:ph type="subTitle" idx="1"/>
          </p:nvPr>
        </p:nvSpPr>
        <p:spPr>
          <a:xfrm>
            <a:off x="950967" y="2895151"/>
            <a:ext cx="5393600" cy="2022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10473579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328"/>
        <p:cNvGrpSpPr/>
        <p:nvPr/>
      </p:nvGrpSpPr>
      <p:grpSpPr>
        <a:xfrm>
          <a:off x="0" y="0"/>
          <a:ext cx="0" cy="0"/>
          <a:chOff x="0" y="0"/>
          <a:chExt cx="0" cy="0"/>
        </a:xfrm>
      </p:grpSpPr>
      <p:sp>
        <p:nvSpPr>
          <p:cNvPr id="329" name="Google Shape;329;p29"/>
          <p:cNvSpPr/>
          <p:nvPr/>
        </p:nvSpPr>
        <p:spPr>
          <a:xfrm>
            <a:off x="-38517" y="1412644"/>
            <a:ext cx="608692" cy="407120"/>
          </a:xfrm>
          <a:custGeom>
            <a:avLst/>
            <a:gdLst/>
            <a:ahLst/>
            <a:cxnLst/>
            <a:rect l="l" t="t" r="r" b="b"/>
            <a:pathLst>
              <a:path w="6888" h="4607" extrusionOk="0">
                <a:moveTo>
                  <a:pt x="212" y="1"/>
                </a:moveTo>
                <a:cubicBezTo>
                  <a:pt x="97" y="1"/>
                  <a:pt x="0" y="97"/>
                  <a:pt x="0" y="218"/>
                </a:cubicBezTo>
                <a:lnTo>
                  <a:pt x="0" y="4389"/>
                </a:lnTo>
                <a:cubicBezTo>
                  <a:pt x="0" y="4510"/>
                  <a:pt x="97" y="4606"/>
                  <a:pt x="212" y="4606"/>
                </a:cubicBezTo>
                <a:lnTo>
                  <a:pt x="6670" y="4606"/>
                </a:lnTo>
                <a:cubicBezTo>
                  <a:pt x="6791" y="4606"/>
                  <a:pt x="6888" y="4510"/>
                  <a:pt x="6888" y="4389"/>
                </a:cubicBezTo>
                <a:lnTo>
                  <a:pt x="6888" y="218"/>
                </a:lnTo>
                <a:cubicBezTo>
                  <a:pt x="6888" y="97"/>
                  <a:pt x="6791" y="1"/>
                  <a:pt x="6670" y="1"/>
                </a:cubicBezTo>
                <a:close/>
              </a:path>
            </a:pathLst>
          </a:custGeom>
          <a:solidFill>
            <a:srgbClr val="3A1E1E">
              <a:alpha val="168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0" name="Google Shape;330;p29"/>
          <p:cNvSpPr/>
          <p:nvPr/>
        </p:nvSpPr>
        <p:spPr>
          <a:xfrm>
            <a:off x="570183" y="814277"/>
            <a:ext cx="608692" cy="407120"/>
          </a:xfrm>
          <a:custGeom>
            <a:avLst/>
            <a:gdLst/>
            <a:ahLst/>
            <a:cxnLst/>
            <a:rect l="l" t="t" r="r" b="b"/>
            <a:pathLst>
              <a:path w="6888" h="4607" extrusionOk="0">
                <a:moveTo>
                  <a:pt x="212" y="1"/>
                </a:moveTo>
                <a:cubicBezTo>
                  <a:pt x="97" y="1"/>
                  <a:pt x="0" y="97"/>
                  <a:pt x="0" y="218"/>
                </a:cubicBezTo>
                <a:lnTo>
                  <a:pt x="0" y="4389"/>
                </a:lnTo>
                <a:cubicBezTo>
                  <a:pt x="0" y="4510"/>
                  <a:pt x="97" y="4606"/>
                  <a:pt x="212" y="4606"/>
                </a:cubicBezTo>
                <a:lnTo>
                  <a:pt x="6670" y="4606"/>
                </a:lnTo>
                <a:cubicBezTo>
                  <a:pt x="6791" y="4606"/>
                  <a:pt x="6888" y="4510"/>
                  <a:pt x="6888" y="4389"/>
                </a:cubicBezTo>
                <a:lnTo>
                  <a:pt x="6888" y="218"/>
                </a:lnTo>
                <a:cubicBezTo>
                  <a:pt x="6888" y="97"/>
                  <a:pt x="6791" y="1"/>
                  <a:pt x="6670" y="1"/>
                </a:cubicBezTo>
                <a:close/>
              </a:path>
            </a:pathLst>
          </a:custGeom>
          <a:solidFill>
            <a:srgbClr val="3A1E1E">
              <a:alpha val="168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1" name="Google Shape;331;p29"/>
          <p:cNvSpPr/>
          <p:nvPr/>
        </p:nvSpPr>
        <p:spPr>
          <a:xfrm>
            <a:off x="17" y="215911"/>
            <a:ext cx="608692" cy="407120"/>
          </a:xfrm>
          <a:custGeom>
            <a:avLst/>
            <a:gdLst/>
            <a:ahLst/>
            <a:cxnLst/>
            <a:rect l="l" t="t" r="r" b="b"/>
            <a:pathLst>
              <a:path w="6888" h="4607" extrusionOk="0">
                <a:moveTo>
                  <a:pt x="212" y="1"/>
                </a:moveTo>
                <a:cubicBezTo>
                  <a:pt x="97" y="1"/>
                  <a:pt x="0" y="97"/>
                  <a:pt x="0" y="218"/>
                </a:cubicBezTo>
                <a:lnTo>
                  <a:pt x="0" y="4389"/>
                </a:lnTo>
                <a:cubicBezTo>
                  <a:pt x="0" y="4510"/>
                  <a:pt x="97" y="4606"/>
                  <a:pt x="212" y="4606"/>
                </a:cubicBezTo>
                <a:lnTo>
                  <a:pt x="6670" y="4606"/>
                </a:lnTo>
                <a:cubicBezTo>
                  <a:pt x="6791" y="4606"/>
                  <a:pt x="6888" y="4510"/>
                  <a:pt x="6888" y="4389"/>
                </a:cubicBezTo>
                <a:lnTo>
                  <a:pt x="6888" y="218"/>
                </a:lnTo>
                <a:cubicBezTo>
                  <a:pt x="6888" y="97"/>
                  <a:pt x="6791" y="1"/>
                  <a:pt x="6670" y="1"/>
                </a:cubicBezTo>
                <a:close/>
              </a:path>
            </a:pathLst>
          </a:custGeom>
          <a:solidFill>
            <a:srgbClr val="3A1E1E">
              <a:alpha val="168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2" name="Google Shape;332;p29"/>
          <p:cNvSpPr/>
          <p:nvPr/>
        </p:nvSpPr>
        <p:spPr>
          <a:xfrm>
            <a:off x="2047817" y="-41789"/>
            <a:ext cx="608692" cy="407120"/>
          </a:xfrm>
          <a:custGeom>
            <a:avLst/>
            <a:gdLst/>
            <a:ahLst/>
            <a:cxnLst/>
            <a:rect l="l" t="t" r="r" b="b"/>
            <a:pathLst>
              <a:path w="6888" h="4607" extrusionOk="0">
                <a:moveTo>
                  <a:pt x="212" y="1"/>
                </a:moveTo>
                <a:cubicBezTo>
                  <a:pt x="97" y="1"/>
                  <a:pt x="0" y="97"/>
                  <a:pt x="0" y="218"/>
                </a:cubicBezTo>
                <a:lnTo>
                  <a:pt x="0" y="4389"/>
                </a:lnTo>
                <a:cubicBezTo>
                  <a:pt x="0" y="4510"/>
                  <a:pt x="97" y="4606"/>
                  <a:pt x="212" y="4606"/>
                </a:cubicBezTo>
                <a:lnTo>
                  <a:pt x="6670" y="4606"/>
                </a:lnTo>
                <a:cubicBezTo>
                  <a:pt x="6791" y="4606"/>
                  <a:pt x="6888" y="4510"/>
                  <a:pt x="6888" y="4389"/>
                </a:cubicBezTo>
                <a:lnTo>
                  <a:pt x="6888" y="218"/>
                </a:lnTo>
                <a:cubicBezTo>
                  <a:pt x="6888" y="97"/>
                  <a:pt x="6791" y="1"/>
                  <a:pt x="6670" y="1"/>
                </a:cubicBezTo>
                <a:close/>
              </a:path>
            </a:pathLst>
          </a:custGeom>
          <a:solidFill>
            <a:srgbClr val="3A1E1E">
              <a:alpha val="168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3" name="Google Shape;333;p29"/>
          <p:cNvSpPr/>
          <p:nvPr/>
        </p:nvSpPr>
        <p:spPr>
          <a:xfrm>
            <a:off x="164017" y="5315711"/>
            <a:ext cx="608692" cy="407120"/>
          </a:xfrm>
          <a:custGeom>
            <a:avLst/>
            <a:gdLst/>
            <a:ahLst/>
            <a:cxnLst/>
            <a:rect l="l" t="t" r="r" b="b"/>
            <a:pathLst>
              <a:path w="6888" h="4607" extrusionOk="0">
                <a:moveTo>
                  <a:pt x="212" y="1"/>
                </a:moveTo>
                <a:cubicBezTo>
                  <a:pt x="97" y="1"/>
                  <a:pt x="0" y="97"/>
                  <a:pt x="0" y="218"/>
                </a:cubicBezTo>
                <a:lnTo>
                  <a:pt x="0" y="4389"/>
                </a:lnTo>
                <a:cubicBezTo>
                  <a:pt x="0" y="4510"/>
                  <a:pt x="97" y="4606"/>
                  <a:pt x="212" y="4606"/>
                </a:cubicBezTo>
                <a:lnTo>
                  <a:pt x="6670" y="4606"/>
                </a:lnTo>
                <a:cubicBezTo>
                  <a:pt x="6791" y="4606"/>
                  <a:pt x="6888" y="4510"/>
                  <a:pt x="6888" y="4389"/>
                </a:cubicBezTo>
                <a:lnTo>
                  <a:pt x="6888" y="218"/>
                </a:lnTo>
                <a:cubicBezTo>
                  <a:pt x="6888" y="97"/>
                  <a:pt x="6791" y="1"/>
                  <a:pt x="6670" y="1"/>
                </a:cubicBezTo>
                <a:close/>
              </a:path>
            </a:pathLst>
          </a:custGeom>
          <a:solidFill>
            <a:srgbClr val="3A1E1E">
              <a:alpha val="168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4" name="Google Shape;334;p29"/>
          <p:cNvSpPr/>
          <p:nvPr/>
        </p:nvSpPr>
        <p:spPr>
          <a:xfrm>
            <a:off x="2949917" y="1136477"/>
            <a:ext cx="608692" cy="407120"/>
          </a:xfrm>
          <a:custGeom>
            <a:avLst/>
            <a:gdLst/>
            <a:ahLst/>
            <a:cxnLst/>
            <a:rect l="l" t="t" r="r" b="b"/>
            <a:pathLst>
              <a:path w="6888" h="4607" extrusionOk="0">
                <a:moveTo>
                  <a:pt x="212" y="1"/>
                </a:moveTo>
                <a:cubicBezTo>
                  <a:pt x="97" y="1"/>
                  <a:pt x="0" y="97"/>
                  <a:pt x="0" y="218"/>
                </a:cubicBezTo>
                <a:lnTo>
                  <a:pt x="0" y="4389"/>
                </a:lnTo>
                <a:cubicBezTo>
                  <a:pt x="0" y="4510"/>
                  <a:pt x="97" y="4606"/>
                  <a:pt x="212" y="4606"/>
                </a:cubicBezTo>
                <a:lnTo>
                  <a:pt x="6670" y="4606"/>
                </a:lnTo>
                <a:cubicBezTo>
                  <a:pt x="6791" y="4606"/>
                  <a:pt x="6888" y="4510"/>
                  <a:pt x="6888" y="4389"/>
                </a:cubicBezTo>
                <a:lnTo>
                  <a:pt x="6888" y="218"/>
                </a:lnTo>
                <a:cubicBezTo>
                  <a:pt x="6888" y="97"/>
                  <a:pt x="6791" y="1"/>
                  <a:pt x="6670" y="1"/>
                </a:cubicBezTo>
                <a:close/>
              </a:path>
            </a:pathLst>
          </a:custGeom>
          <a:solidFill>
            <a:srgbClr val="3A1E1E">
              <a:alpha val="168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5" name="Google Shape;335;p29"/>
          <p:cNvSpPr/>
          <p:nvPr/>
        </p:nvSpPr>
        <p:spPr>
          <a:xfrm>
            <a:off x="4551650" y="261977"/>
            <a:ext cx="608692" cy="407120"/>
          </a:xfrm>
          <a:custGeom>
            <a:avLst/>
            <a:gdLst/>
            <a:ahLst/>
            <a:cxnLst/>
            <a:rect l="l" t="t" r="r" b="b"/>
            <a:pathLst>
              <a:path w="6888" h="4607" extrusionOk="0">
                <a:moveTo>
                  <a:pt x="212" y="1"/>
                </a:moveTo>
                <a:cubicBezTo>
                  <a:pt x="97" y="1"/>
                  <a:pt x="0" y="97"/>
                  <a:pt x="0" y="218"/>
                </a:cubicBezTo>
                <a:lnTo>
                  <a:pt x="0" y="4389"/>
                </a:lnTo>
                <a:cubicBezTo>
                  <a:pt x="0" y="4510"/>
                  <a:pt x="97" y="4606"/>
                  <a:pt x="212" y="4606"/>
                </a:cubicBezTo>
                <a:lnTo>
                  <a:pt x="6670" y="4606"/>
                </a:lnTo>
                <a:cubicBezTo>
                  <a:pt x="6791" y="4606"/>
                  <a:pt x="6888" y="4510"/>
                  <a:pt x="6888" y="4389"/>
                </a:cubicBezTo>
                <a:lnTo>
                  <a:pt x="6888" y="218"/>
                </a:lnTo>
                <a:cubicBezTo>
                  <a:pt x="6888" y="97"/>
                  <a:pt x="6791" y="1"/>
                  <a:pt x="6670" y="1"/>
                </a:cubicBezTo>
                <a:close/>
              </a:path>
            </a:pathLst>
          </a:custGeom>
          <a:solidFill>
            <a:srgbClr val="3A1E1E">
              <a:alpha val="168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6" name="Google Shape;336;p29"/>
          <p:cNvSpPr/>
          <p:nvPr/>
        </p:nvSpPr>
        <p:spPr>
          <a:xfrm>
            <a:off x="11704217" y="1320611"/>
            <a:ext cx="608692" cy="407120"/>
          </a:xfrm>
          <a:custGeom>
            <a:avLst/>
            <a:gdLst/>
            <a:ahLst/>
            <a:cxnLst/>
            <a:rect l="l" t="t" r="r" b="b"/>
            <a:pathLst>
              <a:path w="6888" h="4607" extrusionOk="0">
                <a:moveTo>
                  <a:pt x="212" y="1"/>
                </a:moveTo>
                <a:cubicBezTo>
                  <a:pt x="97" y="1"/>
                  <a:pt x="0" y="97"/>
                  <a:pt x="0" y="218"/>
                </a:cubicBezTo>
                <a:lnTo>
                  <a:pt x="0" y="4389"/>
                </a:lnTo>
                <a:cubicBezTo>
                  <a:pt x="0" y="4510"/>
                  <a:pt x="97" y="4606"/>
                  <a:pt x="212" y="4606"/>
                </a:cubicBezTo>
                <a:lnTo>
                  <a:pt x="6670" y="4606"/>
                </a:lnTo>
                <a:cubicBezTo>
                  <a:pt x="6791" y="4606"/>
                  <a:pt x="6888" y="4510"/>
                  <a:pt x="6888" y="4389"/>
                </a:cubicBezTo>
                <a:lnTo>
                  <a:pt x="6888" y="218"/>
                </a:lnTo>
                <a:cubicBezTo>
                  <a:pt x="6888" y="97"/>
                  <a:pt x="6791" y="1"/>
                  <a:pt x="6670" y="1"/>
                </a:cubicBezTo>
                <a:close/>
              </a:path>
            </a:pathLst>
          </a:custGeom>
          <a:solidFill>
            <a:srgbClr val="3A1E1E">
              <a:alpha val="168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7" name="Google Shape;337;p29"/>
          <p:cNvSpPr/>
          <p:nvPr/>
        </p:nvSpPr>
        <p:spPr>
          <a:xfrm>
            <a:off x="11851483" y="1946577"/>
            <a:ext cx="608692" cy="407120"/>
          </a:xfrm>
          <a:custGeom>
            <a:avLst/>
            <a:gdLst/>
            <a:ahLst/>
            <a:cxnLst/>
            <a:rect l="l" t="t" r="r" b="b"/>
            <a:pathLst>
              <a:path w="6888" h="4607" extrusionOk="0">
                <a:moveTo>
                  <a:pt x="212" y="1"/>
                </a:moveTo>
                <a:cubicBezTo>
                  <a:pt x="97" y="1"/>
                  <a:pt x="0" y="97"/>
                  <a:pt x="0" y="218"/>
                </a:cubicBezTo>
                <a:lnTo>
                  <a:pt x="0" y="4389"/>
                </a:lnTo>
                <a:cubicBezTo>
                  <a:pt x="0" y="4510"/>
                  <a:pt x="97" y="4606"/>
                  <a:pt x="212" y="4606"/>
                </a:cubicBezTo>
                <a:lnTo>
                  <a:pt x="6670" y="4606"/>
                </a:lnTo>
                <a:cubicBezTo>
                  <a:pt x="6791" y="4606"/>
                  <a:pt x="6888" y="4510"/>
                  <a:pt x="6888" y="4389"/>
                </a:cubicBezTo>
                <a:lnTo>
                  <a:pt x="6888" y="218"/>
                </a:lnTo>
                <a:cubicBezTo>
                  <a:pt x="6888" y="97"/>
                  <a:pt x="6791" y="1"/>
                  <a:pt x="6670" y="1"/>
                </a:cubicBezTo>
                <a:close/>
              </a:path>
            </a:pathLst>
          </a:custGeom>
          <a:solidFill>
            <a:srgbClr val="3A1E1E">
              <a:alpha val="168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8" name="Google Shape;338;p29"/>
          <p:cNvSpPr/>
          <p:nvPr/>
        </p:nvSpPr>
        <p:spPr>
          <a:xfrm flipH="1">
            <a:off x="-38533" y="5808595"/>
            <a:ext cx="12261567" cy="1089300"/>
          </a:xfrm>
          <a:custGeom>
            <a:avLst/>
            <a:gdLst/>
            <a:ahLst/>
            <a:cxnLst/>
            <a:rect l="l" t="t" r="r" b="b"/>
            <a:pathLst>
              <a:path w="367847" h="24464" extrusionOk="0">
                <a:moveTo>
                  <a:pt x="367410" y="6274"/>
                </a:moveTo>
                <a:lnTo>
                  <a:pt x="110" y="0"/>
                </a:lnTo>
                <a:lnTo>
                  <a:pt x="0" y="24464"/>
                </a:lnTo>
                <a:lnTo>
                  <a:pt x="367847" y="24464"/>
                </a:lnTo>
                <a:close/>
              </a:path>
            </a:pathLst>
          </a:custGeom>
          <a:solidFill>
            <a:schemeClr val="dk1"/>
          </a:solidFill>
          <a:ln>
            <a:noFill/>
          </a:ln>
        </p:spPr>
      </p:sp>
    </p:spTree>
    <p:extLst>
      <p:ext uri="{BB962C8B-B14F-4D97-AF65-F5344CB8AC3E}">
        <p14:creationId xmlns:p14="http://schemas.microsoft.com/office/powerpoint/2010/main" val="8763095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4"/>
        <p:cNvGrpSpPr/>
        <p:nvPr/>
      </p:nvGrpSpPr>
      <p:grpSpPr>
        <a:xfrm>
          <a:off x="0" y="0"/>
          <a:ext cx="0" cy="0"/>
          <a:chOff x="0" y="0"/>
          <a:chExt cx="0" cy="0"/>
        </a:xfrm>
      </p:grpSpPr>
      <p:sp>
        <p:nvSpPr>
          <p:cNvPr id="35" name="Google Shape;35;p10"/>
          <p:cNvSpPr txBox="1">
            <a:spLocks noGrp="1"/>
          </p:cNvSpPr>
          <p:nvPr>
            <p:ph type="body" idx="1"/>
          </p:nvPr>
        </p:nvSpPr>
        <p:spPr>
          <a:xfrm>
            <a:off x="4241600" y="2322200"/>
            <a:ext cx="3786000" cy="2542000"/>
          </a:xfrm>
          <a:prstGeom prst="rect">
            <a:avLst/>
          </a:prstGeom>
        </p:spPr>
        <p:txBody>
          <a:bodyPr spcFirstLastPara="1" wrap="square" lIns="91425" tIns="91425" rIns="91425" bIns="91425" anchor="t" anchorCtr="0">
            <a:noAutofit/>
          </a:bodyPr>
          <a:lstStyle>
            <a:lvl1pPr marL="609585" lvl="0" indent="-304792">
              <a:lnSpc>
                <a:spcPct val="100000"/>
              </a:lnSpc>
              <a:spcBef>
                <a:spcPts val="0"/>
              </a:spcBef>
              <a:spcAft>
                <a:spcPts val="0"/>
              </a:spcAft>
              <a:buSzPts val="1400"/>
              <a:buNone/>
              <a:defRPr sz="4000">
                <a:solidFill>
                  <a:schemeClr val="lt1"/>
                </a:solidFill>
                <a:latin typeface="Bowlby One SC"/>
                <a:ea typeface="Bowlby One SC"/>
                <a:cs typeface="Bowlby One SC"/>
                <a:sym typeface="Bowlby One SC"/>
              </a:defRPr>
            </a:lvl1pPr>
          </a:lstStyle>
          <a:p>
            <a:endParaRPr/>
          </a:p>
        </p:txBody>
      </p:sp>
    </p:spTree>
    <p:extLst>
      <p:ext uri="{BB962C8B-B14F-4D97-AF65-F5344CB8AC3E}">
        <p14:creationId xmlns:p14="http://schemas.microsoft.com/office/powerpoint/2010/main" val="31562361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6"/>
        <p:cNvGrpSpPr/>
        <p:nvPr/>
      </p:nvGrpSpPr>
      <p:grpSpPr>
        <a:xfrm>
          <a:off x="0" y="0"/>
          <a:ext cx="0" cy="0"/>
          <a:chOff x="0" y="0"/>
          <a:chExt cx="0" cy="0"/>
        </a:xfrm>
      </p:grpSpPr>
      <p:sp>
        <p:nvSpPr>
          <p:cNvPr id="37" name="Google Shape;37;p11"/>
          <p:cNvSpPr txBox="1">
            <a:spLocks noGrp="1"/>
          </p:cNvSpPr>
          <p:nvPr>
            <p:ph type="title" hasCustomPrompt="1"/>
          </p:nvPr>
        </p:nvSpPr>
        <p:spPr>
          <a:xfrm>
            <a:off x="950967" y="2250267"/>
            <a:ext cx="102900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solidFill>
                  <a:schemeClr val="accent5"/>
                </a:solidFill>
              </a:defRPr>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38" name="Google Shape;38;p11"/>
          <p:cNvSpPr txBox="1">
            <a:spLocks noGrp="1"/>
          </p:cNvSpPr>
          <p:nvPr>
            <p:ph type="body" idx="1"/>
          </p:nvPr>
        </p:nvSpPr>
        <p:spPr>
          <a:xfrm>
            <a:off x="2414000" y="4775200"/>
            <a:ext cx="7364000" cy="626800"/>
          </a:xfrm>
          <a:prstGeom prst="rect">
            <a:avLst/>
          </a:prstGeom>
        </p:spPr>
        <p:txBody>
          <a:bodyPr spcFirstLastPara="1" wrap="square" lIns="91425" tIns="91425" rIns="91425" bIns="91425" anchor="t" anchorCtr="0">
            <a:noAutofit/>
          </a:bodyPr>
          <a:lstStyle>
            <a:lvl1pPr marL="609585" lvl="0" indent="-423323" algn="ctr">
              <a:spcBef>
                <a:spcPts val="0"/>
              </a:spcBef>
              <a:spcAft>
                <a:spcPts val="0"/>
              </a:spcAft>
              <a:buSzPts val="1400"/>
              <a:buChar char="●"/>
              <a:defRPr/>
            </a:lvl1pPr>
            <a:lvl2pPr marL="1219170" lvl="1" indent="-423323" algn="ctr">
              <a:spcBef>
                <a:spcPts val="0"/>
              </a:spcBef>
              <a:spcAft>
                <a:spcPts val="0"/>
              </a:spcAft>
              <a:buSzPts val="1400"/>
              <a:buChar char="○"/>
              <a:defRPr/>
            </a:lvl2pPr>
            <a:lvl3pPr marL="1828754" lvl="2" indent="-423323" algn="ctr">
              <a:spcBef>
                <a:spcPts val="0"/>
              </a:spcBef>
              <a:spcAft>
                <a:spcPts val="0"/>
              </a:spcAft>
              <a:buSzPts val="1400"/>
              <a:buChar char="■"/>
              <a:defRPr/>
            </a:lvl3pPr>
            <a:lvl4pPr marL="2438339" lvl="3" indent="-423323" algn="ctr">
              <a:spcBef>
                <a:spcPts val="0"/>
              </a:spcBef>
              <a:spcAft>
                <a:spcPts val="0"/>
              </a:spcAft>
              <a:buSzPts val="1400"/>
              <a:buChar char="●"/>
              <a:defRPr/>
            </a:lvl4pPr>
            <a:lvl5pPr marL="3047924" lvl="4" indent="-423323" algn="ctr">
              <a:spcBef>
                <a:spcPts val="0"/>
              </a:spcBef>
              <a:spcAft>
                <a:spcPts val="0"/>
              </a:spcAft>
              <a:buSzPts val="1400"/>
              <a:buChar char="○"/>
              <a:defRPr/>
            </a:lvl5pPr>
            <a:lvl6pPr marL="3657509" lvl="5" indent="-423323" algn="ctr">
              <a:spcBef>
                <a:spcPts val="0"/>
              </a:spcBef>
              <a:spcAft>
                <a:spcPts val="0"/>
              </a:spcAft>
              <a:buSzPts val="1400"/>
              <a:buChar char="■"/>
              <a:defRPr/>
            </a:lvl6pPr>
            <a:lvl7pPr marL="4267093" lvl="6" indent="-423323" algn="ctr">
              <a:spcBef>
                <a:spcPts val="0"/>
              </a:spcBef>
              <a:spcAft>
                <a:spcPts val="0"/>
              </a:spcAft>
              <a:buSzPts val="1400"/>
              <a:buChar char="●"/>
              <a:defRPr/>
            </a:lvl7pPr>
            <a:lvl8pPr marL="4876678" lvl="7" indent="-423323" algn="ctr">
              <a:spcBef>
                <a:spcPts val="0"/>
              </a:spcBef>
              <a:spcAft>
                <a:spcPts val="0"/>
              </a:spcAft>
              <a:buSzPts val="1400"/>
              <a:buChar char="○"/>
              <a:defRPr/>
            </a:lvl8pPr>
            <a:lvl9pPr marL="5486263" lvl="8" indent="-423323" algn="ctr">
              <a:spcBef>
                <a:spcPts val="0"/>
              </a:spcBef>
              <a:spcAft>
                <a:spcPts val="0"/>
              </a:spcAft>
              <a:buSzPts val="1400"/>
              <a:buChar char="■"/>
              <a:defRPr/>
            </a:lvl9pPr>
          </a:lstStyle>
          <a:p>
            <a:endParaRPr/>
          </a:p>
        </p:txBody>
      </p:sp>
    </p:spTree>
    <p:extLst>
      <p:ext uri="{BB962C8B-B14F-4D97-AF65-F5344CB8AC3E}">
        <p14:creationId xmlns:p14="http://schemas.microsoft.com/office/powerpoint/2010/main" val="32213018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39"/>
        <p:cNvGrpSpPr/>
        <p:nvPr/>
      </p:nvGrpSpPr>
      <p:grpSpPr>
        <a:xfrm>
          <a:off x="0" y="0"/>
          <a:ext cx="0" cy="0"/>
          <a:chOff x="0" y="0"/>
          <a:chExt cx="0" cy="0"/>
        </a:xfrm>
      </p:grpSpPr>
    </p:spTree>
    <p:extLst>
      <p:ext uri="{BB962C8B-B14F-4D97-AF65-F5344CB8AC3E}">
        <p14:creationId xmlns:p14="http://schemas.microsoft.com/office/powerpoint/2010/main" val="25919018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40"/>
        <p:cNvGrpSpPr/>
        <p:nvPr/>
      </p:nvGrpSpPr>
      <p:grpSpPr>
        <a:xfrm>
          <a:off x="0" y="0"/>
          <a:ext cx="0" cy="0"/>
          <a:chOff x="0" y="0"/>
          <a:chExt cx="0" cy="0"/>
        </a:xfrm>
      </p:grpSpPr>
      <p:sp>
        <p:nvSpPr>
          <p:cNvPr id="41" name="Google Shape;41;p13"/>
          <p:cNvSpPr txBox="1">
            <a:spLocks noGrp="1"/>
          </p:cNvSpPr>
          <p:nvPr>
            <p:ph type="title" hasCustomPrompt="1"/>
          </p:nvPr>
        </p:nvSpPr>
        <p:spPr>
          <a:xfrm>
            <a:off x="1781017" y="1748184"/>
            <a:ext cx="1700400" cy="79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accent5"/>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42" name="Google Shape;42;p13"/>
          <p:cNvSpPr txBox="1">
            <a:spLocks noGrp="1"/>
          </p:cNvSpPr>
          <p:nvPr>
            <p:ph type="subTitle" idx="1"/>
          </p:nvPr>
        </p:nvSpPr>
        <p:spPr>
          <a:xfrm>
            <a:off x="906017" y="3090277"/>
            <a:ext cx="34504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3" name="Google Shape;43;p13"/>
          <p:cNvSpPr txBox="1">
            <a:spLocks noGrp="1"/>
          </p:cNvSpPr>
          <p:nvPr>
            <p:ph type="title" idx="2" hasCustomPrompt="1"/>
          </p:nvPr>
        </p:nvSpPr>
        <p:spPr>
          <a:xfrm>
            <a:off x="5195084" y="1748184"/>
            <a:ext cx="1700400" cy="79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accent5"/>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44" name="Google Shape;44;p13"/>
          <p:cNvSpPr txBox="1">
            <a:spLocks noGrp="1"/>
          </p:cNvSpPr>
          <p:nvPr>
            <p:ph type="subTitle" idx="3"/>
          </p:nvPr>
        </p:nvSpPr>
        <p:spPr>
          <a:xfrm>
            <a:off x="4320084" y="3090277"/>
            <a:ext cx="34504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5" name="Google Shape;45;p13"/>
          <p:cNvSpPr txBox="1">
            <a:spLocks noGrp="1"/>
          </p:cNvSpPr>
          <p:nvPr>
            <p:ph type="title" idx="4" hasCustomPrompt="1"/>
          </p:nvPr>
        </p:nvSpPr>
        <p:spPr>
          <a:xfrm>
            <a:off x="8712184" y="1748184"/>
            <a:ext cx="1700400" cy="79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accent5"/>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46" name="Google Shape;46;p13"/>
          <p:cNvSpPr txBox="1">
            <a:spLocks noGrp="1"/>
          </p:cNvSpPr>
          <p:nvPr>
            <p:ph type="subTitle" idx="5"/>
          </p:nvPr>
        </p:nvSpPr>
        <p:spPr>
          <a:xfrm>
            <a:off x="7838784" y="3090277"/>
            <a:ext cx="34472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7" name="Google Shape;47;p13"/>
          <p:cNvSpPr txBox="1">
            <a:spLocks noGrp="1"/>
          </p:cNvSpPr>
          <p:nvPr>
            <p:ph type="title" idx="6" hasCustomPrompt="1"/>
          </p:nvPr>
        </p:nvSpPr>
        <p:spPr>
          <a:xfrm>
            <a:off x="1781017" y="4038031"/>
            <a:ext cx="1700400" cy="79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accent5"/>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48" name="Google Shape;48;p13"/>
          <p:cNvSpPr txBox="1">
            <a:spLocks noGrp="1"/>
          </p:cNvSpPr>
          <p:nvPr>
            <p:ph type="subTitle" idx="7"/>
          </p:nvPr>
        </p:nvSpPr>
        <p:spPr>
          <a:xfrm>
            <a:off x="906017" y="5385007"/>
            <a:ext cx="34504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9" name="Google Shape;49;p13"/>
          <p:cNvSpPr txBox="1">
            <a:spLocks noGrp="1"/>
          </p:cNvSpPr>
          <p:nvPr>
            <p:ph type="title" idx="8" hasCustomPrompt="1"/>
          </p:nvPr>
        </p:nvSpPr>
        <p:spPr>
          <a:xfrm>
            <a:off x="5195084" y="4038031"/>
            <a:ext cx="1700400" cy="79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accent5"/>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50" name="Google Shape;50;p13"/>
          <p:cNvSpPr txBox="1">
            <a:spLocks noGrp="1"/>
          </p:cNvSpPr>
          <p:nvPr>
            <p:ph type="subTitle" idx="9"/>
          </p:nvPr>
        </p:nvSpPr>
        <p:spPr>
          <a:xfrm>
            <a:off x="4320084" y="5385007"/>
            <a:ext cx="34504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1" name="Google Shape;51;p13"/>
          <p:cNvSpPr txBox="1">
            <a:spLocks noGrp="1"/>
          </p:cNvSpPr>
          <p:nvPr>
            <p:ph type="title" idx="13" hasCustomPrompt="1"/>
          </p:nvPr>
        </p:nvSpPr>
        <p:spPr>
          <a:xfrm>
            <a:off x="8712184" y="4038031"/>
            <a:ext cx="1700400" cy="79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accent5"/>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52" name="Google Shape;52;p13"/>
          <p:cNvSpPr txBox="1">
            <a:spLocks noGrp="1"/>
          </p:cNvSpPr>
          <p:nvPr>
            <p:ph type="subTitle" idx="14"/>
          </p:nvPr>
        </p:nvSpPr>
        <p:spPr>
          <a:xfrm>
            <a:off x="7838784" y="5385007"/>
            <a:ext cx="34472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3" name="Google Shape;53;p13"/>
          <p:cNvSpPr txBox="1">
            <a:spLocks noGrp="1"/>
          </p:cNvSpPr>
          <p:nvPr>
            <p:ph type="title" idx="15"/>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4" name="Google Shape;54;p13"/>
          <p:cNvSpPr txBox="1">
            <a:spLocks noGrp="1"/>
          </p:cNvSpPr>
          <p:nvPr>
            <p:ph type="subTitle" idx="16"/>
          </p:nvPr>
        </p:nvSpPr>
        <p:spPr>
          <a:xfrm>
            <a:off x="906017" y="2443867"/>
            <a:ext cx="34504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Font typeface="Bowlby One SC"/>
              <a:buNone/>
              <a:defRPr sz="2267">
                <a:solidFill>
                  <a:schemeClr val="accent1"/>
                </a:solidFill>
                <a:latin typeface="Bowlby One SC"/>
                <a:ea typeface="Bowlby One SC"/>
                <a:cs typeface="Bowlby One SC"/>
                <a:sym typeface="Bowlby One SC"/>
              </a:defRPr>
            </a:lvl1pPr>
            <a:lvl2pPr lvl="1" rtl="0">
              <a:lnSpc>
                <a:spcPct val="100000"/>
              </a:lnSpc>
              <a:spcBef>
                <a:spcPts val="0"/>
              </a:spcBef>
              <a:spcAft>
                <a:spcPts val="0"/>
              </a:spcAft>
              <a:buClr>
                <a:schemeClr val="dk1"/>
              </a:buClr>
              <a:buSzPts val="2000"/>
              <a:buFont typeface="Bowlby One SC"/>
              <a:buNone/>
              <a:defRPr sz="2667">
                <a:solidFill>
                  <a:schemeClr val="dk1"/>
                </a:solidFill>
                <a:latin typeface="Bowlby One SC"/>
                <a:ea typeface="Bowlby One SC"/>
                <a:cs typeface="Bowlby One SC"/>
                <a:sym typeface="Bowlby One SC"/>
              </a:defRPr>
            </a:lvl2pPr>
            <a:lvl3pPr lvl="2" rtl="0">
              <a:lnSpc>
                <a:spcPct val="100000"/>
              </a:lnSpc>
              <a:spcBef>
                <a:spcPts val="0"/>
              </a:spcBef>
              <a:spcAft>
                <a:spcPts val="0"/>
              </a:spcAft>
              <a:buClr>
                <a:schemeClr val="dk1"/>
              </a:buClr>
              <a:buSzPts val="2000"/>
              <a:buFont typeface="Bowlby One SC"/>
              <a:buNone/>
              <a:defRPr sz="2667">
                <a:solidFill>
                  <a:schemeClr val="dk1"/>
                </a:solidFill>
                <a:latin typeface="Bowlby One SC"/>
                <a:ea typeface="Bowlby One SC"/>
                <a:cs typeface="Bowlby One SC"/>
                <a:sym typeface="Bowlby One SC"/>
              </a:defRPr>
            </a:lvl3pPr>
            <a:lvl4pPr lvl="3" rtl="0">
              <a:lnSpc>
                <a:spcPct val="100000"/>
              </a:lnSpc>
              <a:spcBef>
                <a:spcPts val="0"/>
              </a:spcBef>
              <a:spcAft>
                <a:spcPts val="0"/>
              </a:spcAft>
              <a:buClr>
                <a:schemeClr val="dk1"/>
              </a:buClr>
              <a:buSzPts val="2000"/>
              <a:buFont typeface="Bowlby One SC"/>
              <a:buNone/>
              <a:defRPr sz="2667">
                <a:solidFill>
                  <a:schemeClr val="dk1"/>
                </a:solidFill>
                <a:latin typeface="Bowlby One SC"/>
                <a:ea typeface="Bowlby One SC"/>
                <a:cs typeface="Bowlby One SC"/>
                <a:sym typeface="Bowlby One SC"/>
              </a:defRPr>
            </a:lvl4pPr>
            <a:lvl5pPr lvl="4" rtl="0">
              <a:lnSpc>
                <a:spcPct val="100000"/>
              </a:lnSpc>
              <a:spcBef>
                <a:spcPts val="0"/>
              </a:spcBef>
              <a:spcAft>
                <a:spcPts val="0"/>
              </a:spcAft>
              <a:buClr>
                <a:schemeClr val="dk1"/>
              </a:buClr>
              <a:buSzPts val="2000"/>
              <a:buFont typeface="Bowlby One SC"/>
              <a:buNone/>
              <a:defRPr sz="2667">
                <a:solidFill>
                  <a:schemeClr val="dk1"/>
                </a:solidFill>
                <a:latin typeface="Bowlby One SC"/>
                <a:ea typeface="Bowlby One SC"/>
                <a:cs typeface="Bowlby One SC"/>
                <a:sym typeface="Bowlby One SC"/>
              </a:defRPr>
            </a:lvl5pPr>
            <a:lvl6pPr lvl="5" rtl="0">
              <a:lnSpc>
                <a:spcPct val="100000"/>
              </a:lnSpc>
              <a:spcBef>
                <a:spcPts val="0"/>
              </a:spcBef>
              <a:spcAft>
                <a:spcPts val="0"/>
              </a:spcAft>
              <a:buClr>
                <a:schemeClr val="dk1"/>
              </a:buClr>
              <a:buSzPts val="2000"/>
              <a:buFont typeface="Bowlby One SC"/>
              <a:buNone/>
              <a:defRPr sz="2667">
                <a:solidFill>
                  <a:schemeClr val="dk1"/>
                </a:solidFill>
                <a:latin typeface="Bowlby One SC"/>
                <a:ea typeface="Bowlby One SC"/>
                <a:cs typeface="Bowlby One SC"/>
                <a:sym typeface="Bowlby One SC"/>
              </a:defRPr>
            </a:lvl6pPr>
            <a:lvl7pPr lvl="6" rtl="0">
              <a:lnSpc>
                <a:spcPct val="100000"/>
              </a:lnSpc>
              <a:spcBef>
                <a:spcPts val="0"/>
              </a:spcBef>
              <a:spcAft>
                <a:spcPts val="0"/>
              </a:spcAft>
              <a:buClr>
                <a:schemeClr val="dk1"/>
              </a:buClr>
              <a:buSzPts val="2000"/>
              <a:buFont typeface="Bowlby One SC"/>
              <a:buNone/>
              <a:defRPr sz="2667">
                <a:solidFill>
                  <a:schemeClr val="dk1"/>
                </a:solidFill>
                <a:latin typeface="Bowlby One SC"/>
                <a:ea typeface="Bowlby One SC"/>
                <a:cs typeface="Bowlby One SC"/>
                <a:sym typeface="Bowlby One SC"/>
              </a:defRPr>
            </a:lvl7pPr>
            <a:lvl8pPr lvl="7" rtl="0">
              <a:lnSpc>
                <a:spcPct val="100000"/>
              </a:lnSpc>
              <a:spcBef>
                <a:spcPts val="0"/>
              </a:spcBef>
              <a:spcAft>
                <a:spcPts val="0"/>
              </a:spcAft>
              <a:buClr>
                <a:schemeClr val="dk1"/>
              </a:buClr>
              <a:buSzPts val="2000"/>
              <a:buFont typeface="Bowlby One SC"/>
              <a:buNone/>
              <a:defRPr sz="2667">
                <a:solidFill>
                  <a:schemeClr val="dk1"/>
                </a:solidFill>
                <a:latin typeface="Bowlby One SC"/>
                <a:ea typeface="Bowlby One SC"/>
                <a:cs typeface="Bowlby One SC"/>
                <a:sym typeface="Bowlby One SC"/>
              </a:defRPr>
            </a:lvl8pPr>
            <a:lvl9pPr lvl="8" rtl="0">
              <a:lnSpc>
                <a:spcPct val="100000"/>
              </a:lnSpc>
              <a:spcBef>
                <a:spcPts val="0"/>
              </a:spcBef>
              <a:spcAft>
                <a:spcPts val="0"/>
              </a:spcAft>
              <a:buClr>
                <a:schemeClr val="dk1"/>
              </a:buClr>
              <a:buSzPts val="2000"/>
              <a:buFont typeface="Bowlby One SC"/>
              <a:buNone/>
              <a:defRPr sz="2667">
                <a:solidFill>
                  <a:schemeClr val="dk1"/>
                </a:solidFill>
                <a:latin typeface="Bowlby One SC"/>
                <a:ea typeface="Bowlby One SC"/>
                <a:cs typeface="Bowlby One SC"/>
                <a:sym typeface="Bowlby One SC"/>
              </a:defRPr>
            </a:lvl9pPr>
          </a:lstStyle>
          <a:p>
            <a:endParaRPr/>
          </a:p>
        </p:txBody>
      </p:sp>
      <p:sp>
        <p:nvSpPr>
          <p:cNvPr id="55" name="Google Shape;55;p13"/>
          <p:cNvSpPr txBox="1">
            <a:spLocks noGrp="1"/>
          </p:cNvSpPr>
          <p:nvPr>
            <p:ph type="subTitle" idx="17"/>
          </p:nvPr>
        </p:nvSpPr>
        <p:spPr>
          <a:xfrm>
            <a:off x="4320084" y="2443867"/>
            <a:ext cx="34504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Font typeface="Bowlby One SC"/>
              <a:buNone/>
              <a:defRPr sz="2267">
                <a:solidFill>
                  <a:schemeClr val="accent1"/>
                </a:solidFill>
                <a:latin typeface="Bowlby One SC"/>
                <a:ea typeface="Bowlby One SC"/>
                <a:cs typeface="Bowlby One SC"/>
                <a:sym typeface="Bowlby One SC"/>
              </a:defRPr>
            </a:lvl1pPr>
            <a:lvl2pPr lvl="1" rtl="0">
              <a:lnSpc>
                <a:spcPct val="100000"/>
              </a:lnSpc>
              <a:spcBef>
                <a:spcPts val="0"/>
              </a:spcBef>
              <a:spcAft>
                <a:spcPts val="0"/>
              </a:spcAft>
              <a:buClr>
                <a:schemeClr val="dk1"/>
              </a:buClr>
              <a:buSzPts val="2000"/>
              <a:buFont typeface="Bowlby One SC"/>
              <a:buNone/>
              <a:defRPr sz="2667">
                <a:solidFill>
                  <a:schemeClr val="dk1"/>
                </a:solidFill>
                <a:latin typeface="Bowlby One SC"/>
                <a:ea typeface="Bowlby One SC"/>
                <a:cs typeface="Bowlby One SC"/>
                <a:sym typeface="Bowlby One SC"/>
              </a:defRPr>
            </a:lvl2pPr>
            <a:lvl3pPr lvl="2" rtl="0">
              <a:lnSpc>
                <a:spcPct val="100000"/>
              </a:lnSpc>
              <a:spcBef>
                <a:spcPts val="0"/>
              </a:spcBef>
              <a:spcAft>
                <a:spcPts val="0"/>
              </a:spcAft>
              <a:buClr>
                <a:schemeClr val="dk1"/>
              </a:buClr>
              <a:buSzPts val="2000"/>
              <a:buFont typeface="Bowlby One SC"/>
              <a:buNone/>
              <a:defRPr sz="2667">
                <a:solidFill>
                  <a:schemeClr val="dk1"/>
                </a:solidFill>
                <a:latin typeface="Bowlby One SC"/>
                <a:ea typeface="Bowlby One SC"/>
                <a:cs typeface="Bowlby One SC"/>
                <a:sym typeface="Bowlby One SC"/>
              </a:defRPr>
            </a:lvl3pPr>
            <a:lvl4pPr lvl="3" rtl="0">
              <a:lnSpc>
                <a:spcPct val="100000"/>
              </a:lnSpc>
              <a:spcBef>
                <a:spcPts val="0"/>
              </a:spcBef>
              <a:spcAft>
                <a:spcPts val="0"/>
              </a:spcAft>
              <a:buClr>
                <a:schemeClr val="dk1"/>
              </a:buClr>
              <a:buSzPts val="2000"/>
              <a:buFont typeface="Bowlby One SC"/>
              <a:buNone/>
              <a:defRPr sz="2667">
                <a:solidFill>
                  <a:schemeClr val="dk1"/>
                </a:solidFill>
                <a:latin typeface="Bowlby One SC"/>
                <a:ea typeface="Bowlby One SC"/>
                <a:cs typeface="Bowlby One SC"/>
                <a:sym typeface="Bowlby One SC"/>
              </a:defRPr>
            </a:lvl4pPr>
            <a:lvl5pPr lvl="4" rtl="0">
              <a:lnSpc>
                <a:spcPct val="100000"/>
              </a:lnSpc>
              <a:spcBef>
                <a:spcPts val="0"/>
              </a:spcBef>
              <a:spcAft>
                <a:spcPts val="0"/>
              </a:spcAft>
              <a:buClr>
                <a:schemeClr val="dk1"/>
              </a:buClr>
              <a:buSzPts val="2000"/>
              <a:buFont typeface="Bowlby One SC"/>
              <a:buNone/>
              <a:defRPr sz="2667">
                <a:solidFill>
                  <a:schemeClr val="dk1"/>
                </a:solidFill>
                <a:latin typeface="Bowlby One SC"/>
                <a:ea typeface="Bowlby One SC"/>
                <a:cs typeface="Bowlby One SC"/>
                <a:sym typeface="Bowlby One SC"/>
              </a:defRPr>
            </a:lvl5pPr>
            <a:lvl6pPr lvl="5" rtl="0">
              <a:lnSpc>
                <a:spcPct val="100000"/>
              </a:lnSpc>
              <a:spcBef>
                <a:spcPts val="0"/>
              </a:spcBef>
              <a:spcAft>
                <a:spcPts val="0"/>
              </a:spcAft>
              <a:buClr>
                <a:schemeClr val="dk1"/>
              </a:buClr>
              <a:buSzPts val="2000"/>
              <a:buFont typeface="Bowlby One SC"/>
              <a:buNone/>
              <a:defRPr sz="2667">
                <a:solidFill>
                  <a:schemeClr val="dk1"/>
                </a:solidFill>
                <a:latin typeface="Bowlby One SC"/>
                <a:ea typeface="Bowlby One SC"/>
                <a:cs typeface="Bowlby One SC"/>
                <a:sym typeface="Bowlby One SC"/>
              </a:defRPr>
            </a:lvl6pPr>
            <a:lvl7pPr lvl="6" rtl="0">
              <a:lnSpc>
                <a:spcPct val="100000"/>
              </a:lnSpc>
              <a:spcBef>
                <a:spcPts val="0"/>
              </a:spcBef>
              <a:spcAft>
                <a:spcPts val="0"/>
              </a:spcAft>
              <a:buClr>
                <a:schemeClr val="dk1"/>
              </a:buClr>
              <a:buSzPts val="2000"/>
              <a:buFont typeface="Bowlby One SC"/>
              <a:buNone/>
              <a:defRPr sz="2667">
                <a:solidFill>
                  <a:schemeClr val="dk1"/>
                </a:solidFill>
                <a:latin typeface="Bowlby One SC"/>
                <a:ea typeface="Bowlby One SC"/>
                <a:cs typeface="Bowlby One SC"/>
                <a:sym typeface="Bowlby One SC"/>
              </a:defRPr>
            </a:lvl7pPr>
            <a:lvl8pPr lvl="7" rtl="0">
              <a:lnSpc>
                <a:spcPct val="100000"/>
              </a:lnSpc>
              <a:spcBef>
                <a:spcPts val="0"/>
              </a:spcBef>
              <a:spcAft>
                <a:spcPts val="0"/>
              </a:spcAft>
              <a:buClr>
                <a:schemeClr val="dk1"/>
              </a:buClr>
              <a:buSzPts val="2000"/>
              <a:buFont typeface="Bowlby One SC"/>
              <a:buNone/>
              <a:defRPr sz="2667">
                <a:solidFill>
                  <a:schemeClr val="dk1"/>
                </a:solidFill>
                <a:latin typeface="Bowlby One SC"/>
                <a:ea typeface="Bowlby One SC"/>
                <a:cs typeface="Bowlby One SC"/>
                <a:sym typeface="Bowlby One SC"/>
              </a:defRPr>
            </a:lvl8pPr>
            <a:lvl9pPr lvl="8" rtl="0">
              <a:lnSpc>
                <a:spcPct val="100000"/>
              </a:lnSpc>
              <a:spcBef>
                <a:spcPts val="0"/>
              </a:spcBef>
              <a:spcAft>
                <a:spcPts val="0"/>
              </a:spcAft>
              <a:buClr>
                <a:schemeClr val="dk1"/>
              </a:buClr>
              <a:buSzPts val="2000"/>
              <a:buFont typeface="Bowlby One SC"/>
              <a:buNone/>
              <a:defRPr sz="2667">
                <a:solidFill>
                  <a:schemeClr val="dk1"/>
                </a:solidFill>
                <a:latin typeface="Bowlby One SC"/>
                <a:ea typeface="Bowlby One SC"/>
                <a:cs typeface="Bowlby One SC"/>
                <a:sym typeface="Bowlby One SC"/>
              </a:defRPr>
            </a:lvl9pPr>
          </a:lstStyle>
          <a:p>
            <a:endParaRPr/>
          </a:p>
        </p:txBody>
      </p:sp>
      <p:sp>
        <p:nvSpPr>
          <p:cNvPr id="56" name="Google Shape;56;p13"/>
          <p:cNvSpPr txBox="1">
            <a:spLocks noGrp="1"/>
          </p:cNvSpPr>
          <p:nvPr>
            <p:ph type="subTitle" idx="18"/>
          </p:nvPr>
        </p:nvSpPr>
        <p:spPr>
          <a:xfrm>
            <a:off x="7838784" y="2443867"/>
            <a:ext cx="34472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Font typeface="Bowlby One SC"/>
              <a:buNone/>
              <a:defRPr sz="2267">
                <a:solidFill>
                  <a:schemeClr val="accent1"/>
                </a:solidFill>
                <a:latin typeface="Bowlby One SC"/>
                <a:ea typeface="Bowlby One SC"/>
                <a:cs typeface="Bowlby One SC"/>
                <a:sym typeface="Bowlby One SC"/>
              </a:defRPr>
            </a:lvl1pPr>
            <a:lvl2pPr lvl="1" rtl="0">
              <a:lnSpc>
                <a:spcPct val="100000"/>
              </a:lnSpc>
              <a:spcBef>
                <a:spcPts val="0"/>
              </a:spcBef>
              <a:spcAft>
                <a:spcPts val="0"/>
              </a:spcAft>
              <a:buClr>
                <a:schemeClr val="dk1"/>
              </a:buClr>
              <a:buSzPts val="2000"/>
              <a:buFont typeface="Bowlby One SC"/>
              <a:buNone/>
              <a:defRPr sz="2667">
                <a:solidFill>
                  <a:schemeClr val="dk1"/>
                </a:solidFill>
                <a:latin typeface="Bowlby One SC"/>
                <a:ea typeface="Bowlby One SC"/>
                <a:cs typeface="Bowlby One SC"/>
                <a:sym typeface="Bowlby One SC"/>
              </a:defRPr>
            </a:lvl2pPr>
            <a:lvl3pPr lvl="2" rtl="0">
              <a:lnSpc>
                <a:spcPct val="100000"/>
              </a:lnSpc>
              <a:spcBef>
                <a:spcPts val="0"/>
              </a:spcBef>
              <a:spcAft>
                <a:spcPts val="0"/>
              </a:spcAft>
              <a:buClr>
                <a:schemeClr val="dk1"/>
              </a:buClr>
              <a:buSzPts val="2000"/>
              <a:buFont typeface="Bowlby One SC"/>
              <a:buNone/>
              <a:defRPr sz="2667">
                <a:solidFill>
                  <a:schemeClr val="dk1"/>
                </a:solidFill>
                <a:latin typeface="Bowlby One SC"/>
                <a:ea typeface="Bowlby One SC"/>
                <a:cs typeface="Bowlby One SC"/>
                <a:sym typeface="Bowlby One SC"/>
              </a:defRPr>
            </a:lvl3pPr>
            <a:lvl4pPr lvl="3" rtl="0">
              <a:lnSpc>
                <a:spcPct val="100000"/>
              </a:lnSpc>
              <a:spcBef>
                <a:spcPts val="0"/>
              </a:spcBef>
              <a:spcAft>
                <a:spcPts val="0"/>
              </a:spcAft>
              <a:buClr>
                <a:schemeClr val="dk1"/>
              </a:buClr>
              <a:buSzPts val="2000"/>
              <a:buFont typeface="Bowlby One SC"/>
              <a:buNone/>
              <a:defRPr sz="2667">
                <a:solidFill>
                  <a:schemeClr val="dk1"/>
                </a:solidFill>
                <a:latin typeface="Bowlby One SC"/>
                <a:ea typeface="Bowlby One SC"/>
                <a:cs typeface="Bowlby One SC"/>
                <a:sym typeface="Bowlby One SC"/>
              </a:defRPr>
            </a:lvl4pPr>
            <a:lvl5pPr lvl="4" rtl="0">
              <a:lnSpc>
                <a:spcPct val="100000"/>
              </a:lnSpc>
              <a:spcBef>
                <a:spcPts val="0"/>
              </a:spcBef>
              <a:spcAft>
                <a:spcPts val="0"/>
              </a:spcAft>
              <a:buClr>
                <a:schemeClr val="dk1"/>
              </a:buClr>
              <a:buSzPts val="2000"/>
              <a:buFont typeface="Bowlby One SC"/>
              <a:buNone/>
              <a:defRPr sz="2667">
                <a:solidFill>
                  <a:schemeClr val="dk1"/>
                </a:solidFill>
                <a:latin typeface="Bowlby One SC"/>
                <a:ea typeface="Bowlby One SC"/>
                <a:cs typeface="Bowlby One SC"/>
                <a:sym typeface="Bowlby One SC"/>
              </a:defRPr>
            </a:lvl5pPr>
            <a:lvl6pPr lvl="5" rtl="0">
              <a:lnSpc>
                <a:spcPct val="100000"/>
              </a:lnSpc>
              <a:spcBef>
                <a:spcPts val="0"/>
              </a:spcBef>
              <a:spcAft>
                <a:spcPts val="0"/>
              </a:spcAft>
              <a:buClr>
                <a:schemeClr val="dk1"/>
              </a:buClr>
              <a:buSzPts val="2000"/>
              <a:buFont typeface="Bowlby One SC"/>
              <a:buNone/>
              <a:defRPr sz="2667">
                <a:solidFill>
                  <a:schemeClr val="dk1"/>
                </a:solidFill>
                <a:latin typeface="Bowlby One SC"/>
                <a:ea typeface="Bowlby One SC"/>
                <a:cs typeface="Bowlby One SC"/>
                <a:sym typeface="Bowlby One SC"/>
              </a:defRPr>
            </a:lvl6pPr>
            <a:lvl7pPr lvl="6" rtl="0">
              <a:lnSpc>
                <a:spcPct val="100000"/>
              </a:lnSpc>
              <a:spcBef>
                <a:spcPts val="0"/>
              </a:spcBef>
              <a:spcAft>
                <a:spcPts val="0"/>
              </a:spcAft>
              <a:buClr>
                <a:schemeClr val="dk1"/>
              </a:buClr>
              <a:buSzPts val="2000"/>
              <a:buFont typeface="Bowlby One SC"/>
              <a:buNone/>
              <a:defRPr sz="2667">
                <a:solidFill>
                  <a:schemeClr val="dk1"/>
                </a:solidFill>
                <a:latin typeface="Bowlby One SC"/>
                <a:ea typeface="Bowlby One SC"/>
                <a:cs typeface="Bowlby One SC"/>
                <a:sym typeface="Bowlby One SC"/>
              </a:defRPr>
            </a:lvl7pPr>
            <a:lvl8pPr lvl="7" rtl="0">
              <a:lnSpc>
                <a:spcPct val="100000"/>
              </a:lnSpc>
              <a:spcBef>
                <a:spcPts val="0"/>
              </a:spcBef>
              <a:spcAft>
                <a:spcPts val="0"/>
              </a:spcAft>
              <a:buClr>
                <a:schemeClr val="dk1"/>
              </a:buClr>
              <a:buSzPts val="2000"/>
              <a:buFont typeface="Bowlby One SC"/>
              <a:buNone/>
              <a:defRPr sz="2667">
                <a:solidFill>
                  <a:schemeClr val="dk1"/>
                </a:solidFill>
                <a:latin typeface="Bowlby One SC"/>
                <a:ea typeface="Bowlby One SC"/>
                <a:cs typeface="Bowlby One SC"/>
                <a:sym typeface="Bowlby One SC"/>
              </a:defRPr>
            </a:lvl8pPr>
            <a:lvl9pPr lvl="8" rtl="0">
              <a:lnSpc>
                <a:spcPct val="100000"/>
              </a:lnSpc>
              <a:spcBef>
                <a:spcPts val="0"/>
              </a:spcBef>
              <a:spcAft>
                <a:spcPts val="0"/>
              </a:spcAft>
              <a:buClr>
                <a:schemeClr val="dk1"/>
              </a:buClr>
              <a:buSzPts val="2000"/>
              <a:buFont typeface="Bowlby One SC"/>
              <a:buNone/>
              <a:defRPr sz="2667">
                <a:solidFill>
                  <a:schemeClr val="dk1"/>
                </a:solidFill>
                <a:latin typeface="Bowlby One SC"/>
                <a:ea typeface="Bowlby One SC"/>
                <a:cs typeface="Bowlby One SC"/>
                <a:sym typeface="Bowlby One SC"/>
              </a:defRPr>
            </a:lvl9pPr>
          </a:lstStyle>
          <a:p>
            <a:endParaRPr/>
          </a:p>
        </p:txBody>
      </p:sp>
      <p:sp>
        <p:nvSpPr>
          <p:cNvPr id="57" name="Google Shape;57;p13"/>
          <p:cNvSpPr txBox="1">
            <a:spLocks noGrp="1"/>
          </p:cNvSpPr>
          <p:nvPr>
            <p:ph type="subTitle" idx="19"/>
          </p:nvPr>
        </p:nvSpPr>
        <p:spPr>
          <a:xfrm>
            <a:off x="906017" y="4744300"/>
            <a:ext cx="3450400" cy="6460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Font typeface="Bowlby One SC"/>
              <a:buNone/>
              <a:defRPr sz="2267">
                <a:solidFill>
                  <a:schemeClr val="accent1"/>
                </a:solidFill>
                <a:latin typeface="Bowlby One SC"/>
                <a:ea typeface="Bowlby One SC"/>
                <a:cs typeface="Bowlby One SC"/>
                <a:sym typeface="Bowlby One SC"/>
              </a:defRPr>
            </a:lvl1pPr>
            <a:lvl2pPr lvl="1" rtl="0">
              <a:lnSpc>
                <a:spcPct val="100000"/>
              </a:lnSpc>
              <a:spcBef>
                <a:spcPts val="0"/>
              </a:spcBef>
              <a:spcAft>
                <a:spcPts val="0"/>
              </a:spcAft>
              <a:buClr>
                <a:schemeClr val="dk1"/>
              </a:buClr>
              <a:buSzPts val="2000"/>
              <a:buFont typeface="Bowlby One SC"/>
              <a:buNone/>
              <a:defRPr sz="2667">
                <a:solidFill>
                  <a:schemeClr val="dk1"/>
                </a:solidFill>
                <a:latin typeface="Bowlby One SC"/>
                <a:ea typeface="Bowlby One SC"/>
                <a:cs typeface="Bowlby One SC"/>
                <a:sym typeface="Bowlby One SC"/>
              </a:defRPr>
            </a:lvl2pPr>
            <a:lvl3pPr lvl="2" rtl="0">
              <a:lnSpc>
                <a:spcPct val="100000"/>
              </a:lnSpc>
              <a:spcBef>
                <a:spcPts val="0"/>
              </a:spcBef>
              <a:spcAft>
                <a:spcPts val="0"/>
              </a:spcAft>
              <a:buClr>
                <a:schemeClr val="dk1"/>
              </a:buClr>
              <a:buSzPts val="2000"/>
              <a:buFont typeface="Bowlby One SC"/>
              <a:buNone/>
              <a:defRPr sz="2667">
                <a:solidFill>
                  <a:schemeClr val="dk1"/>
                </a:solidFill>
                <a:latin typeface="Bowlby One SC"/>
                <a:ea typeface="Bowlby One SC"/>
                <a:cs typeface="Bowlby One SC"/>
                <a:sym typeface="Bowlby One SC"/>
              </a:defRPr>
            </a:lvl3pPr>
            <a:lvl4pPr lvl="3" rtl="0">
              <a:lnSpc>
                <a:spcPct val="100000"/>
              </a:lnSpc>
              <a:spcBef>
                <a:spcPts val="0"/>
              </a:spcBef>
              <a:spcAft>
                <a:spcPts val="0"/>
              </a:spcAft>
              <a:buClr>
                <a:schemeClr val="dk1"/>
              </a:buClr>
              <a:buSzPts val="2000"/>
              <a:buFont typeface="Bowlby One SC"/>
              <a:buNone/>
              <a:defRPr sz="2667">
                <a:solidFill>
                  <a:schemeClr val="dk1"/>
                </a:solidFill>
                <a:latin typeface="Bowlby One SC"/>
                <a:ea typeface="Bowlby One SC"/>
                <a:cs typeface="Bowlby One SC"/>
                <a:sym typeface="Bowlby One SC"/>
              </a:defRPr>
            </a:lvl4pPr>
            <a:lvl5pPr lvl="4" rtl="0">
              <a:lnSpc>
                <a:spcPct val="100000"/>
              </a:lnSpc>
              <a:spcBef>
                <a:spcPts val="0"/>
              </a:spcBef>
              <a:spcAft>
                <a:spcPts val="0"/>
              </a:spcAft>
              <a:buClr>
                <a:schemeClr val="dk1"/>
              </a:buClr>
              <a:buSzPts val="2000"/>
              <a:buFont typeface="Bowlby One SC"/>
              <a:buNone/>
              <a:defRPr sz="2667">
                <a:solidFill>
                  <a:schemeClr val="dk1"/>
                </a:solidFill>
                <a:latin typeface="Bowlby One SC"/>
                <a:ea typeface="Bowlby One SC"/>
                <a:cs typeface="Bowlby One SC"/>
                <a:sym typeface="Bowlby One SC"/>
              </a:defRPr>
            </a:lvl5pPr>
            <a:lvl6pPr lvl="5" rtl="0">
              <a:lnSpc>
                <a:spcPct val="100000"/>
              </a:lnSpc>
              <a:spcBef>
                <a:spcPts val="0"/>
              </a:spcBef>
              <a:spcAft>
                <a:spcPts val="0"/>
              </a:spcAft>
              <a:buClr>
                <a:schemeClr val="dk1"/>
              </a:buClr>
              <a:buSzPts val="2000"/>
              <a:buFont typeface="Bowlby One SC"/>
              <a:buNone/>
              <a:defRPr sz="2667">
                <a:solidFill>
                  <a:schemeClr val="dk1"/>
                </a:solidFill>
                <a:latin typeface="Bowlby One SC"/>
                <a:ea typeface="Bowlby One SC"/>
                <a:cs typeface="Bowlby One SC"/>
                <a:sym typeface="Bowlby One SC"/>
              </a:defRPr>
            </a:lvl6pPr>
            <a:lvl7pPr lvl="6" rtl="0">
              <a:lnSpc>
                <a:spcPct val="100000"/>
              </a:lnSpc>
              <a:spcBef>
                <a:spcPts val="0"/>
              </a:spcBef>
              <a:spcAft>
                <a:spcPts val="0"/>
              </a:spcAft>
              <a:buClr>
                <a:schemeClr val="dk1"/>
              </a:buClr>
              <a:buSzPts val="2000"/>
              <a:buFont typeface="Bowlby One SC"/>
              <a:buNone/>
              <a:defRPr sz="2667">
                <a:solidFill>
                  <a:schemeClr val="dk1"/>
                </a:solidFill>
                <a:latin typeface="Bowlby One SC"/>
                <a:ea typeface="Bowlby One SC"/>
                <a:cs typeface="Bowlby One SC"/>
                <a:sym typeface="Bowlby One SC"/>
              </a:defRPr>
            </a:lvl7pPr>
            <a:lvl8pPr lvl="7" rtl="0">
              <a:lnSpc>
                <a:spcPct val="100000"/>
              </a:lnSpc>
              <a:spcBef>
                <a:spcPts val="0"/>
              </a:spcBef>
              <a:spcAft>
                <a:spcPts val="0"/>
              </a:spcAft>
              <a:buClr>
                <a:schemeClr val="dk1"/>
              </a:buClr>
              <a:buSzPts val="2000"/>
              <a:buFont typeface="Bowlby One SC"/>
              <a:buNone/>
              <a:defRPr sz="2667">
                <a:solidFill>
                  <a:schemeClr val="dk1"/>
                </a:solidFill>
                <a:latin typeface="Bowlby One SC"/>
                <a:ea typeface="Bowlby One SC"/>
                <a:cs typeface="Bowlby One SC"/>
                <a:sym typeface="Bowlby One SC"/>
              </a:defRPr>
            </a:lvl8pPr>
            <a:lvl9pPr lvl="8" rtl="0">
              <a:lnSpc>
                <a:spcPct val="100000"/>
              </a:lnSpc>
              <a:spcBef>
                <a:spcPts val="0"/>
              </a:spcBef>
              <a:spcAft>
                <a:spcPts val="0"/>
              </a:spcAft>
              <a:buClr>
                <a:schemeClr val="dk1"/>
              </a:buClr>
              <a:buSzPts val="2000"/>
              <a:buFont typeface="Bowlby One SC"/>
              <a:buNone/>
              <a:defRPr sz="2667">
                <a:solidFill>
                  <a:schemeClr val="dk1"/>
                </a:solidFill>
                <a:latin typeface="Bowlby One SC"/>
                <a:ea typeface="Bowlby One SC"/>
                <a:cs typeface="Bowlby One SC"/>
                <a:sym typeface="Bowlby One SC"/>
              </a:defRPr>
            </a:lvl9pPr>
          </a:lstStyle>
          <a:p>
            <a:endParaRPr/>
          </a:p>
        </p:txBody>
      </p:sp>
      <p:sp>
        <p:nvSpPr>
          <p:cNvPr id="58" name="Google Shape;58;p13"/>
          <p:cNvSpPr txBox="1">
            <a:spLocks noGrp="1"/>
          </p:cNvSpPr>
          <p:nvPr>
            <p:ph type="subTitle" idx="20"/>
          </p:nvPr>
        </p:nvSpPr>
        <p:spPr>
          <a:xfrm>
            <a:off x="4320084" y="4744300"/>
            <a:ext cx="3450400" cy="6460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Font typeface="Bowlby One SC"/>
              <a:buNone/>
              <a:defRPr sz="2267">
                <a:solidFill>
                  <a:schemeClr val="accent1"/>
                </a:solidFill>
                <a:latin typeface="Bowlby One SC"/>
                <a:ea typeface="Bowlby One SC"/>
                <a:cs typeface="Bowlby One SC"/>
                <a:sym typeface="Bowlby One SC"/>
              </a:defRPr>
            </a:lvl1pPr>
            <a:lvl2pPr lvl="1" rtl="0">
              <a:lnSpc>
                <a:spcPct val="100000"/>
              </a:lnSpc>
              <a:spcBef>
                <a:spcPts val="0"/>
              </a:spcBef>
              <a:spcAft>
                <a:spcPts val="0"/>
              </a:spcAft>
              <a:buClr>
                <a:schemeClr val="dk1"/>
              </a:buClr>
              <a:buSzPts val="2000"/>
              <a:buFont typeface="Bowlby One SC"/>
              <a:buNone/>
              <a:defRPr sz="2667">
                <a:solidFill>
                  <a:schemeClr val="dk1"/>
                </a:solidFill>
                <a:latin typeface="Bowlby One SC"/>
                <a:ea typeface="Bowlby One SC"/>
                <a:cs typeface="Bowlby One SC"/>
                <a:sym typeface="Bowlby One SC"/>
              </a:defRPr>
            </a:lvl2pPr>
            <a:lvl3pPr lvl="2" rtl="0">
              <a:lnSpc>
                <a:spcPct val="100000"/>
              </a:lnSpc>
              <a:spcBef>
                <a:spcPts val="0"/>
              </a:spcBef>
              <a:spcAft>
                <a:spcPts val="0"/>
              </a:spcAft>
              <a:buClr>
                <a:schemeClr val="dk1"/>
              </a:buClr>
              <a:buSzPts val="2000"/>
              <a:buFont typeface="Bowlby One SC"/>
              <a:buNone/>
              <a:defRPr sz="2667">
                <a:solidFill>
                  <a:schemeClr val="dk1"/>
                </a:solidFill>
                <a:latin typeface="Bowlby One SC"/>
                <a:ea typeface="Bowlby One SC"/>
                <a:cs typeface="Bowlby One SC"/>
                <a:sym typeface="Bowlby One SC"/>
              </a:defRPr>
            </a:lvl3pPr>
            <a:lvl4pPr lvl="3" rtl="0">
              <a:lnSpc>
                <a:spcPct val="100000"/>
              </a:lnSpc>
              <a:spcBef>
                <a:spcPts val="0"/>
              </a:spcBef>
              <a:spcAft>
                <a:spcPts val="0"/>
              </a:spcAft>
              <a:buClr>
                <a:schemeClr val="dk1"/>
              </a:buClr>
              <a:buSzPts val="2000"/>
              <a:buFont typeface="Bowlby One SC"/>
              <a:buNone/>
              <a:defRPr sz="2667">
                <a:solidFill>
                  <a:schemeClr val="dk1"/>
                </a:solidFill>
                <a:latin typeface="Bowlby One SC"/>
                <a:ea typeface="Bowlby One SC"/>
                <a:cs typeface="Bowlby One SC"/>
                <a:sym typeface="Bowlby One SC"/>
              </a:defRPr>
            </a:lvl4pPr>
            <a:lvl5pPr lvl="4" rtl="0">
              <a:lnSpc>
                <a:spcPct val="100000"/>
              </a:lnSpc>
              <a:spcBef>
                <a:spcPts val="0"/>
              </a:spcBef>
              <a:spcAft>
                <a:spcPts val="0"/>
              </a:spcAft>
              <a:buClr>
                <a:schemeClr val="dk1"/>
              </a:buClr>
              <a:buSzPts val="2000"/>
              <a:buFont typeface="Bowlby One SC"/>
              <a:buNone/>
              <a:defRPr sz="2667">
                <a:solidFill>
                  <a:schemeClr val="dk1"/>
                </a:solidFill>
                <a:latin typeface="Bowlby One SC"/>
                <a:ea typeface="Bowlby One SC"/>
                <a:cs typeface="Bowlby One SC"/>
                <a:sym typeface="Bowlby One SC"/>
              </a:defRPr>
            </a:lvl5pPr>
            <a:lvl6pPr lvl="5" rtl="0">
              <a:lnSpc>
                <a:spcPct val="100000"/>
              </a:lnSpc>
              <a:spcBef>
                <a:spcPts val="0"/>
              </a:spcBef>
              <a:spcAft>
                <a:spcPts val="0"/>
              </a:spcAft>
              <a:buClr>
                <a:schemeClr val="dk1"/>
              </a:buClr>
              <a:buSzPts val="2000"/>
              <a:buFont typeface="Bowlby One SC"/>
              <a:buNone/>
              <a:defRPr sz="2667">
                <a:solidFill>
                  <a:schemeClr val="dk1"/>
                </a:solidFill>
                <a:latin typeface="Bowlby One SC"/>
                <a:ea typeface="Bowlby One SC"/>
                <a:cs typeface="Bowlby One SC"/>
                <a:sym typeface="Bowlby One SC"/>
              </a:defRPr>
            </a:lvl6pPr>
            <a:lvl7pPr lvl="6" rtl="0">
              <a:lnSpc>
                <a:spcPct val="100000"/>
              </a:lnSpc>
              <a:spcBef>
                <a:spcPts val="0"/>
              </a:spcBef>
              <a:spcAft>
                <a:spcPts val="0"/>
              </a:spcAft>
              <a:buClr>
                <a:schemeClr val="dk1"/>
              </a:buClr>
              <a:buSzPts val="2000"/>
              <a:buFont typeface="Bowlby One SC"/>
              <a:buNone/>
              <a:defRPr sz="2667">
                <a:solidFill>
                  <a:schemeClr val="dk1"/>
                </a:solidFill>
                <a:latin typeface="Bowlby One SC"/>
                <a:ea typeface="Bowlby One SC"/>
                <a:cs typeface="Bowlby One SC"/>
                <a:sym typeface="Bowlby One SC"/>
              </a:defRPr>
            </a:lvl7pPr>
            <a:lvl8pPr lvl="7" rtl="0">
              <a:lnSpc>
                <a:spcPct val="100000"/>
              </a:lnSpc>
              <a:spcBef>
                <a:spcPts val="0"/>
              </a:spcBef>
              <a:spcAft>
                <a:spcPts val="0"/>
              </a:spcAft>
              <a:buClr>
                <a:schemeClr val="dk1"/>
              </a:buClr>
              <a:buSzPts val="2000"/>
              <a:buFont typeface="Bowlby One SC"/>
              <a:buNone/>
              <a:defRPr sz="2667">
                <a:solidFill>
                  <a:schemeClr val="dk1"/>
                </a:solidFill>
                <a:latin typeface="Bowlby One SC"/>
                <a:ea typeface="Bowlby One SC"/>
                <a:cs typeface="Bowlby One SC"/>
                <a:sym typeface="Bowlby One SC"/>
              </a:defRPr>
            </a:lvl8pPr>
            <a:lvl9pPr lvl="8" rtl="0">
              <a:lnSpc>
                <a:spcPct val="100000"/>
              </a:lnSpc>
              <a:spcBef>
                <a:spcPts val="0"/>
              </a:spcBef>
              <a:spcAft>
                <a:spcPts val="0"/>
              </a:spcAft>
              <a:buClr>
                <a:schemeClr val="dk1"/>
              </a:buClr>
              <a:buSzPts val="2000"/>
              <a:buFont typeface="Bowlby One SC"/>
              <a:buNone/>
              <a:defRPr sz="2667">
                <a:solidFill>
                  <a:schemeClr val="dk1"/>
                </a:solidFill>
                <a:latin typeface="Bowlby One SC"/>
                <a:ea typeface="Bowlby One SC"/>
                <a:cs typeface="Bowlby One SC"/>
                <a:sym typeface="Bowlby One SC"/>
              </a:defRPr>
            </a:lvl9pPr>
          </a:lstStyle>
          <a:p>
            <a:endParaRPr/>
          </a:p>
        </p:txBody>
      </p:sp>
      <p:sp>
        <p:nvSpPr>
          <p:cNvPr id="59" name="Google Shape;59;p13"/>
          <p:cNvSpPr txBox="1">
            <a:spLocks noGrp="1"/>
          </p:cNvSpPr>
          <p:nvPr>
            <p:ph type="subTitle" idx="21"/>
          </p:nvPr>
        </p:nvSpPr>
        <p:spPr>
          <a:xfrm>
            <a:off x="7838784" y="4744300"/>
            <a:ext cx="3447200" cy="6460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Font typeface="Bowlby One SC"/>
              <a:buNone/>
              <a:defRPr sz="2267">
                <a:solidFill>
                  <a:schemeClr val="accent1"/>
                </a:solidFill>
                <a:latin typeface="Bowlby One SC"/>
                <a:ea typeface="Bowlby One SC"/>
                <a:cs typeface="Bowlby One SC"/>
                <a:sym typeface="Bowlby One SC"/>
              </a:defRPr>
            </a:lvl1pPr>
            <a:lvl2pPr lvl="1" rtl="0">
              <a:lnSpc>
                <a:spcPct val="100000"/>
              </a:lnSpc>
              <a:spcBef>
                <a:spcPts val="0"/>
              </a:spcBef>
              <a:spcAft>
                <a:spcPts val="0"/>
              </a:spcAft>
              <a:buClr>
                <a:schemeClr val="dk1"/>
              </a:buClr>
              <a:buSzPts val="2000"/>
              <a:buFont typeface="Bowlby One SC"/>
              <a:buNone/>
              <a:defRPr sz="2667">
                <a:solidFill>
                  <a:schemeClr val="dk1"/>
                </a:solidFill>
                <a:latin typeface="Bowlby One SC"/>
                <a:ea typeface="Bowlby One SC"/>
                <a:cs typeface="Bowlby One SC"/>
                <a:sym typeface="Bowlby One SC"/>
              </a:defRPr>
            </a:lvl2pPr>
            <a:lvl3pPr lvl="2" rtl="0">
              <a:lnSpc>
                <a:spcPct val="100000"/>
              </a:lnSpc>
              <a:spcBef>
                <a:spcPts val="0"/>
              </a:spcBef>
              <a:spcAft>
                <a:spcPts val="0"/>
              </a:spcAft>
              <a:buClr>
                <a:schemeClr val="dk1"/>
              </a:buClr>
              <a:buSzPts val="2000"/>
              <a:buFont typeface="Bowlby One SC"/>
              <a:buNone/>
              <a:defRPr sz="2667">
                <a:solidFill>
                  <a:schemeClr val="dk1"/>
                </a:solidFill>
                <a:latin typeface="Bowlby One SC"/>
                <a:ea typeface="Bowlby One SC"/>
                <a:cs typeface="Bowlby One SC"/>
                <a:sym typeface="Bowlby One SC"/>
              </a:defRPr>
            </a:lvl3pPr>
            <a:lvl4pPr lvl="3" rtl="0">
              <a:lnSpc>
                <a:spcPct val="100000"/>
              </a:lnSpc>
              <a:spcBef>
                <a:spcPts val="0"/>
              </a:spcBef>
              <a:spcAft>
                <a:spcPts val="0"/>
              </a:spcAft>
              <a:buClr>
                <a:schemeClr val="dk1"/>
              </a:buClr>
              <a:buSzPts val="2000"/>
              <a:buFont typeface="Bowlby One SC"/>
              <a:buNone/>
              <a:defRPr sz="2667">
                <a:solidFill>
                  <a:schemeClr val="dk1"/>
                </a:solidFill>
                <a:latin typeface="Bowlby One SC"/>
                <a:ea typeface="Bowlby One SC"/>
                <a:cs typeface="Bowlby One SC"/>
                <a:sym typeface="Bowlby One SC"/>
              </a:defRPr>
            </a:lvl4pPr>
            <a:lvl5pPr lvl="4" rtl="0">
              <a:lnSpc>
                <a:spcPct val="100000"/>
              </a:lnSpc>
              <a:spcBef>
                <a:spcPts val="0"/>
              </a:spcBef>
              <a:spcAft>
                <a:spcPts val="0"/>
              </a:spcAft>
              <a:buClr>
                <a:schemeClr val="dk1"/>
              </a:buClr>
              <a:buSzPts val="2000"/>
              <a:buFont typeface="Bowlby One SC"/>
              <a:buNone/>
              <a:defRPr sz="2667">
                <a:solidFill>
                  <a:schemeClr val="dk1"/>
                </a:solidFill>
                <a:latin typeface="Bowlby One SC"/>
                <a:ea typeface="Bowlby One SC"/>
                <a:cs typeface="Bowlby One SC"/>
                <a:sym typeface="Bowlby One SC"/>
              </a:defRPr>
            </a:lvl5pPr>
            <a:lvl6pPr lvl="5" rtl="0">
              <a:lnSpc>
                <a:spcPct val="100000"/>
              </a:lnSpc>
              <a:spcBef>
                <a:spcPts val="0"/>
              </a:spcBef>
              <a:spcAft>
                <a:spcPts val="0"/>
              </a:spcAft>
              <a:buClr>
                <a:schemeClr val="dk1"/>
              </a:buClr>
              <a:buSzPts val="2000"/>
              <a:buFont typeface="Bowlby One SC"/>
              <a:buNone/>
              <a:defRPr sz="2667">
                <a:solidFill>
                  <a:schemeClr val="dk1"/>
                </a:solidFill>
                <a:latin typeface="Bowlby One SC"/>
                <a:ea typeface="Bowlby One SC"/>
                <a:cs typeface="Bowlby One SC"/>
                <a:sym typeface="Bowlby One SC"/>
              </a:defRPr>
            </a:lvl6pPr>
            <a:lvl7pPr lvl="6" rtl="0">
              <a:lnSpc>
                <a:spcPct val="100000"/>
              </a:lnSpc>
              <a:spcBef>
                <a:spcPts val="0"/>
              </a:spcBef>
              <a:spcAft>
                <a:spcPts val="0"/>
              </a:spcAft>
              <a:buClr>
                <a:schemeClr val="dk1"/>
              </a:buClr>
              <a:buSzPts val="2000"/>
              <a:buFont typeface="Bowlby One SC"/>
              <a:buNone/>
              <a:defRPr sz="2667">
                <a:solidFill>
                  <a:schemeClr val="dk1"/>
                </a:solidFill>
                <a:latin typeface="Bowlby One SC"/>
                <a:ea typeface="Bowlby One SC"/>
                <a:cs typeface="Bowlby One SC"/>
                <a:sym typeface="Bowlby One SC"/>
              </a:defRPr>
            </a:lvl7pPr>
            <a:lvl8pPr lvl="7" rtl="0">
              <a:lnSpc>
                <a:spcPct val="100000"/>
              </a:lnSpc>
              <a:spcBef>
                <a:spcPts val="0"/>
              </a:spcBef>
              <a:spcAft>
                <a:spcPts val="0"/>
              </a:spcAft>
              <a:buClr>
                <a:schemeClr val="dk1"/>
              </a:buClr>
              <a:buSzPts val="2000"/>
              <a:buFont typeface="Bowlby One SC"/>
              <a:buNone/>
              <a:defRPr sz="2667">
                <a:solidFill>
                  <a:schemeClr val="dk1"/>
                </a:solidFill>
                <a:latin typeface="Bowlby One SC"/>
                <a:ea typeface="Bowlby One SC"/>
                <a:cs typeface="Bowlby One SC"/>
                <a:sym typeface="Bowlby One SC"/>
              </a:defRPr>
            </a:lvl8pPr>
            <a:lvl9pPr lvl="8" rtl="0">
              <a:lnSpc>
                <a:spcPct val="100000"/>
              </a:lnSpc>
              <a:spcBef>
                <a:spcPts val="0"/>
              </a:spcBef>
              <a:spcAft>
                <a:spcPts val="0"/>
              </a:spcAft>
              <a:buClr>
                <a:schemeClr val="dk1"/>
              </a:buClr>
              <a:buSzPts val="2000"/>
              <a:buFont typeface="Bowlby One SC"/>
              <a:buNone/>
              <a:defRPr sz="2667">
                <a:solidFill>
                  <a:schemeClr val="dk1"/>
                </a:solidFill>
                <a:latin typeface="Bowlby One SC"/>
                <a:ea typeface="Bowlby One SC"/>
                <a:cs typeface="Bowlby One SC"/>
                <a:sym typeface="Bowlby One SC"/>
              </a:defRPr>
            </a:lvl9pPr>
          </a:lstStyle>
          <a:p>
            <a:endParaRPr/>
          </a:p>
        </p:txBody>
      </p:sp>
    </p:spTree>
    <p:extLst>
      <p:ext uri="{BB962C8B-B14F-4D97-AF65-F5344CB8AC3E}">
        <p14:creationId xmlns:p14="http://schemas.microsoft.com/office/powerpoint/2010/main" val="33301132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60"/>
        <p:cNvGrpSpPr/>
        <p:nvPr/>
      </p:nvGrpSpPr>
      <p:grpSpPr>
        <a:xfrm>
          <a:off x="0" y="0"/>
          <a:ext cx="0" cy="0"/>
          <a:chOff x="0" y="0"/>
          <a:chExt cx="0" cy="0"/>
        </a:xfrm>
      </p:grpSpPr>
      <p:sp>
        <p:nvSpPr>
          <p:cNvPr id="61" name="Google Shape;61;p14"/>
          <p:cNvSpPr txBox="1">
            <a:spLocks noGrp="1"/>
          </p:cNvSpPr>
          <p:nvPr>
            <p:ph type="title"/>
          </p:nvPr>
        </p:nvSpPr>
        <p:spPr>
          <a:xfrm>
            <a:off x="2866033" y="2939667"/>
            <a:ext cx="66012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62" name="Google Shape;62;p14"/>
          <p:cNvSpPr txBox="1">
            <a:spLocks noGrp="1"/>
          </p:cNvSpPr>
          <p:nvPr>
            <p:ph type="subTitle" idx="1"/>
          </p:nvPr>
        </p:nvSpPr>
        <p:spPr>
          <a:xfrm>
            <a:off x="1944167" y="952767"/>
            <a:ext cx="8303600" cy="1746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500"/>
              <a:buNone/>
              <a:defRPr sz="3333"/>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spTree>
    <p:extLst>
      <p:ext uri="{BB962C8B-B14F-4D97-AF65-F5344CB8AC3E}">
        <p14:creationId xmlns:p14="http://schemas.microsoft.com/office/powerpoint/2010/main" val="2748343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65"/>
        <p:cNvGrpSpPr/>
        <p:nvPr/>
      </p:nvGrpSpPr>
      <p:grpSpPr>
        <a:xfrm>
          <a:off x="0" y="0"/>
          <a:ext cx="0" cy="0"/>
          <a:chOff x="0" y="0"/>
          <a:chExt cx="0" cy="0"/>
        </a:xfrm>
      </p:grpSpPr>
      <p:sp>
        <p:nvSpPr>
          <p:cNvPr id="66" name="Google Shape;66;p16"/>
          <p:cNvSpPr txBox="1">
            <a:spLocks noGrp="1"/>
          </p:cNvSpPr>
          <p:nvPr>
            <p:ph type="subTitle" idx="1"/>
          </p:nvPr>
        </p:nvSpPr>
        <p:spPr>
          <a:xfrm>
            <a:off x="950967" y="3334467"/>
            <a:ext cx="4209200" cy="141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5"/>
              </a:buClr>
              <a:buSzPts val="1400"/>
              <a:buChar char="●"/>
              <a:defRPr/>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sp>
        <p:nvSpPr>
          <p:cNvPr id="67" name="Google Shape;67;p16"/>
          <p:cNvSpPr txBox="1">
            <a:spLocks noGrp="1"/>
          </p:cNvSpPr>
          <p:nvPr>
            <p:ph type="title"/>
          </p:nvPr>
        </p:nvSpPr>
        <p:spPr>
          <a:xfrm>
            <a:off x="950967" y="2169667"/>
            <a:ext cx="4815200" cy="10220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9672530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ext 2" userDrawn="1">
  <p:cSld name="Title and text 2">
    <p:spTree>
      <p:nvGrpSpPr>
        <p:cNvPr id="1" name="Shape 68"/>
        <p:cNvGrpSpPr/>
        <p:nvPr/>
      </p:nvGrpSpPr>
      <p:grpSpPr>
        <a:xfrm>
          <a:off x="0" y="0"/>
          <a:ext cx="0" cy="0"/>
          <a:chOff x="0" y="0"/>
          <a:chExt cx="0" cy="0"/>
        </a:xfrm>
      </p:grpSpPr>
      <p:sp>
        <p:nvSpPr>
          <p:cNvPr id="69" name="Google Shape;69;p17"/>
          <p:cNvSpPr txBox="1">
            <a:spLocks noGrp="1"/>
          </p:cNvSpPr>
          <p:nvPr>
            <p:ph type="subTitle" idx="1"/>
          </p:nvPr>
        </p:nvSpPr>
        <p:spPr>
          <a:xfrm>
            <a:off x="960267" y="3629267"/>
            <a:ext cx="4229600" cy="147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0" name="Google Shape;70;p17"/>
          <p:cNvSpPr txBox="1">
            <a:spLocks noGrp="1"/>
          </p:cNvSpPr>
          <p:nvPr>
            <p:ph type="title"/>
          </p:nvPr>
        </p:nvSpPr>
        <p:spPr>
          <a:xfrm>
            <a:off x="950967" y="1650400"/>
            <a:ext cx="4229600" cy="19524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 name="Content Placeholder 2">
            <a:extLst>
              <a:ext uri="{FF2B5EF4-FFF2-40B4-BE49-F238E27FC236}">
                <a16:creationId xmlns:a16="http://schemas.microsoft.com/office/drawing/2014/main" id="{B211614F-E92C-8E35-1857-6F2B6AD4DCA2}"/>
              </a:ext>
            </a:extLst>
          </p:cNvPr>
          <p:cNvSpPr>
            <a:spLocks noGrp="1"/>
          </p:cNvSpPr>
          <p:nvPr>
            <p:ph sz="quarter" idx="10"/>
          </p:nvPr>
        </p:nvSpPr>
        <p:spPr>
          <a:xfrm>
            <a:off x="3600451" y="1651000"/>
            <a:ext cx="1219200" cy="1219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Tree>
    <p:extLst>
      <p:ext uri="{BB962C8B-B14F-4D97-AF65-F5344CB8AC3E}">
        <p14:creationId xmlns:p14="http://schemas.microsoft.com/office/powerpoint/2010/main" val="40156409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71"/>
        <p:cNvGrpSpPr/>
        <p:nvPr/>
      </p:nvGrpSpPr>
      <p:grpSpPr>
        <a:xfrm>
          <a:off x="0" y="0"/>
          <a:ext cx="0" cy="0"/>
          <a:chOff x="0" y="0"/>
          <a:chExt cx="0" cy="0"/>
        </a:xfrm>
      </p:grpSpPr>
      <p:sp>
        <p:nvSpPr>
          <p:cNvPr id="72" name="Google Shape;72;p18"/>
          <p:cNvSpPr txBox="1">
            <a:spLocks noGrp="1"/>
          </p:cNvSpPr>
          <p:nvPr>
            <p:ph type="body" idx="1"/>
          </p:nvPr>
        </p:nvSpPr>
        <p:spPr>
          <a:xfrm>
            <a:off x="950967" y="1356967"/>
            <a:ext cx="10290000" cy="13600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Clr>
                <a:schemeClr val="accent5"/>
              </a:buClr>
              <a:buSzPts val="1400"/>
              <a:buChar char="●"/>
              <a:defRPr/>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73" name="Google Shape;73;p18"/>
          <p:cNvSpPr txBox="1">
            <a:spLocks noGrp="1"/>
          </p:cNvSpPr>
          <p:nvPr>
            <p:ph type="title"/>
          </p:nvPr>
        </p:nvSpPr>
        <p:spPr>
          <a:xfrm>
            <a:off x="950967" y="593367"/>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7047851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90"/>
        <p:cNvGrpSpPr/>
        <p:nvPr/>
      </p:nvGrpSpPr>
      <p:grpSpPr>
        <a:xfrm>
          <a:off x="0" y="0"/>
          <a:ext cx="0" cy="0"/>
          <a:chOff x="0" y="0"/>
          <a:chExt cx="0" cy="0"/>
        </a:xfrm>
      </p:grpSpPr>
      <p:sp>
        <p:nvSpPr>
          <p:cNvPr id="91" name="Google Shape;91;p21"/>
          <p:cNvSpPr txBox="1">
            <a:spLocks noGrp="1"/>
          </p:cNvSpPr>
          <p:nvPr>
            <p:ph type="subTitle" idx="1"/>
          </p:nvPr>
        </p:nvSpPr>
        <p:spPr>
          <a:xfrm>
            <a:off x="1391281" y="2543053"/>
            <a:ext cx="3822800" cy="4632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2267">
                <a:solidFill>
                  <a:schemeClr val="accent1"/>
                </a:solidFill>
                <a:latin typeface="Bowlby One SC"/>
                <a:ea typeface="Bowlby One SC"/>
                <a:cs typeface="Bowlby One SC"/>
                <a:sym typeface="Bowlby One SC"/>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92" name="Google Shape;92;p21"/>
          <p:cNvSpPr txBox="1">
            <a:spLocks noGrp="1"/>
          </p:cNvSpPr>
          <p:nvPr>
            <p:ph type="subTitle" idx="2"/>
          </p:nvPr>
        </p:nvSpPr>
        <p:spPr>
          <a:xfrm>
            <a:off x="1391281" y="3025833"/>
            <a:ext cx="38228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3" name="Google Shape;93;p21"/>
          <p:cNvSpPr txBox="1">
            <a:spLocks noGrp="1"/>
          </p:cNvSpPr>
          <p:nvPr>
            <p:ph type="subTitle" idx="3"/>
          </p:nvPr>
        </p:nvSpPr>
        <p:spPr>
          <a:xfrm>
            <a:off x="6977919" y="3025833"/>
            <a:ext cx="38228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4" name="Google Shape;94;p21"/>
          <p:cNvSpPr txBox="1">
            <a:spLocks noGrp="1"/>
          </p:cNvSpPr>
          <p:nvPr>
            <p:ph type="subTitle" idx="4"/>
          </p:nvPr>
        </p:nvSpPr>
        <p:spPr>
          <a:xfrm>
            <a:off x="1391281" y="5498367"/>
            <a:ext cx="38228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5" name="Google Shape;95;p21"/>
          <p:cNvSpPr txBox="1">
            <a:spLocks noGrp="1"/>
          </p:cNvSpPr>
          <p:nvPr>
            <p:ph type="subTitle" idx="5"/>
          </p:nvPr>
        </p:nvSpPr>
        <p:spPr>
          <a:xfrm>
            <a:off x="6977919" y="5498367"/>
            <a:ext cx="38228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6" name="Google Shape;96;p21"/>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7" name="Google Shape;97;p21"/>
          <p:cNvSpPr txBox="1">
            <a:spLocks noGrp="1"/>
          </p:cNvSpPr>
          <p:nvPr>
            <p:ph type="subTitle" idx="6"/>
          </p:nvPr>
        </p:nvSpPr>
        <p:spPr>
          <a:xfrm>
            <a:off x="1391281" y="5015587"/>
            <a:ext cx="3822800" cy="4632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2267">
                <a:solidFill>
                  <a:schemeClr val="accent1"/>
                </a:solidFill>
                <a:latin typeface="Bowlby One SC"/>
                <a:ea typeface="Bowlby One SC"/>
                <a:cs typeface="Bowlby One SC"/>
                <a:sym typeface="Bowlby One SC"/>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98" name="Google Shape;98;p21"/>
          <p:cNvSpPr txBox="1">
            <a:spLocks noGrp="1"/>
          </p:cNvSpPr>
          <p:nvPr>
            <p:ph type="subTitle" idx="7"/>
          </p:nvPr>
        </p:nvSpPr>
        <p:spPr>
          <a:xfrm>
            <a:off x="6977919" y="2543053"/>
            <a:ext cx="3822800" cy="4632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2267">
                <a:solidFill>
                  <a:schemeClr val="accent1"/>
                </a:solidFill>
                <a:latin typeface="Bowlby One SC"/>
                <a:ea typeface="Bowlby One SC"/>
                <a:cs typeface="Bowlby One SC"/>
                <a:sym typeface="Bowlby One SC"/>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99" name="Google Shape;99;p21"/>
          <p:cNvSpPr txBox="1">
            <a:spLocks noGrp="1"/>
          </p:cNvSpPr>
          <p:nvPr>
            <p:ph type="subTitle" idx="8"/>
          </p:nvPr>
        </p:nvSpPr>
        <p:spPr>
          <a:xfrm>
            <a:off x="6977919" y="5015587"/>
            <a:ext cx="3822800" cy="4632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2267">
                <a:solidFill>
                  <a:schemeClr val="accent1"/>
                </a:solidFill>
                <a:latin typeface="Bowlby One SC"/>
                <a:ea typeface="Bowlby One SC"/>
                <a:cs typeface="Bowlby One SC"/>
                <a:sym typeface="Bowlby One SC"/>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Tree>
    <p:extLst>
      <p:ext uri="{BB962C8B-B14F-4D97-AF65-F5344CB8AC3E}">
        <p14:creationId xmlns:p14="http://schemas.microsoft.com/office/powerpoint/2010/main" val="6961394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00"/>
        <p:cNvGrpSpPr/>
        <p:nvPr/>
      </p:nvGrpSpPr>
      <p:grpSpPr>
        <a:xfrm>
          <a:off x="0" y="0"/>
          <a:ext cx="0" cy="0"/>
          <a:chOff x="0" y="0"/>
          <a:chExt cx="0" cy="0"/>
        </a:xfrm>
      </p:grpSpPr>
      <p:sp>
        <p:nvSpPr>
          <p:cNvPr id="101" name="Google Shape;101;p22"/>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2" name="Google Shape;102;p22"/>
          <p:cNvSpPr txBox="1">
            <a:spLocks noGrp="1"/>
          </p:cNvSpPr>
          <p:nvPr>
            <p:ph type="subTitle" idx="1"/>
          </p:nvPr>
        </p:nvSpPr>
        <p:spPr>
          <a:xfrm>
            <a:off x="956864" y="2928648"/>
            <a:ext cx="3236400" cy="7680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3" name="Google Shape;103;p22"/>
          <p:cNvSpPr txBox="1">
            <a:spLocks noGrp="1"/>
          </p:cNvSpPr>
          <p:nvPr>
            <p:ph type="subTitle" idx="2"/>
          </p:nvPr>
        </p:nvSpPr>
        <p:spPr>
          <a:xfrm>
            <a:off x="4474732" y="2928648"/>
            <a:ext cx="3243200" cy="7680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4" name="Google Shape;104;p22"/>
          <p:cNvSpPr txBox="1">
            <a:spLocks noGrp="1"/>
          </p:cNvSpPr>
          <p:nvPr>
            <p:ph type="subTitle" idx="3"/>
          </p:nvPr>
        </p:nvSpPr>
        <p:spPr>
          <a:xfrm>
            <a:off x="7999400" y="2928648"/>
            <a:ext cx="3243200" cy="7680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5" name="Google Shape;105;p22"/>
          <p:cNvSpPr txBox="1">
            <a:spLocks noGrp="1"/>
          </p:cNvSpPr>
          <p:nvPr>
            <p:ph type="subTitle" idx="4"/>
          </p:nvPr>
        </p:nvSpPr>
        <p:spPr>
          <a:xfrm>
            <a:off x="956864" y="5376771"/>
            <a:ext cx="3236400" cy="7680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6" name="Google Shape;106;p22"/>
          <p:cNvSpPr txBox="1">
            <a:spLocks noGrp="1"/>
          </p:cNvSpPr>
          <p:nvPr>
            <p:ph type="subTitle" idx="5"/>
          </p:nvPr>
        </p:nvSpPr>
        <p:spPr>
          <a:xfrm>
            <a:off x="4474732" y="5376771"/>
            <a:ext cx="3243200" cy="7680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7" name="Google Shape;107;p22"/>
          <p:cNvSpPr txBox="1">
            <a:spLocks noGrp="1"/>
          </p:cNvSpPr>
          <p:nvPr>
            <p:ph type="subTitle" idx="6"/>
          </p:nvPr>
        </p:nvSpPr>
        <p:spPr>
          <a:xfrm>
            <a:off x="7999400" y="5376771"/>
            <a:ext cx="3243200" cy="7680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8" name="Google Shape;108;p22"/>
          <p:cNvSpPr txBox="1">
            <a:spLocks noGrp="1"/>
          </p:cNvSpPr>
          <p:nvPr>
            <p:ph type="subTitle" idx="7"/>
          </p:nvPr>
        </p:nvSpPr>
        <p:spPr>
          <a:xfrm>
            <a:off x="956864" y="2555875"/>
            <a:ext cx="3236400" cy="4512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2267">
                <a:solidFill>
                  <a:schemeClr val="accent1"/>
                </a:solidFill>
                <a:latin typeface="Bowlby One SC"/>
                <a:ea typeface="Bowlby One SC"/>
                <a:cs typeface="Bowlby One SC"/>
                <a:sym typeface="Bowlby One SC"/>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109" name="Google Shape;109;p22"/>
          <p:cNvSpPr txBox="1">
            <a:spLocks noGrp="1"/>
          </p:cNvSpPr>
          <p:nvPr>
            <p:ph type="subTitle" idx="8"/>
          </p:nvPr>
        </p:nvSpPr>
        <p:spPr>
          <a:xfrm>
            <a:off x="4474732" y="2555875"/>
            <a:ext cx="3243200" cy="4512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2267">
                <a:solidFill>
                  <a:schemeClr val="accent1"/>
                </a:solidFill>
                <a:latin typeface="Bowlby One SC"/>
                <a:ea typeface="Bowlby One SC"/>
                <a:cs typeface="Bowlby One SC"/>
                <a:sym typeface="Bowlby One SC"/>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110" name="Google Shape;110;p22"/>
          <p:cNvSpPr txBox="1">
            <a:spLocks noGrp="1"/>
          </p:cNvSpPr>
          <p:nvPr>
            <p:ph type="subTitle" idx="9"/>
          </p:nvPr>
        </p:nvSpPr>
        <p:spPr>
          <a:xfrm>
            <a:off x="7999400" y="2555875"/>
            <a:ext cx="3243200" cy="4512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2267">
                <a:solidFill>
                  <a:schemeClr val="accent1"/>
                </a:solidFill>
                <a:latin typeface="Bowlby One SC"/>
                <a:ea typeface="Bowlby One SC"/>
                <a:cs typeface="Bowlby One SC"/>
                <a:sym typeface="Bowlby One SC"/>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111" name="Google Shape;111;p22"/>
          <p:cNvSpPr txBox="1">
            <a:spLocks noGrp="1"/>
          </p:cNvSpPr>
          <p:nvPr>
            <p:ph type="subTitle" idx="13"/>
          </p:nvPr>
        </p:nvSpPr>
        <p:spPr>
          <a:xfrm>
            <a:off x="956864" y="4997941"/>
            <a:ext cx="3236400" cy="45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2267">
                <a:solidFill>
                  <a:schemeClr val="accent1"/>
                </a:solidFill>
                <a:latin typeface="Bowlby One SC"/>
                <a:ea typeface="Bowlby One SC"/>
                <a:cs typeface="Bowlby One SC"/>
                <a:sym typeface="Bowlby One SC"/>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112" name="Google Shape;112;p22"/>
          <p:cNvSpPr txBox="1">
            <a:spLocks noGrp="1"/>
          </p:cNvSpPr>
          <p:nvPr>
            <p:ph type="subTitle" idx="14"/>
          </p:nvPr>
        </p:nvSpPr>
        <p:spPr>
          <a:xfrm>
            <a:off x="4474732" y="4997941"/>
            <a:ext cx="3243200" cy="45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2267">
                <a:solidFill>
                  <a:schemeClr val="accent1"/>
                </a:solidFill>
                <a:latin typeface="Bowlby One SC"/>
                <a:ea typeface="Bowlby One SC"/>
                <a:cs typeface="Bowlby One SC"/>
                <a:sym typeface="Bowlby One SC"/>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113" name="Google Shape;113;p22"/>
          <p:cNvSpPr txBox="1">
            <a:spLocks noGrp="1"/>
          </p:cNvSpPr>
          <p:nvPr>
            <p:ph type="subTitle" idx="15"/>
          </p:nvPr>
        </p:nvSpPr>
        <p:spPr>
          <a:xfrm>
            <a:off x="7999400" y="4997941"/>
            <a:ext cx="3243200" cy="45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2267">
                <a:solidFill>
                  <a:schemeClr val="accent1"/>
                </a:solidFill>
                <a:latin typeface="Bowlby One SC"/>
                <a:ea typeface="Bowlby One SC"/>
                <a:cs typeface="Bowlby One SC"/>
                <a:sym typeface="Bowlby One SC"/>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Tree>
    <p:extLst>
      <p:ext uri="{BB962C8B-B14F-4D97-AF65-F5344CB8AC3E}">
        <p14:creationId xmlns:p14="http://schemas.microsoft.com/office/powerpoint/2010/main" val="39602337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53"/>
        <p:cNvGrpSpPr/>
        <p:nvPr/>
      </p:nvGrpSpPr>
      <p:grpSpPr>
        <a:xfrm>
          <a:off x="0" y="0"/>
          <a:ext cx="0" cy="0"/>
          <a:chOff x="0" y="0"/>
          <a:chExt cx="0" cy="0"/>
        </a:xfrm>
      </p:grpSpPr>
      <p:sp>
        <p:nvSpPr>
          <p:cNvPr id="154" name="Google Shape;154;p4"/>
          <p:cNvSpPr/>
          <p:nvPr/>
        </p:nvSpPr>
        <p:spPr>
          <a:xfrm rot="-5400000" flipH="1">
            <a:off x="10204568" y="-438976"/>
            <a:ext cx="1806885" cy="2595029"/>
          </a:xfrm>
          <a:custGeom>
            <a:avLst/>
            <a:gdLst/>
            <a:ahLst/>
            <a:cxnLst/>
            <a:rect l="l" t="t" r="r" b="b"/>
            <a:pathLst>
              <a:path w="4915" h="7059" extrusionOk="0">
                <a:moveTo>
                  <a:pt x="2073" y="4394"/>
                </a:moveTo>
                <a:cubicBezTo>
                  <a:pt x="2210" y="4589"/>
                  <a:pt x="2298" y="4825"/>
                  <a:pt x="2363" y="5054"/>
                </a:cubicBezTo>
                <a:cubicBezTo>
                  <a:pt x="2417" y="5241"/>
                  <a:pt x="2396" y="5441"/>
                  <a:pt x="2337" y="5441"/>
                </a:cubicBezTo>
                <a:cubicBezTo>
                  <a:pt x="2304" y="5441"/>
                  <a:pt x="2259" y="5378"/>
                  <a:pt x="2209" y="5214"/>
                </a:cubicBezTo>
                <a:cubicBezTo>
                  <a:pt x="2143" y="5004"/>
                  <a:pt x="2118" y="4777"/>
                  <a:pt x="2091" y="4560"/>
                </a:cubicBezTo>
                <a:cubicBezTo>
                  <a:pt x="2084" y="4506"/>
                  <a:pt x="2078" y="4451"/>
                  <a:pt x="2073" y="4394"/>
                </a:cubicBezTo>
                <a:close/>
                <a:moveTo>
                  <a:pt x="4127" y="1"/>
                </a:moveTo>
                <a:cubicBezTo>
                  <a:pt x="2884" y="1"/>
                  <a:pt x="2154" y="1184"/>
                  <a:pt x="1848" y="2466"/>
                </a:cubicBezTo>
                <a:cubicBezTo>
                  <a:pt x="1815" y="2606"/>
                  <a:pt x="1753" y="3136"/>
                  <a:pt x="1734" y="3739"/>
                </a:cubicBezTo>
                <a:lnTo>
                  <a:pt x="1734" y="3739"/>
                </a:lnTo>
                <a:cubicBezTo>
                  <a:pt x="1561" y="3650"/>
                  <a:pt x="1378" y="3598"/>
                  <a:pt x="1191" y="3598"/>
                </a:cubicBezTo>
                <a:cubicBezTo>
                  <a:pt x="1005" y="3598"/>
                  <a:pt x="816" y="3650"/>
                  <a:pt x="632" y="3770"/>
                </a:cubicBezTo>
                <a:cubicBezTo>
                  <a:pt x="1" y="4184"/>
                  <a:pt x="260" y="5387"/>
                  <a:pt x="470" y="5954"/>
                </a:cubicBezTo>
                <a:cubicBezTo>
                  <a:pt x="710" y="6604"/>
                  <a:pt x="1177" y="7059"/>
                  <a:pt x="1804" y="7059"/>
                </a:cubicBezTo>
                <a:cubicBezTo>
                  <a:pt x="1899" y="7059"/>
                  <a:pt x="1997" y="7048"/>
                  <a:pt x="2099" y="7027"/>
                </a:cubicBezTo>
                <a:cubicBezTo>
                  <a:pt x="2295" y="6985"/>
                  <a:pt x="2255" y="6774"/>
                  <a:pt x="2085" y="6774"/>
                </a:cubicBezTo>
                <a:cubicBezTo>
                  <a:pt x="2069" y="6774"/>
                  <a:pt x="2052" y="6775"/>
                  <a:pt x="2035" y="6779"/>
                </a:cubicBezTo>
                <a:cubicBezTo>
                  <a:pt x="1971" y="6793"/>
                  <a:pt x="1910" y="6799"/>
                  <a:pt x="1850" y="6799"/>
                </a:cubicBezTo>
                <a:cubicBezTo>
                  <a:pt x="786" y="6799"/>
                  <a:pt x="257" y="4788"/>
                  <a:pt x="801" y="3996"/>
                </a:cubicBezTo>
                <a:cubicBezTo>
                  <a:pt x="893" y="3863"/>
                  <a:pt x="1014" y="3811"/>
                  <a:pt x="1146" y="3811"/>
                </a:cubicBezTo>
                <a:cubicBezTo>
                  <a:pt x="1339" y="3811"/>
                  <a:pt x="1554" y="3923"/>
                  <a:pt x="1729" y="4052"/>
                </a:cubicBezTo>
                <a:lnTo>
                  <a:pt x="1729" y="4052"/>
                </a:lnTo>
                <a:cubicBezTo>
                  <a:pt x="1726" y="4951"/>
                  <a:pt x="1840" y="5889"/>
                  <a:pt x="2292" y="5889"/>
                </a:cubicBezTo>
                <a:cubicBezTo>
                  <a:pt x="2338" y="5889"/>
                  <a:pt x="2388" y="5879"/>
                  <a:pt x="2442" y="5858"/>
                </a:cubicBezTo>
                <a:cubicBezTo>
                  <a:pt x="3097" y="5605"/>
                  <a:pt x="2732" y="4522"/>
                  <a:pt x="2051" y="3952"/>
                </a:cubicBezTo>
                <a:lnTo>
                  <a:pt x="2051" y="3952"/>
                </a:lnTo>
                <a:cubicBezTo>
                  <a:pt x="2031" y="2442"/>
                  <a:pt x="2522" y="258"/>
                  <a:pt x="4037" y="258"/>
                </a:cubicBezTo>
                <a:cubicBezTo>
                  <a:pt x="4190" y="258"/>
                  <a:pt x="4354" y="281"/>
                  <a:pt x="4528" y="328"/>
                </a:cubicBezTo>
                <a:cubicBezTo>
                  <a:pt x="4540" y="331"/>
                  <a:pt x="4553" y="333"/>
                  <a:pt x="4566" y="333"/>
                </a:cubicBezTo>
                <a:cubicBezTo>
                  <a:pt x="4715" y="333"/>
                  <a:pt x="4915" y="137"/>
                  <a:pt x="4724" y="85"/>
                </a:cubicBezTo>
                <a:cubicBezTo>
                  <a:pt x="4513" y="28"/>
                  <a:pt x="4314" y="1"/>
                  <a:pt x="4127" y="1"/>
                </a:cubicBezTo>
                <a:close/>
              </a:path>
            </a:pathLst>
          </a:custGeom>
          <a:solidFill>
            <a:srgbClr val="FF7C35">
              <a:alpha val="56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7" name="Google Shape;207;p4"/>
          <p:cNvGrpSpPr/>
          <p:nvPr/>
        </p:nvGrpSpPr>
        <p:grpSpPr>
          <a:xfrm>
            <a:off x="205000" y="118683"/>
            <a:ext cx="11816835" cy="6624680"/>
            <a:chOff x="385750" y="206447"/>
            <a:chExt cx="8336049" cy="4757278"/>
          </a:xfrm>
        </p:grpSpPr>
        <p:sp>
          <p:nvSpPr>
            <p:cNvPr id="208" name="Google Shape;208;p4"/>
            <p:cNvSpPr/>
            <p:nvPr/>
          </p:nvSpPr>
          <p:spPr>
            <a:xfrm rot="-5400000">
              <a:off x="2208886" y="-1549189"/>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4"/>
            <p:cNvSpPr/>
            <p:nvPr/>
          </p:nvSpPr>
          <p:spPr>
            <a:xfrm rot="-5400000">
              <a:off x="2168061" y="-1575864"/>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0" name="Google Shape;210;p4"/>
          <p:cNvSpPr txBox="1">
            <a:spLocks noGrp="1"/>
          </p:cNvSpPr>
          <p:nvPr>
            <p:ph type="title"/>
          </p:nvPr>
        </p:nvSpPr>
        <p:spPr>
          <a:xfrm>
            <a:off x="960000" y="593367"/>
            <a:ext cx="10272000" cy="15020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11" name="Google Shape;211;p4"/>
          <p:cNvSpPr txBox="1">
            <a:spLocks noGrp="1"/>
          </p:cNvSpPr>
          <p:nvPr>
            <p:ph type="body" idx="1"/>
          </p:nvPr>
        </p:nvSpPr>
        <p:spPr>
          <a:xfrm>
            <a:off x="960000" y="2433793"/>
            <a:ext cx="10272000" cy="3336800"/>
          </a:xfrm>
          <a:prstGeom prst="rect">
            <a:avLst/>
          </a:prstGeom>
        </p:spPr>
        <p:txBody>
          <a:bodyPr spcFirstLastPara="1" wrap="square" lIns="91425" tIns="91425" rIns="91425" bIns="91425" anchor="t" anchorCtr="0">
            <a:noAutofit/>
          </a:bodyPr>
          <a:lstStyle>
            <a:lvl1pPr marL="609570" lvl="0" indent="-372515" rtl="0">
              <a:lnSpc>
                <a:spcPct val="100000"/>
              </a:lnSpc>
              <a:spcBef>
                <a:spcPts val="0"/>
              </a:spcBef>
              <a:spcAft>
                <a:spcPts val="0"/>
              </a:spcAft>
              <a:buClr>
                <a:srgbClr val="191919"/>
              </a:buClr>
              <a:buSzPts val="800"/>
              <a:buFont typeface="Anaheim"/>
              <a:buChar char="●"/>
              <a:defRPr sz="1600">
                <a:solidFill>
                  <a:srgbClr val="434343"/>
                </a:solidFill>
              </a:defRPr>
            </a:lvl1pPr>
            <a:lvl2pPr marL="1219140" lvl="1" indent="-406381" rtl="0">
              <a:lnSpc>
                <a:spcPct val="100000"/>
              </a:lnSpc>
              <a:spcBef>
                <a:spcPts val="0"/>
              </a:spcBef>
              <a:spcAft>
                <a:spcPts val="0"/>
              </a:spcAft>
              <a:buClr>
                <a:srgbClr val="191919"/>
              </a:buClr>
              <a:buSzPts val="1200"/>
              <a:buFont typeface="Roboto Condensed Light"/>
              <a:buChar char="●"/>
              <a:defRPr sz="1600">
                <a:solidFill>
                  <a:srgbClr val="434343"/>
                </a:solidFill>
              </a:defRPr>
            </a:lvl2pPr>
            <a:lvl3pPr marL="1828709" lvl="2" indent="-406381" rtl="0">
              <a:lnSpc>
                <a:spcPct val="115000"/>
              </a:lnSpc>
              <a:spcBef>
                <a:spcPts val="0"/>
              </a:spcBef>
              <a:spcAft>
                <a:spcPts val="0"/>
              </a:spcAft>
              <a:buClr>
                <a:srgbClr val="191919"/>
              </a:buClr>
              <a:buSzPts val="1200"/>
              <a:buFont typeface="Roboto Condensed Light"/>
              <a:buChar char="■"/>
              <a:defRPr>
                <a:solidFill>
                  <a:srgbClr val="434343"/>
                </a:solidFill>
              </a:defRPr>
            </a:lvl3pPr>
            <a:lvl4pPr marL="2438278" lvl="3" indent="-406381" rtl="0">
              <a:lnSpc>
                <a:spcPct val="115000"/>
              </a:lnSpc>
              <a:spcBef>
                <a:spcPts val="2133"/>
              </a:spcBef>
              <a:spcAft>
                <a:spcPts val="0"/>
              </a:spcAft>
              <a:buClr>
                <a:srgbClr val="191919"/>
              </a:buClr>
              <a:buSzPts val="1200"/>
              <a:buFont typeface="Roboto Condensed Light"/>
              <a:buChar char="●"/>
              <a:defRPr>
                <a:solidFill>
                  <a:srgbClr val="434343"/>
                </a:solidFill>
              </a:defRPr>
            </a:lvl4pPr>
            <a:lvl5pPr marL="3047848" lvl="4" indent="-406381" rtl="0">
              <a:lnSpc>
                <a:spcPct val="115000"/>
              </a:lnSpc>
              <a:spcBef>
                <a:spcPts val="2133"/>
              </a:spcBef>
              <a:spcAft>
                <a:spcPts val="0"/>
              </a:spcAft>
              <a:buClr>
                <a:srgbClr val="191919"/>
              </a:buClr>
              <a:buSzPts val="1200"/>
              <a:buFont typeface="Roboto Condensed Light"/>
              <a:buChar char="○"/>
              <a:defRPr>
                <a:solidFill>
                  <a:srgbClr val="434343"/>
                </a:solidFill>
              </a:defRPr>
            </a:lvl5pPr>
            <a:lvl6pPr marL="3657418" lvl="5" indent="-406381" rtl="0">
              <a:lnSpc>
                <a:spcPct val="115000"/>
              </a:lnSpc>
              <a:spcBef>
                <a:spcPts val="2133"/>
              </a:spcBef>
              <a:spcAft>
                <a:spcPts val="0"/>
              </a:spcAft>
              <a:buClr>
                <a:srgbClr val="191919"/>
              </a:buClr>
              <a:buSzPts val="1200"/>
              <a:buFont typeface="Roboto Condensed Light"/>
              <a:buChar char="■"/>
              <a:defRPr>
                <a:solidFill>
                  <a:srgbClr val="434343"/>
                </a:solidFill>
              </a:defRPr>
            </a:lvl6pPr>
            <a:lvl7pPr marL="4266987" lvl="6" indent="-406381" rtl="0">
              <a:lnSpc>
                <a:spcPct val="115000"/>
              </a:lnSpc>
              <a:spcBef>
                <a:spcPts val="2133"/>
              </a:spcBef>
              <a:spcAft>
                <a:spcPts val="0"/>
              </a:spcAft>
              <a:buClr>
                <a:srgbClr val="191919"/>
              </a:buClr>
              <a:buSzPts val="1200"/>
              <a:buFont typeface="Roboto Condensed Light"/>
              <a:buChar char="●"/>
              <a:defRPr>
                <a:solidFill>
                  <a:srgbClr val="434343"/>
                </a:solidFill>
              </a:defRPr>
            </a:lvl7pPr>
            <a:lvl8pPr marL="4876557" lvl="7" indent="-406381" rtl="0">
              <a:lnSpc>
                <a:spcPct val="115000"/>
              </a:lnSpc>
              <a:spcBef>
                <a:spcPts val="2133"/>
              </a:spcBef>
              <a:spcAft>
                <a:spcPts val="0"/>
              </a:spcAft>
              <a:buClr>
                <a:srgbClr val="191919"/>
              </a:buClr>
              <a:buSzPts val="1200"/>
              <a:buFont typeface="Roboto Condensed Light"/>
              <a:buChar char="○"/>
              <a:defRPr>
                <a:solidFill>
                  <a:srgbClr val="434343"/>
                </a:solidFill>
              </a:defRPr>
            </a:lvl8pPr>
            <a:lvl9pPr marL="5486126" lvl="8" indent="-406381" rtl="0">
              <a:lnSpc>
                <a:spcPct val="115000"/>
              </a:lnSpc>
              <a:spcBef>
                <a:spcPts val="2133"/>
              </a:spcBef>
              <a:spcAft>
                <a:spcPts val="2133"/>
              </a:spcAft>
              <a:buClr>
                <a:srgbClr val="191919"/>
              </a:buClr>
              <a:buSzPts val="1200"/>
              <a:buFont typeface="Roboto Condensed Light"/>
              <a:buChar char="■"/>
              <a:defRPr>
                <a:solidFill>
                  <a:srgbClr val="434343"/>
                </a:solidFill>
              </a:defRPr>
            </a:lvl9pPr>
          </a:lstStyle>
          <a:p>
            <a:endParaRPr/>
          </a:p>
        </p:txBody>
      </p:sp>
    </p:spTree>
    <p:extLst>
      <p:ext uri="{BB962C8B-B14F-4D97-AF65-F5344CB8AC3E}">
        <p14:creationId xmlns:p14="http://schemas.microsoft.com/office/powerpoint/2010/main" val="8971854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14"/>
        <p:cNvGrpSpPr/>
        <p:nvPr/>
      </p:nvGrpSpPr>
      <p:grpSpPr>
        <a:xfrm>
          <a:off x="0" y="0"/>
          <a:ext cx="0" cy="0"/>
          <a:chOff x="0" y="0"/>
          <a:chExt cx="0" cy="0"/>
        </a:xfrm>
      </p:grpSpPr>
      <p:sp>
        <p:nvSpPr>
          <p:cNvPr id="115" name="Google Shape;115;p23"/>
          <p:cNvSpPr txBox="1">
            <a:spLocks noGrp="1"/>
          </p:cNvSpPr>
          <p:nvPr>
            <p:ph type="title" hasCustomPrompt="1"/>
          </p:nvPr>
        </p:nvSpPr>
        <p:spPr>
          <a:xfrm>
            <a:off x="3478976" y="3137500"/>
            <a:ext cx="1506000" cy="621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000">
                <a:solidFill>
                  <a:schemeClr val="accent5"/>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r>
              <a:t>xx%</a:t>
            </a:r>
          </a:p>
        </p:txBody>
      </p:sp>
      <p:sp>
        <p:nvSpPr>
          <p:cNvPr id="116" name="Google Shape;116;p23"/>
          <p:cNvSpPr txBox="1">
            <a:spLocks noGrp="1"/>
          </p:cNvSpPr>
          <p:nvPr>
            <p:ph type="subTitle" idx="1"/>
          </p:nvPr>
        </p:nvSpPr>
        <p:spPr>
          <a:xfrm>
            <a:off x="2793376" y="4516180"/>
            <a:ext cx="2877200" cy="108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7" name="Google Shape;117;p23"/>
          <p:cNvSpPr txBox="1">
            <a:spLocks noGrp="1"/>
          </p:cNvSpPr>
          <p:nvPr>
            <p:ph type="title" idx="2" hasCustomPrompt="1"/>
          </p:nvPr>
        </p:nvSpPr>
        <p:spPr>
          <a:xfrm>
            <a:off x="6261193" y="3137508"/>
            <a:ext cx="1512000" cy="621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000">
                <a:solidFill>
                  <a:schemeClr val="accent5"/>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r>
              <a:t>xx%</a:t>
            </a:r>
          </a:p>
        </p:txBody>
      </p:sp>
      <p:sp>
        <p:nvSpPr>
          <p:cNvPr id="118" name="Google Shape;118;p23"/>
          <p:cNvSpPr txBox="1">
            <a:spLocks noGrp="1"/>
          </p:cNvSpPr>
          <p:nvPr>
            <p:ph type="subTitle" idx="3"/>
          </p:nvPr>
        </p:nvSpPr>
        <p:spPr>
          <a:xfrm>
            <a:off x="5578593" y="4516180"/>
            <a:ext cx="2877200" cy="108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9" name="Google Shape;119;p23"/>
          <p:cNvSpPr txBox="1">
            <a:spLocks noGrp="1"/>
          </p:cNvSpPr>
          <p:nvPr>
            <p:ph type="title" idx="4" hasCustomPrompt="1"/>
          </p:nvPr>
        </p:nvSpPr>
        <p:spPr>
          <a:xfrm>
            <a:off x="9049433" y="3137508"/>
            <a:ext cx="1512000" cy="621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000">
                <a:solidFill>
                  <a:schemeClr val="accent5"/>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r>
              <a:t>xx%</a:t>
            </a:r>
          </a:p>
        </p:txBody>
      </p:sp>
      <p:sp>
        <p:nvSpPr>
          <p:cNvPr id="120" name="Google Shape;120;p23"/>
          <p:cNvSpPr txBox="1">
            <a:spLocks noGrp="1"/>
          </p:cNvSpPr>
          <p:nvPr>
            <p:ph type="subTitle" idx="5"/>
          </p:nvPr>
        </p:nvSpPr>
        <p:spPr>
          <a:xfrm>
            <a:off x="8363833" y="4516180"/>
            <a:ext cx="2877200" cy="108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1" name="Google Shape;121;p23"/>
          <p:cNvSpPr txBox="1">
            <a:spLocks noGrp="1"/>
          </p:cNvSpPr>
          <p:nvPr>
            <p:ph type="title" idx="6"/>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2" name="Google Shape;122;p23"/>
          <p:cNvSpPr txBox="1">
            <a:spLocks noGrp="1"/>
          </p:cNvSpPr>
          <p:nvPr>
            <p:ph type="subTitle" idx="7"/>
          </p:nvPr>
        </p:nvSpPr>
        <p:spPr>
          <a:xfrm>
            <a:off x="2793376" y="2044917"/>
            <a:ext cx="2877200" cy="400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1500"/>
              <a:buFont typeface="Bowlby One SC"/>
              <a:buNone/>
              <a:defRPr sz="2267">
                <a:solidFill>
                  <a:schemeClr val="accent1"/>
                </a:solidFill>
                <a:latin typeface="Bowlby One SC"/>
                <a:ea typeface="Bowlby One SC"/>
                <a:cs typeface="Bowlby One SC"/>
                <a:sym typeface="Bowlby One SC"/>
              </a:defRPr>
            </a:lvl1pPr>
            <a:lvl2pPr lvl="1" algn="ctr" rtl="0">
              <a:spcBef>
                <a:spcPts val="0"/>
              </a:spcBef>
              <a:spcAft>
                <a:spcPts val="0"/>
              </a:spcAft>
              <a:buClr>
                <a:schemeClr val="accent1"/>
              </a:buClr>
              <a:buSzPts val="1500"/>
              <a:buFont typeface="Bowlby One SC"/>
              <a:buNone/>
              <a:defRPr sz="2000">
                <a:solidFill>
                  <a:schemeClr val="accent1"/>
                </a:solidFill>
                <a:latin typeface="Bowlby One SC"/>
                <a:ea typeface="Bowlby One SC"/>
                <a:cs typeface="Bowlby One SC"/>
                <a:sym typeface="Bowlby One SC"/>
              </a:defRPr>
            </a:lvl2pPr>
            <a:lvl3pPr lvl="2" algn="ctr" rtl="0">
              <a:spcBef>
                <a:spcPts val="0"/>
              </a:spcBef>
              <a:spcAft>
                <a:spcPts val="0"/>
              </a:spcAft>
              <a:buClr>
                <a:schemeClr val="accent1"/>
              </a:buClr>
              <a:buSzPts val="1500"/>
              <a:buFont typeface="Bowlby One SC"/>
              <a:buNone/>
              <a:defRPr sz="2000">
                <a:solidFill>
                  <a:schemeClr val="accent1"/>
                </a:solidFill>
                <a:latin typeface="Bowlby One SC"/>
                <a:ea typeface="Bowlby One SC"/>
                <a:cs typeface="Bowlby One SC"/>
                <a:sym typeface="Bowlby One SC"/>
              </a:defRPr>
            </a:lvl3pPr>
            <a:lvl4pPr lvl="3" algn="ctr" rtl="0">
              <a:spcBef>
                <a:spcPts val="0"/>
              </a:spcBef>
              <a:spcAft>
                <a:spcPts val="0"/>
              </a:spcAft>
              <a:buClr>
                <a:schemeClr val="accent1"/>
              </a:buClr>
              <a:buSzPts val="1500"/>
              <a:buFont typeface="Bowlby One SC"/>
              <a:buNone/>
              <a:defRPr sz="2000">
                <a:solidFill>
                  <a:schemeClr val="accent1"/>
                </a:solidFill>
                <a:latin typeface="Bowlby One SC"/>
                <a:ea typeface="Bowlby One SC"/>
                <a:cs typeface="Bowlby One SC"/>
                <a:sym typeface="Bowlby One SC"/>
              </a:defRPr>
            </a:lvl4pPr>
            <a:lvl5pPr lvl="4" algn="ctr" rtl="0">
              <a:spcBef>
                <a:spcPts val="0"/>
              </a:spcBef>
              <a:spcAft>
                <a:spcPts val="0"/>
              </a:spcAft>
              <a:buClr>
                <a:schemeClr val="accent1"/>
              </a:buClr>
              <a:buSzPts val="1500"/>
              <a:buFont typeface="Bowlby One SC"/>
              <a:buNone/>
              <a:defRPr sz="2000">
                <a:solidFill>
                  <a:schemeClr val="accent1"/>
                </a:solidFill>
                <a:latin typeface="Bowlby One SC"/>
                <a:ea typeface="Bowlby One SC"/>
                <a:cs typeface="Bowlby One SC"/>
                <a:sym typeface="Bowlby One SC"/>
              </a:defRPr>
            </a:lvl5pPr>
            <a:lvl6pPr lvl="5" algn="ctr" rtl="0">
              <a:spcBef>
                <a:spcPts val="0"/>
              </a:spcBef>
              <a:spcAft>
                <a:spcPts val="0"/>
              </a:spcAft>
              <a:buClr>
                <a:schemeClr val="accent1"/>
              </a:buClr>
              <a:buSzPts val="1500"/>
              <a:buFont typeface="Bowlby One SC"/>
              <a:buNone/>
              <a:defRPr sz="2000">
                <a:solidFill>
                  <a:schemeClr val="accent1"/>
                </a:solidFill>
                <a:latin typeface="Bowlby One SC"/>
                <a:ea typeface="Bowlby One SC"/>
                <a:cs typeface="Bowlby One SC"/>
                <a:sym typeface="Bowlby One SC"/>
              </a:defRPr>
            </a:lvl6pPr>
            <a:lvl7pPr lvl="6" algn="ctr" rtl="0">
              <a:spcBef>
                <a:spcPts val="0"/>
              </a:spcBef>
              <a:spcAft>
                <a:spcPts val="0"/>
              </a:spcAft>
              <a:buClr>
                <a:schemeClr val="accent1"/>
              </a:buClr>
              <a:buSzPts val="1500"/>
              <a:buFont typeface="Bowlby One SC"/>
              <a:buNone/>
              <a:defRPr sz="2000">
                <a:solidFill>
                  <a:schemeClr val="accent1"/>
                </a:solidFill>
                <a:latin typeface="Bowlby One SC"/>
                <a:ea typeface="Bowlby One SC"/>
                <a:cs typeface="Bowlby One SC"/>
                <a:sym typeface="Bowlby One SC"/>
              </a:defRPr>
            </a:lvl7pPr>
            <a:lvl8pPr lvl="7" algn="ctr" rtl="0">
              <a:spcBef>
                <a:spcPts val="0"/>
              </a:spcBef>
              <a:spcAft>
                <a:spcPts val="0"/>
              </a:spcAft>
              <a:buClr>
                <a:schemeClr val="accent1"/>
              </a:buClr>
              <a:buSzPts val="1500"/>
              <a:buFont typeface="Bowlby One SC"/>
              <a:buNone/>
              <a:defRPr sz="2000">
                <a:solidFill>
                  <a:schemeClr val="accent1"/>
                </a:solidFill>
                <a:latin typeface="Bowlby One SC"/>
                <a:ea typeface="Bowlby One SC"/>
                <a:cs typeface="Bowlby One SC"/>
                <a:sym typeface="Bowlby One SC"/>
              </a:defRPr>
            </a:lvl8pPr>
            <a:lvl9pPr lvl="8" algn="ctr" rtl="0">
              <a:spcBef>
                <a:spcPts val="0"/>
              </a:spcBef>
              <a:spcAft>
                <a:spcPts val="0"/>
              </a:spcAft>
              <a:buClr>
                <a:schemeClr val="accent1"/>
              </a:buClr>
              <a:buSzPts val="1500"/>
              <a:buFont typeface="Bowlby One SC"/>
              <a:buNone/>
              <a:defRPr sz="2000">
                <a:solidFill>
                  <a:schemeClr val="accent1"/>
                </a:solidFill>
                <a:latin typeface="Bowlby One SC"/>
                <a:ea typeface="Bowlby One SC"/>
                <a:cs typeface="Bowlby One SC"/>
                <a:sym typeface="Bowlby One SC"/>
              </a:defRPr>
            </a:lvl9pPr>
          </a:lstStyle>
          <a:p>
            <a:endParaRPr/>
          </a:p>
        </p:txBody>
      </p:sp>
      <p:sp>
        <p:nvSpPr>
          <p:cNvPr id="123" name="Google Shape;123;p23"/>
          <p:cNvSpPr txBox="1">
            <a:spLocks noGrp="1"/>
          </p:cNvSpPr>
          <p:nvPr>
            <p:ph type="subTitle" idx="8"/>
          </p:nvPr>
        </p:nvSpPr>
        <p:spPr>
          <a:xfrm>
            <a:off x="5578593" y="2044917"/>
            <a:ext cx="2877200" cy="400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1500"/>
              <a:buFont typeface="Bowlby One SC"/>
              <a:buNone/>
              <a:defRPr sz="2267">
                <a:solidFill>
                  <a:schemeClr val="accent1"/>
                </a:solidFill>
                <a:latin typeface="Bowlby One SC"/>
                <a:ea typeface="Bowlby One SC"/>
                <a:cs typeface="Bowlby One SC"/>
                <a:sym typeface="Bowlby One SC"/>
              </a:defRPr>
            </a:lvl1pPr>
            <a:lvl2pPr lvl="1" algn="ctr" rtl="0">
              <a:spcBef>
                <a:spcPts val="0"/>
              </a:spcBef>
              <a:spcAft>
                <a:spcPts val="0"/>
              </a:spcAft>
              <a:buClr>
                <a:schemeClr val="accent1"/>
              </a:buClr>
              <a:buSzPts val="1500"/>
              <a:buFont typeface="Bowlby One SC"/>
              <a:buNone/>
              <a:defRPr sz="2000">
                <a:solidFill>
                  <a:schemeClr val="accent1"/>
                </a:solidFill>
                <a:latin typeface="Bowlby One SC"/>
                <a:ea typeface="Bowlby One SC"/>
                <a:cs typeface="Bowlby One SC"/>
                <a:sym typeface="Bowlby One SC"/>
              </a:defRPr>
            </a:lvl2pPr>
            <a:lvl3pPr lvl="2" algn="ctr" rtl="0">
              <a:spcBef>
                <a:spcPts val="0"/>
              </a:spcBef>
              <a:spcAft>
                <a:spcPts val="0"/>
              </a:spcAft>
              <a:buClr>
                <a:schemeClr val="accent1"/>
              </a:buClr>
              <a:buSzPts val="1500"/>
              <a:buFont typeface="Bowlby One SC"/>
              <a:buNone/>
              <a:defRPr sz="2000">
                <a:solidFill>
                  <a:schemeClr val="accent1"/>
                </a:solidFill>
                <a:latin typeface="Bowlby One SC"/>
                <a:ea typeface="Bowlby One SC"/>
                <a:cs typeface="Bowlby One SC"/>
                <a:sym typeface="Bowlby One SC"/>
              </a:defRPr>
            </a:lvl3pPr>
            <a:lvl4pPr lvl="3" algn="ctr" rtl="0">
              <a:spcBef>
                <a:spcPts val="0"/>
              </a:spcBef>
              <a:spcAft>
                <a:spcPts val="0"/>
              </a:spcAft>
              <a:buClr>
                <a:schemeClr val="accent1"/>
              </a:buClr>
              <a:buSzPts val="1500"/>
              <a:buFont typeface="Bowlby One SC"/>
              <a:buNone/>
              <a:defRPr sz="2000">
                <a:solidFill>
                  <a:schemeClr val="accent1"/>
                </a:solidFill>
                <a:latin typeface="Bowlby One SC"/>
                <a:ea typeface="Bowlby One SC"/>
                <a:cs typeface="Bowlby One SC"/>
                <a:sym typeface="Bowlby One SC"/>
              </a:defRPr>
            </a:lvl4pPr>
            <a:lvl5pPr lvl="4" algn="ctr" rtl="0">
              <a:spcBef>
                <a:spcPts val="0"/>
              </a:spcBef>
              <a:spcAft>
                <a:spcPts val="0"/>
              </a:spcAft>
              <a:buClr>
                <a:schemeClr val="accent1"/>
              </a:buClr>
              <a:buSzPts val="1500"/>
              <a:buFont typeface="Bowlby One SC"/>
              <a:buNone/>
              <a:defRPr sz="2000">
                <a:solidFill>
                  <a:schemeClr val="accent1"/>
                </a:solidFill>
                <a:latin typeface="Bowlby One SC"/>
                <a:ea typeface="Bowlby One SC"/>
                <a:cs typeface="Bowlby One SC"/>
                <a:sym typeface="Bowlby One SC"/>
              </a:defRPr>
            </a:lvl5pPr>
            <a:lvl6pPr lvl="5" algn="ctr" rtl="0">
              <a:spcBef>
                <a:spcPts val="0"/>
              </a:spcBef>
              <a:spcAft>
                <a:spcPts val="0"/>
              </a:spcAft>
              <a:buClr>
                <a:schemeClr val="accent1"/>
              </a:buClr>
              <a:buSzPts val="1500"/>
              <a:buFont typeface="Bowlby One SC"/>
              <a:buNone/>
              <a:defRPr sz="2000">
                <a:solidFill>
                  <a:schemeClr val="accent1"/>
                </a:solidFill>
                <a:latin typeface="Bowlby One SC"/>
                <a:ea typeface="Bowlby One SC"/>
                <a:cs typeface="Bowlby One SC"/>
                <a:sym typeface="Bowlby One SC"/>
              </a:defRPr>
            </a:lvl6pPr>
            <a:lvl7pPr lvl="6" algn="ctr" rtl="0">
              <a:spcBef>
                <a:spcPts val="0"/>
              </a:spcBef>
              <a:spcAft>
                <a:spcPts val="0"/>
              </a:spcAft>
              <a:buClr>
                <a:schemeClr val="accent1"/>
              </a:buClr>
              <a:buSzPts val="1500"/>
              <a:buFont typeface="Bowlby One SC"/>
              <a:buNone/>
              <a:defRPr sz="2000">
                <a:solidFill>
                  <a:schemeClr val="accent1"/>
                </a:solidFill>
                <a:latin typeface="Bowlby One SC"/>
                <a:ea typeface="Bowlby One SC"/>
                <a:cs typeface="Bowlby One SC"/>
                <a:sym typeface="Bowlby One SC"/>
              </a:defRPr>
            </a:lvl7pPr>
            <a:lvl8pPr lvl="7" algn="ctr" rtl="0">
              <a:spcBef>
                <a:spcPts val="0"/>
              </a:spcBef>
              <a:spcAft>
                <a:spcPts val="0"/>
              </a:spcAft>
              <a:buClr>
                <a:schemeClr val="accent1"/>
              </a:buClr>
              <a:buSzPts val="1500"/>
              <a:buFont typeface="Bowlby One SC"/>
              <a:buNone/>
              <a:defRPr sz="2000">
                <a:solidFill>
                  <a:schemeClr val="accent1"/>
                </a:solidFill>
                <a:latin typeface="Bowlby One SC"/>
                <a:ea typeface="Bowlby One SC"/>
                <a:cs typeface="Bowlby One SC"/>
                <a:sym typeface="Bowlby One SC"/>
              </a:defRPr>
            </a:lvl8pPr>
            <a:lvl9pPr lvl="8" algn="ctr" rtl="0">
              <a:spcBef>
                <a:spcPts val="0"/>
              </a:spcBef>
              <a:spcAft>
                <a:spcPts val="0"/>
              </a:spcAft>
              <a:buClr>
                <a:schemeClr val="accent1"/>
              </a:buClr>
              <a:buSzPts val="1500"/>
              <a:buFont typeface="Bowlby One SC"/>
              <a:buNone/>
              <a:defRPr sz="2000">
                <a:solidFill>
                  <a:schemeClr val="accent1"/>
                </a:solidFill>
                <a:latin typeface="Bowlby One SC"/>
                <a:ea typeface="Bowlby One SC"/>
                <a:cs typeface="Bowlby One SC"/>
                <a:sym typeface="Bowlby One SC"/>
              </a:defRPr>
            </a:lvl9pPr>
          </a:lstStyle>
          <a:p>
            <a:endParaRPr/>
          </a:p>
        </p:txBody>
      </p:sp>
      <p:sp>
        <p:nvSpPr>
          <p:cNvPr id="124" name="Google Shape;124;p23"/>
          <p:cNvSpPr txBox="1">
            <a:spLocks noGrp="1"/>
          </p:cNvSpPr>
          <p:nvPr>
            <p:ph type="subTitle" idx="9"/>
          </p:nvPr>
        </p:nvSpPr>
        <p:spPr>
          <a:xfrm>
            <a:off x="8363833" y="2044917"/>
            <a:ext cx="2877200" cy="400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1500"/>
              <a:buFont typeface="Bowlby One SC"/>
              <a:buNone/>
              <a:defRPr sz="2267">
                <a:solidFill>
                  <a:schemeClr val="accent1"/>
                </a:solidFill>
                <a:latin typeface="Bowlby One SC"/>
                <a:ea typeface="Bowlby One SC"/>
                <a:cs typeface="Bowlby One SC"/>
                <a:sym typeface="Bowlby One SC"/>
              </a:defRPr>
            </a:lvl1pPr>
            <a:lvl2pPr lvl="1" algn="ctr" rtl="0">
              <a:spcBef>
                <a:spcPts val="0"/>
              </a:spcBef>
              <a:spcAft>
                <a:spcPts val="0"/>
              </a:spcAft>
              <a:buClr>
                <a:schemeClr val="accent1"/>
              </a:buClr>
              <a:buSzPts val="1500"/>
              <a:buFont typeface="Bowlby One SC"/>
              <a:buNone/>
              <a:defRPr sz="2000">
                <a:solidFill>
                  <a:schemeClr val="accent1"/>
                </a:solidFill>
                <a:latin typeface="Bowlby One SC"/>
                <a:ea typeface="Bowlby One SC"/>
                <a:cs typeface="Bowlby One SC"/>
                <a:sym typeface="Bowlby One SC"/>
              </a:defRPr>
            </a:lvl2pPr>
            <a:lvl3pPr lvl="2" algn="ctr" rtl="0">
              <a:spcBef>
                <a:spcPts val="0"/>
              </a:spcBef>
              <a:spcAft>
                <a:spcPts val="0"/>
              </a:spcAft>
              <a:buClr>
                <a:schemeClr val="accent1"/>
              </a:buClr>
              <a:buSzPts val="1500"/>
              <a:buFont typeface="Bowlby One SC"/>
              <a:buNone/>
              <a:defRPr sz="2000">
                <a:solidFill>
                  <a:schemeClr val="accent1"/>
                </a:solidFill>
                <a:latin typeface="Bowlby One SC"/>
                <a:ea typeface="Bowlby One SC"/>
                <a:cs typeface="Bowlby One SC"/>
                <a:sym typeface="Bowlby One SC"/>
              </a:defRPr>
            </a:lvl3pPr>
            <a:lvl4pPr lvl="3" algn="ctr" rtl="0">
              <a:spcBef>
                <a:spcPts val="0"/>
              </a:spcBef>
              <a:spcAft>
                <a:spcPts val="0"/>
              </a:spcAft>
              <a:buClr>
                <a:schemeClr val="accent1"/>
              </a:buClr>
              <a:buSzPts val="1500"/>
              <a:buFont typeface="Bowlby One SC"/>
              <a:buNone/>
              <a:defRPr sz="2000">
                <a:solidFill>
                  <a:schemeClr val="accent1"/>
                </a:solidFill>
                <a:latin typeface="Bowlby One SC"/>
                <a:ea typeface="Bowlby One SC"/>
                <a:cs typeface="Bowlby One SC"/>
                <a:sym typeface="Bowlby One SC"/>
              </a:defRPr>
            </a:lvl4pPr>
            <a:lvl5pPr lvl="4" algn="ctr" rtl="0">
              <a:spcBef>
                <a:spcPts val="0"/>
              </a:spcBef>
              <a:spcAft>
                <a:spcPts val="0"/>
              </a:spcAft>
              <a:buClr>
                <a:schemeClr val="accent1"/>
              </a:buClr>
              <a:buSzPts val="1500"/>
              <a:buFont typeface="Bowlby One SC"/>
              <a:buNone/>
              <a:defRPr sz="2000">
                <a:solidFill>
                  <a:schemeClr val="accent1"/>
                </a:solidFill>
                <a:latin typeface="Bowlby One SC"/>
                <a:ea typeface="Bowlby One SC"/>
                <a:cs typeface="Bowlby One SC"/>
                <a:sym typeface="Bowlby One SC"/>
              </a:defRPr>
            </a:lvl5pPr>
            <a:lvl6pPr lvl="5" algn="ctr" rtl="0">
              <a:spcBef>
                <a:spcPts val="0"/>
              </a:spcBef>
              <a:spcAft>
                <a:spcPts val="0"/>
              </a:spcAft>
              <a:buClr>
                <a:schemeClr val="accent1"/>
              </a:buClr>
              <a:buSzPts val="1500"/>
              <a:buFont typeface="Bowlby One SC"/>
              <a:buNone/>
              <a:defRPr sz="2000">
                <a:solidFill>
                  <a:schemeClr val="accent1"/>
                </a:solidFill>
                <a:latin typeface="Bowlby One SC"/>
                <a:ea typeface="Bowlby One SC"/>
                <a:cs typeface="Bowlby One SC"/>
                <a:sym typeface="Bowlby One SC"/>
              </a:defRPr>
            </a:lvl6pPr>
            <a:lvl7pPr lvl="6" algn="ctr" rtl="0">
              <a:spcBef>
                <a:spcPts val="0"/>
              </a:spcBef>
              <a:spcAft>
                <a:spcPts val="0"/>
              </a:spcAft>
              <a:buClr>
                <a:schemeClr val="accent1"/>
              </a:buClr>
              <a:buSzPts val="1500"/>
              <a:buFont typeface="Bowlby One SC"/>
              <a:buNone/>
              <a:defRPr sz="2000">
                <a:solidFill>
                  <a:schemeClr val="accent1"/>
                </a:solidFill>
                <a:latin typeface="Bowlby One SC"/>
                <a:ea typeface="Bowlby One SC"/>
                <a:cs typeface="Bowlby One SC"/>
                <a:sym typeface="Bowlby One SC"/>
              </a:defRPr>
            </a:lvl7pPr>
            <a:lvl8pPr lvl="7" algn="ctr" rtl="0">
              <a:spcBef>
                <a:spcPts val="0"/>
              </a:spcBef>
              <a:spcAft>
                <a:spcPts val="0"/>
              </a:spcAft>
              <a:buClr>
                <a:schemeClr val="accent1"/>
              </a:buClr>
              <a:buSzPts val="1500"/>
              <a:buFont typeface="Bowlby One SC"/>
              <a:buNone/>
              <a:defRPr sz="2000">
                <a:solidFill>
                  <a:schemeClr val="accent1"/>
                </a:solidFill>
                <a:latin typeface="Bowlby One SC"/>
                <a:ea typeface="Bowlby One SC"/>
                <a:cs typeface="Bowlby One SC"/>
                <a:sym typeface="Bowlby One SC"/>
              </a:defRPr>
            </a:lvl8pPr>
            <a:lvl9pPr lvl="8" algn="ctr" rtl="0">
              <a:spcBef>
                <a:spcPts val="0"/>
              </a:spcBef>
              <a:spcAft>
                <a:spcPts val="0"/>
              </a:spcAft>
              <a:buClr>
                <a:schemeClr val="accent1"/>
              </a:buClr>
              <a:buSzPts val="1500"/>
              <a:buFont typeface="Bowlby One SC"/>
              <a:buNone/>
              <a:defRPr sz="2000">
                <a:solidFill>
                  <a:schemeClr val="accent1"/>
                </a:solidFill>
                <a:latin typeface="Bowlby One SC"/>
                <a:ea typeface="Bowlby One SC"/>
                <a:cs typeface="Bowlby One SC"/>
                <a:sym typeface="Bowlby One SC"/>
              </a:defRPr>
            </a:lvl9pPr>
          </a:lstStyle>
          <a:p>
            <a:endParaRPr/>
          </a:p>
        </p:txBody>
      </p:sp>
    </p:spTree>
    <p:extLst>
      <p:ext uri="{BB962C8B-B14F-4D97-AF65-F5344CB8AC3E}">
        <p14:creationId xmlns:p14="http://schemas.microsoft.com/office/powerpoint/2010/main" val="40784349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29"/>
        <p:cNvGrpSpPr/>
        <p:nvPr/>
      </p:nvGrpSpPr>
      <p:grpSpPr>
        <a:xfrm>
          <a:off x="0" y="0"/>
          <a:ext cx="0" cy="0"/>
          <a:chOff x="0" y="0"/>
          <a:chExt cx="0" cy="0"/>
        </a:xfrm>
      </p:grpSpPr>
      <p:sp>
        <p:nvSpPr>
          <p:cNvPr id="130" name="Google Shape;130;p25"/>
          <p:cNvSpPr/>
          <p:nvPr/>
        </p:nvSpPr>
        <p:spPr>
          <a:xfrm>
            <a:off x="768633" y="6013567"/>
            <a:ext cx="1252000" cy="262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131" name="Google Shape;131;p25"/>
          <p:cNvPicPr preferRelativeResize="0"/>
          <p:nvPr/>
        </p:nvPicPr>
        <p:blipFill>
          <a:blip r:embed="rId2">
            <a:alphaModFix/>
          </a:blip>
          <a:stretch>
            <a:fillRect/>
          </a:stretch>
        </p:blipFill>
        <p:spPr>
          <a:xfrm>
            <a:off x="7431631" y="1501733"/>
            <a:ext cx="691803" cy="680168"/>
          </a:xfrm>
          <a:prstGeom prst="rect">
            <a:avLst/>
          </a:prstGeom>
          <a:noFill/>
          <a:ln>
            <a:noFill/>
          </a:ln>
        </p:spPr>
      </p:pic>
      <p:pic>
        <p:nvPicPr>
          <p:cNvPr id="132" name="Google Shape;132;p25"/>
          <p:cNvPicPr preferRelativeResize="0"/>
          <p:nvPr/>
        </p:nvPicPr>
        <p:blipFill rotWithShape="1">
          <a:blip r:embed="rId3">
            <a:alphaModFix/>
          </a:blip>
          <a:srcRect l="4866" r="3482"/>
          <a:stretch/>
        </p:blipFill>
        <p:spPr>
          <a:xfrm>
            <a:off x="6096001" y="-1102299"/>
            <a:ext cx="5087068" cy="5779367"/>
          </a:xfrm>
          <a:prstGeom prst="rect">
            <a:avLst/>
          </a:prstGeom>
          <a:noFill/>
          <a:ln>
            <a:noFill/>
          </a:ln>
        </p:spPr>
      </p:pic>
      <p:pic>
        <p:nvPicPr>
          <p:cNvPr id="133" name="Google Shape;133;p25"/>
          <p:cNvPicPr preferRelativeResize="0"/>
          <p:nvPr/>
        </p:nvPicPr>
        <p:blipFill>
          <a:blip r:embed="rId4">
            <a:alphaModFix/>
          </a:blip>
          <a:stretch>
            <a:fillRect/>
          </a:stretch>
        </p:blipFill>
        <p:spPr>
          <a:xfrm>
            <a:off x="950967" y="3503434"/>
            <a:ext cx="944068" cy="2641333"/>
          </a:xfrm>
          <a:prstGeom prst="rect">
            <a:avLst/>
          </a:prstGeom>
          <a:noFill/>
          <a:ln>
            <a:noFill/>
          </a:ln>
        </p:spPr>
      </p:pic>
    </p:spTree>
    <p:extLst>
      <p:ext uri="{BB962C8B-B14F-4D97-AF65-F5344CB8AC3E}">
        <p14:creationId xmlns:p14="http://schemas.microsoft.com/office/powerpoint/2010/main" val="35074624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34"/>
        <p:cNvGrpSpPr/>
        <p:nvPr/>
      </p:nvGrpSpPr>
      <p:grpSpPr>
        <a:xfrm>
          <a:off x="0" y="0"/>
          <a:ext cx="0" cy="0"/>
          <a:chOff x="0" y="0"/>
          <a:chExt cx="0" cy="0"/>
        </a:xfrm>
      </p:grpSpPr>
    </p:spTree>
    <p:extLst>
      <p:ext uri="{BB962C8B-B14F-4D97-AF65-F5344CB8AC3E}">
        <p14:creationId xmlns:p14="http://schemas.microsoft.com/office/powerpoint/2010/main" val="29907485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35"/>
        <p:cNvGrpSpPr/>
        <p:nvPr/>
      </p:nvGrpSpPr>
      <p:grpSpPr>
        <a:xfrm>
          <a:off x="0" y="0"/>
          <a:ext cx="0" cy="0"/>
          <a:chOff x="0" y="0"/>
          <a:chExt cx="0" cy="0"/>
        </a:xfrm>
      </p:grpSpPr>
      <p:pic>
        <p:nvPicPr>
          <p:cNvPr id="136" name="Google Shape;136;p27"/>
          <p:cNvPicPr preferRelativeResize="0"/>
          <p:nvPr/>
        </p:nvPicPr>
        <p:blipFill rotWithShape="1">
          <a:blip r:embed="rId2">
            <a:alphaModFix/>
          </a:blip>
          <a:srcRect t="-18497"/>
          <a:stretch/>
        </p:blipFill>
        <p:spPr>
          <a:xfrm>
            <a:off x="-810333" y="-873800"/>
            <a:ext cx="4930501" cy="5133469"/>
          </a:xfrm>
          <a:prstGeom prst="rect">
            <a:avLst/>
          </a:prstGeom>
          <a:noFill/>
          <a:ln>
            <a:noFill/>
          </a:ln>
        </p:spPr>
      </p:pic>
      <p:pic>
        <p:nvPicPr>
          <p:cNvPr id="137" name="Google Shape;137;p27"/>
          <p:cNvPicPr preferRelativeResize="0"/>
          <p:nvPr/>
        </p:nvPicPr>
        <p:blipFill>
          <a:blip r:embed="rId3">
            <a:alphaModFix/>
          </a:blip>
          <a:stretch>
            <a:fillRect/>
          </a:stretch>
        </p:blipFill>
        <p:spPr>
          <a:xfrm>
            <a:off x="10474467" y="2929401"/>
            <a:ext cx="1444468" cy="4041367"/>
          </a:xfrm>
          <a:prstGeom prst="rect">
            <a:avLst/>
          </a:prstGeom>
          <a:noFill/>
          <a:ln>
            <a:noFill/>
          </a:ln>
        </p:spPr>
      </p:pic>
    </p:spTree>
    <p:extLst>
      <p:ext uri="{BB962C8B-B14F-4D97-AF65-F5344CB8AC3E}">
        <p14:creationId xmlns:p14="http://schemas.microsoft.com/office/powerpoint/2010/main" val="29743699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784" indent="0" algn="ctr">
              <a:buNone/>
              <a:defRPr>
                <a:solidFill>
                  <a:schemeClr val="tx1">
                    <a:tint val="75000"/>
                  </a:schemeClr>
                </a:solidFill>
              </a:defRPr>
            </a:lvl2pPr>
            <a:lvl3pPr marL="609570" indent="0" algn="ctr">
              <a:buNone/>
              <a:defRPr>
                <a:solidFill>
                  <a:schemeClr val="tx1">
                    <a:tint val="75000"/>
                  </a:schemeClr>
                </a:solidFill>
              </a:defRPr>
            </a:lvl3pPr>
            <a:lvl4pPr marL="914354" indent="0" algn="ctr">
              <a:buNone/>
              <a:defRPr>
                <a:solidFill>
                  <a:schemeClr val="tx1">
                    <a:tint val="75000"/>
                  </a:schemeClr>
                </a:solidFill>
              </a:defRPr>
            </a:lvl4pPr>
            <a:lvl5pPr marL="1219140" indent="0" algn="ctr">
              <a:buNone/>
              <a:defRPr>
                <a:solidFill>
                  <a:schemeClr val="tx1">
                    <a:tint val="75000"/>
                  </a:schemeClr>
                </a:solidFill>
              </a:defRPr>
            </a:lvl5pPr>
            <a:lvl6pPr marL="1523925" indent="0" algn="ctr">
              <a:buNone/>
              <a:defRPr>
                <a:solidFill>
                  <a:schemeClr val="tx1">
                    <a:tint val="75000"/>
                  </a:schemeClr>
                </a:solidFill>
              </a:defRPr>
            </a:lvl6pPr>
            <a:lvl7pPr marL="1828709" indent="0" algn="ctr">
              <a:buNone/>
              <a:defRPr>
                <a:solidFill>
                  <a:schemeClr val="tx1">
                    <a:tint val="75000"/>
                  </a:schemeClr>
                </a:solidFill>
              </a:defRPr>
            </a:lvl7pPr>
            <a:lvl8pPr marL="2133493" indent="0" algn="ctr">
              <a:buNone/>
              <a:defRPr>
                <a:solidFill>
                  <a:schemeClr val="tx1">
                    <a:tint val="75000"/>
                  </a:schemeClr>
                </a:solidFill>
              </a:defRPr>
            </a:lvl8pPr>
            <a:lvl9pPr marL="24382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110939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861069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3" y="2937933"/>
            <a:ext cx="5181600" cy="908051"/>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3" y="1937811"/>
            <a:ext cx="5181600" cy="1000125"/>
          </a:xfrm>
        </p:spPr>
        <p:txBody>
          <a:bodyPr anchor="b"/>
          <a:lstStyle>
            <a:lvl1pPr marL="0" indent="0">
              <a:buNone/>
              <a:defRPr sz="1333">
                <a:solidFill>
                  <a:schemeClr val="tx1">
                    <a:tint val="75000"/>
                  </a:schemeClr>
                </a:solidFill>
              </a:defRPr>
            </a:lvl1pPr>
            <a:lvl2pPr marL="304784" indent="0">
              <a:buNone/>
              <a:defRPr sz="1200">
                <a:solidFill>
                  <a:schemeClr val="tx1">
                    <a:tint val="75000"/>
                  </a:schemeClr>
                </a:solidFill>
              </a:defRPr>
            </a:lvl2pPr>
            <a:lvl3pPr marL="609570" indent="0">
              <a:buNone/>
              <a:defRPr sz="1067">
                <a:solidFill>
                  <a:schemeClr val="tx1">
                    <a:tint val="75000"/>
                  </a:schemeClr>
                </a:solidFill>
              </a:defRPr>
            </a:lvl3pPr>
            <a:lvl4pPr marL="914354" indent="0">
              <a:buNone/>
              <a:defRPr sz="933">
                <a:solidFill>
                  <a:schemeClr val="tx1">
                    <a:tint val="75000"/>
                  </a:schemeClr>
                </a:solidFill>
              </a:defRPr>
            </a:lvl4pPr>
            <a:lvl5pPr marL="1219140" indent="0">
              <a:buNone/>
              <a:defRPr sz="933">
                <a:solidFill>
                  <a:schemeClr val="tx1">
                    <a:tint val="75000"/>
                  </a:schemeClr>
                </a:solidFill>
              </a:defRPr>
            </a:lvl5pPr>
            <a:lvl6pPr marL="1523925" indent="0">
              <a:buNone/>
              <a:defRPr sz="933">
                <a:solidFill>
                  <a:schemeClr val="tx1">
                    <a:tint val="75000"/>
                  </a:schemeClr>
                </a:solidFill>
              </a:defRPr>
            </a:lvl6pPr>
            <a:lvl7pPr marL="1828709" indent="0">
              <a:buNone/>
              <a:defRPr sz="933">
                <a:solidFill>
                  <a:schemeClr val="tx1">
                    <a:tint val="75000"/>
                  </a:schemeClr>
                </a:solidFill>
              </a:defRPr>
            </a:lvl7pPr>
            <a:lvl8pPr marL="2133493" indent="0">
              <a:buNone/>
              <a:defRPr sz="933">
                <a:solidFill>
                  <a:schemeClr val="tx1">
                    <a:tint val="75000"/>
                  </a:schemeClr>
                </a:solidFill>
              </a:defRPr>
            </a:lvl8pPr>
            <a:lvl9pPr marL="2438278"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546796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239353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1" y="1023410"/>
            <a:ext cx="2693459" cy="426508"/>
          </a:xfrm>
        </p:spPr>
        <p:txBody>
          <a:bodyPr anchor="b"/>
          <a:lstStyle>
            <a:lvl1pPr marL="0" indent="0">
              <a:buNone/>
              <a:defRPr sz="1600" b="1"/>
            </a:lvl1pPr>
            <a:lvl2pPr marL="304784" indent="0">
              <a:buNone/>
              <a:defRPr sz="1333" b="1"/>
            </a:lvl2pPr>
            <a:lvl3pPr marL="609570" indent="0">
              <a:buNone/>
              <a:defRPr sz="1200" b="1"/>
            </a:lvl3pPr>
            <a:lvl4pPr marL="914354" indent="0">
              <a:buNone/>
              <a:defRPr sz="1067" b="1"/>
            </a:lvl4pPr>
            <a:lvl5pPr marL="1219140" indent="0">
              <a:buNone/>
              <a:defRPr sz="1067" b="1"/>
            </a:lvl5pPr>
            <a:lvl6pPr marL="1523925" indent="0">
              <a:buNone/>
              <a:defRPr sz="1067" b="1"/>
            </a:lvl6pPr>
            <a:lvl7pPr marL="1828709" indent="0">
              <a:buNone/>
              <a:defRPr sz="1067" b="1"/>
            </a:lvl7pPr>
            <a:lvl8pPr marL="2133493" indent="0">
              <a:buNone/>
              <a:defRPr sz="1067" b="1"/>
            </a:lvl8pPr>
            <a:lvl9pPr marL="2438278"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1"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10"/>
            <a:ext cx="2694517" cy="426508"/>
          </a:xfrm>
        </p:spPr>
        <p:txBody>
          <a:bodyPr anchor="b"/>
          <a:lstStyle>
            <a:lvl1pPr marL="0" indent="0">
              <a:buNone/>
              <a:defRPr sz="1600" b="1"/>
            </a:lvl1pPr>
            <a:lvl2pPr marL="304784" indent="0">
              <a:buNone/>
              <a:defRPr sz="1333" b="1"/>
            </a:lvl2pPr>
            <a:lvl3pPr marL="609570" indent="0">
              <a:buNone/>
              <a:defRPr sz="1200" b="1"/>
            </a:lvl3pPr>
            <a:lvl4pPr marL="914354" indent="0">
              <a:buNone/>
              <a:defRPr sz="1067" b="1"/>
            </a:lvl4pPr>
            <a:lvl5pPr marL="1219140" indent="0">
              <a:buNone/>
              <a:defRPr sz="1067" b="1"/>
            </a:lvl5pPr>
            <a:lvl6pPr marL="1523925" indent="0">
              <a:buNone/>
              <a:defRPr sz="1067" b="1"/>
            </a:lvl6pPr>
            <a:lvl7pPr marL="1828709" indent="0">
              <a:buNone/>
              <a:defRPr sz="1067" b="1"/>
            </a:lvl7pPr>
            <a:lvl8pPr marL="2133493" indent="0">
              <a:buNone/>
              <a:defRPr sz="1067" b="1"/>
            </a:lvl8pPr>
            <a:lvl9pPr marL="2438278"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573541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593567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12"/>
        <p:cNvGrpSpPr/>
        <p:nvPr/>
      </p:nvGrpSpPr>
      <p:grpSpPr>
        <a:xfrm>
          <a:off x="0" y="0"/>
          <a:ext cx="0" cy="0"/>
          <a:chOff x="0" y="0"/>
          <a:chExt cx="0" cy="0"/>
        </a:xfrm>
      </p:grpSpPr>
      <p:grpSp>
        <p:nvGrpSpPr>
          <p:cNvPr id="213" name="Google Shape;213;p5"/>
          <p:cNvGrpSpPr/>
          <p:nvPr/>
        </p:nvGrpSpPr>
        <p:grpSpPr>
          <a:xfrm rot="-1157903">
            <a:off x="-820852" y="-299591"/>
            <a:ext cx="3713624" cy="1073037"/>
            <a:chOff x="4314275" y="3002400"/>
            <a:chExt cx="1825625" cy="527475"/>
          </a:xfrm>
        </p:grpSpPr>
        <p:sp>
          <p:nvSpPr>
            <p:cNvPr id="214" name="Google Shape;214;p5"/>
            <p:cNvSpPr/>
            <p:nvPr/>
          </p:nvSpPr>
          <p:spPr>
            <a:xfrm>
              <a:off x="5996650" y="3489625"/>
              <a:ext cx="35350" cy="26475"/>
            </a:xfrm>
            <a:custGeom>
              <a:avLst/>
              <a:gdLst/>
              <a:ahLst/>
              <a:cxnLst/>
              <a:rect l="l" t="t" r="r" b="b"/>
              <a:pathLst>
                <a:path w="1414" h="1059" extrusionOk="0">
                  <a:moveTo>
                    <a:pt x="1413" y="753"/>
                  </a:moveTo>
                  <a:lnTo>
                    <a:pt x="1210" y="0"/>
                  </a:lnTo>
                  <a:cubicBezTo>
                    <a:pt x="1110" y="28"/>
                    <a:pt x="1010" y="52"/>
                    <a:pt x="908" y="78"/>
                  </a:cubicBezTo>
                  <a:lnTo>
                    <a:pt x="606" y="154"/>
                  </a:lnTo>
                  <a:cubicBezTo>
                    <a:pt x="581" y="162"/>
                    <a:pt x="555" y="168"/>
                    <a:pt x="531" y="173"/>
                  </a:cubicBezTo>
                  <a:lnTo>
                    <a:pt x="455" y="190"/>
                  </a:lnTo>
                  <a:lnTo>
                    <a:pt x="303" y="225"/>
                  </a:lnTo>
                  <a:cubicBezTo>
                    <a:pt x="201" y="248"/>
                    <a:pt x="101" y="272"/>
                    <a:pt x="0" y="294"/>
                  </a:cubicBezTo>
                  <a:lnTo>
                    <a:pt x="165" y="1058"/>
                  </a:lnTo>
                  <a:cubicBezTo>
                    <a:pt x="269" y="1035"/>
                    <a:pt x="373" y="1011"/>
                    <a:pt x="479" y="986"/>
                  </a:cubicBezTo>
                  <a:lnTo>
                    <a:pt x="636" y="950"/>
                  </a:lnTo>
                  <a:lnTo>
                    <a:pt x="714" y="932"/>
                  </a:lnTo>
                  <a:cubicBezTo>
                    <a:pt x="740" y="925"/>
                    <a:pt x="766" y="920"/>
                    <a:pt x="792" y="913"/>
                  </a:cubicBezTo>
                  <a:lnTo>
                    <a:pt x="1102" y="834"/>
                  </a:lnTo>
                  <a:cubicBezTo>
                    <a:pt x="1206" y="808"/>
                    <a:pt x="1310" y="783"/>
                    <a:pt x="1413" y="75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5"/>
            <p:cNvSpPr/>
            <p:nvPr/>
          </p:nvSpPr>
          <p:spPr>
            <a:xfrm>
              <a:off x="6050700" y="3472725"/>
              <a:ext cx="36225" cy="28650"/>
            </a:xfrm>
            <a:custGeom>
              <a:avLst/>
              <a:gdLst/>
              <a:ahLst/>
              <a:cxnLst/>
              <a:rect l="l" t="t" r="r" b="b"/>
              <a:pathLst>
                <a:path w="1449" h="1146" extrusionOk="0">
                  <a:moveTo>
                    <a:pt x="1448" y="733"/>
                  </a:moveTo>
                  <a:lnTo>
                    <a:pt x="1181" y="0"/>
                  </a:lnTo>
                  <a:lnTo>
                    <a:pt x="1108" y="28"/>
                  </a:lnTo>
                  <a:lnTo>
                    <a:pt x="1035" y="54"/>
                  </a:lnTo>
                  <a:lnTo>
                    <a:pt x="887" y="106"/>
                  </a:lnTo>
                  <a:lnTo>
                    <a:pt x="594" y="209"/>
                  </a:lnTo>
                  <a:cubicBezTo>
                    <a:pt x="495" y="241"/>
                    <a:pt x="396" y="273"/>
                    <a:pt x="297" y="304"/>
                  </a:cubicBezTo>
                  <a:lnTo>
                    <a:pt x="148" y="353"/>
                  </a:lnTo>
                  <a:cubicBezTo>
                    <a:pt x="99" y="369"/>
                    <a:pt x="49" y="386"/>
                    <a:pt x="0" y="400"/>
                  </a:cubicBezTo>
                  <a:lnTo>
                    <a:pt x="233" y="1146"/>
                  </a:lnTo>
                  <a:cubicBezTo>
                    <a:pt x="285" y="1131"/>
                    <a:pt x="334" y="1113"/>
                    <a:pt x="386" y="1096"/>
                  </a:cubicBezTo>
                  <a:lnTo>
                    <a:pt x="538" y="1047"/>
                  </a:lnTo>
                  <a:cubicBezTo>
                    <a:pt x="640" y="1012"/>
                    <a:pt x="743" y="980"/>
                    <a:pt x="844" y="947"/>
                  </a:cubicBezTo>
                  <a:lnTo>
                    <a:pt x="1147" y="840"/>
                  </a:lnTo>
                  <a:lnTo>
                    <a:pt x="1298" y="787"/>
                  </a:lnTo>
                  <a:lnTo>
                    <a:pt x="1374" y="76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5"/>
            <p:cNvSpPr/>
            <p:nvPr/>
          </p:nvSpPr>
          <p:spPr>
            <a:xfrm>
              <a:off x="6103125" y="3451300"/>
              <a:ext cx="36775" cy="30575"/>
            </a:xfrm>
            <a:custGeom>
              <a:avLst/>
              <a:gdLst/>
              <a:ahLst/>
              <a:cxnLst/>
              <a:rect l="l" t="t" r="r" b="b"/>
              <a:pathLst>
                <a:path w="1471" h="1223" extrusionOk="0">
                  <a:moveTo>
                    <a:pt x="1470" y="707"/>
                  </a:moveTo>
                  <a:lnTo>
                    <a:pt x="1140" y="1"/>
                  </a:lnTo>
                  <a:cubicBezTo>
                    <a:pt x="1093" y="24"/>
                    <a:pt x="1046" y="45"/>
                    <a:pt x="997" y="66"/>
                  </a:cubicBezTo>
                  <a:lnTo>
                    <a:pt x="856" y="130"/>
                  </a:lnTo>
                  <a:lnTo>
                    <a:pt x="573" y="259"/>
                  </a:lnTo>
                  <a:lnTo>
                    <a:pt x="286" y="381"/>
                  </a:lnTo>
                  <a:lnTo>
                    <a:pt x="143" y="442"/>
                  </a:lnTo>
                  <a:lnTo>
                    <a:pt x="71" y="472"/>
                  </a:lnTo>
                  <a:cubicBezTo>
                    <a:pt x="48" y="483"/>
                    <a:pt x="23" y="492"/>
                    <a:pt x="0" y="500"/>
                  </a:cubicBezTo>
                  <a:lnTo>
                    <a:pt x="297" y="1223"/>
                  </a:lnTo>
                  <a:cubicBezTo>
                    <a:pt x="321" y="1212"/>
                    <a:pt x="346" y="1203"/>
                    <a:pt x="371" y="1193"/>
                  </a:cubicBezTo>
                  <a:lnTo>
                    <a:pt x="445" y="1161"/>
                  </a:lnTo>
                  <a:lnTo>
                    <a:pt x="591" y="1099"/>
                  </a:lnTo>
                  <a:lnTo>
                    <a:pt x="887" y="973"/>
                  </a:lnTo>
                  <a:lnTo>
                    <a:pt x="1180" y="841"/>
                  </a:lnTo>
                  <a:lnTo>
                    <a:pt x="1325" y="774"/>
                  </a:lnTo>
                  <a:cubicBezTo>
                    <a:pt x="1372" y="752"/>
                    <a:pt x="1422" y="731"/>
                    <a:pt x="1470" y="70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5"/>
            <p:cNvSpPr/>
            <p:nvPr/>
          </p:nvSpPr>
          <p:spPr>
            <a:xfrm>
              <a:off x="5828575" y="3508875"/>
              <a:ext cx="32525" cy="21000"/>
            </a:xfrm>
            <a:custGeom>
              <a:avLst/>
              <a:gdLst/>
              <a:ahLst/>
              <a:cxnLst/>
              <a:rect l="l" t="t" r="r" b="b"/>
              <a:pathLst>
                <a:path w="1301" h="840" extrusionOk="0">
                  <a:moveTo>
                    <a:pt x="1286" y="840"/>
                  </a:moveTo>
                  <a:lnTo>
                    <a:pt x="1301" y="59"/>
                  </a:lnTo>
                  <a:lnTo>
                    <a:pt x="990" y="51"/>
                  </a:lnTo>
                  <a:lnTo>
                    <a:pt x="679" y="38"/>
                  </a:lnTo>
                  <a:cubicBezTo>
                    <a:pt x="575" y="34"/>
                    <a:pt x="472" y="28"/>
                    <a:pt x="369" y="21"/>
                  </a:cubicBezTo>
                  <a:cubicBezTo>
                    <a:pt x="266" y="14"/>
                    <a:pt x="162" y="9"/>
                    <a:pt x="60" y="1"/>
                  </a:cubicBezTo>
                  <a:lnTo>
                    <a:pt x="0" y="778"/>
                  </a:lnTo>
                  <a:cubicBezTo>
                    <a:pt x="108" y="788"/>
                    <a:pt x="214" y="793"/>
                    <a:pt x="322" y="800"/>
                  </a:cubicBezTo>
                  <a:cubicBezTo>
                    <a:pt x="429" y="808"/>
                    <a:pt x="536" y="815"/>
                    <a:pt x="644" y="819"/>
                  </a:cubicBezTo>
                  <a:lnTo>
                    <a:pt x="966" y="83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5"/>
            <p:cNvSpPr/>
            <p:nvPr/>
          </p:nvSpPr>
          <p:spPr>
            <a:xfrm>
              <a:off x="5885750" y="3508675"/>
              <a:ext cx="32625" cy="21125"/>
            </a:xfrm>
            <a:custGeom>
              <a:avLst/>
              <a:gdLst/>
              <a:ahLst/>
              <a:cxnLst/>
              <a:rect l="l" t="t" r="r" b="b"/>
              <a:pathLst>
                <a:path w="1305" h="845" extrusionOk="0">
                  <a:moveTo>
                    <a:pt x="1305" y="779"/>
                  </a:moveTo>
                  <a:lnTo>
                    <a:pt x="1243" y="0"/>
                  </a:lnTo>
                  <a:cubicBezTo>
                    <a:pt x="830" y="32"/>
                    <a:pt x="415" y="52"/>
                    <a:pt x="1" y="64"/>
                  </a:cubicBezTo>
                  <a:lnTo>
                    <a:pt x="20" y="845"/>
                  </a:lnTo>
                  <a:cubicBezTo>
                    <a:pt x="450" y="833"/>
                    <a:pt x="878" y="811"/>
                    <a:pt x="1305" y="7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5"/>
            <p:cNvSpPr/>
            <p:nvPr/>
          </p:nvSpPr>
          <p:spPr>
            <a:xfrm>
              <a:off x="5941225" y="3501750"/>
              <a:ext cx="34125" cy="23975"/>
            </a:xfrm>
            <a:custGeom>
              <a:avLst/>
              <a:gdLst/>
              <a:ahLst/>
              <a:cxnLst/>
              <a:rect l="l" t="t" r="r" b="b"/>
              <a:pathLst>
                <a:path w="1365" h="959" extrusionOk="0">
                  <a:moveTo>
                    <a:pt x="1365" y="770"/>
                  </a:moveTo>
                  <a:lnTo>
                    <a:pt x="1231" y="0"/>
                  </a:lnTo>
                  <a:cubicBezTo>
                    <a:pt x="1130" y="19"/>
                    <a:pt x="1027" y="34"/>
                    <a:pt x="924" y="50"/>
                  </a:cubicBezTo>
                  <a:lnTo>
                    <a:pt x="617" y="99"/>
                  </a:lnTo>
                  <a:cubicBezTo>
                    <a:pt x="591" y="102"/>
                    <a:pt x="567" y="107"/>
                    <a:pt x="541" y="111"/>
                  </a:cubicBezTo>
                  <a:lnTo>
                    <a:pt x="464" y="121"/>
                  </a:lnTo>
                  <a:lnTo>
                    <a:pt x="309" y="142"/>
                  </a:lnTo>
                  <a:cubicBezTo>
                    <a:pt x="206" y="154"/>
                    <a:pt x="104" y="171"/>
                    <a:pt x="1" y="183"/>
                  </a:cubicBezTo>
                  <a:lnTo>
                    <a:pt x="94" y="958"/>
                  </a:lnTo>
                  <a:cubicBezTo>
                    <a:pt x="201" y="945"/>
                    <a:pt x="307" y="930"/>
                    <a:pt x="413" y="917"/>
                  </a:cubicBezTo>
                  <a:lnTo>
                    <a:pt x="572" y="896"/>
                  </a:lnTo>
                  <a:lnTo>
                    <a:pt x="651" y="885"/>
                  </a:lnTo>
                  <a:cubicBezTo>
                    <a:pt x="678" y="881"/>
                    <a:pt x="705" y="878"/>
                    <a:pt x="731" y="874"/>
                  </a:cubicBezTo>
                  <a:lnTo>
                    <a:pt x="1048" y="824"/>
                  </a:lnTo>
                  <a:cubicBezTo>
                    <a:pt x="1153" y="803"/>
                    <a:pt x="1261" y="789"/>
                    <a:pt x="1365" y="7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5"/>
            <p:cNvSpPr/>
            <p:nvPr/>
          </p:nvSpPr>
          <p:spPr>
            <a:xfrm>
              <a:off x="5661000" y="3468850"/>
              <a:ext cx="36650" cy="30075"/>
            </a:xfrm>
            <a:custGeom>
              <a:avLst/>
              <a:gdLst/>
              <a:ahLst/>
              <a:cxnLst/>
              <a:rect l="l" t="t" r="r" b="b"/>
              <a:pathLst>
                <a:path w="1466" h="1203" extrusionOk="0">
                  <a:moveTo>
                    <a:pt x="1193" y="1203"/>
                  </a:moveTo>
                  <a:lnTo>
                    <a:pt x="1465" y="472"/>
                  </a:lnTo>
                  <a:lnTo>
                    <a:pt x="1177" y="361"/>
                  </a:lnTo>
                  <a:cubicBezTo>
                    <a:pt x="1128" y="343"/>
                    <a:pt x="1080" y="323"/>
                    <a:pt x="1033" y="303"/>
                  </a:cubicBezTo>
                  <a:lnTo>
                    <a:pt x="890" y="245"/>
                  </a:lnTo>
                  <a:lnTo>
                    <a:pt x="747" y="187"/>
                  </a:lnTo>
                  <a:cubicBezTo>
                    <a:pt x="700" y="167"/>
                    <a:pt x="653" y="145"/>
                    <a:pt x="605" y="125"/>
                  </a:cubicBezTo>
                  <a:lnTo>
                    <a:pt x="465" y="63"/>
                  </a:lnTo>
                  <a:lnTo>
                    <a:pt x="394" y="32"/>
                  </a:lnTo>
                  <a:lnTo>
                    <a:pt x="324" y="0"/>
                  </a:lnTo>
                  <a:lnTo>
                    <a:pt x="0" y="711"/>
                  </a:lnTo>
                  <a:cubicBezTo>
                    <a:pt x="24" y="723"/>
                    <a:pt x="49" y="733"/>
                    <a:pt x="74" y="745"/>
                  </a:cubicBezTo>
                  <a:lnTo>
                    <a:pt x="148" y="777"/>
                  </a:lnTo>
                  <a:lnTo>
                    <a:pt x="297" y="843"/>
                  </a:lnTo>
                  <a:cubicBezTo>
                    <a:pt x="346" y="864"/>
                    <a:pt x="396" y="886"/>
                    <a:pt x="445" y="907"/>
                  </a:cubicBezTo>
                  <a:lnTo>
                    <a:pt x="595" y="969"/>
                  </a:lnTo>
                  <a:lnTo>
                    <a:pt x="745" y="1030"/>
                  </a:lnTo>
                  <a:cubicBezTo>
                    <a:pt x="794" y="1051"/>
                    <a:pt x="844" y="1072"/>
                    <a:pt x="893" y="108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5"/>
            <p:cNvSpPr/>
            <p:nvPr/>
          </p:nvSpPr>
          <p:spPr>
            <a:xfrm>
              <a:off x="5715050" y="3488500"/>
              <a:ext cx="35650" cy="27175"/>
            </a:xfrm>
            <a:custGeom>
              <a:avLst/>
              <a:gdLst/>
              <a:ahLst/>
              <a:cxnLst/>
              <a:rect l="l" t="t" r="r" b="b"/>
              <a:pathLst>
                <a:path w="1426" h="1087" extrusionOk="0">
                  <a:moveTo>
                    <a:pt x="1244" y="1086"/>
                  </a:moveTo>
                  <a:lnTo>
                    <a:pt x="1425" y="326"/>
                  </a:lnTo>
                  <a:lnTo>
                    <a:pt x="1349" y="309"/>
                  </a:lnTo>
                  <a:lnTo>
                    <a:pt x="1274" y="290"/>
                  </a:lnTo>
                  <a:lnTo>
                    <a:pt x="1124" y="251"/>
                  </a:lnTo>
                  <a:lnTo>
                    <a:pt x="974" y="214"/>
                  </a:lnTo>
                  <a:cubicBezTo>
                    <a:pt x="925" y="201"/>
                    <a:pt x="875" y="187"/>
                    <a:pt x="824" y="173"/>
                  </a:cubicBezTo>
                  <a:cubicBezTo>
                    <a:pt x="725" y="146"/>
                    <a:pt x="625" y="119"/>
                    <a:pt x="527" y="90"/>
                  </a:cubicBezTo>
                  <a:lnTo>
                    <a:pt x="231" y="0"/>
                  </a:lnTo>
                  <a:lnTo>
                    <a:pt x="1" y="746"/>
                  </a:lnTo>
                  <a:lnTo>
                    <a:pt x="309" y="840"/>
                  </a:lnTo>
                  <a:cubicBezTo>
                    <a:pt x="412" y="870"/>
                    <a:pt x="516" y="897"/>
                    <a:pt x="620" y="927"/>
                  </a:cubicBezTo>
                  <a:cubicBezTo>
                    <a:pt x="672" y="942"/>
                    <a:pt x="723" y="957"/>
                    <a:pt x="775" y="970"/>
                  </a:cubicBezTo>
                  <a:lnTo>
                    <a:pt x="932" y="1009"/>
                  </a:lnTo>
                  <a:lnTo>
                    <a:pt x="1088" y="1048"/>
                  </a:lnTo>
                  <a:lnTo>
                    <a:pt x="1166" y="106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5"/>
            <p:cNvSpPr/>
            <p:nvPr/>
          </p:nvSpPr>
          <p:spPr>
            <a:xfrm>
              <a:off x="5770975" y="3501725"/>
              <a:ext cx="34200" cy="24050"/>
            </a:xfrm>
            <a:custGeom>
              <a:avLst/>
              <a:gdLst/>
              <a:ahLst/>
              <a:cxnLst/>
              <a:rect l="l" t="t" r="r" b="b"/>
              <a:pathLst>
                <a:path w="1368" h="962" extrusionOk="0">
                  <a:moveTo>
                    <a:pt x="1273" y="961"/>
                  </a:moveTo>
                  <a:lnTo>
                    <a:pt x="1367" y="188"/>
                  </a:lnTo>
                  <a:lnTo>
                    <a:pt x="1214" y="169"/>
                  </a:lnTo>
                  <a:cubicBezTo>
                    <a:pt x="1163" y="163"/>
                    <a:pt x="1111" y="154"/>
                    <a:pt x="1060" y="148"/>
                  </a:cubicBezTo>
                  <a:cubicBezTo>
                    <a:pt x="958" y="134"/>
                    <a:pt x="856" y="120"/>
                    <a:pt x="753" y="104"/>
                  </a:cubicBezTo>
                  <a:cubicBezTo>
                    <a:pt x="549" y="70"/>
                    <a:pt x="345" y="39"/>
                    <a:pt x="142" y="0"/>
                  </a:cubicBezTo>
                  <a:lnTo>
                    <a:pt x="0" y="768"/>
                  </a:lnTo>
                  <a:cubicBezTo>
                    <a:pt x="211" y="809"/>
                    <a:pt x="423" y="842"/>
                    <a:pt x="635" y="876"/>
                  </a:cubicBezTo>
                  <a:cubicBezTo>
                    <a:pt x="742" y="892"/>
                    <a:pt x="847" y="905"/>
                    <a:pt x="954" y="922"/>
                  </a:cubicBezTo>
                  <a:cubicBezTo>
                    <a:pt x="1007" y="929"/>
                    <a:pt x="1060" y="937"/>
                    <a:pt x="1112" y="94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5"/>
            <p:cNvSpPr/>
            <p:nvPr/>
          </p:nvSpPr>
          <p:spPr>
            <a:xfrm>
              <a:off x="5523475" y="3369525"/>
              <a:ext cx="35550" cy="36550"/>
            </a:xfrm>
            <a:custGeom>
              <a:avLst/>
              <a:gdLst/>
              <a:ahLst/>
              <a:cxnLst/>
              <a:rect l="l" t="t" r="r" b="b"/>
              <a:pathLst>
                <a:path w="1422" h="1462" extrusionOk="0">
                  <a:moveTo>
                    <a:pt x="863" y="1462"/>
                  </a:moveTo>
                  <a:lnTo>
                    <a:pt x="1422" y="916"/>
                  </a:lnTo>
                  <a:lnTo>
                    <a:pt x="1211" y="692"/>
                  </a:lnTo>
                  <a:lnTo>
                    <a:pt x="1157" y="637"/>
                  </a:lnTo>
                  <a:lnTo>
                    <a:pt x="1131" y="609"/>
                  </a:lnTo>
                  <a:lnTo>
                    <a:pt x="1105" y="580"/>
                  </a:lnTo>
                  <a:lnTo>
                    <a:pt x="1004" y="465"/>
                  </a:lnTo>
                  <a:lnTo>
                    <a:pt x="902" y="351"/>
                  </a:lnTo>
                  <a:lnTo>
                    <a:pt x="852" y="294"/>
                  </a:lnTo>
                  <a:lnTo>
                    <a:pt x="802" y="235"/>
                  </a:lnTo>
                  <a:lnTo>
                    <a:pt x="604" y="0"/>
                  </a:lnTo>
                  <a:lnTo>
                    <a:pt x="0" y="495"/>
                  </a:lnTo>
                  <a:lnTo>
                    <a:pt x="209" y="743"/>
                  </a:lnTo>
                  <a:lnTo>
                    <a:pt x="261" y="805"/>
                  </a:lnTo>
                  <a:lnTo>
                    <a:pt x="314" y="865"/>
                  </a:lnTo>
                  <a:lnTo>
                    <a:pt x="422" y="986"/>
                  </a:lnTo>
                  <a:lnTo>
                    <a:pt x="529" y="1108"/>
                  </a:lnTo>
                  <a:lnTo>
                    <a:pt x="556" y="1137"/>
                  </a:lnTo>
                  <a:lnTo>
                    <a:pt x="584" y="1167"/>
                  </a:lnTo>
                  <a:lnTo>
                    <a:pt x="640" y="1226"/>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5"/>
            <p:cNvSpPr/>
            <p:nvPr/>
          </p:nvSpPr>
          <p:spPr>
            <a:xfrm>
              <a:off x="5563675" y="3409225"/>
              <a:ext cx="36725" cy="35025"/>
            </a:xfrm>
            <a:custGeom>
              <a:avLst/>
              <a:gdLst/>
              <a:ahLst/>
              <a:cxnLst/>
              <a:rect l="l" t="t" r="r" b="b"/>
              <a:pathLst>
                <a:path w="1469" h="1401" extrusionOk="0">
                  <a:moveTo>
                    <a:pt x="1004" y="1400"/>
                  </a:moveTo>
                  <a:lnTo>
                    <a:pt x="1468" y="772"/>
                  </a:lnTo>
                  <a:cubicBezTo>
                    <a:pt x="1385" y="714"/>
                    <a:pt x="1306" y="651"/>
                    <a:pt x="1225" y="588"/>
                  </a:cubicBezTo>
                  <a:lnTo>
                    <a:pt x="1104" y="494"/>
                  </a:lnTo>
                  <a:cubicBezTo>
                    <a:pt x="1084" y="479"/>
                    <a:pt x="1063" y="463"/>
                    <a:pt x="1043" y="448"/>
                  </a:cubicBezTo>
                  <a:lnTo>
                    <a:pt x="985" y="398"/>
                  </a:lnTo>
                  <a:lnTo>
                    <a:pt x="750" y="203"/>
                  </a:lnTo>
                  <a:cubicBezTo>
                    <a:pt x="730" y="187"/>
                    <a:pt x="710" y="169"/>
                    <a:pt x="691" y="153"/>
                  </a:cubicBezTo>
                  <a:lnTo>
                    <a:pt x="634" y="102"/>
                  </a:lnTo>
                  <a:lnTo>
                    <a:pt x="520" y="1"/>
                  </a:lnTo>
                  <a:lnTo>
                    <a:pt x="0" y="584"/>
                  </a:lnTo>
                  <a:lnTo>
                    <a:pt x="121" y="691"/>
                  </a:lnTo>
                  <a:lnTo>
                    <a:pt x="182" y="744"/>
                  </a:lnTo>
                  <a:cubicBezTo>
                    <a:pt x="203" y="762"/>
                    <a:pt x="223" y="781"/>
                    <a:pt x="244" y="797"/>
                  </a:cubicBezTo>
                  <a:lnTo>
                    <a:pt x="494" y="1005"/>
                  </a:lnTo>
                  <a:lnTo>
                    <a:pt x="556" y="1057"/>
                  </a:lnTo>
                  <a:cubicBezTo>
                    <a:pt x="577" y="1073"/>
                    <a:pt x="599" y="1090"/>
                    <a:pt x="620" y="1106"/>
                  </a:cubicBezTo>
                  <a:lnTo>
                    <a:pt x="747" y="1205"/>
                  </a:lnTo>
                  <a:cubicBezTo>
                    <a:pt x="832" y="1270"/>
                    <a:pt x="916" y="1337"/>
                    <a:pt x="1004" y="140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5"/>
            <p:cNvSpPr/>
            <p:nvPr/>
          </p:nvSpPr>
          <p:spPr>
            <a:xfrm>
              <a:off x="5609825" y="3442250"/>
              <a:ext cx="37050" cy="32775"/>
            </a:xfrm>
            <a:custGeom>
              <a:avLst/>
              <a:gdLst/>
              <a:ahLst/>
              <a:cxnLst/>
              <a:rect l="l" t="t" r="r" b="b"/>
              <a:pathLst>
                <a:path w="1482" h="1311" extrusionOk="0">
                  <a:moveTo>
                    <a:pt x="1113" y="1310"/>
                  </a:moveTo>
                  <a:lnTo>
                    <a:pt x="1482" y="622"/>
                  </a:lnTo>
                  <a:lnTo>
                    <a:pt x="1346" y="549"/>
                  </a:lnTo>
                  <a:cubicBezTo>
                    <a:pt x="1325" y="537"/>
                    <a:pt x="1301" y="526"/>
                    <a:pt x="1279" y="512"/>
                  </a:cubicBezTo>
                  <a:lnTo>
                    <a:pt x="1212" y="475"/>
                  </a:lnTo>
                  <a:lnTo>
                    <a:pt x="946" y="323"/>
                  </a:lnTo>
                  <a:cubicBezTo>
                    <a:pt x="857" y="271"/>
                    <a:pt x="770" y="216"/>
                    <a:pt x="682" y="164"/>
                  </a:cubicBezTo>
                  <a:cubicBezTo>
                    <a:pt x="638" y="137"/>
                    <a:pt x="594" y="112"/>
                    <a:pt x="551" y="82"/>
                  </a:cubicBezTo>
                  <a:lnTo>
                    <a:pt x="422" y="0"/>
                  </a:lnTo>
                  <a:lnTo>
                    <a:pt x="0" y="657"/>
                  </a:lnTo>
                  <a:lnTo>
                    <a:pt x="135" y="745"/>
                  </a:lnTo>
                  <a:cubicBezTo>
                    <a:pt x="181" y="773"/>
                    <a:pt x="228" y="800"/>
                    <a:pt x="274" y="829"/>
                  </a:cubicBezTo>
                  <a:cubicBezTo>
                    <a:pt x="367" y="885"/>
                    <a:pt x="457" y="940"/>
                    <a:pt x="551" y="996"/>
                  </a:cubicBezTo>
                  <a:lnTo>
                    <a:pt x="832" y="1155"/>
                  </a:lnTo>
                  <a:lnTo>
                    <a:pt x="903" y="1195"/>
                  </a:lnTo>
                  <a:cubicBezTo>
                    <a:pt x="926" y="1209"/>
                    <a:pt x="950" y="1222"/>
                    <a:pt x="974" y="123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5"/>
            <p:cNvSpPr/>
            <p:nvPr/>
          </p:nvSpPr>
          <p:spPr>
            <a:xfrm>
              <a:off x="5450300" y="3221950"/>
              <a:ext cx="26025" cy="35000"/>
            </a:xfrm>
            <a:custGeom>
              <a:avLst/>
              <a:gdLst/>
              <a:ahLst/>
              <a:cxnLst/>
              <a:rect l="l" t="t" r="r" b="b"/>
              <a:pathLst>
                <a:path w="1041" h="1400" extrusionOk="0">
                  <a:moveTo>
                    <a:pt x="289" y="1400"/>
                  </a:moveTo>
                  <a:lnTo>
                    <a:pt x="1041" y="1187"/>
                  </a:lnTo>
                  <a:lnTo>
                    <a:pt x="1018" y="1115"/>
                  </a:lnTo>
                  <a:lnTo>
                    <a:pt x="999" y="1041"/>
                  </a:lnTo>
                  <a:lnTo>
                    <a:pt x="961" y="894"/>
                  </a:lnTo>
                  <a:lnTo>
                    <a:pt x="923" y="746"/>
                  </a:lnTo>
                  <a:cubicBezTo>
                    <a:pt x="917" y="722"/>
                    <a:pt x="912" y="697"/>
                    <a:pt x="906" y="672"/>
                  </a:cubicBezTo>
                  <a:lnTo>
                    <a:pt x="890" y="598"/>
                  </a:lnTo>
                  <a:cubicBezTo>
                    <a:pt x="867" y="499"/>
                    <a:pt x="845" y="400"/>
                    <a:pt x="824" y="300"/>
                  </a:cubicBezTo>
                  <a:lnTo>
                    <a:pt x="770" y="0"/>
                  </a:lnTo>
                  <a:lnTo>
                    <a:pt x="1" y="134"/>
                  </a:lnTo>
                  <a:lnTo>
                    <a:pt x="59" y="453"/>
                  </a:lnTo>
                  <a:cubicBezTo>
                    <a:pt x="81" y="561"/>
                    <a:pt x="106" y="666"/>
                    <a:pt x="128" y="771"/>
                  </a:cubicBezTo>
                  <a:lnTo>
                    <a:pt x="145" y="850"/>
                  </a:lnTo>
                  <a:cubicBezTo>
                    <a:pt x="152" y="876"/>
                    <a:pt x="157" y="904"/>
                    <a:pt x="163" y="930"/>
                  </a:cubicBezTo>
                  <a:lnTo>
                    <a:pt x="204" y="1087"/>
                  </a:lnTo>
                  <a:lnTo>
                    <a:pt x="244" y="1245"/>
                  </a:lnTo>
                  <a:lnTo>
                    <a:pt x="265" y="132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5"/>
            <p:cNvSpPr/>
            <p:nvPr/>
          </p:nvSpPr>
          <p:spPr>
            <a:xfrm>
              <a:off x="5465525" y="3274625"/>
              <a:ext cx="30350" cy="36625"/>
            </a:xfrm>
            <a:custGeom>
              <a:avLst/>
              <a:gdLst/>
              <a:ahLst/>
              <a:cxnLst/>
              <a:rect l="l" t="t" r="r" b="b"/>
              <a:pathLst>
                <a:path w="1214" h="1465" extrusionOk="0">
                  <a:moveTo>
                    <a:pt x="511" y="1465"/>
                  </a:moveTo>
                  <a:lnTo>
                    <a:pt x="1214" y="1123"/>
                  </a:lnTo>
                  <a:cubicBezTo>
                    <a:pt x="1121" y="941"/>
                    <a:pt x="1043" y="754"/>
                    <a:pt x="959" y="568"/>
                  </a:cubicBezTo>
                  <a:lnTo>
                    <a:pt x="843" y="285"/>
                  </a:lnTo>
                  <a:lnTo>
                    <a:pt x="814" y="215"/>
                  </a:lnTo>
                  <a:cubicBezTo>
                    <a:pt x="809" y="204"/>
                    <a:pt x="803" y="191"/>
                    <a:pt x="799" y="180"/>
                  </a:cubicBezTo>
                  <a:lnTo>
                    <a:pt x="787" y="144"/>
                  </a:lnTo>
                  <a:lnTo>
                    <a:pt x="733" y="1"/>
                  </a:lnTo>
                  <a:lnTo>
                    <a:pt x="1" y="273"/>
                  </a:lnTo>
                  <a:lnTo>
                    <a:pt x="56" y="425"/>
                  </a:lnTo>
                  <a:lnTo>
                    <a:pt x="70" y="462"/>
                  </a:lnTo>
                  <a:cubicBezTo>
                    <a:pt x="76" y="476"/>
                    <a:pt x="81" y="487"/>
                    <a:pt x="86" y="501"/>
                  </a:cubicBezTo>
                  <a:lnTo>
                    <a:pt x="117" y="576"/>
                  </a:lnTo>
                  <a:lnTo>
                    <a:pt x="240" y="877"/>
                  </a:lnTo>
                  <a:cubicBezTo>
                    <a:pt x="330" y="1072"/>
                    <a:pt x="413" y="1272"/>
                    <a:pt x="511" y="146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5"/>
            <p:cNvSpPr/>
            <p:nvPr/>
          </p:nvSpPr>
          <p:spPr>
            <a:xfrm>
              <a:off x="5490250" y="3324050"/>
              <a:ext cx="33400" cy="37050"/>
            </a:xfrm>
            <a:custGeom>
              <a:avLst/>
              <a:gdLst/>
              <a:ahLst/>
              <a:cxnLst/>
              <a:rect l="l" t="t" r="r" b="b"/>
              <a:pathLst>
                <a:path w="1336" h="1482" extrusionOk="0">
                  <a:moveTo>
                    <a:pt x="698" y="1482"/>
                  </a:moveTo>
                  <a:lnTo>
                    <a:pt x="1336" y="1032"/>
                  </a:lnTo>
                  <a:lnTo>
                    <a:pt x="1162" y="780"/>
                  </a:lnTo>
                  <a:lnTo>
                    <a:pt x="995" y="524"/>
                  </a:lnTo>
                  <a:cubicBezTo>
                    <a:pt x="938" y="439"/>
                    <a:pt x="886" y="351"/>
                    <a:pt x="834" y="263"/>
                  </a:cubicBezTo>
                  <a:lnTo>
                    <a:pt x="755" y="132"/>
                  </a:lnTo>
                  <a:cubicBezTo>
                    <a:pt x="741" y="109"/>
                    <a:pt x="727" y="90"/>
                    <a:pt x="715" y="67"/>
                  </a:cubicBezTo>
                  <a:lnTo>
                    <a:pt x="678" y="0"/>
                  </a:lnTo>
                  <a:lnTo>
                    <a:pt x="1" y="391"/>
                  </a:lnTo>
                  <a:lnTo>
                    <a:pt x="41" y="461"/>
                  </a:lnTo>
                  <a:cubicBezTo>
                    <a:pt x="54" y="484"/>
                    <a:pt x="69" y="508"/>
                    <a:pt x="83" y="530"/>
                  </a:cubicBezTo>
                  <a:lnTo>
                    <a:pt x="167" y="669"/>
                  </a:lnTo>
                  <a:cubicBezTo>
                    <a:pt x="224" y="760"/>
                    <a:pt x="278" y="853"/>
                    <a:pt x="339" y="942"/>
                  </a:cubicBezTo>
                  <a:lnTo>
                    <a:pt x="516" y="121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5"/>
            <p:cNvSpPr/>
            <p:nvPr/>
          </p:nvSpPr>
          <p:spPr>
            <a:xfrm>
              <a:off x="5465000" y="3056050"/>
              <a:ext cx="32475" cy="36850"/>
            </a:xfrm>
            <a:custGeom>
              <a:avLst/>
              <a:gdLst/>
              <a:ahLst/>
              <a:cxnLst/>
              <a:rect l="l" t="t" r="r" b="b"/>
              <a:pathLst>
                <a:path w="1299" h="1474" extrusionOk="0">
                  <a:moveTo>
                    <a:pt x="1" y="1143"/>
                  </a:moveTo>
                  <a:lnTo>
                    <a:pt x="708" y="1473"/>
                  </a:lnTo>
                  <a:cubicBezTo>
                    <a:pt x="874" y="1115"/>
                    <a:pt x="1072" y="771"/>
                    <a:pt x="1298" y="452"/>
                  </a:cubicBezTo>
                  <a:lnTo>
                    <a:pt x="661" y="1"/>
                  </a:lnTo>
                  <a:cubicBezTo>
                    <a:pt x="407" y="362"/>
                    <a:pt x="187" y="744"/>
                    <a:pt x="1" y="114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5"/>
            <p:cNvSpPr/>
            <p:nvPr/>
          </p:nvSpPr>
          <p:spPr>
            <a:xfrm>
              <a:off x="5448250" y="3108950"/>
              <a:ext cx="25925" cy="34775"/>
            </a:xfrm>
            <a:custGeom>
              <a:avLst/>
              <a:gdLst/>
              <a:ahLst/>
              <a:cxnLst/>
              <a:rect l="l" t="t" r="r" b="b"/>
              <a:pathLst>
                <a:path w="1037" h="1391" extrusionOk="0">
                  <a:moveTo>
                    <a:pt x="0" y="1283"/>
                  </a:moveTo>
                  <a:lnTo>
                    <a:pt x="774" y="1391"/>
                  </a:lnTo>
                  <a:cubicBezTo>
                    <a:pt x="786" y="1293"/>
                    <a:pt x="803" y="1197"/>
                    <a:pt x="821" y="1099"/>
                  </a:cubicBezTo>
                  <a:cubicBezTo>
                    <a:pt x="839" y="1002"/>
                    <a:pt x="858" y="905"/>
                    <a:pt x="880" y="809"/>
                  </a:cubicBezTo>
                  <a:cubicBezTo>
                    <a:pt x="925" y="616"/>
                    <a:pt x="977" y="424"/>
                    <a:pt x="1036" y="236"/>
                  </a:cubicBezTo>
                  <a:lnTo>
                    <a:pt x="292" y="1"/>
                  </a:lnTo>
                  <a:cubicBezTo>
                    <a:pt x="225" y="210"/>
                    <a:pt x="168" y="422"/>
                    <a:pt x="119" y="636"/>
                  </a:cubicBezTo>
                  <a:cubicBezTo>
                    <a:pt x="94" y="742"/>
                    <a:pt x="72" y="850"/>
                    <a:pt x="52" y="958"/>
                  </a:cubicBezTo>
                  <a:cubicBezTo>
                    <a:pt x="33" y="1067"/>
                    <a:pt x="15" y="1174"/>
                    <a:pt x="0" y="128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5"/>
            <p:cNvSpPr/>
            <p:nvPr/>
          </p:nvSpPr>
          <p:spPr>
            <a:xfrm>
              <a:off x="5446025" y="3166775"/>
              <a:ext cx="20475" cy="32500"/>
            </a:xfrm>
            <a:custGeom>
              <a:avLst/>
              <a:gdLst/>
              <a:ahLst/>
              <a:cxnLst/>
              <a:rect l="l" t="t" r="r" b="b"/>
              <a:pathLst>
                <a:path w="819" h="1300" extrusionOk="0">
                  <a:moveTo>
                    <a:pt x="40" y="1300"/>
                  </a:moveTo>
                  <a:lnTo>
                    <a:pt x="818" y="1235"/>
                  </a:lnTo>
                  <a:lnTo>
                    <a:pt x="797" y="932"/>
                  </a:lnTo>
                  <a:cubicBezTo>
                    <a:pt x="794" y="907"/>
                    <a:pt x="794" y="881"/>
                    <a:pt x="793" y="857"/>
                  </a:cubicBezTo>
                  <a:lnTo>
                    <a:pt x="791" y="781"/>
                  </a:lnTo>
                  <a:lnTo>
                    <a:pt x="786" y="630"/>
                  </a:lnTo>
                  <a:cubicBezTo>
                    <a:pt x="784" y="579"/>
                    <a:pt x="782" y="529"/>
                    <a:pt x="782" y="479"/>
                  </a:cubicBezTo>
                  <a:lnTo>
                    <a:pt x="783" y="328"/>
                  </a:lnTo>
                  <a:lnTo>
                    <a:pt x="785" y="177"/>
                  </a:lnTo>
                  <a:lnTo>
                    <a:pt x="785" y="102"/>
                  </a:lnTo>
                  <a:cubicBezTo>
                    <a:pt x="785" y="77"/>
                    <a:pt x="787" y="51"/>
                    <a:pt x="787" y="26"/>
                  </a:cubicBezTo>
                  <a:lnTo>
                    <a:pt x="6" y="0"/>
                  </a:lnTo>
                  <a:cubicBezTo>
                    <a:pt x="5" y="27"/>
                    <a:pt x="4" y="55"/>
                    <a:pt x="4" y="82"/>
                  </a:cubicBezTo>
                  <a:lnTo>
                    <a:pt x="4" y="165"/>
                  </a:lnTo>
                  <a:lnTo>
                    <a:pt x="2" y="327"/>
                  </a:lnTo>
                  <a:lnTo>
                    <a:pt x="1" y="489"/>
                  </a:lnTo>
                  <a:cubicBezTo>
                    <a:pt x="1" y="545"/>
                    <a:pt x="4" y="598"/>
                    <a:pt x="5" y="652"/>
                  </a:cubicBezTo>
                  <a:lnTo>
                    <a:pt x="10" y="815"/>
                  </a:lnTo>
                  <a:lnTo>
                    <a:pt x="12" y="897"/>
                  </a:lnTo>
                  <a:cubicBezTo>
                    <a:pt x="14" y="925"/>
                    <a:pt x="14" y="952"/>
                    <a:pt x="16" y="97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5"/>
            <p:cNvSpPr/>
            <p:nvPr/>
          </p:nvSpPr>
          <p:spPr>
            <a:xfrm>
              <a:off x="5603025" y="3010225"/>
              <a:ext cx="35475" cy="33700"/>
            </a:xfrm>
            <a:custGeom>
              <a:avLst/>
              <a:gdLst/>
              <a:ahLst/>
              <a:cxnLst/>
              <a:rect l="l" t="t" r="r" b="b"/>
              <a:pathLst>
                <a:path w="1419" h="1348" extrusionOk="0">
                  <a:moveTo>
                    <a:pt x="285" y="0"/>
                  </a:moveTo>
                  <a:lnTo>
                    <a:pt x="0" y="743"/>
                  </a:lnTo>
                  <a:cubicBezTo>
                    <a:pt x="339" y="891"/>
                    <a:pt x="649" y="1099"/>
                    <a:pt x="922" y="1348"/>
                  </a:cubicBezTo>
                  <a:lnTo>
                    <a:pt x="1418" y="740"/>
                  </a:lnTo>
                  <a:cubicBezTo>
                    <a:pt x="1082" y="437"/>
                    <a:pt x="701" y="181"/>
                    <a:pt x="2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5"/>
            <p:cNvSpPr/>
            <p:nvPr/>
          </p:nvSpPr>
          <p:spPr>
            <a:xfrm>
              <a:off x="5550525" y="3002400"/>
              <a:ext cx="33750" cy="22250"/>
            </a:xfrm>
            <a:custGeom>
              <a:avLst/>
              <a:gdLst/>
              <a:ahLst/>
              <a:cxnLst/>
              <a:rect l="l" t="t" r="r" b="b"/>
              <a:pathLst>
                <a:path w="1350" h="890" extrusionOk="0">
                  <a:moveTo>
                    <a:pt x="0" y="109"/>
                  </a:moveTo>
                  <a:lnTo>
                    <a:pt x="159" y="889"/>
                  </a:lnTo>
                  <a:cubicBezTo>
                    <a:pt x="339" y="844"/>
                    <a:pt x="521" y="816"/>
                    <a:pt x="705" y="806"/>
                  </a:cubicBezTo>
                  <a:lnTo>
                    <a:pt x="775" y="802"/>
                  </a:lnTo>
                  <a:lnTo>
                    <a:pt x="844" y="801"/>
                  </a:lnTo>
                  <a:lnTo>
                    <a:pt x="879" y="800"/>
                  </a:lnTo>
                  <a:lnTo>
                    <a:pt x="913" y="800"/>
                  </a:lnTo>
                  <a:lnTo>
                    <a:pt x="983" y="801"/>
                  </a:lnTo>
                  <a:cubicBezTo>
                    <a:pt x="1006" y="801"/>
                    <a:pt x="1028" y="803"/>
                    <a:pt x="1052" y="805"/>
                  </a:cubicBezTo>
                  <a:cubicBezTo>
                    <a:pt x="1075" y="806"/>
                    <a:pt x="1098" y="806"/>
                    <a:pt x="1121" y="808"/>
                  </a:cubicBezTo>
                  <a:cubicBezTo>
                    <a:pt x="1166" y="812"/>
                    <a:pt x="1213" y="816"/>
                    <a:pt x="1259" y="822"/>
                  </a:cubicBezTo>
                  <a:lnTo>
                    <a:pt x="1350" y="30"/>
                  </a:lnTo>
                  <a:cubicBezTo>
                    <a:pt x="1293" y="22"/>
                    <a:pt x="1237" y="19"/>
                    <a:pt x="1181" y="13"/>
                  </a:cubicBezTo>
                  <a:cubicBezTo>
                    <a:pt x="1152" y="10"/>
                    <a:pt x="1125" y="9"/>
                    <a:pt x="1096" y="8"/>
                  </a:cubicBezTo>
                  <a:cubicBezTo>
                    <a:pt x="1067" y="6"/>
                    <a:pt x="1040" y="4"/>
                    <a:pt x="1011" y="4"/>
                  </a:cubicBezTo>
                  <a:lnTo>
                    <a:pt x="927" y="3"/>
                  </a:lnTo>
                  <a:lnTo>
                    <a:pt x="884" y="1"/>
                  </a:lnTo>
                  <a:lnTo>
                    <a:pt x="841" y="3"/>
                  </a:lnTo>
                  <a:lnTo>
                    <a:pt x="756" y="4"/>
                  </a:lnTo>
                  <a:cubicBezTo>
                    <a:pt x="728" y="5"/>
                    <a:pt x="700" y="6"/>
                    <a:pt x="672" y="8"/>
                  </a:cubicBezTo>
                  <a:cubicBezTo>
                    <a:pt x="445" y="20"/>
                    <a:pt x="220" y="54"/>
                    <a:pt x="0" y="10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5"/>
            <p:cNvSpPr/>
            <p:nvPr/>
          </p:nvSpPr>
          <p:spPr>
            <a:xfrm>
              <a:off x="5498775" y="3014925"/>
              <a:ext cx="35600" cy="34575"/>
            </a:xfrm>
            <a:custGeom>
              <a:avLst/>
              <a:gdLst/>
              <a:ahLst/>
              <a:cxnLst/>
              <a:rect l="l" t="t" r="r" b="b"/>
              <a:pathLst>
                <a:path w="1424" h="1383" extrusionOk="0">
                  <a:moveTo>
                    <a:pt x="0" y="825"/>
                  </a:moveTo>
                  <a:lnTo>
                    <a:pt x="547" y="1382"/>
                  </a:lnTo>
                  <a:cubicBezTo>
                    <a:pt x="677" y="1252"/>
                    <a:pt x="817" y="1129"/>
                    <a:pt x="962" y="1016"/>
                  </a:cubicBezTo>
                  <a:cubicBezTo>
                    <a:pt x="1108" y="903"/>
                    <a:pt x="1262" y="801"/>
                    <a:pt x="1424" y="711"/>
                  </a:cubicBezTo>
                  <a:lnTo>
                    <a:pt x="1078" y="1"/>
                  </a:lnTo>
                  <a:cubicBezTo>
                    <a:pt x="880" y="112"/>
                    <a:pt x="692" y="238"/>
                    <a:pt x="511" y="376"/>
                  </a:cubicBezTo>
                  <a:cubicBezTo>
                    <a:pt x="332" y="515"/>
                    <a:pt x="161" y="665"/>
                    <a:pt x="0" y="82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5"/>
            <p:cNvSpPr/>
            <p:nvPr/>
          </p:nvSpPr>
          <p:spPr>
            <a:xfrm>
              <a:off x="5666475" y="3160225"/>
              <a:ext cx="22475" cy="33125"/>
            </a:xfrm>
            <a:custGeom>
              <a:avLst/>
              <a:gdLst/>
              <a:ahLst/>
              <a:cxnLst/>
              <a:rect l="l" t="t" r="r" b="b"/>
              <a:pathLst>
                <a:path w="899" h="1325" extrusionOk="0">
                  <a:moveTo>
                    <a:pt x="898" y="21"/>
                  </a:moveTo>
                  <a:lnTo>
                    <a:pt x="117" y="1"/>
                  </a:lnTo>
                  <a:cubicBezTo>
                    <a:pt x="109" y="401"/>
                    <a:pt x="68" y="798"/>
                    <a:pt x="1" y="1193"/>
                  </a:cubicBezTo>
                  <a:lnTo>
                    <a:pt x="770" y="1324"/>
                  </a:lnTo>
                  <a:cubicBezTo>
                    <a:pt x="845" y="893"/>
                    <a:pt x="890" y="457"/>
                    <a:pt x="898" y="2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5"/>
            <p:cNvSpPr/>
            <p:nvPr/>
          </p:nvSpPr>
          <p:spPr>
            <a:xfrm>
              <a:off x="5663350" y="3102225"/>
              <a:ext cx="24825" cy="34275"/>
            </a:xfrm>
            <a:custGeom>
              <a:avLst/>
              <a:gdLst/>
              <a:ahLst/>
              <a:cxnLst/>
              <a:rect l="l" t="t" r="r" b="b"/>
              <a:pathLst>
                <a:path w="993" h="1371" extrusionOk="0">
                  <a:moveTo>
                    <a:pt x="753" y="1"/>
                  </a:moveTo>
                  <a:lnTo>
                    <a:pt x="1" y="213"/>
                  </a:lnTo>
                  <a:cubicBezTo>
                    <a:pt x="54" y="402"/>
                    <a:pt x="99" y="593"/>
                    <a:pt x="135" y="787"/>
                  </a:cubicBezTo>
                  <a:cubicBezTo>
                    <a:pt x="153" y="884"/>
                    <a:pt x="169" y="980"/>
                    <a:pt x="182" y="1078"/>
                  </a:cubicBezTo>
                  <a:cubicBezTo>
                    <a:pt x="188" y="1125"/>
                    <a:pt x="193" y="1175"/>
                    <a:pt x="200" y="1223"/>
                  </a:cubicBezTo>
                  <a:cubicBezTo>
                    <a:pt x="205" y="1271"/>
                    <a:pt x="210" y="1319"/>
                    <a:pt x="214" y="1370"/>
                  </a:cubicBezTo>
                  <a:lnTo>
                    <a:pt x="992" y="1301"/>
                  </a:lnTo>
                  <a:cubicBezTo>
                    <a:pt x="989" y="1246"/>
                    <a:pt x="982" y="1192"/>
                    <a:pt x="976" y="1137"/>
                  </a:cubicBezTo>
                  <a:cubicBezTo>
                    <a:pt x="970" y="1083"/>
                    <a:pt x="964" y="1029"/>
                    <a:pt x="956" y="973"/>
                  </a:cubicBezTo>
                  <a:cubicBezTo>
                    <a:pt x="941" y="864"/>
                    <a:pt x="923" y="755"/>
                    <a:pt x="904" y="646"/>
                  </a:cubicBezTo>
                  <a:cubicBezTo>
                    <a:pt x="862" y="428"/>
                    <a:pt x="813" y="213"/>
                    <a:pt x="7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5"/>
            <p:cNvSpPr/>
            <p:nvPr/>
          </p:nvSpPr>
          <p:spPr>
            <a:xfrm>
              <a:off x="5640975" y="3049050"/>
              <a:ext cx="32350" cy="36700"/>
            </a:xfrm>
            <a:custGeom>
              <a:avLst/>
              <a:gdLst/>
              <a:ahLst/>
              <a:cxnLst/>
              <a:rect l="l" t="t" r="r" b="b"/>
              <a:pathLst>
                <a:path w="1294" h="1468" extrusionOk="0">
                  <a:moveTo>
                    <a:pt x="631" y="1"/>
                  </a:moveTo>
                  <a:lnTo>
                    <a:pt x="0" y="460"/>
                  </a:lnTo>
                  <a:cubicBezTo>
                    <a:pt x="226" y="770"/>
                    <a:pt x="421" y="1112"/>
                    <a:pt x="580" y="1468"/>
                  </a:cubicBezTo>
                  <a:lnTo>
                    <a:pt x="1294" y="1149"/>
                  </a:lnTo>
                  <a:cubicBezTo>
                    <a:pt x="1113" y="747"/>
                    <a:pt x="893" y="361"/>
                    <a:pt x="6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5"/>
            <p:cNvSpPr/>
            <p:nvPr/>
          </p:nvSpPr>
          <p:spPr>
            <a:xfrm>
              <a:off x="5588625" y="3308100"/>
              <a:ext cx="35750" cy="36375"/>
            </a:xfrm>
            <a:custGeom>
              <a:avLst/>
              <a:gdLst/>
              <a:ahLst/>
              <a:cxnLst/>
              <a:rect l="l" t="t" r="r" b="b"/>
              <a:pathLst>
                <a:path w="1430" h="1455" extrusionOk="0">
                  <a:moveTo>
                    <a:pt x="1429" y="503"/>
                  </a:moveTo>
                  <a:lnTo>
                    <a:pt x="831" y="1"/>
                  </a:lnTo>
                  <a:cubicBezTo>
                    <a:pt x="570" y="313"/>
                    <a:pt x="292" y="611"/>
                    <a:pt x="1" y="896"/>
                  </a:cubicBezTo>
                  <a:lnTo>
                    <a:pt x="547" y="1454"/>
                  </a:lnTo>
                  <a:cubicBezTo>
                    <a:pt x="856" y="1152"/>
                    <a:pt x="1152" y="835"/>
                    <a:pt x="1429" y="5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5"/>
            <p:cNvSpPr/>
            <p:nvPr/>
          </p:nvSpPr>
          <p:spPr>
            <a:xfrm>
              <a:off x="5624200" y="3263325"/>
              <a:ext cx="33300" cy="37025"/>
            </a:xfrm>
            <a:custGeom>
              <a:avLst/>
              <a:gdLst/>
              <a:ahLst/>
              <a:cxnLst/>
              <a:rect l="l" t="t" r="r" b="b"/>
              <a:pathLst>
                <a:path w="1332" h="1481" extrusionOk="0">
                  <a:moveTo>
                    <a:pt x="1332" y="379"/>
                  </a:moveTo>
                  <a:lnTo>
                    <a:pt x="647" y="1"/>
                  </a:lnTo>
                  <a:cubicBezTo>
                    <a:pt x="453" y="355"/>
                    <a:pt x="236" y="699"/>
                    <a:pt x="1" y="1030"/>
                  </a:cubicBezTo>
                  <a:lnTo>
                    <a:pt x="637" y="1481"/>
                  </a:lnTo>
                  <a:cubicBezTo>
                    <a:pt x="889" y="1127"/>
                    <a:pt x="1120" y="758"/>
                    <a:pt x="1332" y="3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5"/>
            <p:cNvSpPr/>
            <p:nvPr/>
          </p:nvSpPr>
          <p:spPr>
            <a:xfrm>
              <a:off x="5650900" y="3213625"/>
              <a:ext cx="29025" cy="36125"/>
            </a:xfrm>
            <a:custGeom>
              <a:avLst/>
              <a:gdLst/>
              <a:ahLst/>
              <a:cxnLst/>
              <a:rect l="l" t="t" r="r" b="b"/>
              <a:pathLst>
                <a:path w="1161" h="1445" extrusionOk="0">
                  <a:moveTo>
                    <a:pt x="1160" y="217"/>
                  </a:moveTo>
                  <a:lnTo>
                    <a:pt x="409" y="0"/>
                  </a:lnTo>
                  <a:cubicBezTo>
                    <a:pt x="297" y="386"/>
                    <a:pt x="160" y="765"/>
                    <a:pt x="0" y="1134"/>
                  </a:cubicBezTo>
                  <a:lnTo>
                    <a:pt x="716" y="1444"/>
                  </a:lnTo>
                  <a:cubicBezTo>
                    <a:pt x="890" y="1046"/>
                    <a:pt x="1039" y="635"/>
                    <a:pt x="1160" y="21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5"/>
            <p:cNvSpPr/>
            <p:nvPr/>
          </p:nvSpPr>
          <p:spPr>
            <a:xfrm>
              <a:off x="5448125" y="3404300"/>
              <a:ext cx="36350" cy="29300"/>
            </a:xfrm>
            <a:custGeom>
              <a:avLst/>
              <a:gdLst/>
              <a:ahLst/>
              <a:cxnLst/>
              <a:rect l="l" t="t" r="r" b="b"/>
              <a:pathLst>
                <a:path w="1454" h="1172" extrusionOk="0">
                  <a:moveTo>
                    <a:pt x="1454" y="720"/>
                  </a:moveTo>
                  <a:lnTo>
                    <a:pt x="1151" y="0"/>
                  </a:lnTo>
                  <a:cubicBezTo>
                    <a:pt x="774" y="159"/>
                    <a:pt x="390" y="302"/>
                    <a:pt x="0" y="428"/>
                  </a:cubicBezTo>
                  <a:lnTo>
                    <a:pt x="241" y="1171"/>
                  </a:lnTo>
                  <a:cubicBezTo>
                    <a:pt x="651" y="1039"/>
                    <a:pt x="1056" y="888"/>
                    <a:pt x="1454" y="7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5"/>
            <p:cNvSpPr/>
            <p:nvPr/>
          </p:nvSpPr>
          <p:spPr>
            <a:xfrm>
              <a:off x="5499000" y="3379175"/>
              <a:ext cx="37100" cy="32350"/>
            </a:xfrm>
            <a:custGeom>
              <a:avLst/>
              <a:gdLst/>
              <a:ahLst/>
              <a:cxnLst/>
              <a:rect l="l" t="t" r="r" b="b"/>
              <a:pathLst>
                <a:path w="1484" h="1294" extrusionOk="0">
                  <a:moveTo>
                    <a:pt x="1483" y="667"/>
                  </a:moveTo>
                  <a:lnTo>
                    <a:pt x="1076" y="0"/>
                  </a:lnTo>
                  <a:cubicBezTo>
                    <a:pt x="727" y="214"/>
                    <a:pt x="368" y="413"/>
                    <a:pt x="1" y="596"/>
                  </a:cubicBezTo>
                  <a:lnTo>
                    <a:pt x="351" y="1294"/>
                  </a:lnTo>
                  <a:cubicBezTo>
                    <a:pt x="738" y="1102"/>
                    <a:pt x="1115" y="894"/>
                    <a:pt x="1483" y="66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5"/>
            <p:cNvSpPr/>
            <p:nvPr/>
          </p:nvSpPr>
          <p:spPr>
            <a:xfrm>
              <a:off x="5546125" y="3347150"/>
              <a:ext cx="36875" cy="34725"/>
            </a:xfrm>
            <a:custGeom>
              <a:avLst/>
              <a:gdLst/>
              <a:ahLst/>
              <a:cxnLst/>
              <a:rect l="l" t="t" r="r" b="b"/>
              <a:pathLst>
                <a:path w="1475" h="1389" extrusionOk="0">
                  <a:moveTo>
                    <a:pt x="1475" y="597"/>
                  </a:moveTo>
                  <a:lnTo>
                    <a:pt x="971" y="1"/>
                  </a:lnTo>
                  <a:cubicBezTo>
                    <a:pt x="658" y="265"/>
                    <a:pt x="335" y="515"/>
                    <a:pt x="0" y="750"/>
                  </a:cubicBezTo>
                  <a:lnTo>
                    <a:pt x="450" y="1389"/>
                  </a:lnTo>
                  <a:cubicBezTo>
                    <a:pt x="802" y="1140"/>
                    <a:pt x="1145" y="875"/>
                    <a:pt x="1475" y="59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5"/>
            <p:cNvSpPr/>
            <p:nvPr/>
          </p:nvSpPr>
          <p:spPr>
            <a:xfrm>
              <a:off x="5282250" y="3432150"/>
              <a:ext cx="32325" cy="20675"/>
            </a:xfrm>
            <a:custGeom>
              <a:avLst/>
              <a:gdLst/>
              <a:ahLst/>
              <a:cxnLst/>
              <a:rect l="l" t="t" r="r" b="b"/>
              <a:pathLst>
                <a:path w="1293" h="827" extrusionOk="0">
                  <a:moveTo>
                    <a:pt x="1286" y="827"/>
                  </a:moveTo>
                  <a:lnTo>
                    <a:pt x="1293" y="46"/>
                  </a:lnTo>
                  <a:cubicBezTo>
                    <a:pt x="1189" y="44"/>
                    <a:pt x="1086" y="44"/>
                    <a:pt x="981" y="42"/>
                  </a:cubicBezTo>
                  <a:lnTo>
                    <a:pt x="670" y="31"/>
                  </a:lnTo>
                  <a:cubicBezTo>
                    <a:pt x="464" y="26"/>
                    <a:pt x="257" y="12"/>
                    <a:pt x="50" y="0"/>
                  </a:cubicBezTo>
                  <a:lnTo>
                    <a:pt x="1" y="780"/>
                  </a:lnTo>
                  <a:cubicBezTo>
                    <a:pt x="214" y="792"/>
                    <a:pt x="429" y="807"/>
                    <a:pt x="642" y="811"/>
                  </a:cubicBezTo>
                  <a:lnTo>
                    <a:pt x="964" y="822"/>
                  </a:lnTo>
                  <a:cubicBezTo>
                    <a:pt x="1071" y="825"/>
                    <a:pt x="1179" y="825"/>
                    <a:pt x="1286" y="8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5"/>
            <p:cNvSpPr/>
            <p:nvPr/>
          </p:nvSpPr>
          <p:spPr>
            <a:xfrm>
              <a:off x="5339175" y="3430775"/>
              <a:ext cx="32925" cy="21675"/>
            </a:xfrm>
            <a:custGeom>
              <a:avLst/>
              <a:gdLst/>
              <a:ahLst/>
              <a:cxnLst/>
              <a:rect l="l" t="t" r="r" b="b"/>
              <a:pathLst>
                <a:path w="1317" h="867" extrusionOk="0">
                  <a:moveTo>
                    <a:pt x="1317" y="778"/>
                  </a:moveTo>
                  <a:lnTo>
                    <a:pt x="1238" y="0"/>
                  </a:lnTo>
                  <a:lnTo>
                    <a:pt x="928" y="30"/>
                  </a:lnTo>
                  <a:cubicBezTo>
                    <a:pt x="826" y="40"/>
                    <a:pt x="723" y="45"/>
                    <a:pt x="620" y="52"/>
                  </a:cubicBezTo>
                  <a:lnTo>
                    <a:pt x="465" y="62"/>
                  </a:lnTo>
                  <a:cubicBezTo>
                    <a:pt x="413" y="67"/>
                    <a:pt x="363" y="71"/>
                    <a:pt x="311" y="72"/>
                  </a:cubicBezTo>
                  <a:lnTo>
                    <a:pt x="1" y="85"/>
                  </a:lnTo>
                  <a:lnTo>
                    <a:pt x="31" y="866"/>
                  </a:lnTo>
                  <a:lnTo>
                    <a:pt x="353" y="852"/>
                  </a:lnTo>
                  <a:cubicBezTo>
                    <a:pt x="406" y="851"/>
                    <a:pt x="459" y="845"/>
                    <a:pt x="514" y="841"/>
                  </a:cubicBezTo>
                  <a:lnTo>
                    <a:pt x="673" y="830"/>
                  </a:lnTo>
                  <a:cubicBezTo>
                    <a:pt x="781" y="822"/>
                    <a:pt x="889" y="815"/>
                    <a:pt x="995" y="8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5"/>
            <p:cNvSpPr/>
            <p:nvPr/>
          </p:nvSpPr>
          <p:spPr>
            <a:xfrm>
              <a:off x="5394225" y="3421725"/>
              <a:ext cx="34800" cy="25250"/>
            </a:xfrm>
            <a:custGeom>
              <a:avLst/>
              <a:gdLst/>
              <a:ahLst/>
              <a:cxnLst/>
              <a:rect l="l" t="t" r="r" b="b"/>
              <a:pathLst>
                <a:path w="1392" h="1010" extrusionOk="0">
                  <a:moveTo>
                    <a:pt x="1392" y="760"/>
                  </a:moveTo>
                  <a:lnTo>
                    <a:pt x="1207" y="1"/>
                  </a:lnTo>
                  <a:lnTo>
                    <a:pt x="1132" y="19"/>
                  </a:lnTo>
                  <a:lnTo>
                    <a:pt x="1058" y="36"/>
                  </a:lnTo>
                  <a:lnTo>
                    <a:pt x="908" y="69"/>
                  </a:lnTo>
                  <a:cubicBezTo>
                    <a:pt x="859" y="82"/>
                    <a:pt x="808" y="90"/>
                    <a:pt x="759" y="103"/>
                  </a:cubicBezTo>
                  <a:lnTo>
                    <a:pt x="609" y="134"/>
                  </a:lnTo>
                  <a:lnTo>
                    <a:pt x="458" y="162"/>
                  </a:lnTo>
                  <a:cubicBezTo>
                    <a:pt x="407" y="171"/>
                    <a:pt x="357" y="182"/>
                    <a:pt x="307" y="189"/>
                  </a:cubicBezTo>
                  <a:lnTo>
                    <a:pt x="1" y="238"/>
                  </a:lnTo>
                  <a:lnTo>
                    <a:pt x="121" y="1010"/>
                  </a:lnTo>
                  <a:lnTo>
                    <a:pt x="439" y="959"/>
                  </a:lnTo>
                  <a:cubicBezTo>
                    <a:pt x="493" y="949"/>
                    <a:pt x="546" y="939"/>
                    <a:pt x="599" y="931"/>
                  </a:cubicBezTo>
                  <a:lnTo>
                    <a:pt x="757" y="900"/>
                  </a:lnTo>
                  <a:lnTo>
                    <a:pt x="916" y="868"/>
                  </a:lnTo>
                  <a:cubicBezTo>
                    <a:pt x="969" y="856"/>
                    <a:pt x="1021" y="847"/>
                    <a:pt x="1074" y="834"/>
                  </a:cubicBezTo>
                  <a:lnTo>
                    <a:pt x="1233" y="797"/>
                  </a:lnTo>
                  <a:lnTo>
                    <a:pt x="1312" y="78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5"/>
            <p:cNvSpPr/>
            <p:nvPr/>
          </p:nvSpPr>
          <p:spPr>
            <a:xfrm>
              <a:off x="5112700" y="3402425"/>
              <a:ext cx="35575" cy="26850"/>
            </a:xfrm>
            <a:custGeom>
              <a:avLst/>
              <a:gdLst/>
              <a:ahLst/>
              <a:cxnLst/>
              <a:rect l="l" t="t" r="r" b="b"/>
              <a:pathLst>
                <a:path w="1423" h="1074" extrusionOk="0">
                  <a:moveTo>
                    <a:pt x="1236" y="1074"/>
                  </a:moveTo>
                  <a:lnTo>
                    <a:pt x="1422" y="315"/>
                  </a:lnTo>
                  <a:cubicBezTo>
                    <a:pt x="1015" y="216"/>
                    <a:pt x="610" y="109"/>
                    <a:pt x="205" y="0"/>
                  </a:cubicBezTo>
                  <a:lnTo>
                    <a:pt x="0" y="753"/>
                  </a:lnTo>
                  <a:cubicBezTo>
                    <a:pt x="410" y="865"/>
                    <a:pt x="822" y="973"/>
                    <a:pt x="1236" y="107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5"/>
            <p:cNvSpPr/>
            <p:nvPr/>
          </p:nvSpPr>
          <p:spPr>
            <a:xfrm>
              <a:off x="5168300" y="3415975"/>
              <a:ext cx="34925" cy="25325"/>
            </a:xfrm>
            <a:custGeom>
              <a:avLst/>
              <a:gdLst/>
              <a:ahLst/>
              <a:cxnLst/>
              <a:rect l="l" t="t" r="r" b="b"/>
              <a:pathLst>
                <a:path w="1397" h="1013" extrusionOk="0">
                  <a:moveTo>
                    <a:pt x="1258" y="1013"/>
                  </a:moveTo>
                  <a:lnTo>
                    <a:pt x="1396" y="245"/>
                  </a:lnTo>
                  <a:cubicBezTo>
                    <a:pt x="1191" y="210"/>
                    <a:pt x="987" y="167"/>
                    <a:pt x="781" y="128"/>
                  </a:cubicBezTo>
                  <a:lnTo>
                    <a:pt x="628" y="98"/>
                  </a:lnTo>
                  <a:lnTo>
                    <a:pt x="474" y="65"/>
                  </a:lnTo>
                  <a:lnTo>
                    <a:pt x="167" y="1"/>
                  </a:lnTo>
                  <a:lnTo>
                    <a:pt x="0" y="763"/>
                  </a:lnTo>
                  <a:lnTo>
                    <a:pt x="314" y="829"/>
                  </a:lnTo>
                  <a:lnTo>
                    <a:pt x="470" y="864"/>
                  </a:lnTo>
                  <a:lnTo>
                    <a:pt x="628" y="895"/>
                  </a:lnTo>
                  <a:cubicBezTo>
                    <a:pt x="837" y="935"/>
                    <a:pt x="1047" y="976"/>
                    <a:pt x="1258" y="101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5"/>
            <p:cNvSpPr/>
            <p:nvPr/>
          </p:nvSpPr>
          <p:spPr>
            <a:xfrm>
              <a:off x="5224625" y="3426125"/>
              <a:ext cx="33875" cy="23375"/>
            </a:xfrm>
            <a:custGeom>
              <a:avLst/>
              <a:gdLst/>
              <a:ahLst/>
              <a:cxnLst/>
              <a:rect l="l" t="t" r="r" b="b"/>
              <a:pathLst>
                <a:path w="1355" h="935" extrusionOk="0">
                  <a:moveTo>
                    <a:pt x="1275" y="935"/>
                  </a:moveTo>
                  <a:lnTo>
                    <a:pt x="1355" y="158"/>
                  </a:lnTo>
                  <a:lnTo>
                    <a:pt x="1199" y="142"/>
                  </a:lnTo>
                  <a:lnTo>
                    <a:pt x="1122" y="135"/>
                  </a:lnTo>
                  <a:lnTo>
                    <a:pt x="1044" y="125"/>
                  </a:lnTo>
                  <a:lnTo>
                    <a:pt x="734" y="86"/>
                  </a:lnTo>
                  <a:lnTo>
                    <a:pt x="579" y="67"/>
                  </a:lnTo>
                  <a:lnTo>
                    <a:pt x="426" y="44"/>
                  </a:lnTo>
                  <a:lnTo>
                    <a:pt x="116" y="1"/>
                  </a:lnTo>
                  <a:lnTo>
                    <a:pt x="0" y="773"/>
                  </a:lnTo>
                  <a:lnTo>
                    <a:pt x="318" y="819"/>
                  </a:lnTo>
                  <a:lnTo>
                    <a:pt x="476" y="841"/>
                  </a:lnTo>
                  <a:lnTo>
                    <a:pt x="637" y="861"/>
                  </a:lnTo>
                  <a:lnTo>
                    <a:pt x="954" y="900"/>
                  </a:lnTo>
                  <a:lnTo>
                    <a:pt x="1035" y="910"/>
                  </a:lnTo>
                  <a:lnTo>
                    <a:pt x="1114" y="91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5"/>
            <p:cNvSpPr/>
            <p:nvPr/>
          </p:nvSpPr>
          <p:spPr>
            <a:xfrm>
              <a:off x="4949225" y="3350300"/>
              <a:ext cx="36450" cy="28875"/>
            </a:xfrm>
            <a:custGeom>
              <a:avLst/>
              <a:gdLst/>
              <a:ahLst/>
              <a:cxnLst/>
              <a:rect l="l" t="t" r="r" b="b"/>
              <a:pathLst>
                <a:path w="1458" h="1155" extrusionOk="0">
                  <a:moveTo>
                    <a:pt x="1203" y="1154"/>
                  </a:moveTo>
                  <a:lnTo>
                    <a:pt x="1457" y="416"/>
                  </a:lnTo>
                  <a:lnTo>
                    <a:pt x="257" y="1"/>
                  </a:lnTo>
                  <a:lnTo>
                    <a:pt x="0" y="73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5"/>
            <p:cNvSpPr/>
            <p:nvPr/>
          </p:nvSpPr>
          <p:spPr>
            <a:xfrm>
              <a:off x="5003200" y="3368775"/>
              <a:ext cx="36300" cy="28600"/>
            </a:xfrm>
            <a:custGeom>
              <a:avLst/>
              <a:gdLst/>
              <a:ahLst/>
              <a:cxnLst/>
              <a:rect l="l" t="t" r="r" b="b"/>
              <a:pathLst>
                <a:path w="1452" h="1144" extrusionOk="0">
                  <a:moveTo>
                    <a:pt x="1210" y="1143"/>
                  </a:moveTo>
                  <a:lnTo>
                    <a:pt x="1451" y="400"/>
                  </a:lnTo>
                  <a:cubicBezTo>
                    <a:pt x="1050" y="270"/>
                    <a:pt x="650" y="135"/>
                    <a:pt x="251" y="1"/>
                  </a:cubicBezTo>
                  <a:lnTo>
                    <a:pt x="1" y="740"/>
                  </a:lnTo>
                  <a:cubicBezTo>
                    <a:pt x="403" y="878"/>
                    <a:pt x="805" y="1011"/>
                    <a:pt x="1210" y="114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5"/>
            <p:cNvSpPr/>
            <p:nvPr/>
          </p:nvSpPr>
          <p:spPr>
            <a:xfrm>
              <a:off x="5057350" y="3386325"/>
              <a:ext cx="36025" cy="27900"/>
            </a:xfrm>
            <a:custGeom>
              <a:avLst/>
              <a:gdLst/>
              <a:ahLst/>
              <a:cxnLst/>
              <a:rect l="l" t="t" r="r" b="b"/>
              <a:pathLst>
                <a:path w="1441" h="1116" extrusionOk="0">
                  <a:moveTo>
                    <a:pt x="1221" y="1116"/>
                  </a:moveTo>
                  <a:lnTo>
                    <a:pt x="1441" y="366"/>
                  </a:lnTo>
                  <a:cubicBezTo>
                    <a:pt x="1038" y="250"/>
                    <a:pt x="636" y="126"/>
                    <a:pt x="233" y="1"/>
                  </a:cubicBezTo>
                  <a:lnTo>
                    <a:pt x="1" y="746"/>
                  </a:lnTo>
                  <a:cubicBezTo>
                    <a:pt x="407" y="873"/>
                    <a:pt x="813" y="998"/>
                    <a:pt x="1221" y="11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5"/>
            <p:cNvSpPr/>
            <p:nvPr/>
          </p:nvSpPr>
          <p:spPr>
            <a:xfrm>
              <a:off x="4786525" y="3298475"/>
              <a:ext cx="35925" cy="27325"/>
            </a:xfrm>
            <a:custGeom>
              <a:avLst/>
              <a:gdLst/>
              <a:ahLst/>
              <a:cxnLst/>
              <a:rect l="l" t="t" r="r" b="b"/>
              <a:pathLst>
                <a:path w="1437" h="1093" extrusionOk="0">
                  <a:moveTo>
                    <a:pt x="1219" y="1093"/>
                  </a:moveTo>
                  <a:lnTo>
                    <a:pt x="1437" y="343"/>
                  </a:lnTo>
                  <a:cubicBezTo>
                    <a:pt x="1026" y="223"/>
                    <a:pt x="614" y="110"/>
                    <a:pt x="200" y="1"/>
                  </a:cubicBezTo>
                  <a:lnTo>
                    <a:pt x="1" y="755"/>
                  </a:lnTo>
                  <a:cubicBezTo>
                    <a:pt x="407" y="862"/>
                    <a:pt x="814" y="974"/>
                    <a:pt x="1219" y="10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5"/>
            <p:cNvSpPr/>
            <p:nvPr/>
          </p:nvSpPr>
          <p:spPr>
            <a:xfrm>
              <a:off x="4841075" y="3314225"/>
              <a:ext cx="36225" cy="28250"/>
            </a:xfrm>
            <a:custGeom>
              <a:avLst/>
              <a:gdLst/>
              <a:ahLst/>
              <a:cxnLst/>
              <a:rect l="l" t="t" r="r" b="b"/>
              <a:pathLst>
                <a:path w="1449" h="1130" extrusionOk="0">
                  <a:moveTo>
                    <a:pt x="1208" y="1129"/>
                  </a:moveTo>
                  <a:lnTo>
                    <a:pt x="1449" y="386"/>
                  </a:lnTo>
                  <a:cubicBezTo>
                    <a:pt x="1043" y="255"/>
                    <a:pt x="636" y="127"/>
                    <a:pt x="229" y="1"/>
                  </a:cubicBezTo>
                  <a:lnTo>
                    <a:pt x="0" y="748"/>
                  </a:lnTo>
                  <a:cubicBezTo>
                    <a:pt x="402" y="873"/>
                    <a:pt x="806" y="999"/>
                    <a:pt x="1208" y="11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5"/>
            <p:cNvSpPr/>
            <p:nvPr/>
          </p:nvSpPr>
          <p:spPr>
            <a:xfrm>
              <a:off x="4894950" y="3331750"/>
              <a:ext cx="36400" cy="28700"/>
            </a:xfrm>
            <a:custGeom>
              <a:avLst/>
              <a:gdLst/>
              <a:ahLst/>
              <a:cxnLst/>
              <a:rect l="l" t="t" r="r" b="b"/>
              <a:pathLst>
                <a:path w="1456" h="1148" extrusionOk="0">
                  <a:moveTo>
                    <a:pt x="1203" y="1148"/>
                  </a:moveTo>
                  <a:lnTo>
                    <a:pt x="1455" y="408"/>
                  </a:lnTo>
                  <a:cubicBezTo>
                    <a:pt x="1053" y="271"/>
                    <a:pt x="651" y="136"/>
                    <a:pt x="247" y="0"/>
                  </a:cubicBezTo>
                  <a:lnTo>
                    <a:pt x="0" y="741"/>
                  </a:lnTo>
                  <a:cubicBezTo>
                    <a:pt x="402" y="875"/>
                    <a:pt x="803" y="1010"/>
                    <a:pt x="1203" y="114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5"/>
            <p:cNvSpPr/>
            <p:nvPr/>
          </p:nvSpPr>
          <p:spPr>
            <a:xfrm>
              <a:off x="4619400" y="3270250"/>
              <a:ext cx="33150" cy="21750"/>
            </a:xfrm>
            <a:custGeom>
              <a:avLst/>
              <a:gdLst/>
              <a:ahLst/>
              <a:cxnLst/>
              <a:rect l="l" t="t" r="r" b="b"/>
              <a:pathLst>
                <a:path w="1326" h="870" extrusionOk="0">
                  <a:moveTo>
                    <a:pt x="1252" y="869"/>
                  </a:moveTo>
                  <a:lnTo>
                    <a:pt x="1326" y="93"/>
                  </a:lnTo>
                  <a:cubicBezTo>
                    <a:pt x="1273" y="87"/>
                    <a:pt x="1220" y="81"/>
                    <a:pt x="1164" y="77"/>
                  </a:cubicBezTo>
                  <a:lnTo>
                    <a:pt x="1003" y="63"/>
                  </a:lnTo>
                  <a:lnTo>
                    <a:pt x="680" y="38"/>
                  </a:lnTo>
                  <a:cubicBezTo>
                    <a:pt x="627" y="34"/>
                    <a:pt x="573" y="31"/>
                    <a:pt x="519" y="29"/>
                  </a:cubicBezTo>
                  <a:lnTo>
                    <a:pt x="357" y="20"/>
                  </a:lnTo>
                  <a:cubicBezTo>
                    <a:pt x="250" y="14"/>
                    <a:pt x="142" y="6"/>
                    <a:pt x="34" y="1"/>
                  </a:cubicBezTo>
                  <a:lnTo>
                    <a:pt x="0" y="781"/>
                  </a:lnTo>
                  <a:cubicBezTo>
                    <a:pt x="104" y="786"/>
                    <a:pt x="210" y="792"/>
                    <a:pt x="314" y="797"/>
                  </a:cubicBezTo>
                  <a:lnTo>
                    <a:pt x="470" y="807"/>
                  </a:lnTo>
                  <a:cubicBezTo>
                    <a:pt x="522" y="810"/>
                    <a:pt x="574" y="812"/>
                    <a:pt x="626" y="817"/>
                  </a:cubicBezTo>
                  <a:lnTo>
                    <a:pt x="939" y="842"/>
                  </a:lnTo>
                  <a:lnTo>
                    <a:pt x="1096" y="854"/>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5"/>
            <p:cNvSpPr/>
            <p:nvPr/>
          </p:nvSpPr>
          <p:spPr>
            <a:xfrm>
              <a:off x="4675475" y="3275450"/>
              <a:ext cx="34525" cy="24200"/>
            </a:xfrm>
            <a:custGeom>
              <a:avLst/>
              <a:gdLst/>
              <a:ahLst/>
              <a:cxnLst/>
              <a:rect l="l" t="t" r="r" b="b"/>
              <a:pathLst>
                <a:path w="1381" h="968" extrusionOk="0">
                  <a:moveTo>
                    <a:pt x="1246" y="967"/>
                  </a:moveTo>
                  <a:lnTo>
                    <a:pt x="1381" y="198"/>
                  </a:lnTo>
                  <a:lnTo>
                    <a:pt x="1221" y="169"/>
                  </a:lnTo>
                  <a:lnTo>
                    <a:pt x="1062" y="143"/>
                  </a:lnTo>
                  <a:lnTo>
                    <a:pt x="743" y="93"/>
                  </a:lnTo>
                  <a:cubicBezTo>
                    <a:pt x="637" y="74"/>
                    <a:pt x="530" y="62"/>
                    <a:pt x="424" y="46"/>
                  </a:cubicBezTo>
                  <a:lnTo>
                    <a:pt x="103" y="0"/>
                  </a:lnTo>
                  <a:lnTo>
                    <a:pt x="0" y="775"/>
                  </a:lnTo>
                  <a:lnTo>
                    <a:pt x="311" y="819"/>
                  </a:lnTo>
                  <a:cubicBezTo>
                    <a:pt x="415" y="834"/>
                    <a:pt x="520" y="848"/>
                    <a:pt x="623" y="864"/>
                  </a:cubicBezTo>
                  <a:lnTo>
                    <a:pt x="934" y="913"/>
                  </a:lnTo>
                  <a:lnTo>
                    <a:pt x="1088" y="93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5"/>
            <p:cNvSpPr/>
            <p:nvPr/>
          </p:nvSpPr>
          <p:spPr>
            <a:xfrm>
              <a:off x="4731000" y="3285100"/>
              <a:ext cx="35375" cy="26025"/>
            </a:xfrm>
            <a:custGeom>
              <a:avLst/>
              <a:gdLst/>
              <a:ahLst/>
              <a:cxnLst/>
              <a:rect l="l" t="t" r="r" b="b"/>
              <a:pathLst>
                <a:path w="1415" h="1041" extrusionOk="0">
                  <a:moveTo>
                    <a:pt x="1233" y="1041"/>
                  </a:moveTo>
                  <a:lnTo>
                    <a:pt x="1415" y="282"/>
                  </a:lnTo>
                  <a:lnTo>
                    <a:pt x="1259" y="244"/>
                  </a:lnTo>
                  <a:cubicBezTo>
                    <a:pt x="1207" y="232"/>
                    <a:pt x="1155" y="221"/>
                    <a:pt x="1103" y="208"/>
                  </a:cubicBezTo>
                  <a:lnTo>
                    <a:pt x="789" y="136"/>
                  </a:lnTo>
                  <a:cubicBezTo>
                    <a:pt x="685" y="112"/>
                    <a:pt x="579" y="91"/>
                    <a:pt x="474" y="67"/>
                  </a:cubicBezTo>
                  <a:lnTo>
                    <a:pt x="158" y="0"/>
                  </a:lnTo>
                  <a:lnTo>
                    <a:pt x="1" y="766"/>
                  </a:lnTo>
                  <a:lnTo>
                    <a:pt x="309" y="831"/>
                  </a:lnTo>
                  <a:cubicBezTo>
                    <a:pt x="412" y="853"/>
                    <a:pt x="515" y="874"/>
                    <a:pt x="618" y="899"/>
                  </a:cubicBezTo>
                  <a:lnTo>
                    <a:pt x="926" y="969"/>
                  </a:lnTo>
                  <a:cubicBezTo>
                    <a:pt x="977" y="981"/>
                    <a:pt x="1029" y="993"/>
                    <a:pt x="1079" y="100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5"/>
            <p:cNvSpPr/>
            <p:nvPr/>
          </p:nvSpPr>
          <p:spPr>
            <a:xfrm>
              <a:off x="4446675" y="3283850"/>
              <a:ext cx="36525" cy="28425"/>
            </a:xfrm>
            <a:custGeom>
              <a:avLst/>
              <a:gdLst/>
              <a:ahLst/>
              <a:cxnLst/>
              <a:rect l="l" t="t" r="r" b="b"/>
              <a:pathLst>
                <a:path w="1461" h="1137" extrusionOk="0">
                  <a:moveTo>
                    <a:pt x="1461" y="753"/>
                  </a:moveTo>
                  <a:lnTo>
                    <a:pt x="1257" y="0"/>
                  </a:lnTo>
                  <a:cubicBezTo>
                    <a:pt x="832" y="116"/>
                    <a:pt x="413" y="250"/>
                    <a:pt x="1" y="407"/>
                  </a:cubicBezTo>
                  <a:lnTo>
                    <a:pt x="278" y="1136"/>
                  </a:lnTo>
                  <a:cubicBezTo>
                    <a:pt x="664" y="991"/>
                    <a:pt x="1060" y="863"/>
                    <a:pt x="1461" y="75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5"/>
            <p:cNvSpPr/>
            <p:nvPr/>
          </p:nvSpPr>
          <p:spPr>
            <a:xfrm>
              <a:off x="4503500" y="3273050"/>
              <a:ext cx="34650" cy="24025"/>
            </a:xfrm>
            <a:custGeom>
              <a:avLst/>
              <a:gdLst/>
              <a:ahLst/>
              <a:cxnLst/>
              <a:rect l="l" t="t" r="r" b="b"/>
              <a:pathLst>
                <a:path w="1386" h="961" extrusionOk="0">
                  <a:moveTo>
                    <a:pt x="1386" y="776"/>
                  </a:moveTo>
                  <a:lnTo>
                    <a:pt x="1297" y="0"/>
                  </a:lnTo>
                  <a:cubicBezTo>
                    <a:pt x="1243" y="5"/>
                    <a:pt x="1190" y="13"/>
                    <a:pt x="1136" y="19"/>
                  </a:cubicBezTo>
                  <a:lnTo>
                    <a:pt x="974" y="40"/>
                  </a:lnTo>
                  <a:cubicBezTo>
                    <a:pt x="867" y="54"/>
                    <a:pt x="759" y="68"/>
                    <a:pt x="651" y="83"/>
                  </a:cubicBezTo>
                  <a:cubicBezTo>
                    <a:pt x="433" y="116"/>
                    <a:pt x="217" y="152"/>
                    <a:pt x="1" y="194"/>
                  </a:cubicBezTo>
                  <a:lnTo>
                    <a:pt x="151" y="960"/>
                  </a:lnTo>
                  <a:cubicBezTo>
                    <a:pt x="355" y="920"/>
                    <a:pt x="560" y="886"/>
                    <a:pt x="765" y="855"/>
                  </a:cubicBezTo>
                  <a:cubicBezTo>
                    <a:pt x="868" y="841"/>
                    <a:pt x="972" y="827"/>
                    <a:pt x="1075" y="814"/>
                  </a:cubicBezTo>
                  <a:lnTo>
                    <a:pt x="1229" y="793"/>
                  </a:lnTo>
                  <a:cubicBezTo>
                    <a:pt x="1282" y="789"/>
                    <a:pt x="1334" y="781"/>
                    <a:pt x="1386" y="77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5"/>
            <p:cNvSpPr/>
            <p:nvPr/>
          </p:nvSpPr>
          <p:spPr>
            <a:xfrm>
              <a:off x="4561500" y="3269750"/>
              <a:ext cx="32575" cy="20550"/>
            </a:xfrm>
            <a:custGeom>
              <a:avLst/>
              <a:gdLst/>
              <a:ahLst/>
              <a:cxnLst/>
              <a:rect l="l" t="t" r="r" b="b"/>
              <a:pathLst>
                <a:path w="1303" h="822" extrusionOk="0">
                  <a:moveTo>
                    <a:pt x="1302" y="781"/>
                  </a:moveTo>
                  <a:lnTo>
                    <a:pt x="1300" y="0"/>
                  </a:lnTo>
                  <a:lnTo>
                    <a:pt x="1220" y="0"/>
                  </a:lnTo>
                  <a:lnTo>
                    <a:pt x="1138" y="2"/>
                  </a:lnTo>
                  <a:lnTo>
                    <a:pt x="975" y="4"/>
                  </a:lnTo>
                  <a:lnTo>
                    <a:pt x="649" y="11"/>
                  </a:lnTo>
                  <a:lnTo>
                    <a:pt x="324" y="25"/>
                  </a:lnTo>
                  <a:lnTo>
                    <a:pt x="162" y="32"/>
                  </a:lnTo>
                  <a:lnTo>
                    <a:pt x="81" y="37"/>
                  </a:lnTo>
                  <a:lnTo>
                    <a:pt x="1" y="42"/>
                  </a:lnTo>
                  <a:lnTo>
                    <a:pt x="49" y="822"/>
                  </a:lnTo>
                  <a:lnTo>
                    <a:pt x="127" y="816"/>
                  </a:lnTo>
                  <a:lnTo>
                    <a:pt x="205" y="812"/>
                  </a:lnTo>
                  <a:lnTo>
                    <a:pt x="362" y="805"/>
                  </a:lnTo>
                  <a:lnTo>
                    <a:pt x="674" y="791"/>
                  </a:lnTo>
                  <a:lnTo>
                    <a:pt x="988" y="785"/>
                  </a:lnTo>
                  <a:lnTo>
                    <a:pt x="1146" y="783"/>
                  </a:lnTo>
                  <a:lnTo>
                    <a:pt x="1224" y="78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5"/>
            <p:cNvSpPr/>
            <p:nvPr/>
          </p:nvSpPr>
          <p:spPr>
            <a:xfrm>
              <a:off x="4314275" y="3380450"/>
              <a:ext cx="32350" cy="37650"/>
            </a:xfrm>
            <a:custGeom>
              <a:avLst/>
              <a:gdLst/>
              <a:ahLst/>
              <a:cxnLst/>
              <a:rect l="l" t="t" r="r" b="b"/>
              <a:pathLst>
                <a:path w="1294" h="1506" extrusionOk="0">
                  <a:moveTo>
                    <a:pt x="1293" y="433"/>
                  </a:moveTo>
                  <a:lnTo>
                    <a:pt x="644" y="0"/>
                  </a:lnTo>
                  <a:cubicBezTo>
                    <a:pt x="391" y="380"/>
                    <a:pt x="174" y="784"/>
                    <a:pt x="0" y="1210"/>
                  </a:cubicBezTo>
                  <a:lnTo>
                    <a:pt x="724" y="1506"/>
                  </a:lnTo>
                  <a:cubicBezTo>
                    <a:pt x="877" y="1131"/>
                    <a:pt x="1068" y="772"/>
                    <a:pt x="1293" y="43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5"/>
            <p:cNvSpPr/>
            <p:nvPr/>
          </p:nvSpPr>
          <p:spPr>
            <a:xfrm>
              <a:off x="4346925" y="3335975"/>
              <a:ext cx="36875" cy="36275"/>
            </a:xfrm>
            <a:custGeom>
              <a:avLst/>
              <a:gdLst/>
              <a:ahLst/>
              <a:cxnLst/>
              <a:rect l="l" t="t" r="r" b="b"/>
              <a:pathLst>
                <a:path w="1475" h="1451" extrusionOk="0">
                  <a:moveTo>
                    <a:pt x="1474" y="610"/>
                  </a:moveTo>
                  <a:lnTo>
                    <a:pt x="985" y="1"/>
                  </a:lnTo>
                  <a:cubicBezTo>
                    <a:pt x="635" y="282"/>
                    <a:pt x="305" y="591"/>
                    <a:pt x="1" y="927"/>
                  </a:cubicBezTo>
                  <a:lnTo>
                    <a:pt x="582" y="1450"/>
                  </a:lnTo>
                  <a:cubicBezTo>
                    <a:pt x="855" y="1146"/>
                    <a:pt x="1156" y="867"/>
                    <a:pt x="1474" y="61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5"/>
            <p:cNvSpPr/>
            <p:nvPr/>
          </p:nvSpPr>
          <p:spPr>
            <a:xfrm>
              <a:off x="4393000" y="3304500"/>
              <a:ext cx="37600" cy="32625"/>
            </a:xfrm>
            <a:custGeom>
              <a:avLst/>
              <a:gdLst/>
              <a:ahLst/>
              <a:cxnLst/>
              <a:rect l="l" t="t" r="r" b="b"/>
              <a:pathLst>
                <a:path w="1504" h="1305" extrusionOk="0">
                  <a:moveTo>
                    <a:pt x="1503" y="705"/>
                  </a:moveTo>
                  <a:lnTo>
                    <a:pt x="1165" y="0"/>
                  </a:lnTo>
                  <a:cubicBezTo>
                    <a:pt x="766" y="192"/>
                    <a:pt x="376" y="406"/>
                    <a:pt x="1" y="646"/>
                  </a:cubicBezTo>
                  <a:lnTo>
                    <a:pt x="422" y="1305"/>
                  </a:lnTo>
                  <a:cubicBezTo>
                    <a:pt x="769" y="1083"/>
                    <a:pt x="1131" y="884"/>
                    <a:pt x="1503" y="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5" name="Google Shape;265;p5"/>
          <p:cNvSpPr/>
          <p:nvPr/>
        </p:nvSpPr>
        <p:spPr>
          <a:xfrm rot="-1731778">
            <a:off x="10498533" y="5121853"/>
            <a:ext cx="3076288" cy="2033627"/>
          </a:xfrm>
          <a:custGeom>
            <a:avLst/>
            <a:gdLst/>
            <a:ahLst/>
            <a:cxnLst/>
            <a:rect l="l" t="t" r="r" b="b"/>
            <a:pathLst>
              <a:path w="8450" h="5586" extrusionOk="0">
                <a:moveTo>
                  <a:pt x="2849" y="2258"/>
                </a:moveTo>
                <a:cubicBezTo>
                  <a:pt x="2967" y="2354"/>
                  <a:pt x="3020" y="2491"/>
                  <a:pt x="3011" y="2668"/>
                </a:cubicBezTo>
                <a:cubicBezTo>
                  <a:pt x="3012" y="2787"/>
                  <a:pt x="2776" y="3149"/>
                  <a:pt x="2640" y="3149"/>
                </a:cubicBezTo>
                <a:cubicBezTo>
                  <a:pt x="2591" y="3149"/>
                  <a:pt x="2555" y="3102"/>
                  <a:pt x="2548" y="2979"/>
                </a:cubicBezTo>
                <a:cubicBezTo>
                  <a:pt x="2535" y="2735"/>
                  <a:pt x="2711" y="2461"/>
                  <a:pt x="2849" y="2258"/>
                </a:cubicBezTo>
                <a:close/>
                <a:moveTo>
                  <a:pt x="6439" y="0"/>
                </a:moveTo>
                <a:cubicBezTo>
                  <a:pt x="6013" y="0"/>
                  <a:pt x="5566" y="84"/>
                  <a:pt x="5148" y="221"/>
                </a:cubicBezTo>
                <a:cubicBezTo>
                  <a:pt x="4449" y="452"/>
                  <a:pt x="3781" y="836"/>
                  <a:pt x="3244" y="1358"/>
                </a:cubicBezTo>
                <a:cubicBezTo>
                  <a:pt x="3101" y="1497"/>
                  <a:pt x="2923" y="1674"/>
                  <a:pt x="2755" y="1872"/>
                </a:cubicBezTo>
                <a:lnTo>
                  <a:pt x="2755" y="1872"/>
                </a:lnTo>
                <a:cubicBezTo>
                  <a:pt x="2573" y="1806"/>
                  <a:pt x="2368" y="1775"/>
                  <a:pt x="2169" y="1775"/>
                </a:cubicBezTo>
                <a:cubicBezTo>
                  <a:pt x="2026" y="1775"/>
                  <a:pt x="1887" y="1791"/>
                  <a:pt x="1761" y="1821"/>
                </a:cubicBezTo>
                <a:cubicBezTo>
                  <a:pt x="759" y="2059"/>
                  <a:pt x="194" y="2861"/>
                  <a:pt x="75" y="3904"/>
                </a:cubicBezTo>
                <a:cubicBezTo>
                  <a:pt x="0" y="4559"/>
                  <a:pt x="275" y="5586"/>
                  <a:pt x="930" y="5586"/>
                </a:cubicBezTo>
                <a:cubicBezTo>
                  <a:pt x="1044" y="5586"/>
                  <a:pt x="1170" y="5555"/>
                  <a:pt x="1307" y="5485"/>
                </a:cubicBezTo>
                <a:cubicBezTo>
                  <a:pt x="1480" y="5399"/>
                  <a:pt x="1385" y="5261"/>
                  <a:pt x="1252" y="5261"/>
                </a:cubicBezTo>
                <a:cubicBezTo>
                  <a:pt x="1223" y="5261"/>
                  <a:pt x="1192" y="5268"/>
                  <a:pt x="1161" y="5283"/>
                </a:cubicBezTo>
                <a:cubicBezTo>
                  <a:pt x="1098" y="5315"/>
                  <a:pt x="1040" y="5330"/>
                  <a:pt x="986" y="5330"/>
                </a:cubicBezTo>
                <a:cubicBezTo>
                  <a:pt x="622" y="5330"/>
                  <a:pt x="482" y="4662"/>
                  <a:pt x="435" y="4416"/>
                </a:cubicBezTo>
                <a:cubicBezTo>
                  <a:pt x="359" y="4009"/>
                  <a:pt x="443" y="3563"/>
                  <a:pt x="568" y="3179"/>
                </a:cubicBezTo>
                <a:cubicBezTo>
                  <a:pt x="794" y="2482"/>
                  <a:pt x="1432" y="2041"/>
                  <a:pt x="2095" y="2041"/>
                </a:cubicBezTo>
                <a:cubicBezTo>
                  <a:pt x="2251" y="2041"/>
                  <a:pt x="2409" y="2066"/>
                  <a:pt x="2563" y="2117"/>
                </a:cubicBezTo>
                <a:lnTo>
                  <a:pt x="2563" y="2117"/>
                </a:lnTo>
                <a:cubicBezTo>
                  <a:pt x="2310" y="2472"/>
                  <a:pt x="2134" y="2872"/>
                  <a:pt x="2239" y="3250"/>
                </a:cubicBezTo>
                <a:cubicBezTo>
                  <a:pt x="2294" y="3451"/>
                  <a:pt x="2403" y="3529"/>
                  <a:pt x="2531" y="3529"/>
                </a:cubicBezTo>
                <a:cubicBezTo>
                  <a:pt x="2843" y="3529"/>
                  <a:pt x="3270" y="3070"/>
                  <a:pt x="3321" y="2808"/>
                </a:cubicBezTo>
                <a:cubicBezTo>
                  <a:pt x="3391" y="2438"/>
                  <a:pt x="3255" y="2178"/>
                  <a:pt x="3024" y="2012"/>
                </a:cubicBezTo>
                <a:lnTo>
                  <a:pt x="3024" y="2012"/>
                </a:lnTo>
                <a:cubicBezTo>
                  <a:pt x="3236" y="1736"/>
                  <a:pt x="3484" y="1482"/>
                  <a:pt x="3743" y="1262"/>
                </a:cubicBezTo>
                <a:cubicBezTo>
                  <a:pt x="4389" y="713"/>
                  <a:pt x="5458" y="245"/>
                  <a:pt x="6377" y="245"/>
                </a:cubicBezTo>
                <a:cubicBezTo>
                  <a:pt x="7254" y="245"/>
                  <a:pt x="7994" y="671"/>
                  <a:pt x="8100" y="1860"/>
                </a:cubicBezTo>
                <a:cubicBezTo>
                  <a:pt x="8105" y="1918"/>
                  <a:pt x="8155" y="1943"/>
                  <a:pt x="8215" y="1943"/>
                </a:cubicBezTo>
                <a:cubicBezTo>
                  <a:pt x="8317" y="1943"/>
                  <a:pt x="8449" y="1870"/>
                  <a:pt x="8439" y="1765"/>
                </a:cubicBezTo>
                <a:cubicBezTo>
                  <a:pt x="8323" y="462"/>
                  <a:pt x="7440" y="0"/>
                  <a:pt x="6439" y="0"/>
                </a:cubicBezTo>
                <a:close/>
              </a:path>
            </a:pathLst>
          </a:custGeom>
          <a:solidFill>
            <a:srgbClr val="FF7C35">
              <a:alpha val="56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6" name="Google Shape;266;p5"/>
          <p:cNvGrpSpPr/>
          <p:nvPr/>
        </p:nvGrpSpPr>
        <p:grpSpPr>
          <a:xfrm>
            <a:off x="514335" y="275264"/>
            <a:ext cx="11114732" cy="6343037"/>
            <a:chOff x="385750" y="206447"/>
            <a:chExt cx="8336049" cy="4757278"/>
          </a:xfrm>
        </p:grpSpPr>
        <p:sp>
          <p:nvSpPr>
            <p:cNvPr id="267" name="Google Shape;267;p5"/>
            <p:cNvSpPr/>
            <p:nvPr/>
          </p:nvSpPr>
          <p:spPr>
            <a:xfrm rot="-5400000">
              <a:off x="2208886" y="-1549189"/>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5"/>
            <p:cNvSpPr/>
            <p:nvPr/>
          </p:nvSpPr>
          <p:spPr>
            <a:xfrm rot="-5400000">
              <a:off x="2168061" y="-1575864"/>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9" name="Google Shape;269;p5"/>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70" name="Google Shape;270;p5"/>
          <p:cNvSpPr txBox="1">
            <a:spLocks noGrp="1"/>
          </p:cNvSpPr>
          <p:nvPr>
            <p:ph type="subTitle" idx="1"/>
          </p:nvPr>
        </p:nvSpPr>
        <p:spPr>
          <a:xfrm>
            <a:off x="6381995" y="2403549"/>
            <a:ext cx="4632800" cy="368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867"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271" name="Google Shape;271;p5"/>
          <p:cNvSpPr txBox="1">
            <a:spLocks noGrp="1"/>
          </p:cNvSpPr>
          <p:nvPr>
            <p:ph type="subTitle" idx="2"/>
          </p:nvPr>
        </p:nvSpPr>
        <p:spPr>
          <a:xfrm>
            <a:off x="1177205" y="2402949"/>
            <a:ext cx="4632800" cy="368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867"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272" name="Google Shape;272;p5"/>
          <p:cNvSpPr txBox="1">
            <a:spLocks noGrp="1"/>
          </p:cNvSpPr>
          <p:nvPr>
            <p:ph type="subTitle" idx="3"/>
          </p:nvPr>
        </p:nvSpPr>
        <p:spPr>
          <a:xfrm>
            <a:off x="6381995" y="1992251"/>
            <a:ext cx="4632800" cy="526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3333" b="1">
                <a:solidFill>
                  <a:schemeClr val="accent1"/>
                </a:solidFill>
                <a:latin typeface="Josefin Sans"/>
                <a:ea typeface="Josefin Sans"/>
                <a:cs typeface="Josefin Sans"/>
                <a:sym typeface="Josefin Sans"/>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273" name="Google Shape;273;p5"/>
          <p:cNvSpPr txBox="1">
            <a:spLocks noGrp="1"/>
          </p:cNvSpPr>
          <p:nvPr>
            <p:ph type="subTitle" idx="4"/>
          </p:nvPr>
        </p:nvSpPr>
        <p:spPr>
          <a:xfrm>
            <a:off x="1177205" y="1992251"/>
            <a:ext cx="4632800" cy="526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3200" b="1">
                <a:solidFill>
                  <a:schemeClr val="accent1"/>
                </a:solidFill>
                <a:latin typeface="Josefin Sans"/>
                <a:ea typeface="Josefin Sans"/>
                <a:cs typeface="Josefin Sans"/>
                <a:sym typeface="Josefin Sans"/>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Tree>
    <p:extLst>
      <p:ext uri="{BB962C8B-B14F-4D97-AF65-F5344CB8AC3E}">
        <p14:creationId xmlns:p14="http://schemas.microsoft.com/office/powerpoint/2010/main" val="31120380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020748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2" y="182035"/>
            <a:ext cx="2005543"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9" y="182035"/>
            <a:ext cx="3407833" cy="3902076"/>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2" y="956733"/>
            <a:ext cx="2005543" cy="3127376"/>
          </a:xfrm>
        </p:spPr>
        <p:txBody>
          <a:bodyPr/>
          <a:lstStyle>
            <a:lvl1pPr marL="0" indent="0">
              <a:buNone/>
              <a:defRPr sz="933"/>
            </a:lvl1pPr>
            <a:lvl2pPr marL="304784" indent="0">
              <a:buNone/>
              <a:defRPr sz="800"/>
            </a:lvl2pPr>
            <a:lvl3pPr marL="609570" indent="0">
              <a:buNone/>
              <a:defRPr sz="667"/>
            </a:lvl3pPr>
            <a:lvl4pPr marL="914354" indent="0">
              <a:buNone/>
              <a:defRPr sz="600"/>
            </a:lvl4pPr>
            <a:lvl5pPr marL="1219140" indent="0">
              <a:buNone/>
              <a:defRPr sz="600"/>
            </a:lvl5pPr>
            <a:lvl6pPr marL="1523925" indent="0">
              <a:buNone/>
              <a:defRPr sz="600"/>
            </a:lvl6pPr>
            <a:lvl7pPr marL="1828709" indent="0">
              <a:buNone/>
              <a:defRPr sz="600"/>
            </a:lvl7pPr>
            <a:lvl8pPr marL="2133493" indent="0">
              <a:buNone/>
              <a:defRPr sz="600"/>
            </a:lvl8pPr>
            <a:lvl9pPr marL="2438278"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769895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2"/>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784" indent="0">
              <a:buNone/>
              <a:defRPr sz="1867"/>
            </a:lvl2pPr>
            <a:lvl3pPr marL="609570" indent="0">
              <a:buNone/>
              <a:defRPr sz="1600"/>
            </a:lvl3pPr>
            <a:lvl4pPr marL="914354" indent="0">
              <a:buNone/>
              <a:defRPr sz="1333"/>
            </a:lvl4pPr>
            <a:lvl5pPr marL="1219140" indent="0">
              <a:buNone/>
              <a:defRPr sz="1333"/>
            </a:lvl5pPr>
            <a:lvl6pPr marL="1523925" indent="0">
              <a:buNone/>
              <a:defRPr sz="1333"/>
            </a:lvl6pPr>
            <a:lvl7pPr marL="1828709" indent="0">
              <a:buNone/>
              <a:defRPr sz="1333"/>
            </a:lvl7pPr>
            <a:lvl8pPr marL="2133493" indent="0">
              <a:buNone/>
              <a:defRPr sz="1333"/>
            </a:lvl8pPr>
            <a:lvl9pPr marL="2438278" indent="0">
              <a:buNone/>
              <a:defRPr sz="1333"/>
            </a:lvl9pPr>
          </a:lstStyle>
          <a:p>
            <a:endParaRPr lang="en-US"/>
          </a:p>
        </p:txBody>
      </p:sp>
      <p:sp>
        <p:nvSpPr>
          <p:cNvPr id="4" name="Text Placeholder 3"/>
          <p:cNvSpPr>
            <a:spLocks noGrp="1"/>
          </p:cNvSpPr>
          <p:nvPr>
            <p:ph type="body" sz="half" idx="2"/>
          </p:nvPr>
        </p:nvSpPr>
        <p:spPr>
          <a:xfrm>
            <a:off x="1194859" y="3578227"/>
            <a:ext cx="3657600" cy="536575"/>
          </a:xfrm>
        </p:spPr>
        <p:txBody>
          <a:bodyPr/>
          <a:lstStyle>
            <a:lvl1pPr marL="0" indent="0">
              <a:buNone/>
              <a:defRPr sz="933"/>
            </a:lvl1pPr>
            <a:lvl2pPr marL="304784" indent="0">
              <a:buNone/>
              <a:defRPr sz="800"/>
            </a:lvl2pPr>
            <a:lvl3pPr marL="609570" indent="0">
              <a:buNone/>
              <a:defRPr sz="667"/>
            </a:lvl3pPr>
            <a:lvl4pPr marL="914354" indent="0">
              <a:buNone/>
              <a:defRPr sz="600"/>
            </a:lvl4pPr>
            <a:lvl5pPr marL="1219140" indent="0">
              <a:buNone/>
              <a:defRPr sz="600"/>
            </a:lvl5pPr>
            <a:lvl6pPr marL="1523925" indent="0">
              <a:buNone/>
              <a:defRPr sz="600"/>
            </a:lvl6pPr>
            <a:lvl7pPr marL="1828709" indent="0">
              <a:buNone/>
              <a:defRPr sz="600"/>
            </a:lvl7pPr>
            <a:lvl8pPr marL="2133493" indent="0">
              <a:buNone/>
              <a:defRPr sz="600"/>
            </a:lvl8pPr>
            <a:lvl9pPr marL="2438278"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060168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692769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4"/>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4"/>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435591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32"/>
        <p:cNvGrpSpPr/>
        <p:nvPr/>
      </p:nvGrpSpPr>
      <p:grpSpPr>
        <a:xfrm>
          <a:off x="0" y="0"/>
          <a:ext cx="0" cy="0"/>
          <a:chOff x="0" y="0"/>
          <a:chExt cx="0" cy="0"/>
        </a:xfrm>
      </p:grpSpPr>
      <p:grpSp>
        <p:nvGrpSpPr>
          <p:cNvPr id="333" name="Google Shape;333;p7"/>
          <p:cNvGrpSpPr/>
          <p:nvPr/>
        </p:nvGrpSpPr>
        <p:grpSpPr>
          <a:xfrm rot="-1180894">
            <a:off x="10308556" y="6082910"/>
            <a:ext cx="2434221" cy="703316"/>
            <a:chOff x="4314275" y="3002400"/>
            <a:chExt cx="1825625" cy="527475"/>
          </a:xfrm>
        </p:grpSpPr>
        <p:sp>
          <p:nvSpPr>
            <p:cNvPr id="334" name="Google Shape;334;p7"/>
            <p:cNvSpPr/>
            <p:nvPr/>
          </p:nvSpPr>
          <p:spPr>
            <a:xfrm>
              <a:off x="5996650" y="3489625"/>
              <a:ext cx="35350" cy="26475"/>
            </a:xfrm>
            <a:custGeom>
              <a:avLst/>
              <a:gdLst/>
              <a:ahLst/>
              <a:cxnLst/>
              <a:rect l="l" t="t" r="r" b="b"/>
              <a:pathLst>
                <a:path w="1414" h="1059" extrusionOk="0">
                  <a:moveTo>
                    <a:pt x="1413" y="753"/>
                  </a:moveTo>
                  <a:lnTo>
                    <a:pt x="1210" y="0"/>
                  </a:lnTo>
                  <a:cubicBezTo>
                    <a:pt x="1110" y="28"/>
                    <a:pt x="1010" y="52"/>
                    <a:pt x="908" y="78"/>
                  </a:cubicBezTo>
                  <a:lnTo>
                    <a:pt x="606" y="154"/>
                  </a:lnTo>
                  <a:cubicBezTo>
                    <a:pt x="581" y="162"/>
                    <a:pt x="555" y="168"/>
                    <a:pt x="531" y="173"/>
                  </a:cubicBezTo>
                  <a:lnTo>
                    <a:pt x="455" y="190"/>
                  </a:lnTo>
                  <a:lnTo>
                    <a:pt x="303" y="225"/>
                  </a:lnTo>
                  <a:cubicBezTo>
                    <a:pt x="201" y="248"/>
                    <a:pt x="101" y="272"/>
                    <a:pt x="0" y="294"/>
                  </a:cubicBezTo>
                  <a:lnTo>
                    <a:pt x="165" y="1058"/>
                  </a:lnTo>
                  <a:cubicBezTo>
                    <a:pt x="269" y="1035"/>
                    <a:pt x="373" y="1011"/>
                    <a:pt x="479" y="986"/>
                  </a:cubicBezTo>
                  <a:lnTo>
                    <a:pt x="636" y="950"/>
                  </a:lnTo>
                  <a:lnTo>
                    <a:pt x="714" y="932"/>
                  </a:lnTo>
                  <a:cubicBezTo>
                    <a:pt x="740" y="925"/>
                    <a:pt x="766" y="920"/>
                    <a:pt x="792" y="913"/>
                  </a:cubicBezTo>
                  <a:lnTo>
                    <a:pt x="1102" y="834"/>
                  </a:lnTo>
                  <a:cubicBezTo>
                    <a:pt x="1206" y="808"/>
                    <a:pt x="1310" y="783"/>
                    <a:pt x="1413" y="75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7"/>
            <p:cNvSpPr/>
            <p:nvPr/>
          </p:nvSpPr>
          <p:spPr>
            <a:xfrm>
              <a:off x="6050700" y="3472725"/>
              <a:ext cx="36225" cy="28650"/>
            </a:xfrm>
            <a:custGeom>
              <a:avLst/>
              <a:gdLst/>
              <a:ahLst/>
              <a:cxnLst/>
              <a:rect l="l" t="t" r="r" b="b"/>
              <a:pathLst>
                <a:path w="1449" h="1146" extrusionOk="0">
                  <a:moveTo>
                    <a:pt x="1448" y="733"/>
                  </a:moveTo>
                  <a:lnTo>
                    <a:pt x="1181" y="0"/>
                  </a:lnTo>
                  <a:lnTo>
                    <a:pt x="1108" y="28"/>
                  </a:lnTo>
                  <a:lnTo>
                    <a:pt x="1035" y="54"/>
                  </a:lnTo>
                  <a:lnTo>
                    <a:pt x="887" y="106"/>
                  </a:lnTo>
                  <a:lnTo>
                    <a:pt x="594" y="209"/>
                  </a:lnTo>
                  <a:cubicBezTo>
                    <a:pt x="495" y="241"/>
                    <a:pt x="396" y="273"/>
                    <a:pt x="297" y="304"/>
                  </a:cubicBezTo>
                  <a:lnTo>
                    <a:pt x="148" y="353"/>
                  </a:lnTo>
                  <a:cubicBezTo>
                    <a:pt x="99" y="369"/>
                    <a:pt x="49" y="386"/>
                    <a:pt x="0" y="400"/>
                  </a:cubicBezTo>
                  <a:lnTo>
                    <a:pt x="233" y="1146"/>
                  </a:lnTo>
                  <a:cubicBezTo>
                    <a:pt x="285" y="1131"/>
                    <a:pt x="334" y="1113"/>
                    <a:pt x="386" y="1096"/>
                  </a:cubicBezTo>
                  <a:lnTo>
                    <a:pt x="538" y="1047"/>
                  </a:lnTo>
                  <a:cubicBezTo>
                    <a:pt x="640" y="1012"/>
                    <a:pt x="743" y="980"/>
                    <a:pt x="844" y="947"/>
                  </a:cubicBezTo>
                  <a:lnTo>
                    <a:pt x="1147" y="840"/>
                  </a:lnTo>
                  <a:lnTo>
                    <a:pt x="1298" y="787"/>
                  </a:lnTo>
                  <a:lnTo>
                    <a:pt x="1374" y="76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7"/>
            <p:cNvSpPr/>
            <p:nvPr/>
          </p:nvSpPr>
          <p:spPr>
            <a:xfrm>
              <a:off x="6103125" y="3451300"/>
              <a:ext cx="36775" cy="30575"/>
            </a:xfrm>
            <a:custGeom>
              <a:avLst/>
              <a:gdLst/>
              <a:ahLst/>
              <a:cxnLst/>
              <a:rect l="l" t="t" r="r" b="b"/>
              <a:pathLst>
                <a:path w="1471" h="1223" extrusionOk="0">
                  <a:moveTo>
                    <a:pt x="1470" y="707"/>
                  </a:moveTo>
                  <a:lnTo>
                    <a:pt x="1140" y="1"/>
                  </a:lnTo>
                  <a:cubicBezTo>
                    <a:pt x="1093" y="24"/>
                    <a:pt x="1046" y="45"/>
                    <a:pt x="997" y="66"/>
                  </a:cubicBezTo>
                  <a:lnTo>
                    <a:pt x="856" y="130"/>
                  </a:lnTo>
                  <a:lnTo>
                    <a:pt x="573" y="259"/>
                  </a:lnTo>
                  <a:lnTo>
                    <a:pt x="286" y="381"/>
                  </a:lnTo>
                  <a:lnTo>
                    <a:pt x="143" y="442"/>
                  </a:lnTo>
                  <a:lnTo>
                    <a:pt x="71" y="472"/>
                  </a:lnTo>
                  <a:cubicBezTo>
                    <a:pt x="48" y="483"/>
                    <a:pt x="23" y="492"/>
                    <a:pt x="0" y="500"/>
                  </a:cubicBezTo>
                  <a:lnTo>
                    <a:pt x="297" y="1223"/>
                  </a:lnTo>
                  <a:cubicBezTo>
                    <a:pt x="321" y="1212"/>
                    <a:pt x="346" y="1203"/>
                    <a:pt x="371" y="1193"/>
                  </a:cubicBezTo>
                  <a:lnTo>
                    <a:pt x="445" y="1161"/>
                  </a:lnTo>
                  <a:lnTo>
                    <a:pt x="591" y="1099"/>
                  </a:lnTo>
                  <a:lnTo>
                    <a:pt x="887" y="973"/>
                  </a:lnTo>
                  <a:lnTo>
                    <a:pt x="1180" y="841"/>
                  </a:lnTo>
                  <a:lnTo>
                    <a:pt x="1325" y="774"/>
                  </a:lnTo>
                  <a:cubicBezTo>
                    <a:pt x="1372" y="752"/>
                    <a:pt x="1422" y="731"/>
                    <a:pt x="1470" y="70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7"/>
            <p:cNvSpPr/>
            <p:nvPr/>
          </p:nvSpPr>
          <p:spPr>
            <a:xfrm>
              <a:off x="5828575" y="3508875"/>
              <a:ext cx="32525" cy="21000"/>
            </a:xfrm>
            <a:custGeom>
              <a:avLst/>
              <a:gdLst/>
              <a:ahLst/>
              <a:cxnLst/>
              <a:rect l="l" t="t" r="r" b="b"/>
              <a:pathLst>
                <a:path w="1301" h="840" extrusionOk="0">
                  <a:moveTo>
                    <a:pt x="1286" y="840"/>
                  </a:moveTo>
                  <a:lnTo>
                    <a:pt x="1301" y="59"/>
                  </a:lnTo>
                  <a:lnTo>
                    <a:pt x="990" y="51"/>
                  </a:lnTo>
                  <a:lnTo>
                    <a:pt x="679" y="38"/>
                  </a:lnTo>
                  <a:cubicBezTo>
                    <a:pt x="575" y="34"/>
                    <a:pt x="472" y="28"/>
                    <a:pt x="369" y="21"/>
                  </a:cubicBezTo>
                  <a:cubicBezTo>
                    <a:pt x="266" y="14"/>
                    <a:pt x="162" y="9"/>
                    <a:pt x="60" y="1"/>
                  </a:cubicBezTo>
                  <a:lnTo>
                    <a:pt x="0" y="778"/>
                  </a:lnTo>
                  <a:cubicBezTo>
                    <a:pt x="108" y="788"/>
                    <a:pt x="214" y="793"/>
                    <a:pt x="322" y="800"/>
                  </a:cubicBezTo>
                  <a:cubicBezTo>
                    <a:pt x="429" y="808"/>
                    <a:pt x="536" y="815"/>
                    <a:pt x="644" y="819"/>
                  </a:cubicBezTo>
                  <a:lnTo>
                    <a:pt x="966" y="83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7"/>
            <p:cNvSpPr/>
            <p:nvPr/>
          </p:nvSpPr>
          <p:spPr>
            <a:xfrm>
              <a:off x="5885750" y="3508675"/>
              <a:ext cx="32625" cy="21125"/>
            </a:xfrm>
            <a:custGeom>
              <a:avLst/>
              <a:gdLst/>
              <a:ahLst/>
              <a:cxnLst/>
              <a:rect l="l" t="t" r="r" b="b"/>
              <a:pathLst>
                <a:path w="1305" h="845" extrusionOk="0">
                  <a:moveTo>
                    <a:pt x="1305" y="779"/>
                  </a:moveTo>
                  <a:lnTo>
                    <a:pt x="1243" y="0"/>
                  </a:lnTo>
                  <a:cubicBezTo>
                    <a:pt x="830" y="32"/>
                    <a:pt x="415" y="52"/>
                    <a:pt x="1" y="64"/>
                  </a:cubicBezTo>
                  <a:lnTo>
                    <a:pt x="20" y="845"/>
                  </a:lnTo>
                  <a:cubicBezTo>
                    <a:pt x="450" y="833"/>
                    <a:pt x="878" y="811"/>
                    <a:pt x="1305" y="7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7"/>
            <p:cNvSpPr/>
            <p:nvPr/>
          </p:nvSpPr>
          <p:spPr>
            <a:xfrm>
              <a:off x="5941225" y="3501750"/>
              <a:ext cx="34125" cy="23975"/>
            </a:xfrm>
            <a:custGeom>
              <a:avLst/>
              <a:gdLst/>
              <a:ahLst/>
              <a:cxnLst/>
              <a:rect l="l" t="t" r="r" b="b"/>
              <a:pathLst>
                <a:path w="1365" h="959" extrusionOk="0">
                  <a:moveTo>
                    <a:pt x="1365" y="770"/>
                  </a:moveTo>
                  <a:lnTo>
                    <a:pt x="1231" y="0"/>
                  </a:lnTo>
                  <a:cubicBezTo>
                    <a:pt x="1130" y="19"/>
                    <a:pt x="1027" y="34"/>
                    <a:pt x="924" y="50"/>
                  </a:cubicBezTo>
                  <a:lnTo>
                    <a:pt x="617" y="99"/>
                  </a:lnTo>
                  <a:cubicBezTo>
                    <a:pt x="591" y="102"/>
                    <a:pt x="567" y="107"/>
                    <a:pt x="541" y="111"/>
                  </a:cubicBezTo>
                  <a:lnTo>
                    <a:pt x="464" y="121"/>
                  </a:lnTo>
                  <a:lnTo>
                    <a:pt x="309" y="142"/>
                  </a:lnTo>
                  <a:cubicBezTo>
                    <a:pt x="206" y="154"/>
                    <a:pt x="104" y="171"/>
                    <a:pt x="1" y="183"/>
                  </a:cubicBezTo>
                  <a:lnTo>
                    <a:pt x="94" y="958"/>
                  </a:lnTo>
                  <a:cubicBezTo>
                    <a:pt x="201" y="945"/>
                    <a:pt x="307" y="930"/>
                    <a:pt x="413" y="917"/>
                  </a:cubicBezTo>
                  <a:lnTo>
                    <a:pt x="572" y="896"/>
                  </a:lnTo>
                  <a:lnTo>
                    <a:pt x="651" y="885"/>
                  </a:lnTo>
                  <a:cubicBezTo>
                    <a:pt x="678" y="881"/>
                    <a:pt x="705" y="878"/>
                    <a:pt x="731" y="874"/>
                  </a:cubicBezTo>
                  <a:lnTo>
                    <a:pt x="1048" y="824"/>
                  </a:lnTo>
                  <a:cubicBezTo>
                    <a:pt x="1153" y="803"/>
                    <a:pt x="1261" y="789"/>
                    <a:pt x="1365" y="7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7"/>
            <p:cNvSpPr/>
            <p:nvPr/>
          </p:nvSpPr>
          <p:spPr>
            <a:xfrm>
              <a:off x="5661000" y="3468850"/>
              <a:ext cx="36650" cy="30075"/>
            </a:xfrm>
            <a:custGeom>
              <a:avLst/>
              <a:gdLst/>
              <a:ahLst/>
              <a:cxnLst/>
              <a:rect l="l" t="t" r="r" b="b"/>
              <a:pathLst>
                <a:path w="1466" h="1203" extrusionOk="0">
                  <a:moveTo>
                    <a:pt x="1193" y="1203"/>
                  </a:moveTo>
                  <a:lnTo>
                    <a:pt x="1465" y="472"/>
                  </a:lnTo>
                  <a:lnTo>
                    <a:pt x="1177" y="361"/>
                  </a:lnTo>
                  <a:cubicBezTo>
                    <a:pt x="1128" y="343"/>
                    <a:pt x="1080" y="323"/>
                    <a:pt x="1033" y="303"/>
                  </a:cubicBezTo>
                  <a:lnTo>
                    <a:pt x="890" y="245"/>
                  </a:lnTo>
                  <a:lnTo>
                    <a:pt x="747" y="187"/>
                  </a:lnTo>
                  <a:cubicBezTo>
                    <a:pt x="700" y="167"/>
                    <a:pt x="653" y="145"/>
                    <a:pt x="605" y="125"/>
                  </a:cubicBezTo>
                  <a:lnTo>
                    <a:pt x="465" y="63"/>
                  </a:lnTo>
                  <a:lnTo>
                    <a:pt x="394" y="32"/>
                  </a:lnTo>
                  <a:lnTo>
                    <a:pt x="324" y="0"/>
                  </a:lnTo>
                  <a:lnTo>
                    <a:pt x="0" y="711"/>
                  </a:lnTo>
                  <a:cubicBezTo>
                    <a:pt x="24" y="723"/>
                    <a:pt x="49" y="733"/>
                    <a:pt x="74" y="745"/>
                  </a:cubicBezTo>
                  <a:lnTo>
                    <a:pt x="148" y="777"/>
                  </a:lnTo>
                  <a:lnTo>
                    <a:pt x="297" y="843"/>
                  </a:lnTo>
                  <a:cubicBezTo>
                    <a:pt x="346" y="864"/>
                    <a:pt x="396" y="886"/>
                    <a:pt x="445" y="907"/>
                  </a:cubicBezTo>
                  <a:lnTo>
                    <a:pt x="595" y="969"/>
                  </a:lnTo>
                  <a:lnTo>
                    <a:pt x="745" y="1030"/>
                  </a:lnTo>
                  <a:cubicBezTo>
                    <a:pt x="794" y="1051"/>
                    <a:pt x="844" y="1072"/>
                    <a:pt x="893" y="108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7"/>
            <p:cNvSpPr/>
            <p:nvPr/>
          </p:nvSpPr>
          <p:spPr>
            <a:xfrm>
              <a:off x="5715050" y="3488500"/>
              <a:ext cx="35650" cy="27175"/>
            </a:xfrm>
            <a:custGeom>
              <a:avLst/>
              <a:gdLst/>
              <a:ahLst/>
              <a:cxnLst/>
              <a:rect l="l" t="t" r="r" b="b"/>
              <a:pathLst>
                <a:path w="1426" h="1087" extrusionOk="0">
                  <a:moveTo>
                    <a:pt x="1244" y="1086"/>
                  </a:moveTo>
                  <a:lnTo>
                    <a:pt x="1425" y="326"/>
                  </a:lnTo>
                  <a:lnTo>
                    <a:pt x="1349" y="309"/>
                  </a:lnTo>
                  <a:lnTo>
                    <a:pt x="1274" y="290"/>
                  </a:lnTo>
                  <a:lnTo>
                    <a:pt x="1124" y="251"/>
                  </a:lnTo>
                  <a:lnTo>
                    <a:pt x="974" y="214"/>
                  </a:lnTo>
                  <a:cubicBezTo>
                    <a:pt x="925" y="201"/>
                    <a:pt x="875" y="187"/>
                    <a:pt x="824" y="173"/>
                  </a:cubicBezTo>
                  <a:cubicBezTo>
                    <a:pt x="725" y="146"/>
                    <a:pt x="625" y="119"/>
                    <a:pt x="527" y="90"/>
                  </a:cubicBezTo>
                  <a:lnTo>
                    <a:pt x="231" y="0"/>
                  </a:lnTo>
                  <a:lnTo>
                    <a:pt x="1" y="746"/>
                  </a:lnTo>
                  <a:lnTo>
                    <a:pt x="309" y="840"/>
                  </a:lnTo>
                  <a:cubicBezTo>
                    <a:pt x="412" y="870"/>
                    <a:pt x="516" y="897"/>
                    <a:pt x="620" y="927"/>
                  </a:cubicBezTo>
                  <a:cubicBezTo>
                    <a:pt x="672" y="942"/>
                    <a:pt x="723" y="957"/>
                    <a:pt x="775" y="970"/>
                  </a:cubicBezTo>
                  <a:lnTo>
                    <a:pt x="932" y="1009"/>
                  </a:lnTo>
                  <a:lnTo>
                    <a:pt x="1088" y="1048"/>
                  </a:lnTo>
                  <a:lnTo>
                    <a:pt x="1166" y="106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7"/>
            <p:cNvSpPr/>
            <p:nvPr/>
          </p:nvSpPr>
          <p:spPr>
            <a:xfrm>
              <a:off x="5770975" y="3501725"/>
              <a:ext cx="34200" cy="24050"/>
            </a:xfrm>
            <a:custGeom>
              <a:avLst/>
              <a:gdLst/>
              <a:ahLst/>
              <a:cxnLst/>
              <a:rect l="l" t="t" r="r" b="b"/>
              <a:pathLst>
                <a:path w="1368" h="962" extrusionOk="0">
                  <a:moveTo>
                    <a:pt x="1273" y="961"/>
                  </a:moveTo>
                  <a:lnTo>
                    <a:pt x="1367" y="188"/>
                  </a:lnTo>
                  <a:lnTo>
                    <a:pt x="1214" y="169"/>
                  </a:lnTo>
                  <a:cubicBezTo>
                    <a:pt x="1163" y="163"/>
                    <a:pt x="1111" y="154"/>
                    <a:pt x="1060" y="148"/>
                  </a:cubicBezTo>
                  <a:cubicBezTo>
                    <a:pt x="958" y="134"/>
                    <a:pt x="856" y="120"/>
                    <a:pt x="753" y="104"/>
                  </a:cubicBezTo>
                  <a:cubicBezTo>
                    <a:pt x="549" y="70"/>
                    <a:pt x="345" y="39"/>
                    <a:pt x="142" y="0"/>
                  </a:cubicBezTo>
                  <a:lnTo>
                    <a:pt x="0" y="768"/>
                  </a:lnTo>
                  <a:cubicBezTo>
                    <a:pt x="211" y="809"/>
                    <a:pt x="423" y="842"/>
                    <a:pt x="635" y="876"/>
                  </a:cubicBezTo>
                  <a:cubicBezTo>
                    <a:pt x="742" y="892"/>
                    <a:pt x="847" y="905"/>
                    <a:pt x="954" y="922"/>
                  </a:cubicBezTo>
                  <a:cubicBezTo>
                    <a:pt x="1007" y="929"/>
                    <a:pt x="1060" y="937"/>
                    <a:pt x="1112" y="94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7"/>
            <p:cNvSpPr/>
            <p:nvPr/>
          </p:nvSpPr>
          <p:spPr>
            <a:xfrm>
              <a:off x="5523475" y="3369525"/>
              <a:ext cx="35550" cy="36550"/>
            </a:xfrm>
            <a:custGeom>
              <a:avLst/>
              <a:gdLst/>
              <a:ahLst/>
              <a:cxnLst/>
              <a:rect l="l" t="t" r="r" b="b"/>
              <a:pathLst>
                <a:path w="1422" h="1462" extrusionOk="0">
                  <a:moveTo>
                    <a:pt x="863" y="1462"/>
                  </a:moveTo>
                  <a:lnTo>
                    <a:pt x="1422" y="916"/>
                  </a:lnTo>
                  <a:lnTo>
                    <a:pt x="1211" y="692"/>
                  </a:lnTo>
                  <a:lnTo>
                    <a:pt x="1157" y="637"/>
                  </a:lnTo>
                  <a:lnTo>
                    <a:pt x="1131" y="609"/>
                  </a:lnTo>
                  <a:lnTo>
                    <a:pt x="1105" y="580"/>
                  </a:lnTo>
                  <a:lnTo>
                    <a:pt x="1004" y="465"/>
                  </a:lnTo>
                  <a:lnTo>
                    <a:pt x="902" y="351"/>
                  </a:lnTo>
                  <a:lnTo>
                    <a:pt x="852" y="294"/>
                  </a:lnTo>
                  <a:lnTo>
                    <a:pt x="802" y="235"/>
                  </a:lnTo>
                  <a:lnTo>
                    <a:pt x="604" y="0"/>
                  </a:lnTo>
                  <a:lnTo>
                    <a:pt x="0" y="495"/>
                  </a:lnTo>
                  <a:lnTo>
                    <a:pt x="209" y="743"/>
                  </a:lnTo>
                  <a:lnTo>
                    <a:pt x="261" y="805"/>
                  </a:lnTo>
                  <a:lnTo>
                    <a:pt x="314" y="865"/>
                  </a:lnTo>
                  <a:lnTo>
                    <a:pt x="422" y="986"/>
                  </a:lnTo>
                  <a:lnTo>
                    <a:pt x="529" y="1108"/>
                  </a:lnTo>
                  <a:lnTo>
                    <a:pt x="556" y="1137"/>
                  </a:lnTo>
                  <a:lnTo>
                    <a:pt x="584" y="1167"/>
                  </a:lnTo>
                  <a:lnTo>
                    <a:pt x="640" y="1226"/>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7"/>
            <p:cNvSpPr/>
            <p:nvPr/>
          </p:nvSpPr>
          <p:spPr>
            <a:xfrm>
              <a:off x="5563675" y="3409225"/>
              <a:ext cx="36725" cy="35025"/>
            </a:xfrm>
            <a:custGeom>
              <a:avLst/>
              <a:gdLst/>
              <a:ahLst/>
              <a:cxnLst/>
              <a:rect l="l" t="t" r="r" b="b"/>
              <a:pathLst>
                <a:path w="1469" h="1401" extrusionOk="0">
                  <a:moveTo>
                    <a:pt x="1004" y="1400"/>
                  </a:moveTo>
                  <a:lnTo>
                    <a:pt x="1468" y="772"/>
                  </a:lnTo>
                  <a:cubicBezTo>
                    <a:pt x="1385" y="714"/>
                    <a:pt x="1306" y="651"/>
                    <a:pt x="1225" y="588"/>
                  </a:cubicBezTo>
                  <a:lnTo>
                    <a:pt x="1104" y="494"/>
                  </a:lnTo>
                  <a:cubicBezTo>
                    <a:pt x="1084" y="479"/>
                    <a:pt x="1063" y="463"/>
                    <a:pt x="1043" y="448"/>
                  </a:cubicBezTo>
                  <a:lnTo>
                    <a:pt x="985" y="398"/>
                  </a:lnTo>
                  <a:lnTo>
                    <a:pt x="750" y="203"/>
                  </a:lnTo>
                  <a:cubicBezTo>
                    <a:pt x="730" y="187"/>
                    <a:pt x="710" y="169"/>
                    <a:pt x="691" y="153"/>
                  </a:cubicBezTo>
                  <a:lnTo>
                    <a:pt x="634" y="102"/>
                  </a:lnTo>
                  <a:lnTo>
                    <a:pt x="520" y="1"/>
                  </a:lnTo>
                  <a:lnTo>
                    <a:pt x="0" y="584"/>
                  </a:lnTo>
                  <a:lnTo>
                    <a:pt x="121" y="691"/>
                  </a:lnTo>
                  <a:lnTo>
                    <a:pt x="182" y="744"/>
                  </a:lnTo>
                  <a:cubicBezTo>
                    <a:pt x="203" y="762"/>
                    <a:pt x="223" y="781"/>
                    <a:pt x="244" y="797"/>
                  </a:cubicBezTo>
                  <a:lnTo>
                    <a:pt x="494" y="1005"/>
                  </a:lnTo>
                  <a:lnTo>
                    <a:pt x="556" y="1057"/>
                  </a:lnTo>
                  <a:cubicBezTo>
                    <a:pt x="577" y="1073"/>
                    <a:pt x="599" y="1090"/>
                    <a:pt x="620" y="1106"/>
                  </a:cubicBezTo>
                  <a:lnTo>
                    <a:pt x="747" y="1205"/>
                  </a:lnTo>
                  <a:cubicBezTo>
                    <a:pt x="832" y="1270"/>
                    <a:pt x="916" y="1337"/>
                    <a:pt x="1004" y="140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7"/>
            <p:cNvSpPr/>
            <p:nvPr/>
          </p:nvSpPr>
          <p:spPr>
            <a:xfrm>
              <a:off x="5609825" y="3442250"/>
              <a:ext cx="37050" cy="32775"/>
            </a:xfrm>
            <a:custGeom>
              <a:avLst/>
              <a:gdLst/>
              <a:ahLst/>
              <a:cxnLst/>
              <a:rect l="l" t="t" r="r" b="b"/>
              <a:pathLst>
                <a:path w="1482" h="1311" extrusionOk="0">
                  <a:moveTo>
                    <a:pt x="1113" y="1310"/>
                  </a:moveTo>
                  <a:lnTo>
                    <a:pt x="1482" y="622"/>
                  </a:lnTo>
                  <a:lnTo>
                    <a:pt x="1346" y="549"/>
                  </a:lnTo>
                  <a:cubicBezTo>
                    <a:pt x="1325" y="537"/>
                    <a:pt x="1301" y="526"/>
                    <a:pt x="1279" y="512"/>
                  </a:cubicBezTo>
                  <a:lnTo>
                    <a:pt x="1212" y="475"/>
                  </a:lnTo>
                  <a:lnTo>
                    <a:pt x="946" y="323"/>
                  </a:lnTo>
                  <a:cubicBezTo>
                    <a:pt x="857" y="271"/>
                    <a:pt x="770" y="216"/>
                    <a:pt x="682" y="164"/>
                  </a:cubicBezTo>
                  <a:cubicBezTo>
                    <a:pt x="638" y="137"/>
                    <a:pt x="594" y="112"/>
                    <a:pt x="551" y="82"/>
                  </a:cubicBezTo>
                  <a:lnTo>
                    <a:pt x="422" y="0"/>
                  </a:lnTo>
                  <a:lnTo>
                    <a:pt x="0" y="657"/>
                  </a:lnTo>
                  <a:lnTo>
                    <a:pt x="135" y="745"/>
                  </a:lnTo>
                  <a:cubicBezTo>
                    <a:pt x="181" y="773"/>
                    <a:pt x="228" y="800"/>
                    <a:pt x="274" y="829"/>
                  </a:cubicBezTo>
                  <a:cubicBezTo>
                    <a:pt x="367" y="885"/>
                    <a:pt x="457" y="940"/>
                    <a:pt x="551" y="996"/>
                  </a:cubicBezTo>
                  <a:lnTo>
                    <a:pt x="832" y="1155"/>
                  </a:lnTo>
                  <a:lnTo>
                    <a:pt x="903" y="1195"/>
                  </a:lnTo>
                  <a:cubicBezTo>
                    <a:pt x="926" y="1209"/>
                    <a:pt x="950" y="1222"/>
                    <a:pt x="974" y="123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7"/>
            <p:cNvSpPr/>
            <p:nvPr/>
          </p:nvSpPr>
          <p:spPr>
            <a:xfrm>
              <a:off x="5450300" y="3221950"/>
              <a:ext cx="26025" cy="35000"/>
            </a:xfrm>
            <a:custGeom>
              <a:avLst/>
              <a:gdLst/>
              <a:ahLst/>
              <a:cxnLst/>
              <a:rect l="l" t="t" r="r" b="b"/>
              <a:pathLst>
                <a:path w="1041" h="1400" extrusionOk="0">
                  <a:moveTo>
                    <a:pt x="289" y="1400"/>
                  </a:moveTo>
                  <a:lnTo>
                    <a:pt x="1041" y="1187"/>
                  </a:lnTo>
                  <a:lnTo>
                    <a:pt x="1018" y="1115"/>
                  </a:lnTo>
                  <a:lnTo>
                    <a:pt x="999" y="1041"/>
                  </a:lnTo>
                  <a:lnTo>
                    <a:pt x="961" y="894"/>
                  </a:lnTo>
                  <a:lnTo>
                    <a:pt x="923" y="746"/>
                  </a:lnTo>
                  <a:cubicBezTo>
                    <a:pt x="917" y="722"/>
                    <a:pt x="912" y="697"/>
                    <a:pt x="906" y="672"/>
                  </a:cubicBezTo>
                  <a:lnTo>
                    <a:pt x="890" y="598"/>
                  </a:lnTo>
                  <a:cubicBezTo>
                    <a:pt x="867" y="499"/>
                    <a:pt x="845" y="400"/>
                    <a:pt x="824" y="300"/>
                  </a:cubicBezTo>
                  <a:lnTo>
                    <a:pt x="770" y="0"/>
                  </a:lnTo>
                  <a:lnTo>
                    <a:pt x="1" y="134"/>
                  </a:lnTo>
                  <a:lnTo>
                    <a:pt x="59" y="453"/>
                  </a:lnTo>
                  <a:cubicBezTo>
                    <a:pt x="81" y="561"/>
                    <a:pt x="106" y="666"/>
                    <a:pt x="128" y="771"/>
                  </a:cubicBezTo>
                  <a:lnTo>
                    <a:pt x="145" y="850"/>
                  </a:lnTo>
                  <a:cubicBezTo>
                    <a:pt x="152" y="876"/>
                    <a:pt x="157" y="904"/>
                    <a:pt x="163" y="930"/>
                  </a:cubicBezTo>
                  <a:lnTo>
                    <a:pt x="204" y="1087"/>
                  </a:lnTo>
                  <a:lnTo>
                    <a:pt x="244" y="1245"/>
                  </a:lnTo>
                  <a:lnTo>
                    <a:pt x="265" y="132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7"/>
            <p:cNvSpPr/>
            <p:nvPr/>
          </p:nvSpPr>
          <p:spPr>
            <a:xfrm>
              <a:off x="5465525" y="3274625"/>
              <a:ext cx="30350" cy="36625"/>
            </a:xfrm>
            <a:custGeom>
              <a:avLst/>
              <a:gdLst/>
              <a:ahLst/>
              <a:cxnLst/>
              <a:rect l="l" t="t" r="r" b="b"/>
              <a:pathLst>
                <a:path w="1214" h="1465" extrusionOk="0">
                  <a:moveTo>
                    <a:pt x="511" y="1465"/>
                  </a:moveTo>
                  <a:lnTo>
                    <a:pt x="1214" y="1123"/>
                  </a:lnTo>
                  <a:cubicBezTo>
                    <a:pt x="1121" y="941"/>
                    <a:pt x="1043" y="754"/>
                    <a:pt x="959" y="568"/>
                  </a:cubicBezTo>
                  <a:lnTo>
                    <a:pt x="843" y="285"/>
                  </a:lnTo>
                  <a:lnTo>
                    <a:pt x="814" y="215"/>
                  </a:lnTo>
                  <a:cubicBezTo>
                    <a:pt x="809" y="204"/>
                    <a:pt x="803" y="191"/>
                    <a:pt x="799" y="180"/>
                  </a:cubicBezTo>
                  <a:lnTo>
                    <a:pt x="787" y="144"/>
                  </a:lnTo>
                  <a:lnTo>
                    <a:pt x="733" y="1"/>
                  </a:lnTo>
                  <a:lnTo>
                    <a:pt x="1" y="273"/>
                  </a:lnTo>
                  <a:lnTo>
                    <a:pt x="56" y="425"/>
                  </a:lnTo>
                  <a:lnTo>
                    <a:pt x="70" y="462"/>
                  </a:lnTo>
                  <a:cubicBezTo>
                    <a:pt x="76" y="476"/>
                    <a:pt x="81" y="487"/>
                    <a:pt x="86" y="501"/>
                  </a:cubicBezTo>
                  <a:lnTo>
                    <a:pt x="117" y="576"/>
                  </a:lnTo>
                  <a:lnTo>
                    <a:pt x="240" y="877"/>
                  </a:lnTo>
                  <a:cubicBezTo>
                    <a:pt x="330" y="1072"/>
                    <a:pt x="413" y="1272"/>
                    <a:pt x="511" y="146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7"/>
            <p:cNvSpPr/>
            <p:nvPr/>
          </p:nvSpPr>
          <p:spPr>
            <a:xfrm>
              <a:off x="5490250" y="3324050"/>
              <a:ext cx="33400" cy="37050"/>
            </a:xfrm>
            <a:custGeom>
              <a:avLst/>
              <a:gdLst/>
              <a:ahLst/>
              <a:cxnLst/>
              <a:rect l="l" t="t" r="r" b="b"/>
              <a:pathLst>
                <a:path w="1336" h="1482" extrusionOk="0">
                  <a:moveTo>
                    <a:pt x="698" y="1482"/>
                  </a:moveTo>
                  <a:lnTo>
                    <a:pt x="1336" y="1032"/>
                  </a:lnTo>
                  <a:lnTo>
                    <a:pt x="1162" y="780"/>
                  </a:lnTo>
                  <a:lnTo>
                    <a:pt x="995" y="524"/>
                  </a:lnTo>
                  <a:cubicBezTo>
                    <a:pt x="938" y="439"/>
                    <a:pt x="886" y="351"/>
                    <a:pt x="834" y="263"/>
                  </a:cubicBezTo>
                  <a:lnTo>
                    <a:pt x="755" y="132"/>
                  </a:lnTo>
                  <a:cubicBezTo>
                    <a:pt x="741" y="109"/>
                    <a:pt x="727" y="90"/>
                    <a:pt x="715" y="67"/>
                  </a:cubicBezTo>
                  <a:lnTo>
                    <a:pt x="678" y="0"/>
                  </a:lnTo>
                  <a:lnTo>
                    <a:pt x="1" y="391"/>
                  </a:lnTo>
                  <a:lnTo>
                    <a:pt x="41" y="461"/>
                  </a:lnTo>
                  <a:cubicBezTo>
                    <a:pt x="54" y="484"/>
                    <a:pt x="69" y="508"/>
                    <a:pt x="83" y="530"/>
                  </a:cubicBezTo>
                  <a:lnTo>
                    <a:pt x="167" y="669"/>
                  </a:lnTo>
                  <a:cubicBezTo>
                    <a:pt x="224" y="760"/>
                    <a:pt x="278" y="853"/>
                    <a:pt x="339" y="942"/>
                  </a:cubicBezTo>
                  <a:lnTo>
                    <a:pt x="516" y="121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 name="Google Shape;349;p7"/>
            <p:cNvSpPr/>
            <p:nvPr/>
          </p:nvSpPr>
          <p:spPr>
            <a:xfrm>
              <a:off x="5465000" y="3056050"/>
              <a:ext cx="32475" cy="36850"/>
            </a:xfrm>
            <a:custGeom>
              <a:avLst/>
              <a:gdLst/>
              <a:ahLst/>
              <a:cxnLst/>
              <a:rect l="l" t="t" r="r" b="b"/>
              <a:pathLst>
                <a:path w="1299" h="1474" extrusionOk="0">
                  <a:moveTo>
                    <a:pt x="1" y="1143"/>
                  </a:moveTo>
                  <a:lnTo>
                    <a:pt x="708" y="1473"/>
                  </a:lnTo>
                  <a:cubicBezTo>
                    <a:pt x="874" y="1115"/>
                    <a:pt x="1072" y="771"/>
                    <a:pt x="1298" y="452"/>
                  </a:cubicBezTo>
                  <a:lnTo>
                    <a:pt x="661" y="1"/>
                  </a:lnTo>
                  <a:cubicBezTo>
                    <a:pt x="407" y="362"/>
                    <a:pt x="187" y="744"/>
                    <a:pt x="1" y="114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7"/>
            <p:cNvSpPr/>
            <p:nvPr/>
          </p:nvSpPr>
          <p:spPr>
            <a:xfrm>
              <a:off x="5448250" y="3108950"/>
              <a:ext cx="25925" cy="34775"/>
            </a:xfrm>
            <a:custGeom>
              <a:avLst/>
              <a:gdLst/>
              <a:ahLst/>
              <a:cxnLst/>
              <a:rect l="l" t="t" r="r" b="b"/>
              <a:pathLst>
                <a:path w="1037" h="1391" extrusionOk="0">
                  <a:moveTo>
                    <a:pt x="0" y="1283"/>
                  </a:moveTo>
                  <a:lnTo>
                    <a:pt x="774" y="1391"/>
                  </a:lnTo>
                  <a:cubicBezTo>
                    <a:pt x="786" y="1293"/>
                    <a:pt x="803" y="1197"/>
                    <a:pt x="821" y="1099"/>
                  </a:cubicBezTo>
                  <a:cubicBezTo>
                    <a:pt x="839" y="1002"/>
                    <a:pt x="858" y="905"/>
                    <a:pt x="880" y="809"/>
                  </a:cubicBezTo>
                  <a:cubicBezTo>
                    <a:pt x="925" y="616"/>
                    <a:pt x="977" y="424"/>
                    <a:pt x="1036" y="236"/>
                  </a:cubicBezTo>
                  <a:lnTo>
                    <a:pt x="292" y="1"/>
                  </a:lnTo>
                  <a:cubicBezTo>
                    <a:pt x="225" y="210"/>
                    <a:pt x="168" y="422"/>
                    <a:pt x="119" y="636"/>
                  </a:cubicBezTo>
                  <a:cubicBezTo>
                    <a:pt x="94" y="742"/>
                    <a:pt x="72" y="850"/>
                    <a:pt x="52" y="958"/>
                  </a:cubicBezTo>
                  <a:cubicBezTo>
                    <a:pt x="33" y="1067"/>
                    <a:pt x="15" y="1174"/>
                    <a:pt x="0" y="128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7"/>
            <p:cNvSpPr/>
            <p:nvPr/>
          </p:nvSpPr>
          <p:spPr>
            <a:xfrm>
              <a:off x="5446025" y="3166775"/>
              <a:ext cx="20475" cy="32500"/>
            </a:xfrm>
            <a:custGeom>
              <a:avLst/>
              <a:gdLst/>
              <a:ahLst/>
              <a:cxnLst/>
              <a:rect l="l" t="t" r="r" b="b"/>
              <a:pathLst>
                <a:path w="819" h="1300" extrusionOk="0">
                  <a:moveTo>
                    <a:pt x="40" y="1300"/>
                  </a:moveTo>
                  <a:lnTo>
                    <a:pt x="818" y="1235"/>
                  </a:lnTo>
                  <a:lnTo>
                    <a:pt x="797" y="932"/>
                  </a:lnTo>
                  <a:cubicBezTo>
                    <a:pt x="794" y="907"/>
                    <a:pt x="794" y="881"/>
                    <a:pt x="793" y="857"/>
                  </a:cubicBezTo>
                  <a:lnTo>
                    <a:pt x="791" y="781"/>
                  </a:lnTo>
                  <a:lnTo>
                    <a:pt x="786" y="630"/>
                  </a:lnTo>
                  <a:cubicBezTo>
                    <a:pt x="784" y="579"/>
                    <a:pt x="782" y="529"/>
                    <a:pt x="782" y="479"/>
                  </a:cubicBezTo>
                  <a:lnTo>
                    <a:pt x="783" y="328"/>
                  </a:lnTo>
                  <a:lnTo>
                    <a:pt x="785" y="177"/>
                  </a:lnTo>
                  <a:lnTo>
                    <a:pt x="785" y="102"/>
                  </a:lnTo>
                  <a:cubicBezTo>
                    <a:pt x="785" y="77"/>
                    <a:pt x="787" y="51"/>
                    <a:pt x="787" y="26"/>
                  </a:cubicBezTo>
                  <a:lnTo>
                    <a:pt x="6" y="0"/>
                  </a:lnTo>
                  <a:cubicBezTo>
                    <a:pt x="5" y="27"/>
                    <a:pt x="4" y="55"/>
                    <a:pt x="4" y="82"/>
                  </a:cubicBezTo>
                  <a:lnTo>
                    <a:pt x="4" y="165"/>
                  </a:lnTo>
                  <a:lnTo>
                    <a:pt x="2" y="327"/>
                  </a:lnTo>
                  <a:lnTo>
                    <a:pt x="1" y="489"/>
                  </a:lnTo>
                  <a:cubicBezTo>
                    <a:pt x="1" y="545"/>
                    <a:pt x="4" y="598"/>
                    <a:pt x="5" y="652"/>
                  </a:cubicBezTo>
                  <a:lnTo>
                    <a:pt x="10" y="815"/>
                  </a:lnTo>
                  <a:lnTo>
                    <a:pt x="12" y="897"/>
                  </a:lnTo>
                  <a:cubicBezTo>
                    <a:pt x="14" y="925"/>
                    <a:pt x="14" y="952"/>
                    <a:pt x="16" y="97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7"/>
            <p:cNvSpPr/>
            <p:nvPr/>
          </p:nvSpPr>
          <p:spPr>
            <a:xfrm>
              <a:off x="5603025" y="3010225"/>
              <a:ext cx="35475" cy="33700"/>
            </a:xfrm>
            <a:custGeom>
              <a:avLst/>
              <a:gdLst/>
              <a:ahLst/>
              <a:cxnLst/>
              <a:rect l="l" t="t" r="r" b="b"/>
              <a:pathLst>
                <a:path w="1419" h="1348" extrusionOk="0">
                  <a:moveTo>
                    <a:pt x="285" y="0"/>
                  </a:moveTo>
                  <a:lnTo>
                    <a:pt x="0" y="743"/>
                  </a:lnTo>
                  <a:cubicBezTo>
                    <a:pt x="339" y="891"/>
                    <a:pt x="649" y="1099"/>
                    <a:pt x="922" y="1348"/>
                  </a:cubicBezTo>
                  <a:lnTo>
                    <a:pt x="1418" y="740"/>
                  </a:lnTo>
                  <a:cubicBezTo>
                    <a:pt x="1082" y="437"/>
                    <a:pt x="701" y="181"/>
                    <a:pt x="2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7"/>
            <p:cNvSpPr/>
            <p:nvPr/>
          </p:nvSpPr>
          <p:spPr>
            <a:xfrm>
              <a:off x="5550525" y="3002400"/>
              <a:ext cx="33750" cy="22250"/>
            </a:xfrm>
            <a:custGeom>
              <a:avLst/>
              <a:gdLst/>
              <a:ahLst/>
              <a:cxnLst/>
              <a:rect l="l" t="t" r="r" b="b"/>
              <a:pathLst>
                <a:path w="1350" h="890" extrusionOk="0">
                  <a:moveTo>
                    <a:pt x="0" y="109"/>
                  </a:moveTo>
                  <a:lnTo>
                    <a:pt x="159" y="889"/>
                  </a:lnTo>
                  <a:cubicBezTo>
                    <a:pt x="339" y="844"/>
                    <a:pt x="521" y="816"/>
                    <a:pt x="705" y="806"/>
                  </a:cubicBezTo>
                  <a:lnTo>
                    <a:pt x="775" y="802"/>
                  </a:lnTo>
                  <a:lnTo>
                    <a:pt x="844" y="801"/>
                  </a:lnTo>
                  <a:lnTo>
                    <a:pt x="879" y="800"/>
                  </a:lnTo>
                  <a:lnTo>
                    <a:pt x="913" y="800"/>
                  </a:lnTo>
                  <a:lnTo>
                    <a:pt x="983" y="801"/>
                  </a:lnTo>
                  <a:cubicBezTo>
                    <a:pt x="1006" y="801"/>
                    <a:pt x="1028" y="803"/>
                    <a:pt x="1052" y="805"/>
                  </a:cubicBezTo>
                  <a:cubicBezTo>
                    <a:pt x="1075" y="806"/>
                    <a:pt x="1098" y="806"/>
                    <a:pt x="1121" y="808"/>
                  </a:cubicBezTo>
                  <a:cubicBezTo>
                    <a:pt x="1166" y="812"/>
                    <a:pt x="1213" y="816"/>
                    <a:pt x="1259" y="822"/>
                  </a:cubicBezTo>
                  <a:lnTo>
                    <a:pt x="1350" y="30"/>
                  </a:lnTo>
                  <a:cubicBezTo>
                    <a:pt x="1293" y="22"/>
                    <a:pt x="1237" y="19"/>
                    <a:pt x="1181" y="13"/>
                  </a:cubicBezTo>
                  <a:cubicBezTo>
                    <a:pt x="1152" y="10"/>
                    <a:pt x="1125" y="9"/>
                    <a:pt x="1096" y="8"/>
                  </a:cubicBezTo>
                  <a:cubicBezTo>
                    <a:pt x="1067" y="6"/>
                    <a:pt x="1040" y="4"/>
                    <a:pt x="1011" y="4"/>
                  </a:cubicBezTo>
                  <a:lnTo>
                    <a:pt x="927" y="3"/>
                  </a:lnTo>
                  <a:lnTo>
                    <a:pt x="884" y="1"/>
                  </a:lnTo>
                  <a:lnTo>
                    <a:pt x="841" y="3"/>
                  </a:lnTo>
                  <a:lnTo>
                    <a:pt x="756" y="4"/>
                  </a:lnTo>
                  <a:cubicBezTo>
                    <a:pt x="728" y="5"/>
                    <a:pt x="700" y="6"/>
                    <a:pt x="672" y="8"/>
                  </a:cubicBezTo>
                  <a:cubicBezTo>
                    <a:pt x="445" y="20"/>
                    <a:pt x="220" y="54"/>
                    <a:pt x="0" y="10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7"/>
            <p:cNvSpPr/>
            <p:nvPr/>
          </p:nvSpPr>
          <p:spPr>
            <a:xfrm>
              <a:off x="5498775" y="3014925"/>
              <a:ext cx="35600" cy="34575"/>
            </a:xfrm>
            <a:custGeom>
              <a:avLst/>
              <a:gdLst/>
              <a:ahLst/>
              <a:cxnLst/>
              <a:rect l="l" t="t" r="r" b="b"/>
              <a:pathLst>
                <a:path w="1424" h="1383" extrusionOk="0">
                  <a:moveTo>
                    <a:pt x="0" y="825"/>
                  </a:moveTo>
                  <a:lnTo>
                    <a:pt x="547" y="1382"/>
                  </a:lnTo>
                  <a:cubicBezTo>
                    <a:pt x="677" y="1252"/>
                    <a:pt x="817" y="1129"/>
                    <a:pt x="962" y="1016"/>
                  </a:cubicBezTo>
                  <a:cubicBezTo>
                    <a:pt x="1108" y="903"/>
                    <a:pt x="1262" y="801"/>
                    <a:pt x="1424" y="711"/>
                  </a:cubicBezTo>
                  <a:lnTo>
                    <a:pt x="1078" y="1"/>
                  </a:lnTo>
                  <a:cubicBezTo>
                    <a:pt x="880" y="112"/>
                    <a:pt x="692" y="238"/>
                    <a:pt x="511" y="376"/>
                  </a:cubicBezTo>
                  <a:cubicBezTo>
                    <a:pt x="332" y="515"/>
                    <a:pt x="161" y="665"/>
                    <a:pt x="0" y="82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7"/>
            <p:cNvSpPr/>
            <p:nvPr/>
          </p:nvSpPr>
          <p:spPr>
            <a:xfrm>
              <a:off x="5666475" y="3160225"/>
              <a:ext cx="22475" cy="33125"/>
            </a:xfrm>
            <a:custGeom>
              <a:avLst/>
              <a:gdLst/>
              <a:ahLst/>
              <a:cxnLst/>
              <a:rect l="l" t="t" r="r" b="b"/>
              <a:pathLst>
                <a:path w="899" h="1325" extrusionOk="0">
                  <a:moveTo>
                    <a:pt x="898" y="21"/>
                  </a:moveTo>
                  <a:lnTo>
                    <a:pt x="117" y="1"/>
                  </a:lnTo>
                  <a:cubicBezTo>
                    <a:pt x="109" y="401"/>
                    <a:pt x="68" y="798"/>
                    <a:pt x="1" y="1193"/>
                  </a:cubicBezTo>
                  <a:lnTo>
                    <a:pt x="770" y="1324"/>
                  </a:lnTo>
                  <a:cubicBezTo>
                    <a:pt x="845" y="893"/>
                    <a:pt x="890" y="457"/>
                    <a:pt x="898" y="2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7"/>
            <p:cNvSpPr/>
            <p:nvPr/>
          </p:nvSpPr>
          <p:spPr>
            <a:xfrm>
              <a:off x="5663350" y="3102225"/>
              <a:ext cx="24825" cy="34275"/>
            </a:xfrm>
            <a:custGeom>
              <a:avLst/>
              <a:gdLst/>
              <a:ahLst/>
              <a:cxnLst/>
              <a:rect l="l" t="t" r="r" b="b"/>
              <a:pathLst>
                <a:path w="993" h="1371" extrusionOk="0">
                  <a:moveTo>
                    <a:pt x="753" y="1"/>
                  </a:moveTo>
                  <a:lnTo>
                    <a:pt x="1" y="213"/>
                  </a:lnTo>
                  <a:cubicBezTo>
                    <a:pt x="54" y="402"/>
                    <a:pt x="99" y="593"/>
                    <a:pt x="135" y="787"/>
                  </a:cubicBezTo>
                  <a:cubicBezTo>
                    <a:pt x="153" y="884"/>
                    <a:pt x="169" y="980"/>
                    <a:pt x="182" y="1078"/>
                  </a:cubicBezTo>
                  <a:cubicBezTo>
                    <a:pt x="188" y="1125"/>
                    <a:pt x="193" y="1175"/>
                    <a:pt x="200" y="1223"/>
                  </a:cubicBezTo>
                  <a:cubicBezTo>
                    <a:pt x="205" y="1271"/>
                    <a:pt x="210" y="1319"/>
                    <a:pt x="214" y="1370"/>
                  </a:cubicBezTo>
                  <a:lnTo>
                    <a:pt x="992" y="1301"/>
                  </a:lnTo>
                  <a:cubicBezTo>
                    <a:pt x="989" y="1246"/>
                    <a:pt x="982" y="1192"/>
                    <a:pt x="976" y="1137"/>
                  </a:cubicBezTo>
                  <a:cubicBezTo>
                    <a:pt x="970" y="1083"/>
                    <a:pt x="964" y="1029"/>
                    <a:pt x="956" y="973"/>
                  </a:cubicBezTo>
                  <a:cubicBezTo>
                    <a:pt x="941" y="864"/>
                    <a:pt x="923" y="755"/>
                    <a:pt x="904" y="646"/>
                  </a:cubicBezTo>
                  <a:cubicBezTo>
                    <a:pt x="862" y="428"/>
                    <a:pt x="813" y="213"/>
                    <a:pt x="7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7"/>
            <p:cNvSpPr/>
            <p:nvPr/>
          </p:nvSpPr>
          <p:spPr>
            <a:xfrm>
              <a:off x="5640975" y="3049050"/>
              <a:ext cx="32350" cy="36700"/>
            </a:xfrm>
            <a:custGeom>
              <a:avLst/>
              <a:gdLst/>
              <a:ahLst/>
              <a:cxnLst/>
              <a:rect l="l" t="t" r="r" b="b"/>
              <a:pathLst>
                <a:path w="1294" h="1468" extrusionOk="0">
                  <a:moveTo>
                    <a:pt x="631" y="1"/>
                  </a:moveTo>
                  <a:lnTo>
                    <a:pt x="0" y="460"/>
                  </a:lnTo>
                  <a:cubicBezTo>
                    <a:pt x="226" y="770"/>
                    <a:pt x="421" y="1112"/>
                    <a:pt x="580" y="1468"/>
                  </a:cubicBezTo>
                  <a:lnTo>
                    <a:pt x="1294" y="1149"/>
                  </a:lnTo>
                  <a:cubicBezTo>
                    <a:pt x="1113" y="747"/>
                    <a:pt x="893" y="361"/>
                    <a:pt x="6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7"/>
            <p:cNvSpPr/>
            <p:nvPr/>
          </p:nvSpPr>
          <p:spPr>
            <a:xfrm>
              <a:off x="5588625" y="3308100"/>
              <a:ext cx="35750" cy="36375"/>
            </a:xfrm>
            <a:custGeom>
              <a:avLst/>
              <a:gdLst/>
              <a:ahLst/>
              <a:cxnLst/>
              <a:rect l="l" t="t" r="r" b="b"/>
              <a:pathLst>
                <a:path w="1430" h="1455" extrusionOk="0">
                  <a:moveTo>
                    <a:pt x="1429" y="503"/>
                  </a:moveTo>
                  <a:lnTo>
                    <a:pt x="831" y="1"/>
                  </a:lnTo>
                  <a:cubicBezTo>
                    <a:pt x="570" y="313"/>
                    <a:pt x="292" y="611"/>
                    <a:pt x="1" y="896"/>
                  </a:cubicBezTo>
                  <a:lnTo>
                    <a:pt x="547" y="1454"/>
                  </a:lnTo>
                  <a:cubicBezTo>
                    <a:pt x="856" y="1152"/>
                    <a:pt x="1152" y="835"/>
                    <a:pt x="1429" y="5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7"/>
            <p:cNvSpPr/>
            <p:nvPr/>
          </p:nvSpPr>
          <p:spPr>
            <a:xfrm>
              <a:off x="5624200" y="3263325"/>
              <a:ext cx="33300" cy="37025"/>
            </a:xfrm>
            <a:custGeom>
              <a:avLst/>
              <a:gdLst/>
              <a:ahLst/>
              <a:cxnLst/>
              <a:rect l="l" t="t" r="r" b="b"/>
              <a:pathLst>
                <a:path w="1332" h="1481" extrusionOk="0">
                  <a:moveTo>
                    <a:pt x="1332" y="379"/>
                  </a:moveTo>
                  <a:lnTo>
                    <a:pt x="647" y="1"/>
                  </a:lnTo>
                  <a:cubicBezTo>
                    <a:pt x="453" y="355"/>
                    <a:pt x="236" y="699"/>
                    <a:pt x="1" y="1030"/>
                  </a:cubicBezTo>
                  <a:lnTo>
                    <a:pt x="637" y="1481"/>
                  </a:lnTo>
                  <a:cubicBezTo>
                    <a:pt x="889" y="1127"/>
                    <a:pt x="1120" y="758"/>
                    <a:pt x="1332" y="3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7"/>
            <p:cNvSpPr/>
            <p:nvPr/>
          </p:nvSpPr>
          <p:spPr>
            <a:xfrm>
              <a:off x="5650900" y="3213625"/>
              <a:ext cx="29025" cy="36125"/>
            </a:xfrm>
            <a:custGeom>
              <a:avLst/>
              <a:gdLst/>
              <a:ahLst/>
              <a:cxnLst/>
              <a:rect l="l" t="t" r="r" b="b"/>
              <a:pathLst>
                <a:path w="1161" h="1445" extrusionOk="0">
                  <a:moveTo>
                    <a:pt x="1160" y="217"/>
                  </a:moveTo>
                  <a:lnTo>
                    <a:pt x="409" y="0"/>
                  </a:lnTo>
                  <a:cubicBezTo>
                    <a:pt x="297" y="386"/>
                    <a:pt x="160" y="765"/>
                    <a:pt x="0" y="1134"/>
                  </a:cubicBezTo>
                  <a:lnTo>
                    <a:pt x="716" y="1444"/>
                  </a:lnTo>
                  <a:cubicBezTo>
                    <a:pt x="890" y="1046"/>
                    <a:pt x="1039" y="635"/>
                    <a:pt x="1160" y="21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7"/>
            <p:cNvSpPr/>
            <p:nvPr/>
          </p:nvSpPr>
          <p:spPr>
            <a:xfrm>
              <a:off x="5448125" y="3404300"/>
              <a:ext cx="36350" cy="29300"/>
            </a:xfrm>
            <a:custGeom>
              <a:avLst/>
              <a:gdLst/>
              <a:ahLst/>
              <a:cxnLst/>
              <a:rect l="l" t="t" r="r" b="b"/>
              <a:pathLst>
                <a:path w="1454" h="1172" extrusionOk="0">
                  <a:moveTo>
                    <a:pt x="1454" y="720"/>
                  </a:moveTo>
                  <a:lnTo>
                    <a:pt x="1151" y="0"/>
                  </a:lnTo>
                  <a:cubicBezTo>
                    <a:pt x="774" y="159"/>
                    <a:pt x="390" y="302"/>
                    <a:pt x="0" y="428"/>
                  </a:cubicBezTo>
                  <a:lnTo>
                    <a:pt x="241" y="1171"/>
                  </a:lnTo>
                  <a:cubicBezTo>
                    <a:pt x="651" y="1039"/>
                    <a:pt x="1056" y="888"/>
                    <a:pt x="1454" y="7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7"/>
            <p:cNvSpPr/>
            <p:nvPr/>
          </p:nvSpPr>
          <p:spPr>
            <a:xfrm>
              <a:off x="5499000" y="3379175"/>
              <a:ext cx="37100" cy="32350"/>
            </a:xfrm>
            <a:custGeom>
              <a:avLst/>
              <a:gdLst/>
              <a:ahLst/>
              <a:cxnLst/>
              <a:rect l="l" t="t" r="r" b="b"/>
              <a:pathLst>
                <a:path w="1484" h="1294" extrusionOk="0">
                  <a:moveTo>
                    <a:pt x="1483" y="667"/>
                  </a:moveTo>
                  <a:lnTo>
                    <a:pt x="1076" y="0"/>
                  </a:lnTo>
                  <a:cubicBezTo>
                    <a:pt x="727" y="214"/>
                    <a:pt x="368" y="413"/>
                    <a:pt x="1" y="596"/>
                  </a:cubicBezTo>
                  <a:lnTo>
                    <a:pt x="351" y="1294"/>
                  </a:lnTo>
                  <a:cubicBezTo>
                    <a:pt x="738" y="1102"/>
                    <a:pt x="1115" y="894"/>
                    <a:pt x="1483" y="66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7"/>
            <p:cNvSpPr/>
            <p:nvPr/>
          </p:nvSpPr>
          <p:spPr>
            <a:xfrm>
              <a:off x="5546125" y="3347150"/>
              <a:ext cx="36875" cy="34725"/>
            </a:xfrm>
            <a:custGeom>
              <a:avLst/>
              <a:gdLst/>
              <a:ahLst/>
              <a:cxnLst/>
              <a:rect l="l" t="t" r="r" b="b"/>
              <a:pathLst>
                <a:path w="1475" h="1389" extrusionOk="0">
                  <a:moveTo>
                    <a:pt x="1475" y="597"/>
                  </a:moveTo>
                  <a:lnTo>
                    <a:pt x="971" y="1"/>
                  </a:lnTo>
                  <a:cubicBezTo>
                    <a:pt x="658" y="265"/>
                    <a:pt x="335" y="515"/>
                    <a:pt x="0" y="750"/>
                  </a:cubicBezTo>
                  <a:lnTo>
                    <a:pt x="450" y="1389"/>
                  </a:lnTo>
                  <a:cubicBezTo>
                    <a:pt x="802" y="1140"/>
                    <a:pt x="1145" y="875"/>
                    <a:pt x="1475" y="59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7"/>
            <p:cNvSpPr/>
            <p:nvPr/>
          </p:nvSpPr>
          <p:spPr>
            <a:xfrm>
              <a:off x="5282250" y="3432150"/>
              <a:ext cx="32325" cy="20675"/>
            </a:xfrm>
            <a:custGeom>
              <a:avLst/>
              <a:gdLst/>
              <a:ahLst/>
              <a:cxnLst/>
              <a:rect l="l" t="t" r="r" b="b"/>
              <a:pathLst>
                <a:path w="1293" h="827" extrusionOk="0">
                  <a:moveTo>
                    <a:pt x="1286" y="827"/>
                  </a:moveTo>
                  <a:lnTo>
                    <a:pt x="1293" y="46"/>
                  </a:lnTo>
                  <a:cubicBezTo>
                    <a:pt x="1189" y="44"/>
                    <a:pt x="1086" y="44"/>
                    <a:pt x="981" y="42"/>
                  </a:cubicBezTo>
                  <a:lnTo>
                    <a:pt x="670" y="31"/>
                  </a:lnTo>
                  <a:cubicBezTo>
                    <a:pt x="464" y="26"/>
                    <a:pt x="257" y="12"/>
                    <a:pt x="50" y="0"/>
                  </a:cubicBezTo>
                  <a:lnTo>
                    <a:pt x="1" y="780"/>
                  </a:lnTo>
                  <a:cubicBezTo>
                    <a:pt x="214" y="792"/>
                    <a:pt x="429" y="807"/>
                    <a:pt x="642" y="811"/>
                  </a:cubicBezTo>
                  <a:lnTo>
                    <a:pt x="964" y="822"/>
                  </a:lnTo>
                  <a:cubicBezTo>
                    <a:pt x="1071" y="825"/>
                    <a:pt x="1179" y="825"/>
                    <a:pt x="1286" y="8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7"/>
            <p:cNvSpPr/>
            <p:nvPr/>
          </p:nvSpPr>
          <p:spPr>
            <a:xfrm>
              <a:off x="5339175" y="3430775"/>
              <a:ext cx="32925" cy="21675"/>
            </a:xfrm>
            <a:custGeom>
              <a:avLst/>
              <a:gdLst/>
              <a:ahLst/>
              <a:cxnLst/>
              <a:rect l="l" t="t" r="r" b="b"/>
              <a:pathLst>
                <a:path w="1317" h="867" extrusionOk="0">
                  <a:moveTo>
                    <a:pt x="1317" y="778"/>
                  </a:moveTo>
                  <a:lnTo>
                    <a:pt x="1238" y="0"/>
                  </a:lnTo>
                  <a:lnTo>
                    <a:pt x="928" y="30"/>
                  </a:lnTo>
                  <a:cubicBezTo>
                    <a:pt x="826" y="40"/>
                    <a:pt x="723" y="45"/>
                    <a:pt x="620" y="52"/>
                  </a:cubicBezTo>
                  <a:lnTo>
                    <a:pt x="465" y="62"/>
                  </a:lnTo>
                  <a:cubicBezTo>
                    <a:pt x="413" y="67"/>
                    <a:pt x="363" y="71"/>
                    <a:pt x="311" y="72"/>
                  </a:cubicBezTo>
                  <a:lnTo>
                    <a:pt x="1" y="85"/>
                  </a:lnTo>
                  <a:lnTo>
                    <a:pt x="31" y="866"/>
                  </a:lnTo>
                  <a:lnTo>
                    <a:pt x="353" y="852"/>
                  </a:lnTo>
                  <a:cubicBezTo>
                    <a:pt x="406" y="851"/>
                    <a:pt x="459" y="845"/>
                    <a:pt x="514" y="841"/>
                  </a:cubicBezTo>
                  <a:lnTo>
                    <a:pt x="673" y="830"/>
                  </a:lnTo>
                  <a:cubicBezTo>
                    <a:pt x="781" y="822"/>
                    <a:pt x="889" y="815"/>
                    <a:pt x="995" y="8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7"/>
            <p:cNvSpPr/>
            <p:nvPr/>
          </p:nvSpPr>
          <p:spPr>
            <a:xfrm>
              <a:off x="5394225" y="3421725"/>
              <a:ext cx="34800" cy="25250"/>
            </a:xfrm>
            <a:custGeom>
              <a:avLst/>
              <a:gdLst/>
              <a:ahLst/>
              <a:cxnLst/>
              <a:rect l="l" t="t" r="r" b="b"/>
              <a:pathLst>
                <a:path w="1392" h="1010" extrusionOk="0">
                  <a:moveTo>
                    <a:pt x="1392" y="760"/>
                  </a:moveTo>
                  <a:lnTo>
                    <a:pt x="1207" y="1"/>
                  </a:lnTo>
                  <a:lnTo>
                    <a:pt x="1132" y="19"/>
                  </a:lnTo>
                  <a:lnTo>
                    <a:pt x="1058" y="36"/>
                  </a:lnTo>
                  <a:lnTo>
                    <a:pt x="908" y="69"/>
                  </a:lnTo>
                  <a:cubicBezTo>
                    <a:pt x="859" y="82"/>
                    <a:pt x="808" y="90"/>
                    <a:pt x="759" y="103"/>
                  </a:cubicBezTo>
                  <a:lnTo>
                    <a:pt x="609" y="134"/>
                  </a:lnTo>
                  <a:lnTo>
                    <a:pt x="458" y="162"/>
                  </a:lnTo>
                  <a:cubicBezTo>
                    <a:pt x="407" y="171"/>
                    <a:pt x="357" y="182"/>
                    <a:pt x="307" y="189"/>
                  </a:cubicBezTo>
                  <a:lnTo>
                    <a:pt x="1" y="238"/>
                  </a:lnTo>
                  <a:lnTo>
                    <a:pt x="121" y="1010"/>
                  </a:lnTo>
                  <a:lnTo>
                    <a:pt x="439" y="959"/>
                  </a:lnTo>
                  <a:cubicBezTo>
                    <a:pt x="493" y="949"/>
                    <a:pt x="546" y="939"/>
                    <a:pt x="599" y="931"/>
                  </a:cubicBezTo>
                  <a:lnTo>
                    <a:pt x="757" y="900"/>
                  </a:lnTo>
                  <a:lnTo>
                    <a:pt x="916" y="868"/>
                  </a:lnTo>
                  <a:cubicBezTo>
                    <a:pt x="969" y="856"/>
                    <a:pt x="1021" y="847"/>
                    <a:pt x="1074" y="834"/>
                  </a:cubicBezTo>
                  <a:lnTo>
                    <a:pt x="1233" y="797"/>
                  </a:lnTo>
                  <a:lnTo>
                    <a:pt x="1312" y="78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7"/>
            <p:cNvSpPr/>
            <p:nvPr/>
          </p:nvSpPr>
          <p:spPr>
            <a:xfrm>
              <a:off x="5112700" y="3402425"/>
              <a:ext cx="35575" cy="26850"/>
            </a:xfrm>
            <a:custGeom>
              <a:avLst/>
              <a:gdLst/>
              <a:ahLst/>
              <a:cxnLst/>
              <a:rect l="l" t="t" r="r" b="b"/>
              <a:pathLst>
                <a:path w="1423" h="1074" extrusionOk="0">
                  <a:moveTo>
                    <a:pt x="1236" y="1074"/>
                  </a:moveTo>
                  <a:lnTo>
                    <a:pt x="1422" y="315"/>
                  </a:lnTo>
                  <a:cubicBezTo>
                    <a:pt x="1015" y="216"/>
                    <a:pt x="610" y="109"/>
                    <a:pt x="205" y="0"/>
                  </a:cubicBezTo>
                  <a:lnTo>
                    <a:pt x="0" y="753"/>
                  </a:lnTo>
                  <a:cubicBezTo>
                    <a:pt x="410" y="865"/>
                    <a:pt x="822" y="973"/>
                    <a:pt x="1236" y="107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7"/>
            <p:cNvSpPr/>
            <p:nvPr/>
          </p:nvSpPr>
          <p:spPr>
            <a:xfrm>
              <a:off x="5168300" y="3415975"/>
              <a:ext cx="34925" cy="25325"/>
            </a:xfrm>
            <a:custGeom>
              <a:avLst/>
              <a:gdLst/>
              <a:ahLst/>
              <a:cxnLst/>
              <a:rect l="l" t="t" r="r" b="b"/>
              <a:pathLst>
                <a:path w="1397" h="1013" extrusionOk="0">
                  <a:moveTo>
                    <a:pt x="1258" y="1013"/>
                  </a:moveTo>
                  <a:lnTo>
                    <a:pt x="1396" y="245"/>
                  </a:lnTo>
                  <a:cubicBezTo>
                    <a:pt x="1191" y="210"/>
                    <a:pt x="987" y="167"/>
                    <a:pt x="781" y="128"/>
                  </a:cubicBezTo>
                  <a:lnTo>
                    <a:pt x="628" y="98"/>
                  </a:lnTo>
                  <a:lnTo>
                    <a:pt x="474" y="65"/>
                  </a:lnTo>
                  <a:lnTo>
                    <a:pt x="167" y="1"/>
                  </a:lnTo>
                  <a:lnTo>
                    <a:pt x="0" y="763"/>
                  </a:lnTo>
                  <a:lnTo>
                    <a:pt x="314" y="829"/>
                  </a:lnTo>
                  <a:lnTo>
                    <a:pt x="470" y="864"/>
                  </a:lnTo>
                  <a:lnTo>
                    <a:pt x="628" y="895"/>
                  </a:lnTo>
                  <a:cubicBezTo>
                    <a:pt x="837" y="935"/>
                    <a:pt x="1047" y="976"/>
                    <a:pt x="1258" y="101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7"/>
            <p:cNvSpPr/>
            <p:nvPr/>
          </p:nvSpPr>
          <p:spPr>
            <a:xfrm>
              <a:off x="5224625" y="3426125"/>
              <a:ext cx="33875" cy="23375"/>
            </a:xfrm>
            <a:custGeom>
              <a:avLst/>
              <a:gdLst/>
              <a:ahLst/>
              <a:cxnLst/>
              <a:rect l="l" t="t" r="r" b="b"/>
              <a:pathLst>
                <a:path w="1355" h="935" extrusionOk="0">
                  <a:moveTo>
                    <a:pt x="1275" y="935"/>
                  </a:moveTo>
                  <a:lnTo>
                    <a:pt x="1355" y="158"/>
                  </a:lnTo>
                  <a:lnTo>
                    <a:pt x="1199" y="142"/>
                  </a:lnTo>
                  <a:lnTo>
                    <a:pt x="1122" y="135"/>
                  </a:lnTo>
                  <a:lnTo>
                    <a:pt x="1044" y="125"/>
                  </a:lnTo>
                  <a:lnTo>
                    <a:pt x="734" y="86"/>
                  </a:lnTo>
                  <a:lnTo>
                    <a:pt x="579" y="67"/>
                  </a:lnTo>
                  <a:lnTo>
                    <a:pt x="426" y="44"/>
                  </a:lnTo>
                  <a:lnTo>
                    <a:pt x="116" y="1"/>
                  </a:lnTo>
                  <a:lnTo>
                    <a:pt x="0" y="773"/>
                  </a:lnTo>
                  <a:lnTo>
                    <a:pt x="318" y="819"/>
                  </a:lnTo>
                  <a:lnTo>
                    <a:pt x="476" y="841"/>
                  </a:lnTo>
                  <a:lnTo>
                    <a:pt x="637" y="861"/>
                  </a:lnTo>
                  <a:lnTo>
                    <a:pt x="954" y="900"/>
                  </a:lnTo>
                  <a:lnTo>
                    <a:pt x="1035" y="910"/>
                  </a:lnTo>
                  <a:lnTo>
                    <a:pt x="1114" y="91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7"/>
            <p:cNvSpPr/>
            <p:nvPr/>
          </p:nvSpPr>
          <p:spPr>
            <a:xfrm>
              <a:off x="4949225" y="3350300"/>
              <a:ext cx="36450" cy="28875"/>
            </a:xfrm>
            <a:custGeom>
              <a:avLst/>
              <a:gdLst/>
              <a:ahLst/>
              <a:cxnLst/>
              <a:rect l="l" t="t" r="r" b="b"/>
              <a:pathLst>
                <a:path w="1458" h="1155" extrusionOk="0">
                  <a:moveTo>
                    <a:pt x="1203" y="1154"/>
                  </a:moveTo>
                  <a:lnTo>
                    <a:pt x="1457" y="416"/>
                  </a:lnTo>
                  <a:lnTo>
                    <a:pt x="257" y="1"/>
                  </a:lnTo>
                  <a:lnTo>
                    <a:pt x="0" y="73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7"/>
            <p:cNvSpPr/>
            <p:nvPr/>
          </p:nvSpPr>
          <p:spPr>
            <a:xfrm>
              <a:off x="5003200" y="3368775"/>
              <a:ext cx="36300" cy="28600"/>
            </a:xfrm>
            <a:custGeom>
              <a:avLst/>
              <a:gdLst/>
              <a:ahLst/>
              <a:cxnLst/>
              <a:rect l="l" t="t" r="r" b="b"/>
              <a:pathLst>
                <a:path w="1452" h="1144" extrusionOk="0">
                  <a:moveTo>
                    <a:pt x="1210" y="1143"/>
                  </a:moveTo>
                  <a:lnTo>
                    <a:pt x="1451" y="400"/>
                  </a:lnTo>
                  <a:cubicBezTo>
                    <a:pt x="1050" y="270"/>
                    <a:pt x="650" y="135"/>
                    <a:pt x="251" y="1"/>
                  </a:cubicBezTo>
                  <a:lnTo>
                    <a:pt x="1" y="740"/>
                  </a:lnTo>
                  <a:cubicBezTo>
                    <a:pt x="403" y="878"/>
                    <a:pt x="805" y="1011"/>
                    <a:pt x="1210" y="114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7"/>
            <p:cNvSpPr/>
            <p:nvPr/>
          </p:nvSpPr>
          <p:spPr>
            <a:xfrm>
              <a:off x="5057350" y="3386325"/>
              <a:ext cx="36025" cy="27900"/>
            </a:xfrm>
            <a:custGeom>
              <a:avLst/>
              <a:gdLst/>
              <a:ahLst/>
              <a:cxnLst/>
              <a:rect l="l" t="t" r="r" b="b"/>
              <a:pathLst>
                <a:path w="1441" h="1116" extrusionOk="0">
                  <a:moveTo>
                    <a:pt x="1221" y="1116"/>
                  </a:moveTo>
                  <a:lnTo>
                    <a:pt x="1441" y="366"/>
                  </a:lnTo>
                  <a:cubicBezTo>
                    <a:pt x="1038" y="250"/>
                    <a:pt x="636" y="126"/>
                    <a:pt x="233" y="1"/>
                  </a:cubicBezTo>
                  <a:lnTo>
                    <a:pt x="1" y="746"/>
                  </a:lnTo>
                  <a:cubicBezTo>
                    <a:pt x="407" y="873"/>
                    <a:pt x="813" y="998"/>
                    <a:pt x="1221" y="11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7"/>
            <p:cNvSpPr/>
            <p:nvPr/>
          </p:nvSpPr>
          <p:spPr>
            <a:xfrm>
              <a:off x="4786525" y="3298475"/>
              <a:ext cx="35925" cy="27325"/>
            </a:xfrm>
            <a:custGeom>
              <a:avLst/>
              <a:gdLst/>
              <a:ahLst/>
              <a:cxnLst/>
              <a:rect l="l" t="t" r="r" b="b"/>
              <a:pathLst>
                <a:path w="1437" h="1093" extrusionOk="0">
                  <a:moveTo>
                    <a:pt x="1219" y="1093"/>
                  </a:moveTo>
                  <a:lnTo>
                    <a:pt x="1437" y="343"/>
                  </a:lnTo>
                  <a:cubicBezTo>
                    <a:pt x="1026" y="223"/>
                    <a:pt x="614" y="110"/>
                    <a:pt x="200" y="1"/>
                  </a:cubicBezTo>
                  <a:lnTo>
                    <a:pt x="1" y="755"/>
                  </a:lnTo>
                  <a:cubicBezTo>
                    <a:pt x="407" y="862"/>
                    <a:pt x="814" y="974"/>
                    <a:pt x="1219" y="10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7"/>
            <p:cNvSpPr/>
            <p:nvPr/>
          </p:nvSpPr>
          <p:spPr>
            <a:xfrm>
              <a:off x="4841075" y="3314225"/>
              <a:ext cx="36225" cy="28250"/>
            </a:xfrm>
            <a:custGeom>
              <a:avLst/>
              <a:gdLst/>
              <a:ahLst/>
              <a:cxnLst/>
              <a:rect l="l" t="t" r="r" b="b"/>
              <a:pathLst>
                <a:path w="1449" h="1130" extrusionOk="0">
                  <a:moveTo>
                    <a:pt x="1208" y="1129"/>
                  </a:moveTo>
                  <a:lnTo>
                    <a:pt x="1449" y="386"/>
                  </a:lnTo>
                  <a:cubicBezTo>
                    <a:pt x="1043" y="255"/>
                    <a:pt x="636" y="127"/>
                    <a:pt x="229" y="1"/>
                  </a:cubicBezTo>
                  <a:lnTo>
                    <a:pt x="0" y="748"/>
                  </a:lnTo>
                  <a:cubicBezTo>
                    <a:pt x="402" y="873"/>
                    <a:pt x="806" y="999"/>
                    <a:pt x="1208" y="11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7"/>
            <p:cNvSpPr/>
            <p:nvPr/>
          </p:nvSpPr>
          <p:spPr>
            <a:xfrm>
              <a:off x="4894950" y="3331750"/>
              <a:ext cx="36400" cy="28700"/>
            </a:xfrm>
            <a:custGeom>
              <a:avLst/>
              <a:gdLst/>
              <a:ahLst/>
              <a:cxnLst/>
              <a:rect l="l" t="t" r="r" b="b"/>
              <a:pathLst>
                <a:path w="1456" h="1148" extrusionOk="0">
                  <a:moveTo>
                    <a:pt x="1203" y="1148"/>
                  </a:moveTo>
                  <a:lnTo>
                    <a:pt x="1455" y="408"/>
                  </a:lnTo>
                  <a:cubicBezTo>
                    <a:pt x="1053" y="271"/>
                    <a:pt x="651" y="136"/>
                    <a:pt x="247" y="0"/>
                  </a:cubicBezTo>
                  <a:lnTo>
                    <a:pt x="0" y="741"/>
                  </a:lnTo>
                  <a:cubicBezTo>
                    <a:pt x="402" y="875"/>
                    <a:pt x="803" y="1010"/>
                    <a:pt x="1203" y="114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7"/>
            <p:cNvSpPr/>
            <p:nvPr/>
          </p:nvSpPr>
          <p:spPr>
            <a:xfrm>
              <a:off x="4619400" y="3270250"/>
              <a:ext cx="33150" cy="21750"/>
            </a:xfrm>
            <a:custGeom>
              <a:avLst/>
              <a:gdLst/>
              <a:ahLst/>
              <a:cxnLst/>
              <a:rect l="l" t="t" r="r" b="b"/>
              <a:pathLst>
                <a:path w="1326" h="870" extrusionOk="0">
                  <a:moveTo>
                    <a:pt x="1252" y="869"/>
                  </a:moveTo>
                  <a:lnTo>
                    <a:pt x="1326" y="93"/>
                  </a:lnTo>
                  <a:cubicBezTo>
                    <a:pt x="1273" y="87"/>
                    <a:pt x="1220" y="81"/>
                    <a:pt x="1164" y="77"/>
                  </a:cubicBezTo>
                  <a:lnTo>
                    <a:pt x="1003" y="63"/>
                  </a:lnTo>
                  <a:lnTo>
                    <a:pt x="680" y="38"/>
                  </a:lnTo>
                  <a:cubicBezTo>
                    <a:pt x="627" y="34"/>
                    <a:pt x="573" y="31"/>
                    <a:pt x="519" y="29"/>
                  </a:cubicBezTo>
                  <a:lnTo>
                    <a:pt x="357" y="20"/>
                  </a:lnTo>
                  <a:cubicBezTo>
                    <a:pt x="250" y="14"/>
                    <a:pt x="142" y="6"/>
                    <a:pt x="34" y="1"/>
                  </a:cubicBezTo>
                  <a:lnTo>
                    <a:pt x="0" y="781"/>
                  </a:lnTo>
                  <a:cubicBezTo>
                    <a:pt x="104" y="786"/>
                    <a:pt x="210" y="792"/>
                    <a:pt x="314" y="797"/>
                  </a:cubicBezTo>
                  <a:lnTo>
                    <a:pt x="470" y="807"/>
                  </a:lnTo>
                  <a:cubicBezTo>
                    <a:pt x="522" y="810"/>
                    <a:pt x="574" y="812"/>
                    <a:pt x="626" y="817"/>
                  </a:cubicBezTo>
                  <a:lnTo>
                    <a:pt x="939" y="842"/>
                  </a:lnTo>
                  <a:lnTo>
                    <a:pt x="1096" y="854"/>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7"/>
            <p:cNvSpPr/>
            <p:nvPr/>
          </p:nvSpPr>
          <p:spPr>
            <a:xfrm>
              <a:off x="4675475" y="3275450"/>
              <a:ext cx="34525" cy="24200"/>
            </a:xfrm>
            <a:custGeom>
              <a:avLst/>
              <a:gdLst/>
              <a:ahLst/>
              <a:cxnLst/>
              <a:rect l="l" t="t" r="r" b="b"/>
              <a:pathLst>
                <a:path w="1381" h="968" extrusionOk="0">
                  <a:moveTo>
                    <a:pt x="1246" y="967"/>
                  </a:moveTo>
                  <a:lnTo>
                    <a:pt x="1381" y="198"/>
                  </a:lnTo>
                  <a:lnTo>
                    <a:pt x="1221" y="169"/>
                  </a:lnTo>
                  <a:lnTo>
                    <a:pt x="1062" y="143"/>
                  </a:lnTo>
                  <a:lnTo>
                    <a:pt x="743" y="93"/>
                  </a:lnTo>
                  <a:cubicBezTo>
                    <a:pt x="637" y="74"/>
                    <a:pt x="530" y="62"/>
                    <a:pt x="424" y="46"/>
                  </a:cubicBezTo>
                  <a:lnTo>
                    <a:pt x="103" y="0"/>
                  </a:lnTo>
                  <a:lnTo>
                    <a:pt x="0" y="775"/>
                  </a:lnTo>
                  <a:lnTo>
                    <a:pt x="311" y="819"/>
                  </a:lnTo>
                  <a:cubicBezTo>
                    <a:pt x="415" y="834"/>
                    <a:pt x="520" y="848"/>
                    <a:pt x="623" y="864"/>
                  </a:cubicBezTo>
                  <a:lnTo>
                    <a:pt x="934" y="913"/>
                  </a:lnTo>
                  <a:lnTo>
                    <a:pt x="1088" y="93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7"/>
            <p:cNvSpPr/>
            <p:nvPr/>
          </p:nvSpPr>
          <p:spPr>
            <a:xfrm>
              <a:off x="4731000" y="3285100"/>
              <a:ext cx="35375" cy="26025"/>
            </a:xfrm>
            <a:custGeom>
              <a:avLst/>
              <a:gdLst/>
              <a:ahLst/>
              <a:cxnLst/>
              <a:rect l="l" t="t" r="r" b="b"/>
              <a:pathLst>
                <a:path w="1415" h="1041" extrusionOk="0">
                  <a:moveTo>
                    <a:pt x="1233" y="1041"/>
                  </a:moveTo>
                  <a:lnTo>
                    <a:pt x="1415" y="282"/>
                  </a:lnTo>
                  <a:lnTo>
                    <a:pt x="1259" y="244"/>
                  </a:lnTo>
                  <a:cubicBezTo>
                    <a:pt x="1207" y="232"/>
                    <a:pt x="1155" y="221"/>
                    <a:pt x="1103" y="208"/>
                  </a:cubicBezTo>
                  <a:lnTo>
                    <a:pt x="789" y="136"/>
                  </a:lnTo>
                  <a:cubicBezTo>
                    <a:pt x="685" y="112"/>
                    <a:pt x="579" y="91"/>
                    <a:pt x="474" y="67"/>
                  </a:cubicBezTo>
                  <a:lnTo>
                    <a:pt x="158" y="0"/>
                  </a:lnTo>
                  <a:lnTo>
                    <a:pt x="1" y="766"/>
                  </a:lnTo>
                  <a:lnTo>
                    <a:pt x="309" y="831"/>
                  </a:lnTo>
                  <a:cubicBezTo>
                    <a:pt x="412" y="853"/>
                    <a:pt x="515" y="874"/>
                    <a:pt x="618" y="899"/>
                  </a:cubicBezTo>
                  <a:lnTo>
                    <a:pt x="926" y="969"/>
                  </a:lnTo>
                  <a:cubicBezTo>
                    <a:pt x="977" y="981"/>
                    <a:pt x="1029" y="993"/>
                    <a:pt x="1079" y="100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7"/>
            <p:cNvSpPr/>
            <p:nvPr/>
          </p:nvSpPr>
          <p:spPr>
            <a:xfrm>
              <a:off x="4446675" y="3283850"/>
              <a:ext cx="36525" cy="28425"/>
            </a:xfrm>
            <a:custGeom>
              <a:avLst/>
              <a:gdLst/>
              <a:ahLst/>
              <a:cxnLst/>
              <a:rect l="l" t="t" r="r" b="b"/>
              <a:pathLst>
                <a:path w="1461" h="1137" extrusionOk="0">
                  <a:moveTo>
                    <a:pt x="1461" y="753"/>
                  </a:moveTo>
                  <a:lnTo>
                    <a:pt x="1257" y="0"/>
                  </a:lnTo>
                  <a:cubicBezTo>
                    <a:pt x="832" y="116"/>
                    <a:pt x="413" y="250"/>
                    <a:pt x="1" y="407"/>
                  </a:cubicBezTo>
                  <a:lnTo>
                    <a:pt x="278" y="1136"/>
                  </a:lnTo>
                  <a:cubicBezTo>
                    <a:pt x="664" y="991"/>
                    <a:pt x="1060" y="863"/>
                    <a:pt x="1461" y="75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7"/>
            <p:cNvSpPr/>
            <p:nvPr/>
          </p:nvSpPr>
          <p:spPr>
            <a:xfrm>
              <a:off x="4503500" y="3273050"/>
              <a:ext cx="34650" cy="24025"/>
            </a:xfrm>
            <a:custGeom>
              <a:avLst/>
              <a:gdLst/>
              <a:ahLst/>
              <a:cxnLst/>
              <a:rect l="l" t="t" r="r" b="b"/>
              <a:pathLst>
                <a:path w="1386" h="961" extrusionOk="0">
                  <a:moveTo>
                    <a:pt x="1386" y="776"/>
                  </a:moveTo>
                  <a:lnTo>
                    <a:pt x="1297" y="0"/>
                  </a:lnTo>
                  <a:cubicBezTo>
                    <a:pt x="1243" y="5"/>
                    <a:pt x="1190" y="13"/>
                    <a:pt x="1136" y="19"/>
                  </a:cubicBezTo>
                  <a:lnTo>
                    <a:pt x="974" y="40"/>
                  </a:lnTo>
                  <a:cubicBezTo>
                    <a:pt x="867" y="54"/>
                    <a:pt x="759" y="68"/>
                    <a:pt x="651" y="83"/>
                  </a:cubicBezTo>
                  <a:cubicBezTo>
                    <a:pt x="433" y="116"/>
                    <a:pt x="217" y="152"/>
                    <a:pt x="1" y="194"/>
                  </a:cubicBezTo>
                  <a:lnTo>
                    <a:pt x="151" y="960"/>
                  </a:lnTo>
                  <a:cubicBezTo>
                    <a:pt x="355" y="920"/>
                    <a:pt x="560" y="886"/>
                    <a:pt x="765" y="855"/>
                  </a:cubicBezTo>
                  <a:cubicBezTo>
                    <a:pt x="868" y="841"/>
                    <a:pt x="972" y="827"/>
                    <a:pt x="1075" y="814"/>
                  </a:cubicBezTo>
                  <a:lnTo>
                    <a:pt x="1229" y="793"/>
                  </a:lnTo>
                  <a:cubicBezTo>
                    <a:pt x="1282" y="789"/>
                    <a:pt x="1334" y="781"/>
                    <a:pt x="1386" y="77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7"/>
            <p:cNvSpPr/>
            <p:nvPr/>
          </p:nvSpPr>
          <p:spPr>
            <a:xfrm>
              <a:off x="4561500" y="3269750"/>
              <a:ext cx="32575" cy="20550"/>
            </a:xfrm>
            <a:custGeom>
              <a:avLst/>
              <a:gdLst/>
              <a:ahLst/>
              <a:cxnLst/>
              <a:rect l="l" t="t" r="r" b="b"/>
              <a:pathLst>
                <a:path w="1303" h="822" extrusionOk="0">
                  <a:moveTo>
                    <a:pt x="1302" y="781"/>
                  </a:moveTo>
                  <a:lnTo>
                    <a:pt x="1300" y="0"/>
                  </a:lnTo>
                  <a:lnTo>
                    <a:pt x="1220" y="0"/>
                  </a:lnTo>
                  <a:lnTo>
                    <a:pt x="1138" y="2"/>
                  </a:lnTo>
                  <a:lnTo>
                    <a:pt x="975" y="4"/>
                  </a:lnTo>
                  <a:lnTo>
                    <a:pt x="649" y="11"/>
                  </a:lnTo>
                  <a:lnTo>
                    <a:pt x="324" y="25"/>
                  </a:lnTo>
                  <a:lnTo>
                    <a:pt x="162" y="32"/>
                  </a:lnTo>
                  <a:lnTo>
                    <a:pt x="81" y="37"/>
                  </a:lnTo>
                  <a:lnTo>
                    <a:pt x="1" y="42"/>
                  </a:lnTo>
                  <a:lnTo>
                    <a:pt x="49" y="822"/>
                  </a:lnTo>
                  <a:lnTo>
                    <a:pt x="127" y="816"/>
                  </a:lnTo>
                  <a:lnTo>
                    <a:pt x="205" y="812"/>
                  </a:lnTo>
                  <a:lnTo>
                    <a:pt x="362" y="805"/>
                  </a:lnTo>
                  <a:lnTo>
                    <a:pt x="674" y="791"/>
                  </a:lnTo>
                  <a:lnTo>
                    <a:pt x="988" y="785"/>
                  </a:lnTo>
                  <a:lnTo>
                    <a:pt x="1146" y="783"/>
                  </a:lnTo>
                  <a:lnTo>
                    <a:pt x="1224" y="78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7"/>
            <p:cNvSpPr/>
            <p:nvPr/>
          </p:nvSpPr>
          <p:spPr>
            <a:xfrm>
              <a:off x="4314275" y="3380450"/>
              <a:ext cx="32350" cy="37650"/>
            </a:xfrm>
            <a:custGeom>
              <a:avLst/>
              <a:gdLst/>
              <a:ahLst/>
              <a:cxnLst/>
              <a:rect l="l" t="t" r="r" b="b"/>
              <a:pathLst>
                <a:path w="1294" h="1506" extrusionOk="0">
                  <a:moveTo>
                    <a:pt x="1293" y="433"/>
                  </a:moveTo>
                  <a:lnTo>
                    <a:pt x="644" y="0"/>
                  </a:lnTo>
                  <a:cubicBezTo>
                    <a:pt x="391" y="380"/>
                    <a:pt x="174" y="784"/>
                    <a:pt x="0" y="1210"/>
                  </a:cubicBezTo>
                  <a:lnTo>
                    <a:pt x="724" y="1506"/>
                  </a:lnTo>
                  <a:cubicBezTo>
                    <a:pt x="877" y="1131"/>
                    <a:pt x="1068" y="772"/>
                    <a:pt x="1293" y="43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7"/>
            <p:cNvSpPr/>
            <p:nvPr/>
          </p:nvSpPr>
          <p:spPr>
            <a:xfrm>
              <a:off x="4346925" y="3335975"/>
              <a:ext cx="36875" cy="36275"/>
            </a:xfrm>
            <a:custGeom>
              <a:avLst/>
              <a:gdLst/>
              <a:ahLst/>
              <a:cxnLst/>
              <a:rect l="l" t="t" r="r" b="b"/>
              <a:pathLst>
                <a:path w="1475" h="1451" extrusionOk="0">
                  <a:moveTo>
                    <a:pt x="1474" y="610"/>
                  </a:moveTo>
                  <a:lnTo>
                    <a:pt x="985" y="1"/>
                  </a:lnTo>
                  <a:cubicBezTo>
                    <a:pt x="635" y="282"/>
                    <a:pt x="305" y="591"/>
                    <a:pt x="1" y="927"/>
                  </a:cubicBezTo>
                  <a:lnTo>
                    <a:pt x="582" y="1450"/>
                  </a:lnTo>
                  <a:cubicBezTo>
                    <a:pt x="855" y="1146"/>
                    <a:pt x="1156" y="867"/>
                    <a:pt x="1474" y="61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7"/>
            <p:cNvSpPr/>
            <p:nvPr/>
          </p:nvSpPr>
          <p:spPr>
            <a:xfrm>
              <a:off x="4393000" y="3304500"/>
              <a:ext cx="37600" cy="32625"/>
            </a:xfrm>
            <a:custGeom>
              <a:avLst/>
              <a:gdLst/>
              <a:ahLst/>
              <a:cxnLst/>
              <a:rect l="l" t="t" r="r" b="b"/>
              <a:pathLst>
                <a:path w="1504" h="1305" extrusionOk="0">
                  <a:moveTo>
                    <a:pt x="1503" y="705"/>
                  </a:moveTo>
                  <a:lnTo>
                    <a:pt x="1165" y="0"/>
                  </a:lnTo>
                  <a:cubicBezTo>
                    <a:pt x="766" y="192"/>
                    <a:pt x="376" y="406"/>
                    <a:pt x="1" y="646"/>
                  </a:cubicBezTo>
                  <a:lnTo>
                    <a:pt x="422" y="1305"/>
                  </a:lnTo>
                  <a:cubicBezTo>
                    <a:pt x="769" y="1083"/>
                    <a:pt x="1131" y="884"/>
                    <a:pt x="1503" y="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85" name="Google Shape;385;p7"/>
          <p:cNvSpPr/>
          <p:nvPr/>
        </p:nvSpPr>
        <p:spPr>
          <a:xfrm rot="-2230110">
            <a:off x="-1487568" y="1033266"/>
            <a:ext cx="3112040" cy="1241028"/>
          </a:xfrm>
          <a:custGeom>
            <a:avLst/>
            <a:gdLst/>
            <a:ahLst/>
            <a:cxnLst/>
            <a:rect l="l" t="t" r="r" b="b"/>
            <a:pathLst>
              <a:path w="10545" h="3509" extrusionOk="0">
                <a:moveTo>
                  <a:pt x="7015" y="530"/>
                </a:moveTo>
                <a:cubicBezTo>
                  <a:pt x="7125" y="530"/>
                  <a:pt x="7230" y="538"/>
                  <a:pt x="7300" y="555"/>
                </a:cubicBezTo>
                <a:cubicBezTo>
                  <a:pt x="7595" y="628"/>
                  <a:pt x="7802" y="761"/>
                  <a:pt x="7932" y="927"/>
                </a:cubicBezTo>
                <a:lnTo>
                  <a:pt x="7932" y="927"/>
                </a:lnTo>
                <a:cubicBezTo>
                  <a:pt x="7883" y="928"/>
                  <a:pt x="7837" y="929"/>
                  <a:pt x="7793" y="929"/>
                </a:cubicBezTo>
                <a:cubicBezTo>
                  <a:pt x="7678" y="929"/>
                  <a:pt x="7585" y="924"/>
                  <a:pt x="7524" y="914"/>
                </a:cubicBezTo>
                <a:cubicBezTo>
                  <a:pt x="7280" y="874"/>
                  <a:pt x="7038" y="821"/>
                  <a:pt x="6800" y="753"/>
                </a:cubicBezTo>
                <a:cubicBezTo>
                  <a:pt x="6290" y="609"/>
                  <a:pt x="6675" y="530"/>
                  <a:pt x="7015" y="530"/>
                </a:cubicBezTo>
                <a:close/>
                <a:moveTo>
                  <a:pt x="2570" y="2230"/>
                </a:moveTo>
                <a:cubicBezTo>
                  <a:pt x="2585" y="2230"/>
                  <a:pt x="2602" y="2281"/>
                  <a:pt x="2580" y="2390"/>
                </a:cubicBezTo>
                <a:lnTo>
                  <a:pt x="2580" y="2390"/>
                </a:lnTo>
                <a:cubicBezTo>
                  <a:pt x="2541" y="2286"/>
                  <a:pt x="2554" y="2230"/>
                  <a:pt x="2570" y="2230"/>
                </a:cubicBezTo>
                <a:close/>
                <a:moveTo>
                  <a:pt x="9867" y="0"/>
                </a:moveTo>
                <a:cubicBezTo>
                  <a:pt x="9740" y="0"/>
                  <a:pt x="9588" y="102"/>
                  <a:pt x="9671" y="198"/>
                </a:cubicBezTo>
                <a:cubicBezTo>
                  <a:pt x="10032" y="616"/>
                  <a:pt x="9080" y="833"/>
                  <a:pt x="8311" y="903"/>
                </a:cubicBezTo>
                <a:lnTo>
                  <a:pt x="8311" y="903"/>
                </a:lnTo>
                <a:cubicBezTo>
                  <a:pt x="7997" y="501"/>
                  <a:pt x="7388" y="255"/>
                  <a:pt x="6883" y="255"/>
                </a:cubicBezTo>
                <a:cubicBezTo>
                  <a:pt x="6828" y="255"/>
                  <a:pt x="6774" y="258"/>
                  <a:pt x="6722" y="264"/>
                </a:cubicBezTo>
                <a:cubicBezTo>
                  <a:pt x="6532" y="286"/>
                  <a:pt x="6130" y="387"/>
                  <a:pt x="6101" y="645"/>
                </a:cubicBezTo>
                <a:cubicBezTo>
                  <a:pt x="6072" y="905"/>
                  <a:pt x="6675" y="1009"/>
                  <a:pt x="6815" y="1046"/>
                </a:cubicBezTo>
                <a:cubicBezTo>
                  <a:pt x="7216" y="1149"/>
                  <a:pt x="7582" y="1197"/>
                  <a:pt x="7953" y="1197"/>
                </a:cubicBezTo>
                <a:cubicBezTo>
                  <a:pt x="7992" y="1197"/>
                  <a:pt x="8032" y="1197"/>
                  <a:pt x="8071" y="1196"/>
                </a:cubicBezTo>
                <a:lnTo>
                  <a:pt x="8071" y="1196"/>
                </a:lnTo>
                <a:cubicBezTo>
                  <a:pt x="8208" y="1653"/>
                  <a:pt x="7953" y="2224"/>
                  <a:pt x="7478" y="2562"/>
                </a:cubicBezTo>
                <a:cubicBezTo>
                  <a:pt x="6790" y="3051"/>
                  <a:pt x="5888" y="3247"/>
                  <a:pt x="5007" y="3247"/>
                </a:cubicBezTo>
                <a:cubicBezTo>
                  <a:pt x="4524" y="3247"/>
                  <a:pt x="4048" y="3188"/>
                  <a:pt x="3617" y="3086"/>
                </a:cubicBezTo>
                <a:cubicBezTo>
                  <a:pt x="3341" y="3020"/>
                  <a:pt x="3078" y="2914"/>
                  <a:pt x="2844" y="2749"/>
                </a:cubicBezTo>
                <a:cubicBezTo>
                  <a:pt x="2826" y="2736"/>
                  <a:pt x="2808" y="2723"/>
                  <a:pt x="2791" y="2708"/>
                </a:cubicBezTo>
                <a:lnTo>
                  <a:pt x="2791" y="2708"/>
                </a:lnTo>
                <a:cubicBezTo>
                  <a:pt x="2948" y="2455"/>
                  <a:pt x="3018" y="2090"/>
                  <a:pt x="2785" y="1890"/>
                </a:cubicBezTo>
                <a:cubicBezTo>
                  <a:pt x="2711" y="1826"/>
                  <a:pt x="2634" y="1797"/>
                  <a:pt x="2561" y="1797"/>
                </a:cubicBezTo>
                <a:cubicBezTo>
                  <a:pt x="2432" y="1797"/>
                  <a:pt x="2314" y="1889"/>
                  <a:pt x="2244" y="2039"/>
                </a:cubicBezTo>
                <a:cubicBezTo>
                  <a:pt x="2121" y="2301"/>
                  <a:pt x="2236" y="2568"/>
                  <a:pt x="2408" y="2774"/>
                </a:cubicBezTo>
                <a:lnTo>
                  <a:pt x="2408" y="2774"/>
                </a:lnTo>
                <a:cubicBezTo>
                  <a:pt x="2268" y="2949"/>
                  <a:pt x="2067" y="3024"/>
                  <a:pt x="1853" y="3024"/>
                </a:cubicBezTo>
                <a:cubicBezTo>
                  <a:pt x="1103" y="3024"/>
                  <a:pt x="189" y="2107"/>
                  <a:pt x="1140" y="1383"/>
                </a:cubicBezTo>
                <a:cubicBezTo>
                  <a:pt x="1278" y="1279"/>
                  <a:pt x="1163" y="1189"/>
                  <a:pt x="1040" y="1189"/>
                </a:cubicBezTo>
                <a:cubicBezTo>
                  <a:pt x="996" y="1189"/>
                  <a:pt x="952" y="1200"/>
                  <a:pt x="917" y="1227"/>
                </a:cubicBezTo>
                <a:cubicBezTo>
                  <a:pt x="1" y="1923"/>
                  <a:pt x="483" y="3055"/>
                  <a:pt x="1476" y="3233"/>
                </a:cubicBezTo>
                <a:cubicBezTo>
                  <a:pt x="1548" y="3245"/>
                  <a:pt x="1621" y="3252"/>
                  <a:pt x="1694" y="3252"/>
                </a:cubicBezTo>
                <a:cubicBezTo>
                  <a:pt x="2009" y="3252"/>
                  <a:pt x="2327" y="3136"/>
                  <a:pt x="2578" y="2943"/>
                </a:cubicBezTo>
                <a:lnTo>
                  <a:pt x="2578" y="2943"/>
                </a:lnTo>
                <a:cubicBezTo>
                  <a:pt x="2610" y="2970"/>
                  <a:pt x="2643" y="2995"/>
                  <a:pt x="2675" y="3017"/>
                </a:cubicBezTo>
                <a:cubicBezTo>
                  <a:pt x="3211" y="3392"/>
                  <a:pt x="3968" y="3508"/>
                  <a:pt x="4676" y="3508"/>
                </a:cubicBezTo>
                <a:cubicBezTo>
                  <a:pt x="4974" y="3508"/>
                  <a:pt x="5264" y="3488"/>
                  <a:pt x="5524" y="3457"/>
                </a:cubicBezTo>
                <a:cubicBezTo>
                  <a:pt x="6522" y="3341"/>
                  <a:pt x="7744" y="2996"/>
                  <a:pt x="8329" y="2073"/>
                </a:cubicBezTo>
                <a:cubicBezTo>
                  <a:pt x="8543" y="1738"/>
                  <a:pt x="8563" y="1431"/>
                  <a:pt x="8463" y="1168"/>
                </a:cubicBezTo>
                <a:lnTo>
                  <a:pt x="8463" y="1168"/>
                </a:lnTo>
                <a:cubicBezTo>
                  <a:pt x="8620" y="1151"/>
                  <a:pt x="8780" y="1125"/>
                  <a:pt x="8946" y="1093"/>
                </a:cubicBezTo>
                <a:cubicBezTo>
                  <a:pt x="9369" y="1012"/>
                  <a:pt x="10545" y="693"/>
                  <a:pt x="9982" y="44"/>
                </a:cubicBezTo>
                <a:cubicBezTo>
                  <a:pt x="9955" y="13"/>
                  <a:pt x="9912" y="0"/>
                  <a:pt x="9867" y="0"/>
                </a:cubicBezTo>
                <a:close/>
              </a:path>
            </a:pathLst>
          </a:custGeom>
          <a:solidFill>
            <a:srgbClr val="FF7C35">
              <a:alpha val="56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6" name="Google Shape;386;p7"/>
          <p:cNvGrpSpPr/>
          <p:nvPr/>
        </p:nvGrpSpPr>
        <p:grpSpPr>
          <a:xfrm>
            <a:off x="514335" y="275264"/>
            <a:ext cx="11114732" cy="6343037"/>
            <a:chOff x="385750" y="206447"/>
            <a:chExt cx="8336049" cy="4757278"/>
          </a:xfrm>
        </p:grpSpPr>
        <p:sp>
          <p:nvSpPr>
            <p:cNvPr id="387" name="Google Shape;387;p7"/>
            <p:cNvSpPr/>
            <p:nvPr/>
          </p:nvSpPr>
          <p:spPr>
            <a:xfrm rot="-5400000">
              <a:off x="2208886" y="-1549189"/>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7"/>
            <p:cNvSpPr/>
            <p:nvPr/>
          </p:nvSpPr>
          <p:spPr>
            <a:xfrm rot="-5400000">
              <a:off x="2168061" y="-1575864"/>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89" name="Google Shape;389;p7"/>
          <p:cNvSpPr txBox="1">
            <a:spLocks noGrp="1"/>
          </p:cNvSpPr>
          <p:nvPr>
            <p:ph type="title"/>
          </p:nvPr>
        </p:nvSpPr>
        <p:spPr>
          <a:xfrm>
            <a:off x="960000" y="593367"/>
            <a:ext cx="102812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90" name="Google Shape;390;p7"/>
          <p:cNvSpPr txBox="1">
            <a:spLocks noGrp="1"/>
          </p:cNvSpPr>
          <p:nvPr>
            <p:ph type="subTitle" idx="1"/>
          </p:nvPr>
        </p:nvSpPr>
        <p:spPr>
          <a:xfrm>
            <a:off x="1264800" y="2055933"/>
            <a:ext cx="5726400" cy="307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Font typeface="Nunito Light"/>
              <a:buChar char="●"/>
              <a:defRPr/>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2133"/>
              </a:spcBef>
              <a:spcAft>
                <a:spcPts val="0"/>
              </a:spcAft>
              <a:buClr>
                <a:srgbClr val="E76A28"/>
              </a:buClr>
              <a:buSzPts val="1500"/>
              <a:buFont typeface="Nunito Light"/>
              <a:buChar char="■"/>
              <a:defRPr/>
            </a:lvl3pPr>
            <a:lvl4pPr lvl="3" algn="ctr" rtl="0">
              <a:lnSpc>
                <a:spcPct val="100000"/>
              </a:lnSpc>
              <a:spcBef>
                <a:spcPts val="2133"/>
              </a:spcBef>
              <a:spcAft>
                <a:spcPts val="0"/>
              </a:spcAft>
              <a:buClr>
                <a:srgbClr val="E76A28"/>
              </a:buClr>
              <a:buSzPts val="1500"/>
              <a:buFont typeface="Nunito Light"/>
              <a:buChar char="●"/>
              <a:defRPr/>
            </a:lvl4pPr>
            <a:lvl5pPr lvl="4" algn="ctr" rtl="0">
              <a:lnSpc>
                <a:spcPct val="100000"/>
              </a:lnSpc>
              <a:spcBef>
                <a:spcPts val="2133"/>
              </a:spcBef>
              <a:spcAft>
                <a:spcPts val="0"/>
              </a:spcAft>
              <a:buClr>
                <a:srgbClr val="E76A28"/>
              </a:buClr>
              <a:buSzPts val="1400"/>
              <a:buFont typeface="Nunito Light"/>
              <a:buChar char="○"/>
              <a:defRPr/>
            </a:lvl5pPr>
            <a:lvl6pPr lvl="5" algn="ctr" rtl="0">
              <a:lnSpc>
                <a:spcPct val="100000"/>
              </a:lnSpc>
              <a:spcBef>
                <a:spcPts val="2133"/>
              </a:spcBef>
              <a:spcAft>
                <a:spcPts val="0"/>
              </a:spcAft>
              <a:buClr>
                <a:srgbClr val="999999"/>
              </a:buClr>
              <a:buSzPts val="1400"/>
              <a:buFont typeface="Nunito Light"/>
              <a:buChar char="■"/>
              <a:defRPr/>
            </a:lvl6pPr>
            <a:lvl7pPr lvl="6" algn="ctr" rtl="0">
              <a:lnSpc>
                <a:spcPct val="100000"/>
              </a:lnSpc>
              <a:spcBef>
                <a:spcPts val="2133"/>
              </a:spcBef>
              <a:spcAft>
                <a:spcPts val="0"/>
              </a:spcAft>
              <a:buClr>
                <a:srgbClr val="999999"/>
              </a:buClr>
              <a:buSzPts val="1300"/>
              <a:buFont typeface="Nunito Light"/>
              <a:buChar char="●"/>
              <a:defRPr/>
            </a:lvl7pPr>
            <a:lvl8pPr lvl="7" algn="ctr" rtl="0">
              <a:lnSpc>
                <a:spcPct val="100000"/>
              </a:lnSpc>
              <a:spcBef>
                <a:spcPts val="2133"/>
              </a:spcBef>
              <a:spcAft>
                <a:spcPts val="0"/>
              </a:spcAft>
              <a:buClr>
                <a:srgbClr val="999999"/>
              </a:buClr>
              <a:buSzPts val="1300"/>
              <a:buFont typeface="Nunito Light"/>
              <a:buChar char="○"/>
              <a:defRPr/>
            </a:lvl8pPr>
            <a:lvl9pPr lvl="8" algn="ctr" rtl="0">
              <a:lnSpc>
                <a:spcPct val="100000"/>
              </a:lnSpc>
              <a:spcBef>
                <a:spcPts val="2133"/>
              </a:spcBef>
              <a:spcAft>
                <a:spcPts val="2133"/>
              </a:spcAft>
              <a:buClr>
                <a:srgbClr val="999999"/>
              </a:buClr>
              <a:buSzPts val="1400"/>
              <a:buFont typeface="Nunito Light"/>
              <a:buChar char="■"/>
              <a:defRPr/>
            </a:lvl9pPr>
          </a:lstStyle>
          <a:p>
            <a:endParaRPr/>
          </a:p>
        </p:txBody>
      </p:sp>
    </p:spTree>
    <p:extLst>
      <p:ext uri="{BB962C8B-B14F-4D97-AF65-F5344CB8AC3E}">
        <p14:creationId xmlns:p14="http://schemas.microsoft.com/office/powerpoint/2010/main" val="40368684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91"/>
        <p:cNvGrpSpPr/>
        <p:nvPr/>
      </p:nvGrpSpPr>
      <p:grpSpPr>
        <a:xfrm>
          <a:off x="0" y="0"/>
          <a:ext cx="0" cy="0"/>
          <a:chOff x="0" y="0"/>
          <a:chExt cx="0" cy="0"/>
        </a:xfrm>
      </p:grpSpPr>
      <p:grpSp>
        <p:nvGrpSpPr>
          <p:cNvPr id="392" name="Google Shape;392;p8"/>
          <p:cNvGrpSpPr/>
          <p:nvPr/>
        </p:nvGrpSpPr>
        <p:grpSpPr>
          <a:xfrm rot="-2700000">
            <a:off x="-745383" y="515708"/>
            <a:ext cx="3719547" cy="1074683"/>
            <a:chOff x="4314275" y="3002400"/>
            <a:chExt cx="1825625" cy="527475"/>
          </a:xfrm>
        </p:grpSpPr>
        <p:sp>
          <p:nvSpPr>
            <p:cNvPr id="393" name="Google Shape;393;p8"/>
            <p:cNvSpPr/>
            <p:nvPr/>
          </p:nvSpPr>
          <p:spPr>
            <a:xfrm>
              <a:off x="5996650" y="3489625"/>
              <a:ext cx="35350" cy="26475"/>
            </a:xfrm>
            <a:custGeom>
              <a:avLst/>
              <a:gdLst/>
              <a:ahLst/>
              <a:cxnLst/>
              <a:rect l="l" t="t" r="r" b="b"/>
              <a:pathLst>
                <a:path w="1414" h="1059" extrusionOk="0">
                  <a:moveTo>
                    <a:pt x="1413" y="753"/>
                  </a:moveTo>
                  <a:lnTo>
                    <a:pt x="1210" y="0"/>
                  </a:lnTo>
                  <a:cubicBezTo>
                    <a:pt x="1110" y="28"/>
                    <a:pt x="1010" y="52"/>
                    <a:pt x="908" y="78"/>
                  </a:cubicBezTo>
                  <a:lnTo>
                    <a:pt x="606" y="154"/>
                  </a:lnTo>
                  <a:cubicBezTo>
                    <a:pt x="581" y="162"/>
                    <a:pt x="555" y="168"/>
                    <a:pt x="531" y="173"/>
                  </a:cubicBezTo>
                  <a:lnTo>
                    <a:pt x="455" y="190"/>
                  </a:lnTo>
                  <a:lnTo>
                    <a:pt x="303" y="225"/>
                  </a:lnTo>
                  <a:cubicBezTo>
                    <a:pt x="201" y="248"/>
                    <a:pt x="101" y="272"/>
                    <a:pt x="0" y="294"/>
                  </a:cubicBezTo>
                  <a:lnTo>
                    <a:pt x="165" y="1058"/>
                  </a:lnTo>
                  <a:cubicBezTo>
                    <a:pt x="269" y="1035"/>
                    <a:pt x="373" y="1011"/>
                    <a:pt x="479" y="986"/>
                  </a:cubicBezTo>
                  <a:lnTo>
                    <a:pt x="636" y="950"/>
                  </a:lnTo>
                  <a:lnTo>
                    <a:pt x="714" y="932"/>
                  </a:lnTo>
                  <a:cubicBezTo>
                    <a:pt x="740" y="925"/>
                    <a:pt x="766" y="920"/>
                    <a:pt x="792" y="913"/>
                  </a:cubicBezTo>
                  <a:lnTo>
                    <a:pt x="1102" y="834"/>
                  </a:lnTo>
                  <a:cubicBezTo>
                    <a:pt x="1206" y="808"/>
                    <a:pt x="1310" y="783"/>
                    <a:pt x="1413" y="75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8"/>
            <p:cNvSpPr/>
            <p:nvPr/>
          </p:nvSpPr>
          <p:spPr>
            <a:xfrm>
              <a:off x="6050700" y="3472725"/>
              <a:ext cx="36225" cy="28650"/>
            </a:xfrm>
            <a:custGeom>
              <a:avLst/>
              <a:gdLst/>
              <a:ahLst/>
              <a:cxnLst/>
              <a:rect l="l" t="t" r="r" b="b"/>
              <a:pathLst>
                <a:path w="1449" h="1146" extrusionOk="0">
                  <a:moveTo>
                    <a:pt x="1448" y="733"/>
                  </a:moveTo>
                  <a:lnTo>
                    <a:pt x="1181" y="0"/>
                  </a:lnTo>
                  <a:lnTo>
                    <a:pt x="1108" y="28"/>
                  </a:lnTo>
                  <a:lnTo>
                    <a:pt x="1035" y="54"/>
                  </a:lnTo>
                  <a:lnTo>
                    <a:pt x="887" y="106"/>
                  </a:lnTo>
                  <a:lnTo>
                    <a:pt x="594" y="209"/>
                  </a:lnTo>
                  <a:cubicBezTo>
                    <a:pt x="495" y="241"/>
                    <a:pt x="396" y="273"/>
                    <a:pt x="297" y="304"/>
                  </a:cubicBezTo>
                  <a:lnTo>
                    <a:pt x="148" y="353"/>
                  </a:lnTo>
                  <a:cubicBezTo>
                    <a:pt x="99" y="369"/>
                    <a:pt x="49" y="386"/>
                    <a:pt x="0" y="400"/>
                  </a:cubicBezTo>
                  <a:lnTo>
                    <a:pt x="233" y="1146"/>
                  </a:lnTo>
                  <a:cubicBezTo>
                    <a:pt x="285" y="1131"/>
                    <a:pt x="334" y="1113"/>
                    <a:pt x="386" y="1096"/>
                  </a:cubicBezTo>
                  <a:lnTo>
                    <a:pt x="538" y="1047"/>
                  </a:lnTo>
                  <a:cubicBezTo>
                    <a:pt x="640" y="1012"/>
                    <a:pt x="743" y="980"/>
                    <a:pt x="844" y="947"/>
                  </a:cubicBezTo>
                  <a:lnTo>
                    <a:pt x="1147" y="840"/>
                  </a:lnTo>
                  <a:lnTo>
                    <a:pt x="1298" y="787"/>
                  </a:lnTo>
                  <a:lnTo>
                    <a:pt x="1374" y="76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8"/>
            <p:cNvSpPr/>
            <p:nvPr/>
          </p:nvSpPr>
          <p:spPr>
            <a:xfrm>
              <a:off x="6103125" y="3451300"/>
              <a:ext cx="36775" cy="30575"/>
            </a:xfrm>
            <a:custGeom>
              <a:avLst/>
              <a:gdLst/>
              <a:ahLst/>
              <a:cxnLst/>
              <a:rect l="l" t="t" r="r" b="b"/>
              <a:pathLst>
                <a:path w="1471" h="1223" extrusionOk="0">
                  <a:moveTo>
                    <a:pt x="1470" y="707"/>
                  </a:moveTo>
                  <a:lnTo>
                    <a:pt x="1140" y="1"/>
                  </a:lnTo>
                  <a:cubicBezTo>
                    <a:pt x="1093" y="24"/>
                    <a:pt x="1046" y="45"/>
                    <a:pt x="997" y="66"/>
                  </a:cubicBezTo>
                  <a:lnTo>
                    <a:pt x="856" y="130"/>
                  </a:lnTo>
                  <a:lnTo>
                    <a:pt x="573" y="259"/>
                  </a:lnTo>
                  <a:lnTo>
                    <a:pt x="286" y="381"/>
                  </a:lnTo>
                  <a:lnTo>
                    <a:pt x="143" y="442"/>
                  </a:lnTo>
                  <a:lnTo>
                    <a:pt x="71" y="472"/>
                  </a:lnTo>
                  <a:cubicBezTo>
                    <a:pt x="48" y="483"/>
                    <a:pt x="23" y="492"/>
                    <a:pt x="0" y="500"/>
                  </a:cubicBezTo>
                  <a:lnTo>
                    <a:pt x="297" y="1223"/>
                  </a:lnTo>
                  <a:cubicBezTo>
                    <a:pt x="321" y="1212"/>
                    <a:pt x="346" y="1203"/>
                    <a:pt x="371" y="1193"/>
                  </a:cubicBezTo>
                  <a:lnTo>
                    <a:pt x="445" y="1161"/>
                  </a:lnTo>
                  <a:lnTo>
                    <a:pt x="591" y="1099"/>
                  </a:lnTo>
                  <a:lnTo>
                    <a:pt x="887" y="973"/>
                  </a:lnTo>
                  <a:lnTo>
                    <a:pt x="1180" y="841"/>
                  </a:lnTo>
                  <a:lnTo>
                    <a:pt x="1325" y="774"/>
                  </a:lnTo>
                  <a:cubicBezTo>
                    <a:pt x="1372" y="752"/>
                    <a:pt x="1422" y="731"/>
                    <a:pt x="1470" y="70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8"/>
            <p:cNvSpPr/>
            <p:nvPr/>
          </p:nvSpPr>
          <p:spPr>
            <a:xfrm>
              <a:off x="5828575" y="3508875"/>
              <a:ext cx="32525" cy="21000"/>
            </a:xfrm>
            <a:custGeom>
              <a:avLst/>
              <a:gdLst/>
              <a:ahLst/>
              <a:cxnLst/>
              <a:rect l="l" t="t" r="r" b="b"/>
              <a:pathLst>
                <a:path w="1301" h="840" extrusionOk="0">
                  <a:moveTo>
                    <a:pt x="1286" y="840"/>
                  </a:moveTo>
                  <a:lnTo>
                    <a:pt x="1301" y="59"/>
                  </a:lnTo>
                  <a:lnTo>
                    <a:pt x="990" y="51"/>
                  </a:lnTo>
                  <a:lnTo>
                    <a:pt x="679" y="38"/>
                  </a:lnTo>
                  <a:cubicBezTo>
                    <a:pt x="575" y="34"/>
                    <a:pt x="472" y="28"/>
                    <a:pt x="369" y="21"/>
                  </a:cubicBezTo>
                  <a:cubicBezTo>
                    <a:pt x="266" y="14"/>
                    <a:pt x="162" y="9"/>
                    <a:pt x="60" y="1"/>
                  </a:cubicBezTo>
                  <a:lnTo>
                    <a:pt x="0" y="778"/>
                  </a:lnTo>
                  <a:cubicBezTo>
                    <a:pt x="108" y="788"/>
                    <a:pt x="214" y="793"/>
                    <a:pt x="322" y="800"/>
                  </a:cubicBezTo>
                  <a:cubicBezTo>
                    <a:pt x="429" y="808"/>
                    <a:pt x="536" y="815"/>
                    <a:pt x="644" y="819"/>
                  </a:cubicBezTo>
                  <a:lnTo>
                    <a:pt x="966" y="83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8"/>
            <p:cNvSpPr/>
            <p:nvPr/>
          </p:nvSpPr>
          <p:spPr>
            <a:xfrm>
              <a:off x="5885750" y="3508675"/>
              <a:ext cx="32625" cy="21125"/>
            </a:xfrm>
            <a:custGeom>
              <a:avLst/>
              <a:gdLst/>
              <a:ahLst/>
              <a:cxnLst/>
              <a:rect l="l" t="t" r="r" b="b"/>
              <a:pathLst>
                <a:path w="1305" h="845" extrusionOk="0">
                  <a:moveTo>
                    <a:pt x="1305" y="779"/>
                  </a:moveTo>
                  <a:lnTo>
                    <a:pt x="1243" y="0"/>
                  </a:lnTo>
                  <a:cubicBezTo>
                    <a:pt x="830" y="32"/>
                    <a:pt x="415" y="52"/>
                    <a:pt x="1" y="64"/>
                  </a:cubicBezTo>
                  <a:lnTo>
                    <a:pt x="20" y="845"/>
                  </a:lnTo>
                  <a:cubicBezTo>
                    <a:pt x="450" y="833"/>
                    <a:pt x="878" y="811"/>
                    <a:pt x="1305" y="7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8"/>
            <p:cNvSpPr/>
            <p:nvPr/>
          </p:nvSpPr>
          <p:spPr>
            <a:xfrm>
              <a:off x="5941225" y="3501750"/>
              <a:ext cx="34125" cy="23975"/>
            </a:xfrm>
            <a:custGeom>
              <a:avLst/>
              <a:gdLst/>
              <a:ahLst/>
              <a:cxnLst/>
              <a:rect l="l" t="t" r="r" b="b"/>
              <a:pathLst>
                <a:path w="1365" h="959" extrusionOk="0">
                  <a:moveTo>
                    <a:pt x="1365" y="770"/>
                  </a:moveTo>
                  <a:lnTo>
                    <a:pt x="1231" y="0"/>
                  </a:lnTo>
                  <a:cubicBezTo>
                    <a:pt x="1130" y="19"/>
                    <a:pt x="1027" y="34"/>
                    <a:pt x="924" y="50"/>
                  </a:cubicBezTo>
                  <a:lnTo>
                    <a:pt x="617" y="99"/>
                  </a:lnTo>
                  <a:cubicBezTo>
                    <a:pt x="591" y="102"/>
                    <a:pt x="567" y="107"/>
                    <a:pt x="541" y="111"/>
                  </a:cubicBezTo>
                  <a:lnTo>
                    <a:pt x="464" y="121"/>
                  </a:lnTo>
                  <a:lnTo>
                    <a:pt x="309" y="142"/>
                  </a:lnTo>
                  <a:cubicBezTo>
                    <a:pt x="206" y="154"/>
                    <a:pt x="104" y="171"/>
                    <a:pt x="1" y="183"/>
                  </a:cubicBezTo>
                  <a:lnTo>
                    <a:pt x="94" y="958"/>
                  </a:lnTo>
                  <a:cubicBezTo>
                    <a:pt x="201" y="945"/>
                    <a:pt x="307" y="930"/>
                    <a:pt x="413" y="917"/>
                  </a:cubicBezTo>
                  <a:lnTo>
                    <a:pt x="572" y="896"/>
                  </a:lnTo>
                  <a:lnTo>
                    <a:pt x="651" y="885"/>
                  </a:lnTo>
                  <a:cubicBezTo>
                    <a:pt x="678" y="881"/>
                    <a:pt x="705" y="878"/>
                    <a:pt x="731" y="874"/>
                  </a:cubicBezTo>
                  <a:lnTo>
                    <a:pt x="1048" y="824"/>
                  </a:lnTo>
                  <a:cubicBezTo>
                    <a:pt x="1153" y="803"/>
                    <a:pt x="1261" y="789"/>
                    <a:pt x="1365" y="7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8"/>
            <p:cNvSpPr/>
            <p:nvPr/>
          </p:nvSpPr>
          <p:spPr>
            <a:xfrm>
              <a:off x="5661000" y="3468850"/>
              <a:ext cx="36650" cy="30075"/>
            </a:xfrm>
            <a:custGeom>
              <a:avLst/>
              <a:gdLst/>
              <a:ahLst/>
              <a:cxnLst/>
              <a:rect l="l" t="t" r="r" b="b"/>
              <a:pathLst>
                <a:path w="1466" h="1203" extrusionOk="0">
                  <a:moveTo>
                    <a:pt x="1193" y="1203"/>
                  </a:moveTo>
                  <a:lnTo>
                    <a:pt x="1465" y="472"/>
                  </a:lnTo>
                  <a:lnTo>
                    <a:pt x="1177" y="361"/>
                  </a:lnTo>
                  <a:cubicBezTo>
                    <a:pt x="1128" y="343"/>
                    <a:pt x="1080" y="323"/>
                    <a:pt x="1033" y="303"/>
                  </a:cubicBezTo>
                  <a:lnTo>
                    <a:pt x="890" y="245"/>
                  </a:lnTo>
                  <a:lnTo>
                    <a:pt x="747" y="187"/>
                  </a:lnTo>
                  <a:cubicBezTo>
                    <a:pt x="700" y="167"/>
                    <a:pt x="653" y="145"/>
                    <a:pt x="605" y="125"/>
                  </a:cubicBezTo>
                  <a:lnTo>
                    <a:pt x="465" y="63"/>
                  </a:lnTo>
                  <a:lnTo>
                    <a:pt x="394" y="32"/>
                  </a:lnTo>
                  <a:lnTo>
                    <a:pt x="324" y="0"/>
                  </a:lnTo>
                  <a:lnTo>
                    <a:pt x="0" y="711"/>
                  </a:lnTo>
                  <a:cubicBezTo>
                    <a:pt x="24" y="723"/>
                    <a:pt x="49" y="733"/>
                    <a:pt x="74" y="745"/>
                  </a:cubicBezTo>
                  <a:lnTo>
                    <a:pt x="148" y="777"/>
                  </a:lnTo>
                  <a:lnTo>
                    <a:pt x="297" y="843"/>
                  </a:lnTo>
                  <a:cubicBezTo>
                    <a:pt x="346" y="864"/>
                    <a:pt x="396" y="886"/>
                    <a:pt x="445" y="907"/>
                  </a:cubicBezTo>
                  <a:lnTo>
                    <a:pt x="595" y="969"/>
                  </a:lnTo>
                  <a:lnTo>
                    <a:pt x="745" y="1030"/>
                  </a:lnTo>
                  <a:cubicBezTo>
                    <a:pt x="794" y="1051"/>
                    <a:pt x="844" y="1072"/>
                    <a:pt x="893" y="108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8"/>
            <p:cNvSpPr/>
            <p:nvPr/>
          </p:nvSpPr>
          <p:spPr>
            <a:xfrm>
              <a:off x="5715050" y="3488500"/>
              <a:ext cx="35650" cy="27175"/>
            </a:xfrm>
            <a:custGeom>
              <a:avLst/>
              <a:gdLst/>
              <a:ahLst/>
              <a:cxnLst/>
              <a:rect l="l" t="t" r="r" b="b"/>
              <a:pathLst>
                <a:path w="1426" h="1087" extrusionOk="0">
                  <a:moveTo>
                    <a:pt x="1244" y="1086"/>
                  </a:moveTo>
                  <a:lnTo>
                    <a:pt x="1425" y="326"/>
                  </a:lnTo>
                  <a:lnTo>
                    <a:pt x="1349" y="309"/>
                  </a:lnTo>
                  <a:lnTo>
                    <a:pt x="1274" y="290"/>
                  </a:lnTo>
                  <a:lnTo>
                    <a:pt x="1124" y="251"/>
                  </a:lnTo>
                  <a:lnTo>
                    <a:pt x="974" y="214"/>
                  </a:lnTo>
                  <a:cubicBezTo>
                    <a:pt x="925" y="201"/>
                    <a:pt x="875" y="187"/>
                    <a:pt x="824" y="173"/>
                  </a:cubicBezTo>
                  <a:cubicBezTo>
                    <a:pt x="725" y="146"/>
                    <a:pt x="625" y="119"/>
                    <a:pt x="527" y="90"/>
                  </a:cubicBezTo>
                  <a:lnTo>
                    <a:pt x="231" y="0"/>
                  </a:lnTo>
                  <a:lnTo>
                    <a:pt x="1" y="746"/>
                  </a:lnTo>
                  <a:lnTo>
                    <a:pt x="309" y="840"/>
                  </a:lnTo>
                  <a:cubicBezTo>
                    <a:pt x="412" y="870"/>
                    <a:pt x="516" y="897"/>
                    <a:pt x="620" y="927"/>
                  </a:cubicBezTo>
                  <a:cubicBezTo>
                    <a:pt x="672" y="942"/>
                    <a:pt x="723" y="957"/>
                    <a:pt x="775" y="970"/>
                  </a:cubicBezTo>
                  <a:lnTo>
                    <a:pt x="932" y="1009"/>
                  </a:lnTo>
                  <a:lnTo>
                    <a:pt x="1088" y="1048"/>
                  </a:lnTo>
                  <a:lnTo>
                    <a:pt x="1166" y="106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8"/>
            <p:cNvSpPr/>
            <p:nvPr/>
          </p:nvSpPr>
          <p:spPr>
            <a:xfrm>
              <a:off x="5770975" y="3501725"/>
              <a:ext cx="34200" cy="24050"/>
            </a:xfrm>
            <a:custGeom>
              <a:avLst/>
              <a:gdLst/>
              <a:ahLst/>
              <a:cxnLst/>
              <a:rect l="l" t="t" r="r" b="b"/>
              <a:pathLst>
                <a:path w="1368" h="962" extrusionOk="0">
                  <a:moveTo>
                    <a:pt x="1273" y="961"/>
                  </a:moveTo>
                  <a:lnTo>
                    <a:pt x="1367" y="188"/>
                  </a:lnTo>
                  <a:lnTo>
                    <a:pt x="1214" y="169"/>
                  </a:lnTo>
                  <a:cubicBezTo>
                    <a:pt x="1163" y="163"/>
                    <a:pt x="1111" y="154"/>
                    <a:pt x="1060" y="148"/>
                  </a:cubicBezTo>
                  <a:cubicBezTo>
                    <a:pt x="958" y="134"/>
                    <a:pt x="856" y="120"/>
                    <a:pt x="753" y="104"/>
                  </a:cubicBezTo>
                  <a:cubicBezTo>
                    <a:pt x="549" y="70"/>
                    <a:pt x="345" y="39"/>
                    <a:pt x="142" y="0"/>
                  </a:cubicBezTo>
                  <a:lnTo>
                    <a:pt x="0" y="768"/>
                  </a:lnTo>
                  <a:cubicBezTo>
                    <a:pt x="211" y="809"/>
                    <a:pt x="423" y="842"/>
                    <a:pt x="635" y="876"/>
                  </a:cubicBezTo>
                  <a:cubicBezTo>
                    <a:pt x="742" y="892"/>
                    <a:pt x="847" y="905"/>
                    <a:pt x="954" y="922"/>
                  </a:cubicBezTo>
                  <a:cubicBezTo>
                    <a:pt x="1007" y="929"/>
                    <a:pt x="1060" y="937"/>
                    <a:pt x="1112" y="94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8"/>
            <p:cNvSpPr/>
            <p:nvPr/>
          </p:nvSpPr>
          <p:spPr>
            <a:xfrm>
              <a:off x="5523475" y="3369525"/>
              <a:ext cx="35550" cy="36550"/>
            </a:xfrm>
            <a:custGeom>
              <a:avLst/>
              <a:gdLst/>
              <a:ahLst/>
              <a:cxnLst/>
              <a:rect l="l" t="t" r="r" b="b"/>
              <a:pathLst>
                <a:path w="1422" h="1462" extrusionOk="0">
                  <a:moveTo>
                    <a:pt x="863" y="1462"/>
                  </a:moveTo>
                  <a:lnTo>
                    <a:pt x="1422" y="916"/>
                  </a:lnTo>
                  <a:lnTo>
                    <a:pt x="1211" y="692"/>
                  </a:lnTo>
                  <a:lnTo>
                    <a:pt x="1157" y="637"/>
                  </a:lnTo>
                  <a:lnTo>
                    <a:pt x="1131" y="609"/>
                  </a:lnTo>
                  <a:lnTo>
                    <a:pt x="1105" y="580"/>
                  </a:lnTo>
                  <a:lnTo>
                    <a:pt x="1004" y="465"/>
                  </a:lnTo>
                  <a:lnTo>
                    <a:pt x="902" y="351"/>
                  </a:lnTo>
                  <a:lnTo>
                    <a:pt x="852" y="294"/>
                  </a:lnTo>
                  <a:lnTo>
                    <a:pt x="802" y="235"/>
                  </a:lnTo>
                  <a:lnTo>
                    <a:pt x="604" y="0"/>
                  </a:lnTo>
                  <a:lnTo>
                    <a:pt x="0" y="495"/>
                  </a:lnTo>
                  <a:lnTo>
                    <a:pt x="209" y="743"/>
                  </a:lnTo>
                  <a:lnTo>
                    <a:pt x="261" y="805"/>
                  </a:lnTo>
                  <a:lnTo>
                    <a:pt x="314" y="865"/>
                  </a:lnTo>
                  <a:lnTo>
                    <a:pt x="422" y="986"/>
                  </a:lnTo>
                  <a:lnTo>
                    <a:pt x="529" y="1108"/>
                  </a:lnTo>
                  <a:lnTo>
                    <a:pt x="556" y="1137"/>
                  </a:lnTo>
                  <a:lnTo>
                    <a:pt x="584" y="1167"/>
                  </a:lnTo>
                  <a:lnTo>
                    <a:pt x="640" y="1226"/>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8"/>
            <p:cNvSpPr/>
            <p:nvPr/>
          </p:nvSpPr>
          <p:spPr>
            <a:xfrm>
              <a:off x="5563675" y="3409225"/>
              <a:ext cx="36725" cy="35025"/>
            </a:xfrm>
            <a:custGeom>
              <a:avLst/>
              <a:gdLst/>
              <a:ahLst/>
              <a:cxnLst/>
              <a:rect l="l" t="t" r="r" b="b"/>
              <a:pathLst>
                <a:path w="1469" h="1401" extrusionOk="0">
                  <a:moveTo>
                    <a:pt x="1004" y="1400"/>
                  </a:moveTo>
                  <a:lnTo>
                    <a:pt x="1468" y="772"/>
                  </a:lnTo>
                  <a:cubicBezTo>
                    <a:pt x="1385" y="714"/>
                    <a:pt x="1306" y="651"/>
                    <a:pt x="1225" y="588"/>
                  </a:cubicBezTo>
                  <a:lnTo>
                    <a:pt x="1104" y="494"/>
                  </a:lnTo>
                  <a:cubicBezTo>
                    <a:pt x="1084" y="479"/>
                    <a:pt x="1063" y="463"/>
                    <a:pt x="1043" y="448"/>
                  </a:cubicBezTo>
                  <a:lnTo>
                    <a:pt x="985" y="398"/>
                  </a:lnTo>
                  <a:lnTo>
                    <a:pt x="750" y="203"/>
                  </a:lnTo>
                  <a:cubicBezTo>
                    <a:pt x="730" y="187"/>
                    <a:pt x="710" y="169"/>
                    <a:pt x="691" y="153"/>
                  </a:cubicBezTo>
                  <a:lnTo>
                    <a:pt x="634" y="102"/>
                  </a:lnTo>
                  <a:lnTo>
                    <a:pt x="520" y="1"/>
                  </a:lnTo>
                  <a:lnTo>
                    <a:pt x="0" y="584"/>
                  </a:lnTo>
                  <a:lnTo>
                    <a:pt x="121" y="691"/>
                  </a:lnTo>
                  <a:lnTo>
                    <a:pt x="182" y="744"/>
                  </a:lnTo>
                  <a:cubicBezTo>
                    <a:pt x="203" y="762"/>
                    <a:pt x="223" y="781"/>
                    <a:pt x="244" y="797"/>
                  </a:cubicBezTo>
                  <a:lnTo>
                    <a:pt x="494" y="1005"/>
                  </a:lnTo>
                  <a:lnTo>
                    <a:pt x="556" y="1057"/>
                  </a:lnTo>
                  <a:cubicBezTo>
                    <a:pt x="577" y="1073"/>
                    <a:pt x="599" y="1090"/>
                    <a:pt x="620" y="1106"/>
                  </a:cubicBezTo>
                  <a:lnTo>
                    <a:pt x="747" y="1205"/>
                  </a:lnTo>
                  <a:cubicBezTo>
                    <a:pt x="832" y="1270"/>
                    <a:pt x="916" y="1337"/>
                    <a:pt x="1004" y="140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8"/>
            <p:cNvSpPr/>
            <p:nvPr/>
          </p:nvSpPr>
          <p:spPr>
            <a:xfrm>
              <a:off x="5609825" y="3442250"/>
              <a:ext cx="37050" cy="32775"/>
            </a:xfrm>
            <a:custGeom>
              <a:avLst/>
              <a:gdLst/>
              <a:ahLst/>
              <a:cxnLst/>
              <a:rect l="l" t="t" r="r" b="b"/>
              <a:pathLst>
                <a:path w="1482" h="1311" extrusionOk="0">
                  <a:moveTo>
                    <a:pt x="1113" y="1310"/>
                  </a:moveTo>
                  <a:lnTo>
                    <a:pt x="1482" y="622"/>
                  </a:lnTo>
                  <a:lnTo>
                    <a:pt x="1346" y="549"/>
                  </a:lnTo>
                  <a:cubicBezTo>
                    <a:pt x="1325" y="537"/>
                    <a:pt x="1301" y="526"/>
                    <a:pt x="1279" y="512"/>
                  </a:cubicBezTo>
                  <a:lnTo>
                    <a:pt x="1212" y="475"/>
                  </a:lnTo>
                  <a:lnTo>
                    <a:pt x="946" y="323"/>
                  </a:lnTo>
                  <a:cubicBezTo>
                    <a:pt x="857" y="271"/>
                    <a:pt x="770" y="216"/>
                    <a:pt x="682" y="164"/>
                  </a:cubicBezTo>
                  <a:cubicBezTo>
                    <a:pt x="638" y="137"/>
                    <a:pt x="594" y="112"/>
                    <a:pt x="551" y="82"/>
                  </a:cubicBezTo>
                  <a:lnTo>
                    <a:pt x="422" y="0"/>
                  </a:lnTo>
                  <a:lnTo>
                    <a:pt x="0" y="657"/>
                  </a:lnTo>
                  <a:lnTo>
                    <a:pt x="135" y="745"/>
                  </a:lnTo>
                  <a:cubicBezTo>
                    <a:pt x="181" y="773"/>
                    <a:pt x="228" y="800"/>
                    <a:pt x="274" y="829"/>
                  </a:cubicBezTo>
                  <a:cubicBezTo>
                    <a:pt x="367" y="885"/>
                    <a:pt x="457" y="940"/>
                    <a:pt x="551" y="996"/>
                  </a:cubicBezTo>
                  <a:lnTo>
                    <a:pt x="832" y="1155"/>
                  </a:lnTo>
                  <a:lnTo>
                    <a:pt x="903" y="1195"/>
                  </a:lnTo>
                  <a:cubicBezTo>
                    <a:pt x="926" y="1209"/>
                    <a:pt x="950" y="1222"/>
                    <a:pt x="974" y="123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8"/>
            <p:cNvSpPr/>
            <p:nvPr/>
          </p:nvSpPr>
          <p:spPr>
            <a:xfrm>
              <a:off x="5450300" y="3221950"/>
              <a:ext cx="26025" cy="35000"/>
            </a:xfrm>
            <a:custGeom>
              <a:avLst/>
              <a:gdLst/>
              <a:ahLst/>
              <a:cxnLst/>
              <a:rect l="l" t="t" r="r" b="b"/>
              <a:pathLst>
                <a:path w="1041" h="1400" extrusionOk="0">
                  <a:moveTo>
                    <a:pt x="289" y="1400"/>
                  </a:moveTo>
                  <a:lnTo>
                    <a:pt x="1041" y="1187"/>
                  </a:lnTo>
                  <a:lnTo>
                    <a:pt x="1018" y="1115"/>
                  </a:lnTo>
                  <a:lnTo>
                    <a:pt x="999" y="1041"/>
                  </a:lnTo>
                  <a:lnTo>
                    <a:pt x="961" y="894"/>
                  </a:lnTo>
                  <a:lnTo>
                    <a:pt x="923" y="746"/>
                  </a:lnTo>
                  <a:cubicBezTo>
                    <a:pt x="917" y="722"/>
                    <a:pt x="912" y="697"/>
                    <a:pt x="906" y="672"/>
                  </a:cubicBezTo>
                  <a:lnTo>
                    <a:pt x="890" y="598"/>
                  </a:lnTo>
                  <a:cubicBezTo>
                    <a:pt x="867" y="499"/>
                    <a:pt x="845" y="400"/>
                    <a:pt x="824" y="300"/>
                  </a:cubicBezTo>
                  <a:lnTo>
                    <a:pt x="770" y="0"/>
                  </a:lnTo>
                  <a:lnTo>
                    <a:pt x="1" y="134"/>
                  </a:lnTo>
                  <a:lnTo>
                    <a:pt x="59" y="453"/>
                  </a:lnTo>
                  <a:cubicBezTo>
                    <a:pt x="81" y="561"/>
                    <a:pt x="106" y="666"/>
                    <a:pt x="128" y="771"/>
                  </a:cubicBezTo>
                  <a:lnTo>
                    <a:pt x="145" y="850"/>
                  </a:lnTo>
                  <a:cubicBezTo>
                    <a:pt x="152" y="876"/>
                    <a:pt x="157" y="904"/>
                    <a:pt x="163" y="930"/>
                  </a:cubicBezTo>
                  <a:lnTo>
                    <a:pt x="204" y="1087"/>
                  </a:lnTo>
                  <a:lnTo>
                    <a:pt x="244" y="1245"/>
                  </a:lnTo>
                  <a:lnTo>
                    <a:pt x="265" y="132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8"/>
            <p:cNvSpPr/>
            <p:nvPr/>
          </p:nvSpPr>
          <p:spPr>
            <a:xfrm>
              <a:off x="5465525" y="3274625"/>
              <a:ext cx="30350" cy="36625"/>
            </a:xfrm>
            <a:custGeom>
              <a:avLst/>
              <a:gdLst/>
              <a:ahLst/>
              <a:cxnLst/>
              <a:rect l="l" t="t" r="r" b="b"/>
              <a:pathLst>
                <a:path w="1214" h="1465" extrusionOk="0">
                  <a:moveTo>
                    <a:pt x="511" y="1465"/>
                  </a:moveTo>
                  <a:lnTo>
                    <a:pt x="1214" y="1123"/>
                  </a:lnTo>
                  <a:cubicBezTo>
                    <a:pt x="1121" y="941"/>
                    <a:pt x="1043" y="754"/>
                    <a:pt x="959" y="568"/>
                  </a:cubicBezTo>
                  <a:lnTo>
                    <a:pt x="843" y="285"/>
                  </a:lnTo>
                  <a:lnTo>
                    <a:pt x="814" y="215"/>
                  </a:lnTo>
                  <a:cubicBezTo>
                    <a:pt x="809" y="204"/>
                    <a:pt x="803" y="191"/>
                    <a:pt x="799" y="180"/>
                  </a:cubicBezTo>
                  <a:lnTo>
                    <a:pt x="787" y="144"/>
                  </a:lnTo>
                  <a:lnTo>
                    <a:pt x="733" y="1"/>
                  </a:lnTo>
                  <a:lnTo>
                    <a:pt x="1" y="273"/>
                  </a:lnTo>
                  <a:lnTo>
                    <a:pt x="56" y="425"/>
                  </a:lnTo>
                  <a:lnTo>
                    <a:pt x="70" y="462"/>
                  </a:lnTo>
                  <a:cubicBezTo>
                    <a:pt x="76" y="476"/>
                    <a:pt x="81" y="487"/>
                    <a:pt x="86" y="501"/>
                  </a:cubicBezTo>
                  <a:lnTo>
                    <a:pt x="117" y="576"/>
                  </a:lnTo>
                  <a:lnTo>
                    <a:pt x="240" y="877"/>
                  </a:lnTo>
                  <a:cubicBezTo>
                    <a:pt x="330" y="1072"/>
                    <a:pt x="413" y="1272"/>
                    <a:pt x="511" y="146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8"/>
            <p:cNvSpPr/>
            <p:nvPr/>
          </p:nvSpPr>
          <p:spPr>
            <a:xfrm>
              <a:off x="5490250" y="3324050"/>
              <a:ext cx="33400" cy="37050"/>
            </a:xfrm>
            <a:custGeom>
              <a:avLst/>
              <a:gdLst/>
              <a:ahLst/>
              <a:cxnLst/>
              <a:rect l="l" t="t" r="r" b="b"/>
              <a:pathLst>
                <a:path w="1336" h="1482" extrusionOk="0">
                  <a:moveTo>
                    <a:pt x="698" y="1482"/>
                  </a:moveTo>
                  <a:lnTo>
                    <a:pt x="1336" y="1032"/>
                  </a:lnTo>
                  <a:lnTo>
                    <a:pt x="1162" y="780"/>
                  </a:lnTo>
                  <a:lnTo>
                    <a:pt x="995" y="524"/>
                  </a:lnTo>
                  <a:cubicBezTo>
                    <a:pt x="938" y="439"/>
                    <a:pt x="886" y="351"/>
                    <a:pt x="834" y="263"/>
                  </a:cubicBezTo>
                  <a:lnTo>
                    <a:pt x="755" y="132"/>
                  </a:lnTo>
                  <a:cubicBezTo>
                    <a:pt x="741" y="109"/>
                    <a:pt x="727" y="90"/>
                    <a:pt x="715" y="67"/>
                  </a:cubicBezTo>
                  <a:lnTo>
                    <a:pt x="678" y="0"/>
                  </a:lnTo>
                  <a:lnTo>
                    <a:pt x="1" y="391"/>
                  </a:lnTo>
                  <a:lnTo>
                    <a:pt x="41" y="461"/>
                  </a:lnTo>
                  <a:cubicBezTo>
                    <a:pt x="54" y="484"/>
                    <a:pt x="69" y="508"/>
                    <a:pt x="83" y="530"/>
                  </a:cubicBezTo>
                  <a:lnTo>
                    <a:pt x="167" y="669"/>
                  </a:lnTo>
                  <a:cubicBezTo>
                    <a:pt x="224" y="760"/>
                    <a:pt x="278" y="853"/>
                    <a:pt x="339" y="942"/>
                  </a:cubicBezTo>
                  <a:lnTo>
                    <a:pt x="516" y="121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8"/>
            <p:cNvSpPr/>
            <p:nvPr/>
          </p:nvSpPr>
          <p:spPr>
            <a:xfrm>
              <a:off x="5465000" y="3056050"/>
              <a:ext cx="32475" cy="36850"/>
            </a:xfrm>
            <a:custGeom>
              <a:avLst/>
              <a:gdLst/>
              <a:ahLst/>
              <a:cxnLst/>
              <a:rect l="l" t="t" r="r" b="b"/>
              <a:pathLst>
                <a:path w="1299" h="1474" extrusionOk="0">
                  <a:moveTo>
                    <a:pt x="1" y="1143"/>
                  </a:moveTo>
                  <a:lnTo>
                    <a:pt x="708" y="1473"/>
                  </a:lnTo>
                  <a:cubicBezTo>
                    <a:pt x="874" y="1115"/>
                    <a:pt x="1072" y="771"/>
                    <a:pt x="1298" y="452"/>
                  </a:cubicBezTo>
                  <a:lnTo>
                    <a:pt x="661" y="1"/>
                  </a:lnTo>
                  <a:cubicBezTo>
                    <a:pt x="407" y="362"/>
                    <a:pt x="187" y="744"/>
                    <a:pt x="1" y="114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8"/>
            <p:cNvSpPr/>
            <p:nvPr/>
          </p:nvSpPr>
          <p:spPr>
            <a:xfrm>
              <a:off x="5448250" y="3108950"/>
              <a:ext cx="25925" cy="34775"/>
            </a:xfrm>
            <a:custGeom>
              <a:avLst/>
              <a:gdLst/>
              <a:ahLst/>
              <a:cxnLst/>
              <a:rect l="l" t="t" r="r" b="b"/>
              <a:pathLst>
                <a:path w="1037" h="1391" extrusionOk="0">
                  <a:moveTo>
                    <a:pt x="0" y="1283"/>
                  </a:moveTo>
                  <a:lnTo>
                    <a:pt x="774" y="1391"/>
                  </a:lnTo>
                  <a:cubicBezTo>
                    <a:pt x="786" y="1293"/>
                    <a:pt x="803" y="1197"/>
                    <a:pt x="821" y="1099"/>
                  </a:cubicBezTo>
                  <a:cubicBezTo>
                    <a:pt x="839" y="1002"/>
                    <a:pt x="858" y="905"/>
                    <a:pt x="880" y="809"/>
                  </a:cubicBezTo>
                  <a:cubicBezTo>
                    <a:pt x="925" y="616"/>
                    <a:pt x="977" y="424"/>
                    <a:pt x="1036" y="236"/>
                  </a:cubicBezTo>
                  <a:lnTo>
                    <a:pt x="292" y="1"/>
                  </a:lnTo>
                  <a:cubicBezTo>
                    <a:pt x="225" y="210"/>
                    <a:pt x="168" y="422"/>
                    <a:pt x="119" y="636"/>
                  </a:cubicBezTo>
                  <a:cubicBezTo>
                    <a:pt x="94" y="742"/>
                    <a:pt x="72" y="850"/>
                    <a:pt x="52" y="958"/>
                  </a:cubicBezTo>
                  <a:cubicBezTo>
                    <a:pt x="33" y="1067"/>
                    <a:pt x="15" y="1174"/>
                    <a:pt x="0" y="128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8"/>
            <p:cNvSpPr/>
            <p:nvPr/>
          </p:nvSpPr>
          <p:spPr>
            <a:xfrm>
              <a:off x="5446025" y="3166775"/>
              <a:ext cx="20475" cy="32500"/>
            </a:xfrm>
            <a:custGeom>
              <a:avLst/>
              <a:gdLst/>
              <a:ahLst/>
              <a:cxnLst/>
              <a:rect l="l" t="t" r="r" b="b"/>
              <a:pathLst>
                <a:path w="819" h="1300" extrusionOk="0">
                  <a:moveTo>
                    <a:pt x="40" y="1300"/>
                  </a:moveTo>
                  <a:lnTo>
                    <a:pt x="818" y="1235"/>
                  </a:lnTo>
                  <a:lnTo>
                    <a:pt x="797" y="932"/>
                  </a:lnTo>
                  <a:cubicBezTo>
                    <a:pt x="794" y="907"/>
                    <a:pt x="794" y="881"/>
                    <a:pt x="793" y="857"/>
                  </a:cubicBezTo>
                  <a:lnTo>
                    <a:pt x="791" y="781"/>
                  </a:lnTo>
                  <a:lnTo>
                    <a:pt x="786" y="630"/>
                  </a:lnTo>
                  <a:cubicBezTo>
                    <a:pt x="784" y="579"/>
                    <a:pt x="782" y="529"/>
                    <a:pt x="782" y="479"/>
                  </a:cubicBezTo>
                  <a:lnTo>
                    <a:pt x="783" y="328"/>
                  </a:lnTo>
                  <a:lnTo>
                    <a:pt x="785" y="177"/>
                  </a:lnTo>
                  <a:lnTo>
                    <a:pt x="785" y="102"/>
                  </a:lnTo>
                  <a:cubicBezTo>
                    <a:pt x="785" y="77"/>
                    <a:pt x="787" y="51"/>
                    <a:pt x="787" y="26"/>
                  </a:cubicBezTo>
                  <a:lnTo>
                    <a:pt x="6" y="0"/>
                  </a:lnTo>
                  <a:cubicBezTo>
                    <a:pt x="5" y="27"/>
                    <a:pt x="4" y="55"/>
                    <a:pt x="4" y="82"/>
                  </a:cubicBezTo>
                  <a:lnTo>
                    <a:pt x="4" y="165"/>
                  </a:lnTo>
                  <a:lnTo>
                    <a:pt x="2" y="327"/>
                  </a:lnTo>
                  <a:lnTo>
                    <a:pt x="1" y="489"/>
                  </a:lnTo>
                  <a:cubicBezTo>
                    <a:pt x="1" y="545"/>
                    <a:pt x="4" y="598"/>
                    <a:pt x="5" y="652"/>
                  </a:cubicBezTo>
                  <a:lnTo>
                    <a:pt x="10" y="815"/>
                  </a:lnTo>
                  <a:lnTo>
                    <a:pt x="12" y="897"/>
                  </a:lnTo>
                  <a:cubicBezTo>
                    <a:pt x="14" y="925"/>
                    <a:pt x="14" y="952"/>
                    <a:pt x="16" y="97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8"/>
            <p:cNvSpPr/>
            <p:nvPr/>
          </p:nvSpPr>
          <p:spPr>
            <a:xfrm>
              <a:off x="5603025" y="3010225"/>
              <a:ext cx="35475" cy="33700"/>
            </a:xfrm>
            <a:custGeom>
              <a:avLst/>
              <a:gdLst/>
              <a:ahLst/>
              <a:cxnLst/>
              <a:rect l="l" t="t" r="r" b="b"/>
              <a:pathLst>
                <a:path w="1419" h="1348" extrusionOk="0">
                  <a:moveTo>
                    <a:pt x="285" y="0"/>
                  </a:moveTo>
                  <a:lnTo>
                    <a:pt x="0" y="743"/>
                  </a:lnTo>
                  <a:cubicBezTo>
                    <a:pt x="339" y="891"/>
                    <a:pt x="649" y="1099"/>
                    <a:pt x="922" y="1348"/>
                  </a:cubicBezTo>
                  <a:lnTo>
                    <a:pt x="1418" y="740"/>
                  </a:lnTo>
                  <a:cubicBezTo>
                    <a:pt x="1082" y="437"/>
                    <a:pt x="701" y="181"/>
                    <a:pt x="2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8"/>
            <p:cNvSpPr/>
            <p:nvPr/>
          </p:nvSpPr>
          <p:spPr>
            <a:xfrm>
              <a:off x="5550525" y="3002400"/>
              <a:ext cx="33750" cy="22250"/>
            </a:xfrm>
            <a:custGeom>
              <a:avLst/>
              <a:gdLst/>
              <a:ahLst/>
              <a:cxnLst/>
              <a:rect l="l" t="t" r="r" b="b"/>
              <a:pathLst>
                <a:path w="1350" h="890" extrusionOk="0">
                  <a:moveTo>
                    <a:pt x="0" y="109"/>
                  </a:moveTo>
                  <a:lnTo>
                    <a:pt x="159" y="889"/>
                  </a:lnTo>
                  <a:cubicBezTo>
                    <a:pt x="339" y="844"/>
                    <a:pt x="521" y="816"/>
                    <a:pt x="705" y="806"/>
                  </a:cubicBezTo>
                  <a:lnTo>
                    <a:pt x="775" y="802"/>
                  </a:lnTo>
                  <a:lnTo>
                    <a:pt x="844" y="801"/>
                  </a:lnTo>
                  <a:lnTo>
                    <a:pt x="879" y="800"/>
                  </a:lnTo>
                  <a:lnTo>
                    <a:pt x="913" y="800"/>
                  </a:lnTo>
                  <a:lnTo>
                    <a:pt x="983" y="801"/>
                  </a:lnTo>
                  <a:cubicBezTo>
                    <a:pt x="1006" y="801"/>
                    <a:pt x="1028" y="803"/>
                    <a:pt x="1052" y="805"/>
                  </a:cubicBezTo>
                  <a:cubicBezTo>
                    <a:pt x="1075" y="806"/>
                    <a:pt x="1098" y="806"/>
                    <a:pt x="1121" y="808"/>
                  </a:cubicBezTo>
                  <a:cubicBezTo>
                    <a:pt x="1166" y="812"/>
                    <a:pt x="1213" y="816"/>
                    <a:pt x="1259" y="822"/>
                  </a:cubicBezTo>
                  <a:lnTo>
                    <a:pt x="1350" y="30"/>
                  </a:lnTo>
                  <a:cubicBezTo>
                    <a:pt x="1293" y="22"/>
                    <a:pt x="1237" y="19"/>
                    <a:pt x="1181" y="13"/>
                  </a:cubicBezTo>
                  <a:cubicBezTo>
                    <a:pt x="1152" y="10"/>
                    <a:pt x="1125" y="9"/>
                    <a:pt x="1096" y="8"/>
                  </a:cubicBezTo>
                  <a:cubicBezTo>
                    <a:pt x="1067" y="6"/>
                    <a:pt x="1040" y="4"/>
                    <a:pt x="1011" y="4"/>
                  </a:cubicBezTo>
                  <a:lnTo>
                    <a:pt x="927" y="3"/>
                  </a:lnTo>
                  <a:lnTo>
                    <a:pt x="884" y="1"/>
                  </a:lnTo>
                  <a:lnTo>
                    <a:pt x="841" y="3"/>
                  </a:lnTo>
                  <a:lnTo>
                    <a:pt x="756" y="4"/>
                  </a:lnTo>
                  <a:cubicBezTo>
                    <a:pt x="728" y="5"/>
                    <a:pt x="700" y="6"/>
                    <a:pt x="672" y="8"/>
                  </a:cubicBezTo>
                  <a:cubicBezTo>
                    <a:pt x="445" y="20"/>
                    <a:pt x="220" y="54"/>
                    <a:pt x="0" y="10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8"/>
            <p:cNvSpPr/>
            <p:nvPr/>
          </p:nvSpPr>
          <p:spPr>
            <a:xfrm>
              <a:off x="5498775" y="3014925"/>
              <a:ext cx="35600" cy="34575"/>
            </a:xfrm>
            <a:custGeom>
              <a:avLst/>
              <a:gdLst/>
              <a:ahLst/>
              <a:cxnLst/>
              <a:rect l="l" t="t" r="r" b="b"/>
              <a:pathLst>
                <a:path w="1424" h="1383" extrusionOk="0">
                  <a:moveTo>
                    <a:pt x="0" y="825"/>
                  </a:moveTo>
                  <a:lnTo>
                    <a:pt x="547" y="1382"/>
                  </a:lnTo>
                  <a:cubicBezTo>
                    <a:pt x="677" y="1252"/>
                    <a:pt x="817" y="1129"/>
                    <a:pt x="962" y="1016"/>
                  </a:cubicBezTo>
                  <a:cubicBezTo>
                    <a:pt x="1108" y="903"/>
                    <a:pt x="1262" y="801"/>
                    <a:pt x="1424" y="711"/>
                  </a:cubicBezTo>
                  <a:lnTo>
                    <a:pt x="1078" y="1"/>
                  </a:lnTo>
                  <a:cubicBezTo>
                    <a:pt x="880" y="112"/>
                    <a:pt x="692" y="238"/>
                    <a:pt x="511" y="376"/>
                  </a:cubicBezTo>
                  <a:cubicBezTo>
                    <a:pt x="332" y="515"/>
                    <a:pt x="161" y="665"/>
                    <a:pt x="0" y="82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8"/>
            <p:cNvSpPr/>
            <p:nvPr/>
          </p:nvSpPr>
          <p:spPr>
            <a:xfrm>
              <a:off x="5666475" y="3160225"/>
              <a:ext cx="22475" cy="33125"/>
            </a:xfrm>
            <a:custGeom>
              <a:avLst/>
              <a:gdLst/>
              <a:ahLst/>
              <a:cxnLst/>
              <a:rect l="l" t="t" r="r" b="b"/>
              <a:pathLst>
                <a:path w="899" h="1325" extrusionOk="0">
                  <a:moveTo>
                    <a:pt x="898" y="21"/>
                  </a:moveTo>
                  <a:lnTo>
                    <a:pt x="117" y="1"/>
                  </a:lnTo>
                  <a:cubicBezTo>
                    <a:pt x="109" y="401"/>
                    <a:pt x="68" y="798"/>
                    <a:pt x="1" y="1193"/>
                  </a:cubicBezTo>
                  <a:lnTo>
                    <a:pt x="770" y="1324"/>
                  </a:lnTo>
                  <a:cubicBezTo>
                    <a:pt x="845" y="893"/>
                    <a:pt x="890" y="457"/>
                    <a:pt x="898" y="2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8"/>
            <p:cNvSpPr/>
            <p:nvPr/>
          </p:nvSpPr>
          <p:spPr>
            <a:xfrm>
              <a:off x="5663350" y="3102225"/>
              <a:ext cx="24825" cy="34275"/>
            </a:xfrm>
            <a:custGeom>
              <a:avLst/>
              <a:gdLst/>
              <a:ahLst/>
              <a:cxnLst/>
              <a:rect l="l" t="t" r="r" b="b"/>
              <a:pathLst>
                <a:path w="993" h="1371" extrusionOk="0">
                  <a:moveTo>
                    <a:pt x="753" y="1"/>
                  </a:moveTo>
                  <a:lnTo>
                    <a:pt x="1" y="213"/>
                  </a:lnTo>
                  <a:cubicBezTo>
                    <a:pt x="54" y="402"/>
                    <a:pt x="99" y="593"/>
                    <a:pt x="135" y="787"/>
                  </a:cubicBezTo>
                  <a:cubicBezTo>
                    <a:pt x="153" y="884"/>
                    <a:pt x="169" y="980"/>
                    <a:pt x="182" y="1078"/>
                  </a:cubicBezTo>
                  <a:cubicBezTo>
                    <a:pt x="188" y="1125"/>
                    <a:pt x="193" y="1175"/>
                    <a:pt x="200" y="1223"/>
                  </a:cubicBezTo>
                  <a:cubicBezTo>
                    <a:pt x="205" y="1271"/>
                    <a:pt x="210" y="1319"/>
                    <a:pt x="214" y="1370"/>
                  </a:cubicBezTo>
                  <a:lnTo>
                    <a:pt x="992" y="1301"/>
                  </a:lnTo>
                  <a:cubicBezTo>
                    <a:pt x="989" y="1246"/>
                    <a:pt x="982" y="1192"/>
                    <a:pt x="976" y="1137"/>
                  </a:cubicBezTo>
                  <a:cubicBezTo>
                    <a:pt x="970" y="1083"/>
                    <a:pt x="964" y="1029"/>
                    <a:pt x="956" y="973"/>
                  </a:cubicBezTo>
                  <a:cubicBezTo>
                    <a:pt x="941" y="864"/>
                    <a:pt x="923" y="755"/>
                    <a:pt x="904" y="646"/>
                  </a:cubicBezTo>
                  <a:cubicBezTo>
                    <a:pt x="862" y="428"/>
                    <a:pt x="813" y="213"/>
                    <a:pt x="7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8"/>
            <p:cNvSpPr/>
            <p:nvPr/>
          </p:nvSpPr>
          <p:spPr>
            <a:xfrm>
              <a:off x="5640975" y="3049050"/>
              <a:ext cx="32350" cy="36700"/>
            </a:xfrm>
            <a:custGeom>
              <a:avLst/>
              <a:gdLst/>
              <a:ahLst/>
              <a:cxnLst/>
              <a:rect l="l" t="t" r="r" b="b"/>
              <a:pathLst>
                <a:path w="1294" h="1468" extrusionOk="0">
                  <a:moveTo>
                    <a:pt x="631" y="1"/>
                  </a:moveTo>
                  <a:lnTo>
                    <a:pt x="0" y="460"/>
                  </a:lnTo>
                  <a:cubicBezTo>
                    <a:pt x="226" y="770"/>
                    <a:pt x="421" y="1112"/>
                    <a:pt x="580" y="1468"/>
                  </a:cubicBezTo>
                  <a:lnTo>
                    <a:pt x="1294" y="1149"/>
                  </a:lnTo>
                  <a:cubicBezTo>
                    <a:pt x="1113" y="747"/>
                    <a:pt x="893" y="361"/>
                    <a:pt x="6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8"/>
            <p:cNvSpPr/>
            <p:nvPr/>
          </p:nvSpPr>
          <p:spPr>
            <a:xfrm>
              <a:off x="5588625" y="3308100"/>
              <a:ext cx="35750" cy="36375"/>
            </a:xfrm>
            <a:custGeom>
              <a:avLst/>
              <a:gdLst/>
              <a:ahLst/>
              <a:cxnLst/>
              <a:rect l="l" t="t" r="r" b="b"/>
              <a:pathLst>
                <a:path w="1430" h="1455" extrusionOk="0">
                  <a:moveTo>
                    <a:pt x="1429" y="503"/>
                  </a:moveTo>
                  <a:lnTo>
                    <a:pt x="831" y="1"/>
                  </a:lnTo>
                  <a:cubicBezTo>
                    <a:pt x="570" y="313"/>
                    <a:pt x="292" y="611"/>
                    <a:pt x="1" y="896"/>
                  </a:cubicBezTo>
                  <a:lnTo>
                    <a:pt x="547" y="1454"/>
                  </a:lnTo>
                  <a:cubicBezTo>
                    <a:pt x="856" y="1152"/>
                    <a:pt x="1152" y="835"/>
                    <a:pt x="1429" y="5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8"/>
            <p:cNvSpPr/>
            <p:nvPr/>
          </p:nvSpPr>
          <p:spPr>
            <a:xfrm>
              <a:off x="5624200" y="3263325"/>
              <a:ext cx="33300" cy="37025"/>
            </a:xfrm>
            <a:custGeom>
              <a:avLst/>
              <a:gdLst/>
              <a:ahLst/>
              <a:cxnLst/>
              <a:rect l="l" t="t" r="r" b="b"/>
              <a:pathLst>
                <a:path w="1332" h="1481" extrusionOk="0">
                  <a:moveTo>
                    <a:pt x="1332" y="379"/>
                  </a:moveTo>
                  <a:lnTo>
                    <a:pt x="647" y="1"/>
                  </a:lnTo>
                  <a:cubicBezTo>
                    <a:pt x="453" y="355"/>
                    <a:pt x="236" y="699"/>
                    <a:pt x="1" y="1030"/>
                  </a:cubicBezTo>
                  <a:lnTo>
                    <a:pt x="637" y="1481"/>
                  </a:lnTo>
                  <a:cubicBezTo>
                    <a:pt x="889" y="1127"/>
                    <a:pt x="1120" y="758"/>
                    <a:pt x="1332" y="3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8"/>
            <p:cNvSpPr/>
            <p:nvPr/>
          </p:nvSpPr>
          <p:spPr>
            <a:xfrm>
              <a:off x="5650900" y="3213625"/>
              <a:ext cx="29025" cy="36125"/>
            </a:xfrm>
            <a:custGeom>
              <a:avLst/>
              <a:gdLst/>
              <a:ahLst/>
              <a:cxnLst/>
              <a:rect l="l" t="t" r="r" b="b"/>
              <a:pathLst>
                <a:path w="1161" h="1445" extrusionOk="0">
                  <a:moveTo>
                    <a:pt x="1160" y="217"/>
                  </a:moveTo>
                  <a:lnTo>
                    <a:pt x="409" y="0"/>
                  </a:lnTo>
                  <a:cubicBezTo>
                    <a:pt x="297" y="386"/>
                    <a:pt x="160" y="765"/>
                    <a:pt x="0" y="1134"/>
                  </a:cubicBezTo>
                  <a:lnTo>
                    <a:pt x="716" y="1444"/>
                  </a:lnTo>
                  <a:cubicBezTo>
                    <a:pt x="890" y="1046"/>
                    <a:pt x="1039" y="635"/>
                    <a:pt x="1160" y="21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8"/>
            <p:cNvSpPr/>
            <p:nvPr/>
          </p:nvSpPr>
          <p:spPr>
            <a:xfrm>
              <a:off x="5448125" y="3404300"/>
              <a:ext cx="36350" cy="29300"/>
            </a:xfrm>
            <a:custGeom>
              <a:avLst/>
              <a:gdLst/>
              <a:ahLst/>
              <a:cxnLst/>
              <a:rect l="l" t="t" r="r" b="b"/>
              <a:pathLst>
                <a:path w="1454" h="1172" extrusionOk="0">
                  <a:moveTo>
                    <a:pt x="1454" y="720"/>
                  </a:moveTo>
                  <a:lnTo>
                    <a:pt x="1151" y="0"/>
                  </a:lnTo>
                  <a:cubicBezTo>
                    <a:pt x="774" y="159"/>
                    <a:pt x="390" y="302"/>
                    <a:pt x="0" y="428"/>
                  </a:cubicBezTo>
                  <a:lnTo>
                    <a:pt x="241" y="1171"/>
                  </a:lnTo>
                  <a:cubicBezTo>
                    <a:pt x="651" y="1039"/>
                    <a:pt x="1056" y="888"/>
                    <a:pt x="1454" y="7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8"/>
            <p:cNvSpPr/>
            <p:nvPr/>
          </p:nvSpPr>
          <p:spPr>
            <a:xfrm>
              <a:off x="5499000" y="3379175"/>
              <a:ext cx="37100" cy="32350"/>
            </a:xfrm>
            <a:custGeom>
              <a:avLst/>
              <a:gdLst/>
              <a:ahLst/>
              <a:cxnLst/>
              <a:rect l="l" t="t" r="r" b="b"/>
              <a:pathLst>
                <a:path w="1484" h="1294" extrusionOk="0">
                  <a:moveTo>
                    <a:pt x="1483" y="667"/>
                  </a:moveTo>
                  <a:lnTo>
                    <a:pt x="1076" y="0"/>
                  </a:lnTo>
                  <a:cubicBezTo>
                    <a:pt x="727" y="214"/>
                    <a:pt x="368" y="413"/>
                    <a:pt x="1" y="596"/>
                  </a:cubicBezTo>
                  <a:lnTo>
                    <a:pt x="351" y="1294"/>
                  </a:lnTo>
                  <a:cubicBezTo>
                    <a:pt x="738" y="1102"/>
                    <a:pt x="1115" y="894"/>
                    <a:pt x="1483" y="66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8"/>
            <p:cNvSpPr/>
            <p:nvPr/>
          </p:nvSpPr>
          <p:spPr>
            <a:xfrm>
              <a:off x="5546125" y="3347150"/>
              <a:ext cx="36875" cy="34725"/>
            </a:xfrm>
            <a:custGeom>
              <a:avLst/>
              <a:gdLst/>
              <a:ahLst/>
              <a:cxnLst/>
              <a:rect l="l" t="t" r="r" b="b"/>
              <a:pathLst>
                <a:path w="1475" h="1389" extrusionOk="0">
                  <a:moveTo>
                    <a:pt x="1475" y="597"/>
                  </a:moveTo>
                  <a:lnTo>
                    <a:pt x="971" y="1"/>
                  </a:lnTo>
                  <a:cubicBezTo>
                    <a:pt x="658" y="265"/>
                    <a:pt x="335" y="515"/>
                    <a:pt x="0" y="750"/>
                  </a:cubicBezTo>
                  <a:lnTo>
                    <a:pt x="450" y="1389"/>
                  </a:lnTo>
                  <a:cubicBezTo>
                    <a:pt x="802" y="1140"/>
                    <a:pt x="1145" y="875"/>
                    <a:pt x="1475" y="59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8"/>
            <p:cNvSpPr/>
            <p:nvPr/>
          </p:nvSpPr>
          <p:spPr>
            <a:xfrm>
              <a:off x="5282250" y="3432150"/>
              <a:ext cx="32325" cy="20675"/>
            </a:xfrm>
            <a:custGeom>
              <a:avLst/>
              <a:gdLst/>
              <a:ahLst/>
              <a:cxnLst/>
              <a:rect l="l" t="t" r="r" b="b"/>
              <a:pathLst>
                <a:path w="1293" h="827" extrusionOk="0">
                  <a:moveTo>
                    <a:pt x="1286" y="827"/>
                  </a:moveTo>
                  <a:lnTo>
                    <a:pt x="1293" y="46"/>
                  </a:lnTo>
                  <a:cubicBezTo>
                    <a:pt x="1189" y="44"/>
                    <a:pt x="1086" y="44"/>
                    <a:pt x="981" y="42"/>
                  </a:cubicBezTo>
                  <a:lnTo>
                    <a:pt x="670" y="31"/>
                  </a:lnTo>
                  <a:cubicBezTo>
                    <a:pt x="464" y="26"/>
                    <a:pt x="257" y="12"/>
                    <a:pt x="50" y="0"/>
                  </a:cubicBezTo>
                  <a:lnTo>
                    <a:pt x="1" y="780"/>
                  </a:lnTo>
                  <a:cubicBezTo>
                    <a:pt x="214" y="792"/>
                    <a:pt x="429" y="807"/>
                    <a:pt x="642" y="811"/>
                  </a:cubicBezTo>
                  <a:lnTo>
                    <a:pt x="964" y="822"/>
                  </a:lnTo>
                  <a:cubicBezTo>
                    <a:pt x="1071" y="825"/>
                    <a:pt x="1179" y="825"/>
                    <a:pt x="1286" y="8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8"/>
            <p:cNvSpPr/>
            <p:nvPr/>
          </p:nvSpPr>
          <p:spPr>
            <a:xfrm>
              <a:off x="5339175" y="3430775"/>
              <a:ext cx="32925" cy="21675"/>
            </a:xfrm>
            <a:custGeom>
              <a:avLst/>
              <a:gdLst/>
              <a:ahLst/>
              <a:cxnLst/>
              <a:rect l="l" t="t" r="r" b="b"/>
              <a:pathLst>
                <a:path w="1317" h="867" extrusionOk="0">
                  <a:moveTo>
                    <a:pt x="1317" y="778"/>
                  </a:moveTo>
                  <a:lnTo>
                    <a:pt x="1238" y="0"/>
                  </a:lnTo>
                  <a:lnTo>
                    <a:pt x="928" y="30"/>
                  </a:lnTo>
                  <a:cubicBezTo>
                    <a:pt x="826" y="40"/>
                    <a:pt x="723" y="45"/>
                    <a:pt x="620" y="52"/>
                  </a:cubicBezTo>
                  <a:lnTo>
                    <a:pt x="465" y="62"/>
                  </a:lnTo>
                  <a:cubicBezTo>
                    <a:pt x="413" y="67"/>
                    <a:pt x="363" y="71"/>
                    <a:pt x="311" y="72"/>
                  </a:cubicBezTo>
                  <a:lnTo>
                    <a:pt x="1" y="85"/>
                  </a:lnTo>
                  <a:lnTo>
                    <a:pt x="31" y="866"/>
                  </a:lnTo>
                  <a:lnTo>
                    <a:pt x="353" y="852"/>
                  </a:lnTo>
                  <a:cubicBezTo>
                    <a:pt x="406" y="851"/>
                    <a:pt x="459" y="845"/>
                    <a:pt x="514" y="841"/>
                  </a:cubicBezTo>
                  <a:lnTo>
                    <a:pt x="673" y="830"/>
                  </a:lnTo>
                  <a:cubicBezTo>
                    <a:pt x="781" y="822"/>
                    <a:pt x="889" y="815"/>
                    <a:pt x="995" y="8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8"/>
            <p:cNvSpPr/>
            <p:nvPr/>
          </p:nvSpPr>
          <p:spPr>
            <a:xfrm>
              <a:off x="5394225" y="3421725"/>
              <a:ext cx="34800" cy="25250"/>
            </a:xfrm>
            <a:custGeom>
              <a:avLst/>
              <a:gdLst/>
              <a:ahLst/>
              <a:cxnLst/>
              <a:rect l="l" t="t" r="r" b="b"/>
              <a:pathLst>
                <a:path w="1392" h="1010" extrusionOk="0">
                  <a:moveTo>
                    <a:pt x="1392" y="760"/>
                  </a:moveTo>
                  <a:lnTo>
                    <a:pt x="1207" y="1"/>
                  </a:lnTo>
                  <a:lnTo>
                    <a:pt x="1132" y="19"/>
                  </a:lnTo>
                  <a:lnTo>
                    <a:pt x="1058" y="36"/>
                  </a:lnTo>
                  <a:lnTo>
                    <a:pt x="908" y="69"/>
                  </a:lnTo>
                  <a:cubicBezTo>
                    <a:pt x="859" y="82"/>
                    <a:pt x="808" y="90"/>
                    <a:pt x="759" y="103"/>
                  </a:cubicBezTo>
                  <a:lnTo>
                    <a:pt x="609" y="134"/>
                  </a:lnTo>
                  <a:lnTo>
                    <a:pt x="458" y="162"/>
                  </a:lnTo>
                  <a:cubicBezTo>
                    <a:pt x="407" y="171"/>
                    <a:pt x="357" y="182"/>
                    <a:pt x="307" y="189"/>
                  </a:cubicBezTo>
                  <a:lnTo>
                    <a:pt x="1" y="238"/>
                  </a:lnTo>
                  <a:lnTo>
                    <a:pt x="121" y="1010"/>
                  </a:lnTo>
                  <a:lnTo>
                    <a:pt x="439" y="959"/>
                  </a:lnTo>
                  <a:cubicBezTo>
                    <a:pt x="493" y="949"/>
                    <a:pt x="546" y="939"/>
                    <a:pt x="599" y="931"/>
                  </a:cubicBezTo>
                  <a:lnTo>
                    <a:pt x="757" y="900"/>
                  </a:lnTo>
                  <a:lnTo>
                    <a:pt x="916" y="868"/>
                  </a:lnTo>
                  <a:cubicBezTo>
                    <a:pt x="969" y="856"/>
                    <a:pt x="1021" y="847"/>
                    <a:pt x="1074" y="834"/>
                  </a:cubicBezTo>
                  <a:lnTo>
                    <a:pt x="1233" y="797"/>
                  </a:lnTo>
                  <a:lnTo>
                    <a:pt x="1312" y="78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8"/>
            <p:cNvSpPr/>
            <p:nvPr/>
          </p:nvSpPr>
          <p:spPr>
            <a:xfrm>
              <a:off x="5112700" y="3402425"/>
              <a:ext cx="35575" cy="26850"/>
            </a:xfrm>
            <a:custGeom>
              <a:avLst/>
              <a:gdLst/>
              <a:ahLst/>
              <a:cxnLst/>
              <a:rect l="l" t="t" r="r" b="b"/>
              <a:pathLst>
                <a:path w="1423" h="1074" extrusionOk="0">
                  <a:moveTo>
                    <a:pt x="1236" y="1074"/>
                  </a:moveTo>
                  <a:lnTo>
                    <a:pt x="1422" y="315"/>
                  </a:lnTo>
                  <a:cubicBezTo>
                    <a:pt x="1015" y="216"/>
                    <a:pt x="610" y="109"/>
                    <a:pt x="205" y="0"/>
                  </a:cubicBezTo>
                  <a:lnTo>
                    <a:pt x="0" y="753"/>
                  </a:lnTo>
                  <a:cubicBezTo>
                    <a:pt x="410" y="865"/>
                    <a:pt x="822" y="973"/>
                    <a:pt x="1236" y="107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8"/>
            <p:cNvSpPr/>
            <p:nvPr/>
          </p:nvSpPr>
          <p:spPr>
            <a:xfrm>
              <a:off x="5168300" y="3415975"/>
              <a:ext cx="34925" cy="25325"/>
            </a:xfrm>
            <a:custGeom>
              <a:avLst/>
              <a:gdLst/>
              <a:ahLst/>
              <a:cxnLst/>
              <a:rect l="l" t="t" r="r" b="b"/>
              <a:pathLst>
                <a:path w="1397" h="1013" extrusionOk="0">
                  <a:moveTo>
                    <a:pt x="1258" y="1013"/>
                  </a:moveTo>
                  <a:lnTo>
                    <a:pt x="1396" y="245"/>
                  </a:lnTo>
                  <a:cubicBezTo>
                    <a:pt x="1191" y="210"/>
                    <a:pt x="987" y="167"/>
                    <a:pt x="781" y="128"/>
                  </a:cubicBezTo>
                  <a:lnTo>
                    <a:pt x="628" y="98"/>
                  </a:lnTo>
                  <a:lnTo>
                    <a:pt x="474" y="65"/>
                  </a:lnTo>
                  <a:lnTo>
                    <a:pt x="167" y="1"/>
                  </a:lnTo>
                  <a:lnTo>
                    <a:pt x="0" y="763"/>
                  </a:lnTo>
                  <a:lnTo>
                    <a:pt x="314" y="829"/>
                  </a:lnTo>
                  <a:lnTo>
                    <a:pt x="470" y="864"/>
                  </a:lnTo>
                  <a:lnTo>
                    <a:pt x="628" y="895"/>
                  </a:lnTo>
                  <a:cubicBezTo>
                    <a:pt x="837" y="935"/>
                    <a:pt x="1047" y="976"/>
                    <a:pt x="1258" y="101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8"/>
            <p:cNvSpPr/>
            <p:nvPr/>
          </p:nvSpPr>
          <p:spPr>
            <a:xfrm>
              <a:off x="5224625" y="3426125"/>
              <a:ext cx="33875" cy="23375"/>
            </a:xfrm>
            <a:custGeom>
              <a:avLst/>
              <a:gdLst/>
              <a:ahLst/>
              <a:cxnLst/>
              <a:rect l="l" t="t" r="r" b="b"/>
              <a:pathLst>
                <a:path w="1355" h="935" extrusionOk="0">
                  <a:moveTo>
                    <a:pt x="1275" y="935"/>
                  </a:moveTo>
                  <a:lnTo>
                    <a:pt x="1355" y="158"/>
                  </a:lnTo>
                  <a:lnTo>
                    <a:pt x="1199" y="142"/>
                  </a:lnTo>
                  <a:lnTo>
                    <a:pt x="1122" y="135"/>
                  </a:lnTo>
                  <a:lnTo>
                    <a:pt x="1044" y="125"/>
                  </a:lnTo>
                  <a:lnTo>
                    <a:pt x="734" y="86"/>
                  </a:lnTo>
                  <a:lnTo>
                    <a:pt x="579" y="67"/>
                  </a:lnTo>
                  <a:lnTo>
                    <a:pt x="426" y="44"/>
                  </a:lnTo>
                  <a:lnTo>
                    <a:pt x="116" y="1"/>
                  </a:lnTo>
                  <a:lnTo>
                    <a:pt x="0" y="773"/>
                  </a:lnTo>
                  <a:lnTo>
                    <a:pt x="318" y="819"/>
                  </a:lnTo>
                  <a:lnTo>
                    <a:pt x="476" y="841"/>
                  </a:lnTo>
                  <a:lnTo>
                    <a:pt x="637" y="861"/>
                  </a:lnTo>
                  <a:lnTo>
                    <a:pt x="954" y="900"/>
                  </a:lnTo>
                  <a:lnTo>
                    <a:pt x="1035" y="910"/>
                  </a:lnTo>
                  <a:lnTo>
                    <a:pt x="1114" y="91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8"/>
            <p:cNvSpPr/>
            <p:nvPr/>
          </p:nvSpPr>
          <p:spPr>
            <a:xfrm>
              <a:off x="4949225" y="3350300"/>
              <a:ext cx="36450" cy="28875"/>
            </a:xfrm>
            <a:custGeom>
              <a:avLst/>
              <a:gdLst/>
              <a:ahLst/>
              <a:cxnLst/>
              <a:rect l="l" t="t" r="r" b="b"/>
              <a:pathLst>
                <a:path w="1458" h="1155" extrusionOk="0">
                  <a:moveTo>
                    <a:pt x="1203" y="1154"/>
                  </a:moveTo>
                  <a:lnTo>
                    <a:pt x="1457" y="416"/>
                  </a:lnTo>
                  <a:lnTo>
                    <a:pt x="257" y="1"/>
                  </a:lnTo>
                  <a:lnTo>
                    <a:pt x="0" y="73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8"/>
            <p:cNvSpPr/>
            <p:nvPr/>
          </p:nvSpPr>
          <p:spPr>
            <a:xfrm>
              <a:off x="5003200" y="3368775"/>
              <a:ext cx="36300" cy="28600"/>
            </a:xfrm>
            <a:custGeom>
              <a:avLst/>
              <a:gdLst/>
              <a:ahLst/>
              <a:cxnLst/>
              <a:rect l="l" t="t" r="r" b="b"/>
              <a:pathLst>
                <a:path w="1452" h="1144" extrusionOk="0">
                  <a:moveTo>
                    <a:pt x="1210" y="1143"/>
                  </a:moveTo>
                  <a:lnTo>
                    <a:pt x="1451" y="400"/>
                  </a:lnTo>
                  <a:cubicBezTo>
                    <a:pt x="1050" y="270"/>
                    <a:pt x="650" y="135"/>
                    <a:pt x="251" y="1"/>
                  </a:cubicBezTo>
                  <a:lnTo>
                    <a:pt x="1" y="740"/>
                  </a:lnTo>
                  <a:cubicBezTo>
                    <a:pt x="403" y="878"/>
                    <a:pt x="805" y="1011"/>
                    <a:pt x="1210" y="114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8"/>
            <p:cNvSpPr/>
            <p:nvPr/>
          </p:nvSpPr>
          <p:spPr>
            <a:xfrm>
              <a:off x="5057350" y="3386325"/>
              <a:ext cx="36025" cy="27900"/>
            </a:xfrm>
            <a:custGeom>
              <a:avLst/>
              <a:gdLst/>
              <a:ahLst/>
              <a:cxnLst/>
              <a:rect l="l" t="t" r="r" b="b"/>
              <a:pathLst>
                <a:path w="1441" h="1116" extrusionOk="0">
                  <a:moveTo>
                    <a:pt x="1221" y="1116"/>
                  </a:moveTo>
                  <a:lnTo>
                    <a:pt x="1441" y="366"/>
                  </a:lnTo>
                  <a:cubicBezTo>
                    <a:pt x="1038" y="250"/>
                    <a:pt x="636" y="126"/>
                    <a:pt x="233" y="1"/>
                  </a:cubicBezTo>
                  <a:lnTo>
                    <a:pt x="1" y="746"/>
                  </a:lnTo>
                  <a:cubicBezTo>
                    <a:pt x="407" y="873"/>
                    <a:pt x="813" y="998"/>
                    <a:pt x="1221" y="11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8"/>
            <p:cNvSpPr/>
            <p:nvPr/>
          </p:nvSpPr>
          <p:spPr>
            <a:xfrm>
              <a:off x="4786525" y="3298475"/>
              <a:ext cx="35925" cy="27325"/>
            </a:xfrm>
            <a:custGeom>
              <a:avLst/>
              <a:gdLst/>
              <a:ahLst/>
              <a:cxnLst/>
              <a:rect l="l" t="t" r="r" b="b"/>
              <a:pathLst>
                <a:path w="1437" h="1093" extrusionOk="0">
                  <a:moveTo>
                    <a:pt x="1219" y="1093"/>
                  </a:moveTo>
                  <a:lnTo>
                    <a:pt x="1437" y="343"/>
                  </a:lnTo>
                  <a:cubicBezTo>
                    <a:pt x="1026" y="223"/>
                    <a:pt x="614" y="110"/>
                    <a:pt x="200" y="1"/>
                  </a:cubicBezTo>
                  <a:lnTo>
                    <a:pt x="1" y="755"/>
                  </a:lnTo>
                  <a:cubicBezTo>
                    <a:pt x="407" y="862"/>
                    <a:pt x="814" y="974"/>
                    <a:pt x="1219" y="10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8"/>
            <p:cNvSpPr/>
            <p:nvPr/>
          </p:nvSpPr>
          <p:spPr>
            <a:xfrm>
              <a:off x="4841075" y="3314225"/>
              <a:ext cx="36225" cy="28250"/>
            </a:xfrm>
            <a:custGeom>
              <a:avLst/>
              <a:gdLst/>
              <a:ahLst/>
              <a:cxnLst/>
              <a:rect l="l" t="t" r="r" b="b"/>
              <a:pathLst>
                <a:path w="1449" h="1130" extrusionOk="0">
                  <a:moveTo>
                    <a:pt x="1208" y="1129"/>
                  </a:moveTo>
                  <a:lnTo>
                    <a:pt x="1449" y="386"/>
                  </a:lnTo>
                  <a:cubicBezTo>
                    <a:pt x="1043" y="255"/>
                    <a:pt x="636" y="127"/>
                    <a:pt x="229" y="1"/>
                  </a:cubicBezTo>
                  <a:lnTo>
                    <a:pt x="0" y="748"/>
                  </a:lnTo>
                  <a:cubicBezTo>
                    <a:pt x="402" y="873"/>
                    <a:pt x="806" y="999"/>
                    <a:pt x="1208" y="11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8"/>
            <p:cNvSpPr/>
            <p:nvPr/>
          </p:nvSpPr>
          <p:spPr>
            <a:xfrm>
              <a:off x="4894950" y="3331750"/>
              <a:ext cx="36400" cy="28700"/>
            </a:xfrm>
            <a:custGeom>
              <a:avLst/>
              <a:gdLst/>
              <a:ahLst/>
              <a:cxnLst/>
              <a:rect l="l" t="t" r="r" b="b"/>
              <a:pathLst>
                <a:path w="1456" h="1148" extrusionOk="0">
                  <a:moveTo>
                    <a:pt x="1203" y="1148"/>
                  </a:moveTo>
                  <a:lnTo>
                    <a:pt x="1455" y="408"/>
                  </a:lnTo>
                  <a:cubicBezTo>
                    <a:pt x="1053" y="271"/>
                    <a:pt x="651" y="136"/>
                    <a:pt x="247" y="0"/>
                  </a:cubicBezTo>
                  <a:lnTo>
                    <a:pt x="0" y="741"/>
                  </a:lnTo>
                  <a:cubicBezTo>
                    <a:pt x="402" y="875"/>
                    <a:pt x="803" y="1010"/>
                    <a:pt x="1203" y="114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8"/>
            <p:cNvSpPr/>
            <p:nvPr/>
          </p:nvSpPr>
          <p:spPr>
            <a:xfrm>
              <a:off x="4619400" y="3270250"/>
              <a:ext cx="33150" cy="21750"/>
            </a:xfrm>
            <a:custGeom>
              <a:avLst/>
              <a:gdLst/>
              <a:ahLst/>
              <a:cxnLst/>
              <a:rect l="l" t="t" r="r" b="b"/>
              <a:pathLst>
                <a:path w="1326" h="870" extrusionOk="0">
                  <a:moveTo>
                    <a:pt x="1252" y="869"/>
                  </a:moveTo>
                  <a:lnTo>
                    <a:pt x="1326" y="93"/>
                  </a:lnTo>
                  <a:cubicBezTo>
                    <a:pt x="1273" y="87"/>
                    <a:pt x="1220" y="81"/>
                    <a:pt x="1164" y="77"/>
                  </a:cubicBezTo>
                  <a:lnTo>
                    <a:pt x="1003" y="63"/>
                  </a:lnTo>
                  <a:lnTo>
                    <a:pt x="680" y="38"/>
                  </a:lnTo>
                  <a:cubicBezTo>
                    <a:pt x="627" y="34"/>
                    <a:pt x="573" y="31"/>
                    <a:pt x="519" y="29"/>
                  </a:cubicBezTo>
                  <a:lnTo>
                    <a:pt x="357" y="20"/>
                  </a:lnTo>
                  <a:cubicBezTo>
                    <a:pt x="250" y="14"/>
                    <a:pt x="142" y="6"/>
                    <a:pt x="34" y="1"/>
                  </a:cubicBezTo>
                  <a:lnTo>
                    <a:pt x="0" y="781"/>
                  </a:lnTo>
                  <a:cubicBezTo>
                    <a:pt x="104" y="786"/>
                    <a:pt x="210" y="792"/>
                    <a:pt x="314" y="797"/>
                  </a:cubicBezTo>
                  <a:lnTo>
                    <a:pt x="470" y="807"/>
                  </a:lnTo>
                  <a:cubicBezTo>
                    <a:pt x="522" y="810"/>
                    <a:pt x="574" y="812"/>
                    <a:pt x="626" y="817"/>
                  </a:cubicBezTo>
                  <a:lnTo>
                    <a:pt x="939" y="842"/>
                  </a:lnTo>
                  <a:lnTo>
                    <a:pt x="1096" y="854"/>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8"/>
            <p:cNvSpPr/>
            <p:nvPr/>
          </p:nvSpPr>
          <p:spPr>
            <a:xfrm>
              <a:off x="4675475" y="3275450"/>
              <a:ext cx="34525" cy="24200"/>
            </a:xfrm>
            <a:custGeom>
              <a:avLst/>
              <a:gdLst/>
              <a:ahLst/>
              <a:cxnLst/>
              <a:rect l="l" t="t" r="r" b="b"/>
              <a:pathLst>
                <a:path w="1381" h="968" extrusionOk="0">
                  <a:moveTo>
                    <a:pt x="1246" y="967"/>
                  </a:moveTo>
                  <a:lnTo>
                    <a:pt x="1381" y="198"/>
                  </a:lnTo>
                  <a:lnTo>
                    <a:pt x="1221" y="169"/>
                  </a:lnTo>
                  <a:lnTo>
                    <a:pt x="1062" y="143"/>
                  </a:lnTo>
                  <a:lnTo>
                    <a:pt x="743" y="93"/>
                  </a:lnTo>
                  <a:cubicBezTo>
                    <a:pt x="637" y="74"/>
                    <a:pt x="530" y="62"/>
                    <a:pt x="424" y="46"/>
                  </a:cubicBezTo>
                  <a:lnTo>
                    <a:pt x="103" y="0"/>
                  </a:lnTo>
                  <a:lnTo>
                    <a:pt x="0" y="775"/>
                  </a:lnTo>
                  <a:lnTo>
                    <a:pt x="311" y="819"/>
                  </a:lnTo>
                  <a:cubicBezTo>
                    <a:pt x="415" y="834"/>
                    <a:pt x="520" y="848"/>
                    <a:pt x="623" y="864"/>
                  </a:cubicBezTo>
                  <a:lnTo>
                    <a:pt x="934" y="913"/>
                  </a:lnTo>
                  <a:lnTo>
                    <a:pt x="1088" y="93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8"/>
            <p:cNvSpPr/>
            <p:nvPr/>
          </p:nvSpPr>
          <p:spPr>
            <a:xfrm>
              <a:off x="4731000" y="3285100"/>
              <a:ext cx="35375" cy="26025"/>
            </a:xfrm>
            <a:custGeom>
              <a:avLst/>
              <a:gdLst/>
              <a:ahLst/>
              <a:cxnLst/>
              <a:rect l="l" t="t" r="r" b="b"/>
              <a:pathLst>
                <a:path w="1415" h="1041" extrusionOk="0">
                  <a:moveTo>
                    <a:pt x="1233" y="1041"/>
                  </a:moveTo>
                  <a:lnTo>
                    <a:pt x="1415" y="282"/>
                  </a:lnTo>
                  <a:lnTo>
                    <a:pt x="1259" y="244"/>
                  </a:lnTo>
                  <a:cubicBezTo>
                    <a:pt x="1207" y="232"/>
                    <a:pt x="1155" y="221"/>
                    <a:pt x="1103" y="208"/>
                  </a:cubicBezTo>
                  <a:lnTo>
                    <a:pt x="789" y="136"/>
                  </a:lnTo>
                  <a:cubicBezTo>
                    <a:pt x="685" y="112"/>
                    <a:pt x="579" y="91"/>
                    <a:pt x="474" y="67"/>
                  </a:cubicBezTo>
                  <a:lnTo>
                    <a:pt x="158" y="0"/>
                  </a:lnTo>
                  <a:lnTo>
                    <a:pt x="1" y="766"/>
                  </a:lnTo>
                  <a:lnTo>
                    <a:pt x="309" y="831"/>
                  </a:lnTo>
                  <a:cubicBezTo>
                    <a:pt x="412" y="853"/>
                    <a:pt x="515" y="874"/>
                    <a:pt x="618" y="899"/>
                  </a:cubicBezTo>
                  <a:lnTo>
                    <a:pt x="926" y="969"/>
                  </a:lnTo>
                  <a:cubicBezTo>
                    <a:pt x="977" y="981"/>
                    <a:pt x="1029" y="993"/>
                    <a:pt x="1079" y="100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8"/>
            <p:cNvSpPr/>
            <p:nvPr/>
          </p:nvSpPr>
          <p:spPr>
            <a:xfrm>
              <a:off x="4446675" y="3283850"/>
              <a:ext cx="36525" cy="28425"/>
            </a:xfrm>
            <a:custGeom>
              <a:avLst/>
              <a:gdLst/>
              <a:ahLst/>
              <a:cxnLst/>
              <a:rect l="l" t="t" r="r" b="b"/>
              <a:pathLst>
                <a:path w="1461" h="1137" extrusionOk="0">
                  <a:moveTo>
                    <a:pt x="1461" y="753"/>
                  </a:moveTo>
                  <a:lnTo>
                    <a:pt x="1257" y="0"/>
                  </a:lnTo>
                  <a:cubicBezTo>
                    <a:pt x="832" y="116"/>
                    <a:pt x="413" y="250"/>
                    <a:pt x="1" y="407"/>
                  </a:cubicBezTo>
                  <a:lnTo>
                    <a:pt x="278" y="1136"/>
                  </a:lnTo>
                  <a:cubicBezTo>
                    <a:pt x="664" y="991"/>
                    <a:pt x="1060" y="863"/>
                    <a:pt x="1461" y="75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8"/>
            <p:cNvSpPr/>
            <p:nvPr/>
          </p:nvSpPr>
          <p:spPr>
            <a:xfrm>
              <a:off x="4503500" y="3273050"/>
              <a:ext cx="34650" cy="24025"/>
            </a:xfrm>
            <a:custGeom>
              <a:avLst/>
              <a:gdLst/>
              <a:ahLst/>
              <a:cxnLst/>
              <a:rect l="l" t="t" r="r" b="b"/>
              <a:pathLst>
                <a:path w="1386" h="961" extrusionOk="0">
                  <a:moveTo>
                    <a:pt x="1386" y="776"/>
                  </a:moveTo>
                  <a:lnTo>
                    <a:pt x="1297" y="0"/>
                  </a:lnTo>
                  <a:cubicBezTo>
                    <a:pt x="1243" y="5"/>
                    <a:pt x="1190" y="13"/>
                    <a:pt x="1136" y="19"/>
                  </a:cubicBezTo>
                  <a:lnTo>
                    <a:pt x="974" y="40"/>
                  </a:lnTo>
                  <a:cubicBezTo>
                    <a:pt x="867" y="54"/>
                    <a:pt x="759" y="68"/>
                    <a:pt x="651" y="83"/>
                  </a:cubicBezTo>
                  <a:cubicBezTo>
                    <a:pt x="433" y="116"/>
                    <a:pt x="217" y="152"/>
                    <a:pt x="1" y="194"/>
                  </a:cubicBezTo>
                  <a:lnTo>
                    <a:pt x="151" y="960"/>
                  </a:lnTo>
                  <a:cubicBezTo>
                    <a:pt x="355" y="920"/>
                    <a:pt x="560" y="886"/>
                    <a:pt x="765" y="855"/>
                  </a:cubicBezTo>
                  <a:cubicBezTo>
                    <a:pt x="868" y="841"/>
                    <a:pt x="972" y="827"/>
                    <a:pt x="1075" y="814"/>
                  </a:cubicBezTo>
                  <a:lnTo>
                    <a:pt x="1229" y="793"/>
                  </a:lnTo>
                  <a:cubicBezTo>
                    <a:pt x="1282" y="789"/>
                    <a:pt x="1334" y="781"/>
                    <a:pt x="1386" y="77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8"/>
            <p:cNvSpPr/>
            <p:nvPr/>
          </p:nvSpPr>
          <p:spPr>
            <a:xfrm>
              <a:off x="4561500" y="3269750"/>
              <a:ext cx="32575" cy="20550"/>
            </a:xfrm>
            <a:custGeom>
              <a:avLst/>
              <a:gdLst/>
              <a:ahLst/>
              <a:cxnLst/>
              <a:rect l="l" t="t" r="r" b="b"/>
              <a:pathLst>
                <a:path w="1303" h="822" extrusionOk="0">
                  <a:moveTo>
                    <a:pt x="1302" y="781"/>
                  </a:moveTo>
                  <a:lnTo>
                    <a:pt x="1300" y="0"/>
                  </a:lnTo>
                  <a:lnTo>
                    <a:pt x="1220" y="0"/>
                  </a:lnTo>
                  <a:lnTo>
                    <a:pt x="1138" y="2"/>
                  </a:lnTo>
                  <a:lnTo>
                    <a:pt x="975" y="4"/>
                  </a:lnTo>
                  <a:lnTo>
                    <a:pt x="649" y="11"/>
                  </a:lnTo>
                  <a:lnTo>
                    <a:pt x="324" y="25"/>
                  </a:lnTo>
                  <a:lnTo>
                    <a:pt x="162" y="32"/>
                  </a:lnTo>
                  <a:lnTo>
                    <a:pt x="81" y="37"/>
                  </a:lnTo>
                  <a:lnTo>
                    <a:pt x="1" y="42"/>
                  </a:lnTo>
                  <a:lnTo>
                    <a:pt x="49" y="822"/>
                  </a:lnTo>
                  <a:lnTo>
                    <a:pt x="127" y="816"/>
                  </a:lnTo>
                  <a:lnTo>
                    <a:pt x="205" y="812"/>
                  </a:lnTo>
                  <a:lnTo>
                    <a:pt x="362" y="805"/>
                  </a:lnTo>
                  <a:lnTo>
                    <a:pt x="674" y="791"/>
                  </a:lnTo>
                  <a:lnTo>
                    <a:pt x="988" y="785"/>
                  </a:lnTo>
                  <a:lnTo>
                    <a:pt x="1146" y="783"/>
                  </a:lnTo>
                  <a:lnTo>
                    <a:pt x="1224" y="78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8"/>
            <p:cNvSpPr/>
            <p:nvPr/>
          </p:nvSpPr>
          <p:spPr>
            <a:xfrm>
              <a:off x="4314275" y="3380450"/>
              <a:ext cx="32350" cy="37650"/>
            </a:xfrm>
            <a:custGeom>
              <a:avLst/>
              <a:gdLst/>
              <a:ahLst/>
              <a:cxnLst/>
              <a:rect l="l" t="t" r="r" b="b"/>
              <a:pathLst>
                <a:path w="1294" h="1506" extrusionOk="0">
                  <a:moveTo>
                    <a:pt x="1293" y="433"/>
                  </a:moveTo>
                  <a:lnTo>
                    <a:pt x="644" y="0"/>
                  </a:lnTo>
                  <a:cubicBezTo>
                    <a:pt x="391" y="380"/>
                    <a:pt x="174" y="784"/>
                    <a:pt x="0" y="1210"/>
                  </a:cubicBezTo>
                  <a:lnTo>
                    <a:pt x="724" y="1506"/>
                  </a:lnTo>
                  <a:cubicBezTo>
                    <a:pt x="877" y="1131"/>
                    <a:pt x="1068" y="772"/>
                    <a:pt x="1293" y="43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8"/>
            <p:cNvSpPr/>
            <p:nvPr/>
          </p:nvSpPr>
          <p:spPr>
            <a:xfrm>
              <a:off x="4346925" y="3335975"/>
              <a:ext cx="36875" cy="36275"/>
            </a:xfrm>
            <a:custGeom>
              <a:avLst/>
              <a:gdLst/>
              <a:ahLst/>
              <a:cxnLst/>
              <a:rect l="l" t="t" r="r" b="b"/>
              <a:pathLst>
                <a:path w="1475" h="1451" extrusionOk="0">
                  <a:moveTo>
                    <a:pt x="1474" y="610"/>
                  </a:moveTo>
                  <a:lnTo>
                    <a:pt x="985" y="1"/>
                  </a:lnTo>
                  <a:cubicBezTo>
                    <a:pt x="635" y="282"/>
                    <a:pt x="305" y="591"/>
                    <a:pt x="1" y="927"/>
                  </a:cubicBezTo>
                  <a:lnTo>
                    <a:pt x="582" y="1450"/>
                  </a:lnTo>
                  <a:cubicBezTo>
                    <a:pt x="855" y="1146"/>
                    <a:pt x="1156" y="867"/>
                    <a:pt x="1474" y="61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8"/>
            <p:cNvSpPr/>
            <p:nvPr/>
          </p:nvSpPr>
          <p:spPr>
            <a:xfrm>
              <a:off x="4393000" y="3304500"/>
              <a:ext cx="37600" cy="32625"/>
            </a:xfrm>
            <a:custGeom>
              <a:avLst/>
              <a:gdLst/>
              <a:ahLst/>
              <a:cxnLst/>
              <a:rect l="l" t="t" r="r" b="b"/>
              <a:pathLst>
                <a:path w="1504" h="1305" extrusionOk="0">
                  <a:moveTo>
                    <a:pt x="1503" y="705"/>
                  </a:moveTo>
                  <a:lnTo>
                    <a:pt x="1165" y="0"/>
                  </a:lnTo>
                  <a:cubicBezTo>
                    <a:pt x="766" y="192"/>
                    <a:pt x="376" y="406"/>
                    <a:pt x="1" y="646"/>
                  </a:cubicBezTo>
                  <a:lnTo>
                    <a:pt x="422" y="1305"/>
                  </a:lnTo>
                  <a:cubicBezTo>
                    <a:pt x="769" y="1083"/>
                    <a:pt x="1131" y="884"/>
                    <a:pt x="1503" y="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4" name="Google Shape;444;p8"/>
          <p:cNvGrpSpPr/>
          <p:nvPr/>
        </p:nvGrpSpPr>
        <p:grpSpPr>
          <a:xfrm rot="-3988931">
            <a:off x="-16628" y="-4762578"/>
            <a:ext cx="14904720" cy="9148689"/>
            <a:chOff x="385750" y="206447"/>
            <a:chExt cx="8336049" cy="4757278"/>
          </a:xfrm>
        </p:grpSpPr>
        <p:sp>
          <p:nvSpPr>
            <p:cNvPr id="445" name="Google Shape;445;p8"/>
            <p:cNvSpPr/>
            <p:nvPr/>
          </p:nvSpPr>
          <p:spPr>
            <a:xfrm rot="-5400000">
              <a:off x="2208886" y="-1549189"/>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8"/>
            <p:cNvSpPr/>
            <p:nvPr/>
          </p:nvSpPr>
          <p:spPr>
            <a:xfrm rot="-5400000">
              <a:off x="2168061" y="-1575864"/>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7" name="Google Shape;447;p8"/>
          <p:cNvSpPr txBox="1">
            <a:spLocks noGrp="1"/>
          </p:cNvSpPr>
          <p:nvPr>
            <p:ph type="title"/>
          </p:nvPr>
        </p:nvSpPr>
        <p:spPr>
          <a:xfrm>
            <a:off x="1524000" y="1742800"/>
            <a:ext cx="9144000" cy="33724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7466"/>
            </a:lvl1pPr>
            <a:lvl2pPr lvl="1">
              <a:spcBef>
                <a:spcPts val="1333"/>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2672942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48"/>
        <p:cNvGrpSpPr/>
        <p:nvPr/>
      </p:nvGrpSpPr>
      <p:grpSpPr>
        <a:xfrm>
          <a:off x="0" y="0"/>
          <a:ext cx="0" cy="0"/>
          <a:chOff x="0" y="0"/>
          <a:chExt cx="0" cy="0"/>
        </a:xfrm>
      </p:grpSpPr>
      <p:grpSp>
        <p:nvGrpSpPr>
          <p:cNvPr id="449" name="Google Shape;449;p9"/>
          <p:cNvGrpSpPr/>
          <p:nvPr/>
        </p:nvGrpSpPr>
        <p:grpSpPr>
          <a:xfrm>
            <a:off x="10497929" y="-718705"/>
            <a:ext cx="3520527" cy="1438031"/>
            <a:chOff x="4407125" y="893175"/>
            <a:chExt cx="1997575" cy="815950"/>
          </a:xfrm>
        </p:grpSpPr>
        <p:sp>
          <p:nvSpPr>
            <p:cNvPr id="450" name="Google Shape;450;p9"/>
            <p:cNvSpPr/>
            <p:nvPr/>
          </p:nvSpPr>
          <p:spPr>
            <a:xfrm>
              <a:off x="4407425" y="1009550"/>
              <a:ext cx="22800" cy="34100"/>
            </a:xfrm>
            <a:custGeom>
              <a:avLst/>
              <a:gdLst/>
              <a:ahLst/>
              <a:cxnLst/>
              <a:rect l="l" t="t" r="r" b="b"/>
              <a:pathLst>
                <a:path w="912" h="1364" extrusionOk="0">
                  <a:moveTo>
                    <a:pt x="781" y="0"/>
                  </a:moveTo>
                  <a:lnTo>
                    <a:pt x="1" y="44"/>
                  </a:lnTo>
                  <a:lnTo>
                    <a:pt x="5" y="127"/>
                  </a:lnTo>
                  <a:lnTo>
                    <a:pt x="10" y="211"/>
                  </a:lnTo>
                  <a:lnTo>
                    <a:pt x="22" y="375"/>
                  </a:lnTo>
                  <a:cubicBezTo>
                    <a:pt x="32" y="486"/>
                    <a:pt x="41" y="596"/>
                    <a:pt x="53" y="706"/>
                  </a:cubicBezTo>
                  <a:cubicBezTo>
                    <a:pt x="76" y="926"/>
                    <a:pt x="106" y="1144"/>
                    <a:pt x="140" y="1363"/>
                  </a:cubicBezTo>
                  <a:lnTo>
                    <a:pt x="912" y="1242"/>
                  </a:lnTo>
                  <a:cubicBezTo>
                    <a:pt x="880" y="1036"/>
                    <a:pt x="851" y="830"/>
                    <a:pt x="830" y="623"/>
                  </a:cubicBezTo>
                  <a:cubicBezTo>
                    <a:pt x="818" y="520"/>
                    <a:pt x="810" y="416"/>
                    <a:pt x="799" y="312"/>
                  </a:cubicBezTo>
                  <a:lnTo>
                    <a:pt x="788" y="155"/>
                  </a:lnTo>
                  <a:lnTo>
                    <a:pt x="783" y="77"/>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9"/>
            <p:cNvSpPr/>
            <p:nvPr/>
          </p:nvSpPr>
          <p:spPr>
            <a:xfrm>
              <a:off x="4407125" y="950950"/>
              <a:ext cx="22300" cy="33900"/>
            </a:xfrm>
            <a:custGeom>
              <a:avLst/>
              <a:gdLst/>
              <a:ahLst/>
              <a:cxnLst/>
              <a:rect l="l" t="t" r="r" b="b"/>
              <a:pathLst>
                <a:path w="892" h="1356" extrusionOk="0">
                  <a:moveTo>
                    <a:pt x="892" y="118"/>
                  </a:moveTo>
                  <a:lnTo>
                    <a:pt x="120" y="0"/>
                  </a:lnTo>
                  <a:cubicBezTo>
                    <a:pt x="52" y="442"/>
                    <a:pt x="14" y="886"/>
                    <a:pt x="0" y="1331"/>
                  </a:cubicBezTo>
                  <a:lnTo>
                    <a:pt x="781" y="1355"/>
                  </a:lnTo>
                  <a:cubicBezTo>
                    <a:pt x="793" y="942"/>
                    <a:pt x="829" y="527"/>
                    <a:pt x="892" y="11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9"/>
            <p:cNvSpPr/>
            <p:nvPr/>
          </p:nvSpPr>
          <p:spPr>
            <a:xfrm>
              <a:off x="4415350" y="893175"/>
              <a:ext cx="28550" cy="36825"/>
            </a:xfrm>
            <a:custGeom>
              <a:avLst/>
              <a:gdLst/>
              <a:ahLst/>
              <a:cxnLst/>
              <a:rect l="l" t="t" r="r" b="b"/>
              <a:pathLst>
                <a:path w="1142" h="1473" extrusionOk="0">
                  <a:moveTo>
                    <a:pt x="1141" y="295"/>
                  </a:moveTo>
                  <a:lnTo>
                    <a:pt x="418" y="1"/>
                  </a:lnTo>
                  <a:lnTo>
                    <a:pt x="355" y="157"/>
                  </a:lnTo>
                  <a:lnTo>
                    <a:pt x="297" y="315"/>
                  </a:lnTo>
                  <a:cubicBezTo>
                    <a:pt x="288" y="341"/>
                    <a:pt x="277" y="367"/>
                    <a:pt x="268" y="395"/>
                  </a:cubicBezTo>
                  <a:lnTo>
                    <a:pt x="241" y="474"/>
                  </a:lnTo>
                  <a:cubicBezTo>
                    <a:pt x="222" y="527"/>
                    <a:pt x="204" y="579"/>
                    <a:pt x="188" y="632"/>
                  </a:cubicBezTo>
                  <a:cubicBezTo>
                    <a:pt x="153" y="739"/>
                    <a:pt x="118" y="845"/>
                    <a:pt x="89" y="954"/>
                  </a:cubicBezTo>
                  <a:cubicBezTo>
                    <a:pt x="55" y="1061"/>
                    <a:pt x="28" y="1170"/>
                    <a:pt x="0" y="1278"/>
                  </a:cubicBezTo>
                  <a:lnTo>
                    <a:pt x="756" y="1472"/>
                  </a:lnTo>
                  <a:cubicBezTo>
                    <a:pt x="783" y="1372"/>
                    <a:pt x="808" y="1271"/>
                    <a:pt x="838" y="1172"/>
                  </a:cubicBezTo>
                  <a:cubicBezTo>
                    <a:pt x="866" y="1073"/>
                    <a:pt x="898" y="975"/>
                    <a:pt x="929" y="876"/>
                  </a:cubicBezTo>
                  <a:cubicBezTo>
                    <a:pt x="945" y="827"/>
                    <a:pt x="963" y="778"/>
                    <a:pt x="979" y="729"/>
                  </a:cubicBezTo>
                  <a:lnTo>
                    <a:pt x="1003" y="656"/>
                  </a:lnTo>
                  <a:cubicBezTo>
                    <a:pt x="1012" y="631"/>
                    <a:pt x="1022" y="608"/>
                    <a:pt x="1031" y="583"/>
                  </a:cubicBezTo>
                  <a:lnTo>
                    <a:pt x="1084" y="437"/>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9"/>
            <p:cNvSpPr/>
            <p:nvPr/>
          </p:nvSpPr>
          <p:spPr>
            <a:xfrm>
              <a:off x="4458700" y="1169700"/>
              <a:ext cx="33225" cy="37575"/>
            </a:xfrm>
            <a:custGeom>
              <a:avLst/>
              <a:gdLst/>
              <a:ahLst/>
              <a:cxnLst/>
              <a:rect l="l" t="t" r="r" b="b"/>
              <a:pathLst>
                <a:path w="1329" h="1503" extrusionOk="0">
                  <a:moveTo>
                    <a:pt x="686" y="1"/>
                  </a:moveTo>
                  <a:lnTo>
                    <a:pt x="1" y="377"/>
                  </a:lnTo>
                  <a:cubicBezTo>
                    <a:pt x="105" y="568"/>
                    <a:pt x="215" y="758"/>
                    <a:pt x="327" y="945"/>
                  </a:cubicBezTo>
                  <a:cubicBezTo>
                    <a:pt x="438" y="1133"/>
                    <a:pt x="553" y="1319"/>
                    <a:pt x="671" y="1502"/>
                  </a:cubicBezTo>
                  <a:lnTo>
                    <a:pt x="1328" y="1080"/>
                  </a:lnTo>
                  <a:cubicBezTo>
                    <a:pt x="1215" y="906"/>
                    <a:pt x="1105" y="725"/>
                    <a:pt x="998" y="546"/>
                  </a:cubicBezTo>
                  <a:cubicBezTo>
                    <a:pt x="892" y="366"/>
                    <a:pt x="786" y="185"/>
                    <a:pt x="6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9"/>
            <p:cNvSpPr/>
            <p:nvPr/>
          </p:nvSpPr>
          <p:spPr>
            <a:xfrm>
              <a:off x="4433700" y="1118800"/>
              <a:ext cx="30750" cy="37275"/>
            </a:xfrm>
            <a:custGeom>
              <a:avLst/>
              <a:gdLst/>
              <a:ahLst/>
              <a:cxnLst/>
              <a:rect l="l" t="t" r="r" b="b"/>
              <a:pathLst>
                <a:path w="1230" h="1491" extrusionOk="0">
                  <a:moveTo>
                    <a:pt x="726" y="0"/>
                  </a:moveTo>
                  <a:lnTo>
                    <a:pt x="0" y="286"/>
                  </a:lnTo>
                  <a:cubicBezTo>
                    <a:pt x="161" y="695"/>
                    <a:pt x="338" y="1095"/>
                    <a:pt x="526" y="1490"/>
                  </a:cubicBezTo>
                  <a:lnTo>
                    <a:pt x="1230" y="1152"/>
                  </a:lnTo>
                  <a:cubicBezTo>
                    <a:pt x="1048" y="773"/>
                    <a:pt x="879" y="388"/>
                    <a:pt x="7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9"/>
            <p:cNvSpPr/>
            <p:nvPr/>
          </p:nvSpPr>
          <p:spPr>
            <a:xfrm>
              <a:off x="4416100" y="1065325"/>
              <a:ext cx="27475" cy="36225"/>
            </a:xfrm>
            <a:custGeom>
              <a:avLst/>
              <a:gdLst/>
              <a:ahLst/>
              <a:cxnLst/>
              <a:rect l="l" t="t" r="r" b="b"/>
              <a:pathLst>
                <a:path w="1099" h="1449" extrusionOk="0">
                  <a:moveTo>
                    <a:pt x="761" y="0"/>
                  </a:moveTo>
                  <a:lnTo>
                    <a:pt x="0" y="179"/>
                  </a:lnTo>
                  <a:cubicBezTo>
                    <a:pt x="12" y="232"/>
                    <a:pt x="24" y="285"/>
                    <a:pt x="39" y="339"/>
                  </a:cubicBezTo>
                  <a:cubicBezTo>
                    <a:pt x="53" y="392"/>
                    <a:pt x="65" y="445"/>
                    <a:pt x="80" y="499"/>
                  </a:cubicBezTo>
                  <a:cubicBezTo>
                    <a:pt x="108" y="605"/>
                    <a:pt x="136" y="713"/>
                    <a:pt x="165" y="818"/>
                  </a:cubicBezTo>
                  <a:cubicBezTo>
                    <a:pt x="194" y="923"/>
                    <a:pt x="226" y="1028"/>
                    <a:pt x="258" y="1134"/>
                  </a:cubicBezTo>
                  <a:cubicBezTo>
                    <a:pt x="273" y="1186"/>
                    <a:pt x="290" y="1240"/>
                    <a:pt x="306" y="1292"/>
                  </a:cubicBezTo>
                  <a:cubicBezTo>
                    <a:pt x="323" y="1344"/>
                    <a:pt x="339" y="1397"/>
                    <a:pt x="356" y="1449"/>
                  </a:cubicBezTo>
                  <a:lnTo>
                    <a:pt x="1099" y="1208"/>
                  </a:lnTo>
                  <a:cubicBezTo>
                    <a:pt x="1081" y="1158"/>
                    <a:pt x="1066" y="1109"/>
                    <a:pt x="1052" y="1058"/>
                  </a:cubicBezTo>
                  <a:cubicBezTo>
                    <a:pt x="1036" y="1009"/>
                    <a:pt x="1021" y="958"/>
                    <a:pt x="1005" y="908"/>
                  </a:cubicBezTo>
                  <a:cubicBezTo>
                    <a:pt x="975" y="808"/>
                    <a:pt x="945" y="709"/>
                    <a:pt x="918" y="609"/>
                  </a:cubicBezTo>
                  <a:cubicBezTo>
                    <a:pt x="889" y="508"/>
                    <a:pt x="863" y="407"/>
                    <a:pt x="836" y="307"/>
                  </a:cubicBezTo>
                  <a:cubicBezTo>
                    <a:pt x="823" y="256"/>
                    <a:pt x="811" y="205"/>
                    <a:pt x="798" y="154"/>
                  </a:cubicBezTo>
                  <a:cubicBezTo>
                    <a:pt x="783" y="101"/>
                    <a:pt x="771" y="53"/>
                    <a:pt x="7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9"/>
            <p:cNvSpPr/>
            <p:nvPr/>
          </p:nvSpPr>
          <p:spPr>
            <a:xfrm>
              <a:off x="4568000" y="1301800"/>
              <a:ext cx="37025" cy="35800"/>
            </a:xfrm>
            <a:custGeom>
              <a:avLst/>
              <a:gdLst/>
              <a:ahLst/>
              <a:cxnLst/>
              <a:rect l="l" t="t" r="r" b="b"/>
              <a:pathLst>
                <a:path w="1481" h="1432" extrusionOk="0">
                  <a:moveTo>
                    <a:pt x="529" y="1"/>
                  </a:moveTo>
                  <a:lnTo>
                    <a:pt x="1" y="575"/>
                  </a:lnTo>
                  <a:lnTo>
                    <a:pt x="243" y="794"/>
                  </a:lnTo>
                  <a:lnTo>
                    <a:pt x="487" y="1010"/>
                  </a:lnTo>
                  <a:lnTo>
                    <a:pt x="610" y="1117"/>
                  </a:lnTo>
                  <a:lnTo>
                    <a:pt x="735" y="1223"/>
                  </a:lnTo>
                  <a:lnTo>
                    <a:pt x="985" y="1431"/>
                  </a:lnTo>
                  <a:lnTo>
                    <a:pt x="1481" y="829"/>
                  </a:lnTo>
                  <a:lnTo>
                    <a:pt x="1240" y="626"/>
                  </a:lnTo>
                  <a:lnTo>
                    <a:pt x="1118" y="524"/>
                  </a:lnTo>
                  <a:lnTo>
                    <a:pt x="1001" y="421"/>
                  </a:lnTo>
                  <a:lnTo>
                    <a:pt x="762" y="21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9"/>
            <p:cNvSpPr/>
            <p:nvPr/>
          </p:nvSpPr>
          <p:spPr>
            <a:xfrm>
              <a:off x="4527000" y="1261525"/>
              <a:ext cx="36225" cy="36725"/>
            </a:xfrm>
            <a:custGeom>
              <a:avLst/>
              <a:gdLst/>
              <a:ahLst/>
              <a:cxnLst/>
              <a:rect l="l" t="t" r="r" b="b"/>
              <a:pathLst>
                <a:path w="1449" h="1469" extrusionOk="0">
                  <a:moveTo>
                    <a:pt x="583" y="0"/>
                  </a:moveTo>
                  <a:lnTo>
                    <a:pt x="0" y="520"/>
                  </a:lnTo>
                  <a:cubicBezTo>
                    <a:pt x="71" y="602"/>
                    <a:pt x="146" y="681"/>
                    <a:pt x="219" y="762"/>
                  </a:cubicBezTo>
                  <a:cubicBezTo>
                    <a:pt x="293" y="841"/>
                    <a:pt x="365" y="922"/>
                    <a:pt x="439" y="1002"/>
                  </a:cubicBezTo>
                  <a:lnTo>
                    <a:pt x="666" y="1237"/>
                  </a:lnTo>
                  <a:lnTo>
                    <a:pt x="779" y="1354"/>
                  </a:lnTo>
                  <a:lnTo>
                    <a:pt x="895" y="1468"/>
                  </a:lnTo>
                  <a:lnTo>
                    <a:pt x="1448" y="916"/>
                  </a:lnTo>
                  <a:lnTo>
                    <a:pt x="1336" y="805"/>
                  </a:lnTo>
                  <a:lnTo>
                    <a:pt x="1227" y="691"/>
                  </a:lnTo>
                  <a:lnTo>
                    <a:pt x="1008" y="463"/>
                  </a:lnTo>
                  <a:cubicBezTo>
                    <a:pt x="937" y="387"/>
                    <a:pt x="865" y="309"/>
                    <a:pt x="794" y="232"/>
                  </a:cubicBezTo>
                  <a:cubicBezTo>
                    <a:pt x="724" y="156"/>
                    <a:pt x="652" y="80"/>
                    <a:pt x="5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9"/>
            <p:cNvSpPr/>
            <p:nvPr/>
          </p:nvSpPr>
          <p:spPr>
            <a:xfrm>
              <a:off x="4490375" y="1217700"/>
              <a:ext cx="35075" cy="37300"/>
            </a:xfrm>
            <a:custGeom>
              <a:avLst/>
              <a:gdLst/>
              <a:ahLst/>
              <a:cxnLst/>
              <a:rect l="l" t="t" r="r" b="b"/>
              <a:pathLst>
                <a:path w="1403" h="1492" extrusionOk="0">
                  <a:moveTo>
                    <a:pt x="634" y="1"/>
                  </a:moveTo>
                  <a:lnTo>
                    <a:pt x="0" y="457"/>
                  </a:lnTo>
                  <a:cubicBezTo>
                    <a:pt x="128" y="634"/>
                    <a:pt x="259" y="810"/>
                    <a:pt x="393" y="980"/>
                  </a:cubicBezTo>
                  <a:lnTo>
                    <a:pt x="493" y="1110"/>
                  </a:lnTo>
                  <a:cubicBezTo>
                    <a:pt x="526" y="1152"/>
                    <a:pt x="559" y="1195"/>
                    <a:pt x="592" y="1238"/>
                  </a:cubicBezTo>
                  <a:lnTo>
                    <a:pt x="797" y="1492"/>
                  </a:lnTo>
                  <a:lnTo>
                    <a:pt x="1403" y="998"/>
                  </a:lnTo>
                  <a:lnTo>
                    <a:pt x="1205" y="752"/>
                  </a:lnTo>
                  <a:cubicBezTo>
                    <a:pt x="1170" y="712"/>
                    <a:pt x="1139" y="670"/>
                    <a:pt x="1107" y="629"/>
                  </a:cubicBezTo>
                  <a:lnTo>
                    <a:pt x="1010" y="504"/>
                  </a:lnTo>
                  <a:cubicBezTo>
                    <a:pt x="882" y="337"/>
                    <a:pt x="755" y="170"/>
                    <a:pt x="6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9"/>
            <p:cNvSpPr/>
            <p:nvPr/>
          </p:nvSpPr>
          <p:spPr>
            <a:xfrm>
              <a:off x="4713375" y="1396175"/>
              <a:ext cx="37175" cy="30700"/>
            </a:xfrm>
            <a:custGeom>
              <a:avLst/>
              <a:gdLst/>
              <a:ahLst/>
              <a:cxnLst/>
              <a:rect l="l" t="t" r="r" b="b"/>
              <a:pathLst>
                <a:path w="1487" h="1228" extrusionOk="0">
                  <a:moveTo>
                    <a:pt x="330" y="0"/>
                  </a:moveTo>
                  <a:lnTo>
                    <a:pt x="0" y="708"/>
                  </a:lnTo>
                  <a:lnTo>
                    <a:pt x="297" y="845"/>
                  </a:lnTo>
                  <a:cubicBezTo>
                    <a:pt x="321" y="856"/>
                    <a:pt x="346" y="869"/>
                    <a:pt x="371" y="879"/>
                  </a:cubicBezTo>
                  <a:lnTo>
                    <a:pt x="446" y="911"/>
                  </a:lnTo>
                  <a:lnTo>
                    <a:pt x="596" y="976"/>
                  </a:lnTo>
                  <a:lnTo>
                    <a:pt x="746" y="1041"/>
                  </a:lnTo>
                  <a:lnTo>
                    <a:pt x="821" y="1074"/>
                  </a:lnTo>
                  <a:lnTo>
                    <a:pt x="897" y="1105"/>
                  </a:lnTo>
                  <a:lnTo>
                    <a:pt x="1200" y="1228"/>
                  </a:lnTo>
                  <a:lnTo>
                    <a:pt x="1487" y="501"/>
                  </a:lnTo>
                  <a:lnTo>
                    <a:pt x="1195" y="382"/>
                  </a:lnTo>
                  <a:lnTo>
                    <a:pt x="1122" y="353"/>
                  </a:lnTo>
                  <a:lnTo>
                    <a:pt x="1050" y="322"/>
                  </a:lnTo>
                  <a:lnTo>
                    <a:pt x="905" y="258"/>
                  </a:lnTo>
                  <a:lnTo>
                    <a:pt x="761" y="196"/>
                  </a:lnTo>
                  <a:lnTo>
                    <a:pt x="688" y="165"/>
                  </a:lnTo>
                  <a:cubicBezTo>
                    <a:pt x="663" y="154"/>
                    <a:pt x="639" y="143"/>
                    <a:pt x="616" y="13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9"/>
            <p:cNvSpPr/>
            <p:nvPr/>
          </p:nvSpPr>
          <p:spPr>
            <a:xfrm>
              <a:off x="4661725" y="1369625"/>
              <a:ext cx="37525" cy="32800"/>
            </a:xfrm>
            <a:custGeom>
              <a:avLst/>
              <a:gdLst/>
              <a:ahLst/>
              <a:cxnLst/>
              <a:rect l="l" t="t" r="r" b="b"/>
              <a:pathLst>
                <a:path w="1501" h="1312" extrusionOk="0">
                  <a:moveTo>
                    <a:pt x="402" y="0"/>
                  </a:moveTo>
                  <a:lnTo>
                    <a:pt x="0" y="669"/>
                  </a:lnTo>
                  <a:lnTo>
                    <a:pt x="140" y="754"/>
                  </a:lnTo>
                  <a:cubicBezTo>
                    <a:pt x="163" y="768"/>
                    <a:pt x="187" y="781"/>
                    <a:pt x="210" y="796"/>
                  </a:cubicBezTo>
                  <a:lnTo>
                    <a:pt x="280" y="835"/>
                  </a:lnTo>
                  <a:lnTo>
                    <a:pt x="564" y="999"/>
                  </a:lnTo>
                  <a:cubicBezTo>
                    <a:pt x="610" y="1026"/>
                    <a:pt x="658" y="1052"/>
                    <a:pt x="707" y="1078"/>
                  </a:cubicBezTo>
                  <a:lnTo>
                    <a:pt x="850" y="1156"/>
                  </a:lnTo>
                  <a:lnTo>
                    <a:pt x="994" y="1234"/>
                  </a:lnTo>
                  <a:cubicBezTo>
                    <a:pt x="1017" y="1247"/>
                    <a:pt x="1041" y="1260"/>
                    <a:pt x="1064" y="1273"/>
                  </a:cubicBezTo>
                  <a:lnTo>
                    <a:pt x="1137" y="1311"/>
                  </a:lnTo>
                  <a:lnTo>
                    <a:pt x="1501" y="620"/>
                  </a:lnTo>
                  <a:lnTo>
                    <a:pt x="1431" y="583"/>
                  </a:lnTo>
                  <a:cubicBezTo>
                    <a:pt x="1407" y="571"/>
                    <a:pt x="1385" y="558"/>
                    <a:pt x="1361" y="545"/>
                  </a:cubicBezTo>
                  <a:lnTo>
                    <a:pt x="1224" y="470"/>
                  </a:lnTo>
                  <a:lnTo>
                    <a:pt x="1085" y="394"/>
                  </a:lnTo>
                  <a:cubicBezTo>
                    <a:pt x="1040" y="370"/>
                    <a:pt x="994" y="345"/>
                    <a:pt x="948" y="318"/>
                  </a:cubicBezTo>
                  <a:lnTo>
                    <a:pt x="674" y="159"/>
                  </a:lnTo>
                  <a:lnTo>
                    <a:pt x="606" y="121"/>
                  </a:lnTo>
                  <a:cubicBezTo>
                    <a:pt x="583" y="107"/>
                    <a:pt x="560" y="95"/>
                    <a:pt x="539" y="8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9"/>
            <p:cNvSpPr/>
            <p:nvPr/>
          </p:nvSpPr>
          <p:spPr>
            <a:xfrm>
              <a:off x="4613300" y="1338175"/>
              <a:ext cx="37475" cy="34450"/>
            </a:xfrm>
            <a:custGeom>
              <a:avLst/>
              <a:gdLst/>
              <a:ahLst/>
              <a:cxnLst/>
              <a:rect l="l" t="t" r="r" b="b"/>
              <a:pathLst>
                <a:path w="1499" h="1378" extrusionOk="0">
                  <a:moveTo>
                    <a:pt x="469" y="0"/>
                  </a:moveTo>
                  <a:lnTo>
                    <a:pt x="1" y="625"/>
                  </a:lnTo>
                  <a:lnTo>
                    <a:pt x="263" y="818"/>
                  </a:lnTo>
                  <a:lnTo>
                    <a:pt x="395" y="915"/>
                  </a:lnTo>
                  <a:lnTo>
                    <a:pt x="529" y="1008"/>
                  </a:lnTo>
                  <a:lnTo>
                    <a:pt x="796" y="1196"/>
                  </a:lnTo>
                  <a:cubicBezTo>
                    <a:pt x="886" y="1257"/>
                    <a:pt x="976" y="1316"/>
                    <a:pt x="1067" y="1378"/>
                  </a:cubicBezTo>
                  <a:lnTo>
                    <a:pt x="1499" y="727"/>
                  </a:lnTo>
                  <a:cubicBezTo>
                    <a:pt x="1411" y="669"/>
                    <a:pt x="1323" y="612"/>
                    <a:pt x="1237" y="551"/>
                  </a:cubicBezTo>
                  <a:lnTo>
                    <a:pt x="978" y="370"/>
                  </a:lnTo>
                  <a:lnTo>
                    <a:pt x="849" y="279"/>
                  </a:lnTo>
                  <a:lnTo>
                    <a:pt x="721" y="186"/>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9"/>
            <p:cNvSpPr/>
            <p:nvPr/>
          </p:nvSpPr>
          <p:spPr>
            <a:xfrm>
              <a:off x="4882450" y="1441075"/>
              <a:ext cx="33275" cy="21425"/>
            </a:xfrm>
            <a:custGeom>
              <a:avLst/>
              <a:gdLst/>
              <a:ahLst/>
              <a:cxnLst/>
              <a:rect l="l" t="t" r="r" b="b"/>
              <a:pathLst>
                <a:path w="1331" h="857" extrusionOk="0">
                  <a:moveTo>
                    <a:pt x="75" y="0"/>
                  </a:moveTo>
                  <a:lnTo>
                    <a:pt x="1" y="777"/>
                  </a:lnTo>
                  <a:lnTo>
                    <a:pt x="328" y="804"/>
                  </a:lnTo>
                  <a:cubicBezTo>
                    <a:pt x="382" y="808"/>
                    <a:pt x="437" y="813"/>
                    <a:pt x="490" y="818"/>
                  </a:cubicBezTo>
                  <a:lnTo>
                    <a:pt x="654" y="826"/>
                  </a:lnTo>
                  <a:lnTo>
                    <a:pt x="980" y="846"/>
                  </a:lnTo>
                  <a:lnTo>
                    <a:pt x="1307" y="856"/>
                  </a:lnTo>
                  <a:lnTo>
                    <a:pt x="1330" y="75"/>
                  </a:lnTo>
                  <a:lnTo>
                    <a:pt x="1016" y="65"/>
                  </a:lnTo>
                  <a:lnTo>
                    <a:pt x="702" y="47"/>
                  </a:lnTo>
                  <a:lnTo>
                    <a:pt x="544" y="38"/>
                  </a:lnTo>
                  <a:cubicBezTo>
                    <a:pt x="492" y="34"/>
                    <a:pt x="440" y="28"/>
                    <a:pt x="388" y="2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9"/>
            <p:cNvSpPr/>
            <p:nvPr/>
          </p:nvSpPr>
          <p:spPr>
            <a:xfrm>
              <a:off x="4824425" y="1432375"/>
              <a:ext cx="35125" cy="25025"/>
            </a:xfrm>
            <a:custGeom>
              <a:avLst/>
              <a:gdLst/>
              <a:ahLst/>
              <a:cxnLst/>
              <a:rect l="l" t="t" r="r" b="b"/>
              <a:pathLst>
                <a:path w="1405" h="1001" extrusionOk="0">
                  <a:moveTo>
                    <a:pt x="166" y="1"/>
                  </a:moveTo>
                  <a:lnTo>
                    <a:pt x="1" y="764"/>
                  </a:lnTo>
                  <a:cubicBezTo>
                    <a:pt x="427" y="858"/>
                    <a:pt x="859" y="932"/>
                    <a:pt x="1290" y="1000"/>
                  </a:cubicBezTo>
                  <a:lnTo>
                    <a:pt x="1404" y="228"/>
                  </a:lnTo>
                  <a:cubicBezTo>
                    <a:pt x="990" y="163"/>
                    <a:pt x="577" y="93"/>
                    <a:pt x="1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9"/>
            <p:cNvSpPr/>
            <p:nvPr/>
          </p:nvSpPr>
          <p:spPr>
            <a:xfrm>
              <a:off x="4768075" y="1417375"/>
              <a:ext cx="36450" cy="28050"/>
            </a:xfrm>
            <a:custGeom>
              <a:avLst/>
              <a:gdLst/>
              <a:ahLst/>
              <a:cxnLst/>
              <a:rect l="l" t="t" r="r" b="b"/>
              <a:pathLst>
                <a:path w="1458" h="1122" extrusionOk="0">
                  <a:moveTo>
                    <a:pt x="252" y="1"/>
                  </a:moveTo>
                  <a:lnTo>
                    <a:pt x="1" y="740"/>
                  </a:lnTo>
                  <a:cubicBezTo>
                    <a:pt x="52" y="758"/>
                    <a:pt x="104" y="775"/>
                    <a:pt x="156" y="792"/>
                  </a:cubicBezTo>
                  <a:lnTo>
                    <a:pt x="312" y="843"/>
                  </a:lnTo>
                  <a:lnTo>
                    <a:pt x="468" y="893"/>
                  </a:lnTo>
                  <a:lnTo>
                    <a:pt x="546" y="918"/>
                  </a:lnTo>
                  <a:lnTo>
                    <a:pt x="624" y="942"/>
                  </a:lnTo>
                  <a:cubicBezTo>
                    <a:pt x="834" y="1002"/>
                    <a:pt x="1042" y="1067"/>
                    <a:pt x="1253" y="1121"/>
                  </a:cubicBezTo>
                  <a:lnTo>
                    <a:pt x="1457" y="367"/>
                  </a:lnTo>
                  <a:cubicBezTo>
                    <a:pt x="1254" y="315"/>
                    <a:pt x="1053" y="253"/>
                    <a:pt x="852" y="194"/>
                  </a:cubicBezTo>
                  <a:lnTo>
                    <a:pt x="776" y="173"/>
                  </a:lnTo>
                  <a:lnTo>
                    <a:pt x="701" y="148"/>
                  </a:lnTo>
                  <a:lnTo>
                    <a:pt x="551" y="100"/>
                  </a:lnTo>
                  <a:lnTo>
                    <a:pt x="402" y="52"/>
                  </a:lnTo>
                  <a:cubicBezTo>
                    <a:pt x="353" y="34"/>
                    <a:pt x="302" y="18"/>
                    <a:pt x="2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9"/>
            <p:cNvSpPr/>
            <p:nvPr/>
          </p:nvSpPr>
          <p:spPr>
            <a:xfrm>
              <a:off x="5052400" y="1418500"/>
              <a:ext cx="36350" cy="27925"/>
            </a:xfrm>
            <a:custGeom>
              <a:avLst/>
              <a:gdLst/>
              <a:ahLst/>
              <a:cxnLst/>
              <a:rect l="l" t="t" r="r" b="b"/>
              <a:pathLst>
                <a:path w="1454" h="1117" extrusionOk="0">
                  <a:moveTo>
                    <a:pt x="1" y="362"/>
                  </a:moveTo>
                  <a:lnTo>
                    <a:pt x="199" y="1117"/>
                  </a:lnTo>
                  <a:cubicBezTo>
                    <a:pt x="252" y="1103"/>
                    <a:pt x="304" y="1088"/>
                    <a:pt x="356" y="1074"/>
                  </a:cubicBezTo>
                  <a:lnTo>
                    <a:pt x="513" y="1029"/>
                  </a:lnTo>
                  <a:lnTo>
                    <a:pt x="670" y="985"/>
                  </a:lnTo>
                  <a:cubicBezTo>
                    <a:pt x="696" y="977"/>
                    <a:pt x="722" y="971"/>
                    <a:pt x="750" y="963"/>
                  </a:cubicBezTo>
                  <a:lnTo>
                    <a:pt x="829" y="940"/>
                  </a:lnTo>
                  <a:lnTo>
                    <a:pt x="1142" y="843"/>
                  </a:lnTo>
                  <a:lnTo>
                    <a:pt x="1220" y="820"/>
                  </a:lnTo>
                  <a:lnTo>
                    <a:pt x="1298" y="794"/>
                  </a:lnTo>
                  <a:lnTo>
                    <a:pt x="1453" y="742"/>
                  </a:lnTo>
                  <a:lnTo>
                    <a:pt x="1204" y="1"/>
                  </a:lnTo>
                  <a:lnTo>
                    <a:pt x="1054" y="51"/>
                  </a:lnTo>
                  <a:lnTo>
                    <a:pt x="981" y="76"/>
                  </a:lnTo>
                  <a:lnTo>
                    <a:pt x="905" y="98"/>
                  </a:lnTo>
                  <a:lnTo>
                    <a:pt x="605" y="191"/>
                  </a:lnTo>
                  <a:lnTo>
                    <a:pt x="529" y="215"/>
                  </a:lnTo>
                  <a:cubicBezTo>
                    <a:pt x="504" y="222"/>
                    <a:pt x="478" y="229"/>
                    <a:pt x="454" y="237"/>
                  </a:cubicBezTo>
                  <a:lnTo>
                    <a:pt x="303" y="279"/>
                  </a:lnTo>
                  <a:lnTo>
                    <a:pt x="152" y="320"/>
                  </a:lnTo>
                  <a:cubicBezTo>
                    <a:pt x="102" y="335"/>
                    <a:pt x="51" y="350"/>
                    <a:pt x="1" y="3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9"/>
            <p:cNvSpPr/>
            <p:nvPr/>
          </p:nvSpPr>
          <p:spPr>
            <a:xfrm>
              <a:off x="4997100" y="1433175"/>
              <a:ext cx="34950" cy="24725"/>
            </a:xfrm>
            <a:custGeom>
              <a:avLst/>
              <a:gdLst/>
              <a:ahLst/>
              <a:cxnLst/>
              <a:rect l="l" t="t" r="r" b="b"/>
              <a:pathLst>
                <a:path w="1398" h="989" extrusionOk="0">
                  <a:moveTo>
                    <a:pt x="0" y="216"/>
                  </a:moveTo>
                  <a:lnTo>
                    <a:pt x="107" y="989"/>
                  </a:lnTo>
                  <a:lnTo>
                    <a:pt x="432" y="942"/>
                  </a:lnTo>
                  <a:cubicBezTo>
                    <a:pt x="540" y="925"/>
                    <a:pt x="647" y="906"/>
                    <a:pt x="754" y="888"/>
                  </a:cubicBezTo>
                  <a:cubicBezTo>
                    <a:pt x="971" y="854"/>
                    <a:pt x="1184" y="808"/>
                    <a:pt x="1397" y="766"/>
                  </a:cubicBezTo>
                  <a:lnTo>
                    <a:pt x="1240" y="1"/>
                  </a:lnTo>
                  <a:cubicBezTo>
                    <a:pt x="1034" y="41"/>
                    <a:pt x="829" y="84"/>
                    <a:pt x="622" y="117"/>
                  </a:cubicBezTo>
                  <a:cubicBezTo>
                    <a:pt x="519" y="134"/>
                    <a:pt x="415" y="154"/>
                    <a:pt x="312" y="16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9"/>
            <p:cNvSpPr/>
            <p:nvPr/>
          </p:nvSpPr>
          <p:spPr>
            <a:xfrm>
              <a:off x="4941050" y="1441325"/>
              <a:ext cx="33150" cy="21300"/>
            </a:xfrm>
            <a:custGeom>
              <a:avLst/>
              <a:gdLst/>
              <a:ahLst/>
              <a:cxnLst/>
              <a:rect l="l" t="t" r="r" b="b"/>
              <a:pathLst>
                <a:path w="1326" h="852" extrusionOk="0">
                  <a:moveTo>
                    <a:pt x="0" y="70"/>
                  </a:moveTo>
                  <a:lnTo>
                    <a:pt x="19" y="851"/>
                  </a:lnTo>
                  <a:cubicBezTo>
                    <a:pt x="73" y="850"/>
                    <a:pt x="129" y="850"/>
                    <a:pt x="183" y="848"/>
                  </a:cubicBezTo>
                  <a:lnTo>
                    <a:pt x="347" y="841"/>
                  </a:lnTo>
                  <a:lnTo>
                    <a:pt x="673" y="827"/>
                  </a:lnTo>
                  <a:lnTo>
                    <a:pt x="1000" y="805"/>
                  </a:lnTo>
                  <a:lnTo>
                    <a:pt x="1162" y="793"/>
                  </a:lnTo>
                  <a:cubicBezTo>
                    <a:pt x="1218" y="789"/>
                    <a:pt x="1271" y="783"/>
                    <a:pt x="1326" y="778"/>
                  </a:cubicBezTo>
                  <a:lnTo>
                    <a:pt x="1258" y="1"/>
                  </a:lnTo>
                  <a:cubicBezTo>
                    <a:pt x="1206" y="6"/>
                    <a:pt x="1154" y="11"/>
                    <a:pt x="1102" y="15"/>
                  </a:cubicBezTo>
                  <a:lnTo>
                    <a:pt x="944" y="26"/>
                  </a:lnTo>
                  <a:lnTo>
                    <a:pt x="630" y="47"/>
                  </a:lnTo>
                  <a:lnTo>
                    <a:pt x="315" y="59"/>
                  </a:lnTo>
                  <a:lnTo>
                    <a:pt x="158" y="65"/>
                  </a:lnTo>
                  <a:cubicBezTo>
                    <a:pt x="106" y="69"/>
                    <a:pt x="53" y="69"/>
                    <a:pt x="0" y="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9"/>
            <p:cNvSpPr/>
            <p:nvPr/>
          </p:nvSpPr>
          <p:spPr>
            <a:xfrm>
              <a:off x="5204450" y="1335775"/>
              <a:ext cx="37300" cy="35350"/>
            </a:xfrm>
            <a:custGeom>
              <a:avLst/>
              <a:gdLst/>
              <a:ahLst/>
              <a:cxnLst/>
              <a:rect l="l" t="t" r="r" b="b"/>
              <a:pathLst>
                <a:path w="1492" h="1414" extrusionOk="0">
                  <a:moveTo>
                    <a:pt x="0" y="787"/>
                  </a:moveTo>
                  <a:lnTo>
                    <a:pt x="465" y="1414"/>
                  </a:lnTo>
                  <a:cubicBezTo>
                    <a:pt x="642" y="1285"/>
                    <a:pt x="815" y="1150"/>
                    <a:pt x="986" y="1012"/>
                  </a:cubicBezTo>
                  <a:cubicBezTo>
                    <a:pt x="1158" y="874"/>
                    <a:pt x="1327" y="732"/>
                    <a:pt x="1491" y="586"/>
                  </a:cubicBezTo>
                  <a:lnTo>
                    <a:pt x="976" y="1"/>
                  </a:lnTo>
                  <a:cubicBezTo>
                    <a:pt x="819" y="138"/>
                    <a:pt x="661" y="273"/>
                    <a:pt x="497" y="404"/>
                  </a:cubicBezTo>
                  <a:cubicBezTo>
                    <a:pt x="335" y="536"/>
                    <a:pt x="171" y="664"/>
                    <a:pt x="0" y="78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9"/>
            <p:cNvSpPr/>
            <p:nvPr/>
          </p:nvSpPr>
          <p:spPr>
            <a:xfrm>
              <a:off x="5157100" y="1369725"/>
              <a:ext cx="37575" cy="33225"/>
            </a:xfrm>
            <a:custGeom>
              <a:avLst/>
              <a:gdLst/>
              <a:ahLst/>
              <a:cxnLst/>
              <a:rect l="l" t="t" r="r" b="b"/>
              <a:pathLst>
                <a:path w="1503" h="1329" extrusionOk="0">
                  <a:moveTo>
                    <a:pt x="0" y="646"/>
                  </a:moveTo>
                  <a:lnTo>
                    <a:pt x="378" y="1329"/>
                  </a:lnTo>
                  <a:lnTo>
                    <a:pt x="665" y="1168"/>
                  </a:lnTo>
                  <a:lnTo>
                    <a:pt x="736" y="1127"/>
                  </a:lnTo>
                  <a:cubicBezTo>
                    <a:pt x="760" y="1114"/>
                    <a:pt x="782" y="1099"/>
                    <a:pt x="806" y="1085"/>
                  </a:cubicBezTo>
                  <a:lnTo>
                    <a:pt x="947" y="1001"/>
                  </a:lnTo>
                  <a:lnTo>
                    <a:pt x="1087" y="917"/>
                  </a:lnTo>
                  <a:cubicBezTo>
                    <a:pt x="1134" y="887"/>
                    <a:pt x="1181" y="860"/>
                    <a:pt x="1226" y="830"/>
                  </a:cubicBezTo>
                  <a:lnTo>
                    <a:pt x="1503" y="653"/>
                  </a:lnTo>
                  <a:lnTo>
                    <a:pt x="1076" y="0"/>
                  </a:lnTo>
                  <a:lnTo>
                    <a:pt x="812" y="169"/>
                  </a:lnTo>
                  <a:cubicBezTo>
                    <a:pt x="767" y="198"/>
                    <a:pt x="723" y="224"/>
                    <a:pt x="677" y="251"/>
                  </a:cubicBezTo>
                  <a:lnTo>
                    <a:pt x="543" y="331"/>
                  </a:lnTo>
                  <a:lnTo>
                    <a:pt x="410" y="413"/>
                  </a:lnTo>
                  <a:cubicBezTo>
                    <a:pt x="387" y="425"/>
                    <a:pt x="365" y="440"/>
                    <a:pt x="342" y="453"/>
                  </a:cubicBezTo>
                  <a:lnTo>
                    <a:pt x="272" y="49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9"/>
            <p:cNvSpPr/>
            <p:nvPr/>
          </p:nvSpPr>
          <p:spPr>
            <a:xfrm>
              <a:off x="5106350" y="1397150"/>
              <a:ext cx="37250" cy="30825"/>
            </a:xfrm>
            <a:custGeom>
              <a:avLst/>
              <a:gdLst/>
              <a:ahLst/>
              <a:cxnLst/>
              <a:rect l="l" t="t" r="r" b="b"/>
              <a:pathLst>
                <a:path w="1490" h="1233" extrusionOk="0">
                  <a:moveTo>
                    <a:pt x="0" y="508"/>
                  </a:moveTo>
                  <a:lnTo>
                    <a:pt x="290" y="1233"/>
                  </a:lnTo>
                  <a:cubicBezTo>
                    <a:pt x="494" y="1154"/>
                    <a:pt x="694" y="1066"/>
                    <a:pt x="895" y="980"/>
                  </a:cubicBezTo>
                  <a:lnTo>
                    <a:pt x="969" y="947"/>
                  </a:lnTo>
                  <a:lnTo>
                    <a:pt x="1044" y="914"/>
                  </a:lnTo>
                  <a:lnTo>
                    <a:pt x="1192" y="844"/>
                  </a:lnTo>
                  <a:lnTo>
                    <a:pt x="1341" y="775"/>
                  </a:lnTo>
                  <a:lnTo>
                    <a:pt x="1415" y="742"/>
                  </a:lnTo>
                  <a:cubicBezTo>
                    <a:pt x="1440" y="730"/>
                    <a:pt x="1464" y="718"/>
                    <a:pt x="1489" y="706"/>
                  </a:cubicBezTo>
                  <a:lnTo>
                    <a:pt x="1151" y="1"/>
                  </a:lnTo>
                  <a:cubicBezTo>
                    <a:pt x="1128" y="13"/>
                    <a:pt x="1104" y="25"/>
                    <a:pt x="1081" y="35"/>
                  </a:cubicBezTo>
                  <a:lnTo>
                    <a:pt x="1009" y="67"/>
                  </a:lnTo>
                  <a:lnTo>
                    <a:pt x="865" y="133"/>
                  </a:lnTo>
                  <a:lnTo>
                    <a:pt x="723" y="198"/>
                  </a:lnTo>
                  <a:lnTo>
                    <a:pt x="651" y="230"/>
                  </a:lnTo>
                  <a:lnTo>
                    <a:pt x="579" y="261"/>
                  </a:lnTo>
                  <a:cubicBezTo>
                    <a:pt x="386" y="348"/>
                    <a:pt x="196" y="432"/>
                    <a:pt x="0" y="50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9"/>
            <p:cNvSpPr/>
            <p:nvPr/>
          </p:nvSpPr>
          <p:spPr>
            <a:xfrm>
              <a:off x="5304675" y="1194875"/>
              <a:ext cx="25225" cy="35525"/>
            </a:xfrm>
            <a:custGeom>
              <a:avLst/>
              <a:gdLst/>
              <a:ahLst/>
              <a:cxnLst/>
              <a:rect l="l" t="t" r="r" b="b"/>
              <a:pathLst>
                <a:path w="1009" h="1421" extrusionOk="0">
                  <a:moveTo>
                    <a:pt x="0" y="1201"/>
                  </a:moveTo>
                  <a:lnTo>
                    <a:pt x="750" y="1421"/>
                  </a:lnTo>
                  <a:lnTo>
                    <a:pt x="797" y="1257"/>
                  </a:lnTo>
                  <a:lnTo>
                    <a:pt x="838" y="1092"/>
                  </a:lnTo>
                  <a:cubicBezTo>
                    <a:pt x="844" y="1065"/>
                    <a:pt x="853" y="1037"/>
                    <a:pt x="859" y="1008"/>
                  </a:cubicBezTo>
                  <a:lnTo>
                    <a:pt x="877" y="924"/>
                  </a:lnTo>
                  <a:lnTo>
                    <a:pt x="896" y="839"/>
                  </a:lnTo>
                  <a:cubicBezTo>
                    <a:pt x="902" y="811"/>
                    <a:pt x="908" y="784"/>
                    <a:pt x="912" y="754"/>
                  </a:cubicBezTo>
                  <a:lnTo>
                    <a:pt x="942" y="586"/>
                  </a:lnTo>
                  <a:lnTo>
                    <a:pt x="950" y="542"/>
                  </a:lnTo>
                  <a:lnTo>
                    <a:pt x="957" y="499"/>
                  </a:lnTo>
                  <a:lnTo>
                    <a:pt x="968" y="414"/>
                  </a:lnTo>
                  <a:cubicBezTo>
                    <a:pt x="986" y="300"/>
                    <a:pt x="996" y="186"/>
                    <a:pt x="1009" y="71"/>
                  </a:cubicBezTo>
                  <a:lnTo>
                    <a:pt x="230" y="1"/>
                  </a:lnTo>
                  <a:cubicBezTo>
                    <a:pt x="219" y="103"/>
                    <a:pt x="210" y="204"/>
                    <a:pt x="194" y="305"/>
                  </a:cubicBezTo>
                  <a:lnTo>
                    <a:pt x="183" y="380"/>
                  </a:lnTo>
                  <a:lnTo>
                    <a:pt x="178" y="417"/>
                  </a:lnTo>
                  <a:lnTo>
                    <a:pt x="172" y="456"/>
                  </a:lnTo>
                  <a:lnTo>
                    <a:pt x="145" y="604"/>
                  </a:lnTo>
                  <a:cubicBezTo>
                    <a:pt x="141" y="629"/>
                    <a:pt x="134" y="654"/>
                    <a:pt x="129" y="679"/>
                  </a:cubicBezTo>
                  <a:lnTo>
                    <a:pt x="114" y="753"/>
                  </a:lnTo>
                  <a:lnTo>
                    <a:pt x="98" y="827"/>
                  </a:lnTo>
                  <a:cubicBezTo>
                    <a:pt x="93" y="852"/>
                    <a:pt x="84" y="877"/>
                    <a:pt x="79" y="901"/>
                  </a:cubicBezTo>
                  <a:lnTo>
                    <a:pt x="42" y="105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9"/>
            <p:cNvSpPr/>
            <p:nvPr/>
          </p:nvSpPr>
          <p:spPr>
            <a:xfrm>
              <a:off x="5281725" y="1247800"/>
              <a:ext cx="32425" cy="37650"/>
            </a:xfrm>
            <a:custGeom>
              <a:avLst/>
              <a:gdLst/>
              <a:ahLst/>
              <a:cxnLst/>
              <a:rect l="l" t="t" r="r" b="b"/>
              <a:pathLst>
                <a:path w="1297" h="1506" extrusionOk="0">
                  <a:moveTo>
                    <a:pt x="1" y="1089"/>
                  </a:moveTo>
                  <a:lnTo>
                    <a:pt x="662" y="1506"/>
                  </a:lnTo>
                  <a:cubicBezTo>
                    <a:pt x="691" y="1459"/>
                    <a:pt x="720" y="1411"/>
                    <a:pt x="749" y="1363"/>
                  </a:cubicBezTo>
                  <a:lnTo>
                    <a:pt x="794" y="1291"/>
                  </a:lnTo>
                  <a:lnTo>
                    <a:pt x="836" y="1219"/>
                  </a:lnTo>
                  <a:cubicBezTo>
                    <a:pt x="863" y="1171"/>
                    <a:pt x="893" y="1122"/>
                    <a:pt x="919" y="1073"/>
                  </a:cubicBezTo>
                  <a:lnTo>
                    <a:pt x="1000" y="924"/>
                  </a:lnTo>
                  <a:lnTo>
                    <a:pt x="1021" y="887"/>
                  </a:lnTo>
                  <a:lnTo>
                    <a:pt x="1040" y="850"/>
                  </a:lnTo>
                  <a:lnTo>
                    <a:pt x="1079" y="775"/>
                  </a:lnTo>
                  <a:cubicBezTo>
                    <a:pt x="1105" y="724"/>
                    <a:pt x="1132" y="674"/>
                    <a:pt x="1154" y="624"/>
                  </a:cubicBezTo>
                  <a:lnTo>
                    <a:pt x="1227" y="471"/>
                  </a:lnTo>
                  <a:lnTo>
                    <a:pt x="1296" y="317"/>
                  </a:lnTo>
                  <a:lnTo>
                    <a:pt x="582" y="0"/>
                  </a:lnTo>
                  <a:lnTo>
                    <a:pt x="518" y="141"/>
                  </a:lnTo>
                  <a:lnTo>
                    <a:pt x="452" y="280"/>
                  </a:lnTo>
                  <a:cubicBezTo>
                    <a:pt x="430" y="327"/>
                    <a:pt x="406" y="372"/>
                    <a:pt x="383" y="418"/>
                  </a:cubicBezTo>
                  <a:lnTo>
                    <a:pt x="347" y="487"/>
                  </a:lnTo>
                  <a:lnTo>
                    <a:pt x="330" y="521"/>
                  </a:lnTo>
                  <a:lnTo>
                    <a:pt x="311" y="554"/>
                  </a:lnTo>
                  <a:lnTo>
                    <a:pt x="237" y="690"/>
                  </a:lnTo>
                  <a:cubicBezTo>
                    <a:pt x="212" y="735"/>
                    <a:pt x="185" y="780"/>
                    <a:pt x="160" y="824"/>
                  </a:cubicBezTo>
                  <a:lnTo>
                    <a:pt x="122" y="891"/>
                  </a:lnTo>
                  <a:lnTo>
                    <a:pt x="81" y="957"/>
                  </a:lnTo>
                  <a:cubicBezTo>
                    <a:pt x="54" y="1001"/>
                    <a:pt x="28" y="1046"/>
                    <a:pt x="1" y="108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9"/>
            <p:cNvSpPr/>
            <p:nvPr/>
          </p:nvSpPr>
          <p:spPr>
            <a:xfrm>
              <a:off x="5247150" y="1295000"/>
              <a:ext cx="35900" cy="37075"/>
            </a:xfrm>
            <a:custGeom>
              <a:avLst/>
              <a:gdLst/>
              <a:ahLst/>
              <a:cxnLst/>
              <a:rect l="l" t="t" r="r" b="b"/>
              <a:pathLst>
                <a:path w="1436" h="1483" extrusionOk="0">
                  <a:moveTo>
                    <a:pt x="0" y="938"/>
                  </a:moveTo>
                  <a:lnTo>
                    <a:pt x="559" y="1483"/>
                  </a:lnTo>
                  <a:cubicBezTo>
                    <a:pt x="713" y="1324"/>
                    <a:pt x="865" y="1163"/>
                    <a:pt x="1011" y="995"/>
                  </a:cubicBezTo>
                  <a:lnTo>
                    <a:pt x="1066" y="933"/>
                  </a:lnTo>
                  <a:cubicBezTo>
                    <a:pt x="1084" y="912"/>
                    <a:pt x="1103" y="889"/>
                    <a:pt x="1119" y="868"/>
                  </a:cubicBezTo>
                  <a:lnTo>
                    <a:pt x="1228" y="741"/>
                  </a:lnTo>
                  <a:cubicBezTo>
                    <a:pt x="1297" y="654"/>
                    <a:pt x="1368" y="570"/>
                    <a:pt x="1436" y="481"/>
                  </a:cubicBezTo>
                  <a:lnTo>
                    <a:pt x="819" y="0"/>
                  </a:lnTo>
                  <a:cubicBezTo>
                    <a:pt x="757" y="82"/>
                    <a:pt x="691" y="161"/>
                    <a:pt x="626" y="244"/>
                  </a:cubicBezTo>
                  <a:lnTo>
                    <a:pt x="526" y="362"/>
                  </a:lnTo>
                  <a:cubicBezTo>
                    <a:pt x="509" y="382"/>
                    <a:pt x="491" y="403"/>
                    <a:pt x="475" y="422"/>
                  </a:cubicBezTo>
                  <a:lnTo>
                    <a:pt x="423" y="481"/>
                  </a:lnTo>
                  <a:cubicBezTo>
                    <a:pt x="286" y="637"/>
                    <a:pt x="145" y="788"/>
                    <a:pt x="0" y="93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9"/>
            <p:cNvSpPr/>
            <p:nvPr/>
          </p:nvSpPr>
          <p:spPr>
            <a:xfrm>
              <a:off x="5239425" y="1041700"/>
              <a:ext cx="37950" cy="33350"/>
            </a:xfrm>
            <a:custGeom>
              <a:avLst/>
              <a:gdLst/>
              <a:ahLst/>
              <a:cxnLst/>
              <a:rect l="l" t="t" r="r" b="b"/>
              <a:pathLst>
                <a:path w="1518" h="1334" extrusionOk="0">
                  <a:moveTo>
                    <a:pt x="1026" y="1334"/>
                  </a:moveTo>
                  <a:lnTo>
                    <a:pt x="1518" y="728"/>
                  </a:lnTo>
                  <a:lnTo>
                    <a:pt x="1377" y="619"/>
                  </a:lnTo>
                  <a:lnTo>
                    <a:pt x="1342" y="591"/>
                  </a:lnTo>
                  <a:lnTo>
                    <a:pt x="1305" y="565"/>
                  </a:lnTo>
                  <a:lnTo>
                    <a:pt x="1233" y="514"/>
                  </a:lnTo>
                  <a:cubicBezTo>
                    <a:pt x="1138" y="444"/>
                    <a:pt x="1035" y="384"/>
                    <a:pt x="935" y="321"/>
                  </a:cubicBezTo>
                  <a:cubicBezTo>
                    <a:pt x="732" y="199"/>
                    <a:pt x="521" y="93"/>
                    <a:pt x="304" y="0"/>
                  </a:cubicBezTo>
                  <a:lnTo>
                    <a:pt x="1" y="721"/>
                  </a:lnTo>
                  <a:cubicBezTo>
                    <a:pt x="184" y="799"/>
                    <a:pt x="363" y="888"/>
                    <a:pt x="535" y="991"/>
                  </a:cubicBezTo>
                  <a:cubicBezTo>
                    <a:pt x="618" y="1044"/>
                    <a:pt x="706" y="1095"/>
                    <a:pt x="785" y="1155"/>
                  </a:cubicBezTo>
                  <a:lnTo>
                    <a:pt x="846" y="1197"/>
                  </a:lnTo>
                  <a:lnTo>
                    <a:pt x="878" y="1220"/>
                  </a:lnTo>
                  <a:lnTo>
                    <a:pt x="908" y="124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9"/>
            <p:cNvSpPr/>
            <p:nvPr/>
          </p:nvSpPr>
          <p:spPr>
            <a:xfrm>
              <a:off x="5281750" y="1079800"/>
              <a:ext cx="33525" cy="37925"/>
            </a:xfrm>
            <a:custGeom>
              <a:avLst/>
              <a:gdLst/>
              <a:ahLst/>
              <a:cxnLst/>
              <a:rect l="l" t="t" r="r" b="b"/>
              <a:pathLst>
                <a:path w="1341" h="1517" extrusionOk="0">
                  <a:moveTo>
                    <a:pt x="632" y="1516"/>
                  </a:moveTo>
                  <a:lnTo>
                    <a:pt x="1341" y="1188"/>
                  </a:lnTo>
                  <a:cubicBezTo>
                    <a:pt x="1329" y="1162"/>
                    <a:pt x="1318" y="1135"/>
                    <a:pt x="1304" y="1109"/>
                  </a:cubicBezTo>
                  <a:lnTo>
                    <a:pt x="1266" y="1031"/>
                  </a:lnTo>
                  <a:lnTo>
                    <a:pt x="1226" y="953"/>
                  </a:lnTo>
                  <a:cubicBezTo>
                    <a:pt x="1214" y="927"/>
                    <a:pt x="1200" y="901"/>
                    <a:pt x="1187" y="876"/>
                  </a:cubicBezTo>
                  <a:lnTo>
                    <a:pt x="1101" y="724"/>
                  </a:lnTo>
                  <a:cubicBezTo>
                    <a:pt x="1095" y="712"/>
                    <a:pt x="1088" y="698"/>
                    <a:pt x="1081" y="687"/>
                  </a:cubicBezTo>
                  <a:lnTo>
                    <a:pt x="1059" y="649"/>
                  </a:lnTo>
                  <a:lnTo>
                    <a:pt x="1013" y="574"/>
                  </a:lnTo>
                  <a:lnTo>
                    <a:pt x="968" y="500"/>
                  </a:lnTo>
                  <a:cubicBezTo>
                    <a:pt x="954" y="475"/>
                    <a:pt x="935" y="452"/>
                    <a:pt x="919" y="427"/>
                  </a:cubicBezTo>
                  <a:lnTo>
                    <a:pt x="821" y="282"/>
                  </a:lnTo>
                  <a:cubicBezTo>
                    <a:pt x="753" y="188"/>
                    <a:pt x="685" y="92"/>
                    <a:pt x="611" y="0"/>
                  </a:cubicBezTo>
                  <a:lnTo>
                    <a:pt x="1" y="488"/>
                  </a:lnTo>
                  <a:cubicBezTo>
                    <a:pt x="65" y="564"/>
                    <a:pt x="122" y="647"/>
                    <a:pt x="181" y="728"/>
                  </a:cubicBezTo>
                  <a:lnTo>
                    <a:pt x="264" y="854"/>
                  </a:lnTo>
                  <a:cubicBezTo>
                    <a:pt x="279" y="875"/>
                    <a:pt x="293" y="896"/>
                    <a:pt x="306" y="918"/>
                  </a:cubicBezTo>
                  <a:lnTo>
                    <a:pt x="345" y="983"/>
                  </a:lnTo>
                  <a:lnTo>
                    <a:pt x="384" y="1048"/>
                  </a:lnTo>
                  <a:lnTo>
                    <a:pt x="404" y="1081"/>
                  </a:lnTo>
                  <a:cubicBezTo>
                    <a:pt x="410" y="1092"/>
                    <a:pt x="415" y="1103"/>
                    <a:pt x="422" y="1113"/>
                  </a:cubicBezTo>
                  <a:lnTo>
                    <a:pt x="495" y="1246"/>
                  </a:lnTo>
                  <a:cubicBezTo>
                    <a:pt x="508" y="1269"/>
                    <a:pt x="518" y="1290"/>
                    <a:pt x="531" y="1313"/>
                  </a:cubicBezTo>
                  <a:lnTo>
                    <a:pt x="564" y="1381"/>
                  </a:lnTo>
                  <a:lnTo>
                    <a:pt x="598" y="1449"/>
                  </a:lnTo>
                  <a:cubicBezTo>
                    <a:pt x="612" y="1472"/>
                    <a:pt x="621" y="1493"/>
                    <a:pt x="632" y="15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9"/>
            <p:cNvSpPr/>
            <p:nvPr/>
          </p:nvSpPr>
          <p:spPr>
            <a:xfrm>
              <a:off x="5305725" y="1135100"/>
              <a:ext cx="24525" cy="35200"/>
            </a:xfrm>
            <a:custGeom>
              <a:avLst/>
              <a:gdLst/>
              <a:ahLst/>
              <a:cxnLst/>
              <a:rect l="l" t="t" r="r" b="b"/>
              <a:pathLst>
                <a:path w="981" h="1408" extrusionOk="0">
                  <a:moveTo>
                    <a:pt x="202" y="1408"/>
                  </a:moveTo>
                  <a:lnTo>
                    <a:pt x="981" y="1356"/>
                  </a:lnTo>
                  <a:cubicBezTo>
                    <a:pt x="974" y="1241"/>
                    <a:pt x="962" y="1129"/>
                    <a:pt x="949" y="1014"/>
                  </a:cubicBezTo>
                  <a:cubicBezTo>
                    <a:pt x="943" y="957"/>
                    <a:pt x="934" y="901"/>
                    <a:pt x="927" y="843"/>
                  </a:cubicBezTo>
                  <a:lnTo>
                    <a:pt x="916" y="759"/>
                  </a:lnTo>
                  <a:lnTo>
                    <a:pt x="901" y="674"/>
                  </a:lnTo>
                  <a:cubicBezTo>
                    <a:pt x="891" y="618"/>
                    <a:pt x="882" y="561"/>
                    <a:pt x="871" y="505"/>
                  </a:cubicBezTo>
                  <a:lnTo>
                    <a:pt x="837" y="335"/>
                  </a:lnTo>
                  <a:cubicBezTo>
                    <a:pt x="826" y="280"/>
                    <a:pt x="811" y="224"/>
                    <a:pt x="797" y="168"/>
                  </a:cubicBezTo>
                  <a:lnTo>
                    <a:pt x="776" y="84"/>
                  </a:lnTo>
                  <a:lnTo>
                    <a:pt x="766" y="43"/>
                  </a:lnTo>
                  <a:lnTo>
                    <a:pt x="755" y="1"/>
                  </a:lnTo>
                  <a:lnTo>
                    <a:pt x="1" y="205"/>
                  </a:lnTo>
                  <a:lnTo>
                    <a:pt x="11" y="241"/>
                  </a:lnTo>
                  <a:lnTo>
                    <a:pt x="21" y="278"/>
                  </a:lnTo>
                  <a:lnTo>
                    <a:pt x="38" y="353"/>
                  </a:lnTo>
                  <a:cubicBezTo>
                    <a:pt x="51" y="402"/>
                    <a:pt x="63" y="452"/>
                    <a:pt x="74" y="501"/>
                  </a:cubicBezTo>
                  <a:lnTo>
                    <a:pt x="105" y="651"/>
                  </a:lnTo>
                  <a:cubicBezTo>
                    <a:pt x="114" y="700"/>
                    <a:pt x="122" y="751"/>
                    <a:pt x="131" y="802"/>
                  </a:cubicBezTo>
                  <a:lnTo>
                    <a:pt x="144" y="877"/>
                  </a:lnTo>
                  <a:lnTo>
                    <a:pt x="155" y="953"/>
                  </a:lnTo>
                  <a:cubicBezTo>
                    <a:pt x="161" y="1004"/>
                    <a:pt x="168" y="1053"/>
                    <a:pt x="174" y="1104"/>
                  </a:cubicBezTo>
                  <a:cubicBezTo>
                    <a:pt x="183" y="1205"/>
                    <a:pt x="197" y="1307"/>
                    <a:pt x="202" y="140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9"/>
            <p:cNvSpPr/>
            <p:nvPr/>
          </p:nvSpPr>
          <p:spPr>
            <a:xfrm>
              <a:off x="5074325" y="1060175"/>
              <a:ext cx="37600" cy="34500"/>
            </a:xfrm>
            <a:custGeom>
              <a:avLst/>
              <a:gdLst/>
              <a:ahLst/>
              <a:cxnLst/>
              <a:rect l="l" t="t" r="r" b="b"/>
              <a:pathLst>
                <a:path w="1504" h="1380" extrusionOk="0">
                  <a:moveTo>
                    <a:pt x="1504" y="670"/>
                  </a:moveTo>
                  <a:lnTo>
                    <a:pt x="1102" y="0"/>
                  </a:lnTo>
                  <a:cubicBezTo>
                    <a:pt x="717" y="233"/>
                    <a:pt x="348" y="491"/>
                    <a:pt x="0" y="773"/>
                  </a:cubicBezTo>
                  <a:lnTo>
                    <a:pt x="491" y="1380"/>
                  </a:lnTo>
                  <a:cubicBezTo>
                    <a:pt x="813" y="1120"/>
                    <a:pt x="1151" y="881"/>
                    <a:pt x="1504" y="6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9"/>
            <p:cNvSpPr/>
            <p:nvPr/>
          </p:nvSpPr>
          <p:spPr>
            <a:xfrm>
              <a:off x="5125625" y="1036525"/>
              <a:ext cx="36975" cy="29075"/>
            </a:xfrm>
            <a:custGeom>
              <a:avLst/>
              <a:gdLst/>
              <a:ahLst/>
              <a:cxnLst/>
              <a:rect l="l" t="t" r="r" b="b"/>
              <a:pathLst>
                <a:path w="1479" h="1163" extrusionOk="0">
                  <a:moveTo>
                    <a:pt x="1478" y="758"/>
                  </a:moveTo>
                  <a:lnTo>
                    <a:pt x="1290" y="1"/>
                  </a:lnTo>
                  <a:cubicBezTo>
                    <a:pt x="844" y="111"/>
                    <a:pt x="415" y="264"/>
                    <a:pt x="1" y="450"/>
                  </a:cubicBezTo>
                  <a:lnTo>
                    <a:pt x="320" y="1163"/>
                  </a:lnTo>
                  <a:cubicBezTo>
                    <a:pt x="695" y="993"/>
                    <a:pt x="1082" y="856"/>
                    <a:pt x="1478" y="75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9"/>
            <p:cNvSpPr/>
            <p:nvPr/>
          </p:nvSpPr>
          <p:spPr>
            <a:xfrm>
              <a:off x="5184675" y="1031500"/>
              <a:ext cx="35000" cy="21425"/>
            </a:xfrm>
            <a:custGeom>
              <a:avLst/>
              <a:gdLst/>
              <a:ahLst/>
              <a:cxnLst/>
              <a:rect l="l" t="t" r="r" b="b"/>
              <a:pathLst>
                <a:path w="1400" h="857" extrusionOk="0">
                  <a:moveTo>
                    <a:pt x="1264" y="857"/>
                  </a:moveTo>
                  <a:lnTo>
                    <a:pt x="1399" y="88"/>
                  </a:lnTo>
                  <a:cubicBezTo>
                    <a:pt x="1167" y="48"/>
                    <a:pt x="933" y="22"/>
                    <a:pt x="699" y="11"/>
                  </a:cubicBezTo>
                  <a:cubicBezTo>
                    <a:pt x="464" y="1"/>
                    <a:pt x="231" y="6"/>
                    <a:pt x="0" y="24"/>
                  </a:cubicBezTo>
                  <a:lnTo>
                    <a:pt x="59" y="803"/>
                  </a:lnTo>
                  <a:cubicBezTo>
                    <a:pt x="261" y="787"/>
                    <a:pt x="463" y="783"/>
                    <a:pt x="665" y="791"/>
                  </a:cubicBezTo>
                  <a:cubicBezTo>
                    <a:pt x="866" y="802"/>
                    <a:pt x="1067" y="822"/>
                    <a:pt x="1264" y="85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9"/>
            <p:cNvSpPr/>
            <p:nvPr/>
          </p:nvSpPr>
          <p:spPr>
            <a:xfrm>
              <a:off x="4980725" y="1198000"/>
              <a:ext cx="28500" cy="36675"/>
            </a:xfrm>
            <a:custGeom>
              <a:avLst/>
              <a:gdLst/>
              <a:ahLst/>
              <a:cxnLst/>
              <a:rect l="l" t="t" r="r" b="b"/>
              <a:pathLst>
                <a:path w="1140" h="1467" extrusionOk="0">
                  <a:moveTo>
                    <a:pt x="1139" y="280"/>
                  </a:moveTo>
                  <a:lnTo>
                    <a:pt x="408" y="1"/>
                  </a:lnTo>
                  <a:cubicBezTo>
                    <a:pt x="251" y="415"/>
                    <a:pt x="115" y="837"/>
                    <a:pt x="0" y="1262"/>
                  </a:cubicBezTo>
                  <a:lnTo>
                    <a:pt x="754" y="1467"/>
                  </a:lnTo>
                  <a:cubicBezTo>
                    <a:pt x="861" y="1065"/>
                    <a:pt x="990" y="667"/>
                    <a:pt x="1139" y="28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9"/>
            <p:cNvSpPr/>
            <p:nvPr/>
          </p:nvSpPr>
          <p:spPr>
            <a:xfrm>
              <a:off x="5001325" y="1144575"/>
              <a:ext cx="32550" cy="37650"/>
            </a:xfrm>
            <a:custGeom>
              <a:avLst/>
              <a:gdLst/>
              <a:ahLst/>
              <a:cxnLst/>
              <a:rect l="l" t="t" r="r" b="b"/>
              <a:pathLst>
                <a:path w="1302" h="1506" extrusionOk="0">
                  <a:moveTo>
                    <a:pt x="1301" y="411"/>
                  </a:moveTo>
                  <a:lnTo>
                    <a:pt x="638" y="1"/>
                  </a:lnTo>
                  <a:cubicBezTo>
                    <a:pt x="405" y="378"/>
                    <a:pt x="192" y="768"/>
                    <a:pt x="1" y="1168"/>
                  </a:cubicBezTo>
                  <a:lnTo>
                    <a:pt x="706" y="1506"/>
                  </a:lnTo>
                  <a:cubicBezTo>
                    <a:pt x="884" y="1131"/>
                    <a:pt x="1083" y="765"/>
                    <a:pt x="1301" y="41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9"/>
            <p:cNvSpPr/>
            <p:nvPr/>
          </p:nvSpPr>
          <p:spPr>
            <a:xfrm>
              <a:off x="5032050" y="1097525"/>
              <a:ext cx="35950" cy="37175"/>
            </a:xfrm>
            <a:custGeom>
              <a:avLst/>
              <a:gdLst/>
              <a:ahLst/>
              <a:cxnLst/>
              <a:rect l="l" t="t" r="r" b="b"/>
              <a:pathLst>
                <a:path w="1438" h="1487" extrusionOk="0">
                  <a:moveTo>
                    <a:pt x="1437" y="552"/>
                  </a:moveTo>
                  <a:lnTo>
                    <a:pt x="886" y="0"/>
                  </a:lnTo>
                  <a:cubicBezTo>
                    <a:pt x="570" y="317"/>
                    <a:pt x="273" y="655"/>
                    <a:pt x="1" y="1014"/>
                  </a:cubicBezTo>
                  <a:lnTo>
                    <a:pt x="623" y="1486"/>
                  </a:lnTo>
                  <a:cubicBezTo>
                    <a:pt x="873" y="1156"/>
                    <a:pt x="1145" y="844"/>
                    <a:pt x="1437" y="55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9"/>
            <p:cNvSpPr/>
            <p:nvPr/>
          </p:nvSpPr>
          <p:spPr>
            <a:xfrm>
              <a:off x="4972100" y="1370750"/>
              <a:ext cx="24975" cy="35175"/>
            </a:xfrm>
            <a:custGeom>
              <a:avLst/>
              <a:gdLst/>
              <a:ahLst/>
              <a:cxnLst/>
              <a:rect l="l" t="t" r="r" b="b"/>
              <a:pathLst>
                <a:path w="999" h="1407" extrusionOk="0">
                  <a:moveTo>
                    <a:pt x="773" y="1"/>
                  </a:moveTo>
                  <a:lnTo>
                    <a:pt x="1" y="107"/>
                  </a:lnTo>
                  <a:cubicBezTo>
                    <a:pt x="60" y="543"/>
                    <a:pt x="139" y="977"/>
                    <a:pt x="237" y="1407"/>
                  </a:cubicBezTo>
                  <a:lnTo>
                    <a:pt x="998" y="1232"/>
                  </a:lnTo>
                  <a:cubicBezTo>
                    <a:pt x="904" y="825"/>
                    <a:pt x="829" y="414"/>
                    <a:pt x="7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9"/>
            <p:cNvSpPr/>
            <p:nvPr/>
          </p:nvSpPr>
          <p:spPr>
            <a:xfrm>
              <a:off x="4968400" y="1314325"/>
              <a:ext cx="20525" cy="33050"/>
            </a:xfrm>
            <a:custGeom>
              <a:avLst/>
              <a:gdLst/>
              <a:ahLst/>
              <a:cxnLst/>
              <a:rect l="l" t="t" r="r" b="b"/>
              <a:pathLst>
                <a:path w="821" h="1322" extrusionOk="0">
                  <a:moveTo>
                    <a:pt x="791" y="17"/>
                  </a:moveTo>
                  <a:lnTo>
                    <a:pt x="10" y="1"/>
                  </a:lnTo>
                  <a:cubicBezTo>
                    <a:pt x="1" y="441"/>
                    <a:pt x="10" y="882"/>
                    <a:pt x="40" y="1322"/>
                  </a:cubicBezTo>
                  <a:lnTo>
                    <a:pt x="820" y="1270"/>
                  </a:lnTo>
                  <a:cubicBezTo>
                    <a:pt x="791" y="852"/>
                    <a:pt x="782" y="436"/>
                    <a:pt x="791" y="1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9"/>
            <p:cNvSpPr/>
            <p:nvPr/>
          </p:nvSpPr>
          <p:spPr>
            <a:xfrm>
              <a:off x="4970100" y="1255600"/>
              <a:ext cx="23850" cy="34600"/>
            </a:xfrm>
            <a:custGeom>
              <a:avLst/>
              <a:gdLst/>
              <a:ahLst/>
              <a:cxnLst/>
              <a:rect l="l" t="t" r="r" b="b"/>
              <a:pathLst>
                <a:path w="954" h="1384" extrusionOk="0">
                  <a:moveTo>
                    <a:pt x="953" y="145"/>
                  </a:moveTo>
                  <a:lnTo>
                    <a:pt x="186" y="1"/>
                  </a:lnTo>
                  <a:cubicBezTo>
                    <a:pt x="104" y="434"/>
                    <a:pt x="42" y="871"/>
                    <a:pt x="0" y="1312"/>
                  </a:cubicBezTo>
                  <a:lnTo>
                    <a:pt x="778" y="1383"/>
                  </a:lnTo>
                  <a:cubicBezTo>
                    <a:pt x="818" y="968"/>
                    <a:pt x="875" y="554"/>
                    <a:pt x="953" y="14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9"/>
            <p:cNvSpPr/>
            <p:nvPr/>
          </p:nvSpPr>
          <p:spPr>
            <a:xfrm>
              <a:off x="5037475" y="1525675"/>
              <a:ext cx="35475" cy="37300"/>
            </a:xfrm>
            <a:custGeom>
              <a:avLst/>
              <a:gdLst/>
              <a:ahLst/>
              <a:cxnLst/>
              <a:rect l="l" t="t" r="r" b="b"/>
              <a:pathLst>
                <a:path w="1419" h="1492" extrusionOk="0">
                  <a:moveTo>
                    <a:pt x="629" y="0"/>
                  </a:moveTo>
                  <a:lnTo>
                    <a:pt x="0" y="464"/>
                  </a:lnTo>
                  <a:cubicBezTo>
                    <a:pt x="262" y="820"/>
                    <a:pt x="543" y="1163"/>
                    <a:pt x="840" y="1491"/>
                  </a:cubicBezTo>
                  <a:lnTo>
                    <a:pt x="1418" y="965"/>
                  </a:lnTo>
                  <a:cubicBezTo>
                    <a:pt x="1139" y="658"/>
                    <a:pt x="876" y="335"/>
                    <a:pt x="6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9"/>
            <p:cNvSpPr/>
            <p:nvPr/>
          </p:nvSpPr>
          <p:spPr>
            <a:xfrm>
              <a:off x="5006625" y="1477825"/>
              <a:ext cx="32725" cy="37600"/>
            </a:xfrm>
            <a:custGeom>
              <a:avLst/>
              <a:gdLst/>
              <a:ahLst/>
              <a:cxnLst/>
              <a:rect l="l" t="t" r="r" b="b"/>
              <a:pathLst>
                <a:path w="1309" h="1504" extrusionOk="0">
                  <a:moveTo>
                    <a:pt x="700" y="0"/>
                  </a:moveTo>
                  <a:lnTo>
                    <a:pt x="0" y="347"/>
                  </a:lnTo>
                  <a:cubicBezTo>
                    <a:pt x="197" y="743"/>
                    <a:pt x="410" y="1129"/>
                    <a:pt x="645" y="1504"/>
                  </a:cubicBezTo>
                  <a:lnTo>
                    <a:pt x="1308" y="1093"/>
                  </a:lnTo>
                  <a:cubicBezTo>
                    <a:pt x="1088" y="740"/>
                    <a:pt x="885" y="374"/>
                    <a:pt x="7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9"/>
            <p:cNvSpPr/>
            <p:nvPr/>
          </p:nvSpPr>
          <p:spPr>
            <a:xfrm>
              <a:off x="4984850" y="1425950"/>
              <a:ext cx="29175" cy="36850"/>
            </a:xfrm>
            <a:custGeom>
              <a:avLst/>
              <a:gdLst/>
              <a:ahLst/>
              <a:cxnLst/>
              <a:rect l="l" t="t" r="r" b="b"/>
              <a:pathLst>
                <a:path w="1167" h="1474" extrusionOk="0">
                  <a:moveTo>
                    <a:pt x="747" y="0"/>
                  </a:moveTo>
                  <a:lnTo>
                    <a:pt x="1" y="227"/>
                  </a:lnTo>
                  <a:cubicBezTo>
                    <a:pt x="129" y="649"/>
                    <a:pt x="277" y="1064"/>
                    <a:pt x="443" y="1474"/>
                  </a:cubicBezTo>
                  <a:lnTo>
                    <a:pt x="1167" y="1179"/>
                  </a:lnTo>
                  <a:cubicBezTo>
                    <a:pt x="1009" y="793"/>
                    <a:pt x="870" y="398"/>
                    <a:pt x="7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9"/>
            <p:cNvSpPr/>
            <p:nvPr/>
          </p:nvSpPr>
          <p:spPr>
            <a:xfrm>
              <a:off x="5176225" y="1628325"/>
              <a:ext cx="37150" cy="30275"/>
            </a:xfrm>
            <a:custGeom>
              <a:avLst/>
              <a:gdLst/>
              <a:ahLst/>
              <a:cxnLst/>
              <a:rect l="l" t="t" r="r" b="b"/>
              <a:pathLst>
                <a:path w="1486" h="1211" extrusionOk="0">
                  <a:moveTo>
                    <a:pt x="324" y="1"/>
                  </a:moveTo>
                  <a:lnTo>
                    <a:pt x="1" y="711"/>
                  </a:lnTo>
                  <a:cubicBezTo>
                    <a:pt x="400" y="892"/>
                    <a:pt x="804" y="1059"/>
                    <a:pt x="1212" y="1211"/>
                  </a:cubicBezTo>
                  <a:lnTo>
                    <a:pt x="1486" y="480"/>
                  </a:lnTo>
                  <a:cubicBezTo>
                    <a:pt x="1093" y="332"/>
                    <a:pt x="705" y="174"/>
                    <a:pt x="3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9"/>
            <p:cNvSpPr/>
            <p:nvPr/>
          </p:nvSpPr>
          <p:spPr>
            <a:xfrm>
              <a:off x="5124300" y="1601575"/>
              <a:ext cx="37650" cy="33000"/>
            </a:xfrm>
            <a:custGeom>
              <a:avLst/>
              <a:gdLst/>
              <a:ahLst/>
              <a:cxnLst/>
              <a:rect l="l" t="t" r="r" b="b"/>
              <a:pathLst>
                <a:path w="1506" h="1320" extrusionOk="0">
                  <a:moveTo>
                    <a:pt x="422" y="0"/>
                  </a:moveTo>
                  <a:lnTo>
                    <a:pt x="1" y="657"/>
                  </a:lnTo>
                  <a:cubicBezTo>
                    <a:pt x="371" y="895"/>
                    <a:pt x="751" y="1116"/>
                    <a:pt x="1141" y="1320"/>
                  </a:cubicBezTo>
                  <a:lnTo>
                    <a:pt x="1505" y="629"/>
                  </a:lnTo>
                  <a:cubicBezTo>
                    <a:pt x="1137" y="436"/>
                    <a:pt x="775" y="225"/>
                    <a:pt x="4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9"/>
            <p:cNvSpPr/>
            <p:nvPr/>
          </p:nvSpPr>
          <p:spPr>
            <a:xfrm>
              <a:off x="5077325" y="1567675"/>
              <a:ext cx="37275" cy="35600"/>
            </a:xfrm>
            <a:custGeom>
              <a:avLst/>
              <a:gdLst/>
              <a:ahLst/>
              <a:cxnLst/>
              <a:rect l="l" t="t" r="r" b="b"/>
              <a:pathLst>
                <a:path w="1491" h="1424" extrusionOk="0">
                  <a:moveTo>
                    <a:pt x="531" y="1"/>
                  </a:moveTo>
                  <a:lnTo>
                    <a:pt x="0" y="573"/>
                  </a:lnTo>
                  <a:cubicBezTo>
                    <a:pt x="82" y="647"/>
                    <a:pt x="165" y="722"/>
                    <a:pt x="248" y="795"/>
                  </a:cubicBezTo>
                  <a:cubicBezTo>
                    <a:pt x="332" y="867"/>
                    <a:pt x="416" y="940"/>
                    <a:pt x="501" y="1012"/>
                  </a:cubicBezTo>
                  <a:lnTo>
                    <a:pt x="630" y="1117"/>
                  </a:lnTo>
                  <a:lnTo>
                    <a:pt x="696" y="1169"/>
                  </a:lnTo>
                  <a:cubicBezTo>
                    <a:pt x="718" y="1186"/>
                    <a:pt x="738" y="1204"/>
                    <a:pt x="760" y="1221"/>
                  </a:cubicBezTo>
                  <a:lnTo>
                    <a:pt x="891" y="1323"/>
                  </a:lnTo>
                  <a:cubicBezTo>
                    <a:pt x="936" y="1356"/>
                    <a:pt x="979" y="1391"/>
                    <a:pt x="1024" y="1423"/>
                  </a:cubicBezTo>
                  <a:lnTo>
                    <a:pt x="1490" y="797"/>
                  </a:lnTo>
                  <a:cubicBezTo>
                    <a:pt x="1447" y="767"/>
                    <a:pt x="1407" y="735"/>
                    <a:pt x="1365" y="701"/>
                  </a:cubicBezTo>
                  <a:lnTo>
                    <a:pt x="1242" y="607"/>
                  </a:lnTo>
                  <a:cubicBezTo>
                    <a:pt x="1222" y="591"/>
                    <a:pt x="1202" y="574"/>
                    <a:pt x="1181" y="559"/>
                  </a:cubicBezTo>
                  <a:lnTo>
                    <a:pt x="1121" y="509"/>
                  </a:lnTo>
                  <a:lnTo>
                    <a:pt x="1000" y="412"/>
                  </a:lnTo>
                  <a:cubicBezTo>
                    <a:pt x="921" y="345"/>
                    <a:pt x="843" y="277"/>
                    <a:pt x="763" y="210"/>
                  </a:cubicBezTo>
                  <a:cubicBezTo>
                    <a:pt x="685" y="139"/>
                    <a:pt x="609" y="70"/>
                    <a:pt x="5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 name="Google Shape;492;p9"/>
            <p:cNvSpPr/>
            <p:nvPr/>
          </p:nvSpPr>
          <p:spPr>
            <a:xfrm>
              <a:off x="5344400" y="1674325"/>
              <a:ext cx="34575" cy="24000"/>
            </a:xfrm>
            <a:custGeom>
              <a:avLst/>
              <a:gdLst/>
              <a:ahLst/>
              <a:cxnLst/>
              <a:rect l="l" t="t" r="r" b="b"/>
              <a:pathLst>
                <a:path w="1383" h="960" extrusionOk="0">
                  <a:moveTo>
                    <a:pt x="128" y="1"/>
                  </a:moveTo>
                  <a:lnTo>
                    <a:pt x="1" y="771"/>
                  </a:lnTo>
                  <a:lnTo>
                    <a:pt x="81" y="785"/>
                  </a:lnTo>
                  <a:lnTo>
                    <a:pt x="160" y="797"/>
                  </a:lnTo>
                  <a:lnTo>
                    <a:pt x="321" y="821"/>
                  </a:lnTo>
                  <a:lnTo>
                    <a:pt x="639" y="870"/>
                  </a:lnTo>
                  <a:lnTo>
                    <a:pt x="800" y="894"/>
                  </a:lnTo>
                  <a:lnTo>
                    <a:pt x="879" y="906"/>
                  </a:lnTo>
                  <a:lnTo>
                    <a:pt x="959" y="917"/>
                  </a:lnTo>
                  <a:lnTo>
                    <a:pt x="1280" y="959"/>
                  </a:lnTo>
                  <a:lnTo>
                    <a:pt x="1383" y="186"/>
                  </a:lnTo>
                  <a:lnTo>
                    <a:pt x="1067" y="144"/>
                  </a:lnTo>
                  <a:lnTo>
                    <a:pt x="989" y="134"/>
                  </a:lnTo>
                  <a:lnTo>
                    <a:pt x="911" y="120"/>
                  </a:lnTo>
                  <a:lnTo>
                    <a:pt x="754" y="96"/>
                  </a:lnTo>
                  <a:lnTo>
                    <a:pt x="441" y="48"/>
                  </a:lnTo>
                  <a:lnTo>
                    <a:pt x="284" y="26"/>
                  </a:lnTo>
                  <a:lnTo>
                    <a:pt x="206" y="14"/>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9"/>
            <p:cNvSpPr/>
            <p:nvPr/>
          </p:nvSpPr>
          <p:spPr>
            <a:xfrm>
              <a:off x="5287450" y="1663500"/>
              <a:ext cx="35375" cy="25650"/>
            </a:xfrm>
            <a:custGeom>
              <a:avLst/>
              <a:gdLst/>
              <a:ahLst/>
              <a:cxnLst/>
              <a:rect l="l" t="t" r="r" b="b"/>
              <a:pathLst>
                <a:path w="1415" h="1026" extrusionOk="0">
                  <a:moveTo>
                    <a:pt x="175" y="0"/>
                  </a:moveTo>
                  <a:lnTo>
                    <a:pt x="1" y="762"/>
                  </a:lnTo>
                  <a:cubicBezTo>
                    <a:pt x="423" y="857"/>
                    <a:pt x="845" y="946"/>
                    <a:pt x="1269" y="1026"/>
                  </a:cubicBezTo>
                  <a:lnTo>
                    <a:pt x="1415" y="258"/>
                  </a:lnTo>
                  <a:cubicBezTo>
                    <a:pt x="1000" y="182"/>
                    <a:pt x="586" y="95"/>
                    <a:pt x="1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9"/>
            <p:cNvSpPr/>
            <p:nvPr/>
          </p:nvSpPr>
          <p:spPr>
            <a:xfrm>
              <a:off x="5231400" y="1648650"/>
              <a:ext cx="36250" cy="27775"/>
            </a:xfrm>
            <a:custGeom>
              <a:avLst/>
              <a:gdLst/>
              <a:ahLst/>
              <a:cxnLst/>
              <a:rect l="l" t="t" r="r" b="b"/>
              <a:pathLst>
                <a:path w="1450" h="1111" extrusionOk="0">
                  <a:moveTo>
                    <a:pt x="240" y="1"/>
                  </a:moveTo>
                  <a:lnTo>
                    <a:pt x="0" y="744"/>
                  </a:lnTo>
                  <a:cubicBezTo>
                    <a:pt x="413" y="877"/>
                    <a:pt x="830" y="999"/>
                    <a:pt x="1250" y="1111"/>
                  </a:cubicBezTo>
                  <a:lnTo>
                    <a:pt x="1449" y="356"/>
                  </a:lnTo>
                  <a:cubicBezTo>
                    <a:pt x="1043" y="247"/>
                    <a:pt x="639" y="130"/>
                    <a:pt x="2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 name="Google Shape;495;p9"/>
            <p:cNvSpPr/>
            <p:nvPr/>
          </p:nvSpPr>
          <p:spPr>
            <a:xfrm>
              <a:off x="5517350" y="1689275"/>
              <a:ext cx="32200" cy="19850"/>
            </a:xfrm>
            <a:custGeom>
              <a:avLst/>
              <a:gdLst/>
              <a:ahLst/>
              <a:cxnLst/>
              <a:rect l="l" t="t" r="r" b="b"/>
              <a:pathLst>
                <a:path w="1288" h="794" extrusionOk="0">
                  <a:moveTo>
                    <a:pt x="16" y="0"/>
                  </a:moveTo>
                  <a:lnTo>
                    <a:pt x="1" y="781"/>
                  </a:lnTo>
                  <a:cubicBezTo>
                    <a:pt x="430" y="792"/>
                    <a:pt x="860" y="792"/>
                    <a:pt x="1288" y="794"/>
                  </a:cubicBezTo>
                  <a:lnTo>
                    <a:pt x="1287" y="13"/>
                  </a:lnTo>
                  <a:cubicBezTo>
                    <a:pt x="863" y="11"/>
                    <a:pt x="439" y="11"/>
                    <a:pt x="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9"/>
            <p:cNvSpPr/>
            <p:nvPr/>
          </p:nvSpPr>
          <p:spPr>
            <a:xfrm>
              <a:off x="5459600" y="1686925"/>
              <a:ext cx="32950" cy="21125"/>
            </a:xfrm>
            <a:custGeom>
              <a:avLst/>
              <a:gdLst/>
              <a:ahLst/>
              <a:cxnLst/>
              <a:rect l="l" t="t" r="r" b="b"/>
              <a:pathLst>
                <a:path w="1318" h="845" extrusionOk="0">
                  <a:moveTo>
                    <a:pt x="50" y="0"/>
                  </a:moveTo>
                  <a:lnTo>
                    <a:pt x="0" y="780"/>
                  </a:lnTo>
                  <a:lnTo>
                    <a:pt x="323" y="801"/>
                  </a:lnTo>
                  <a:lnTo>
                    <a:pt x="645" y="816"/>
                  </a:lnTo>
                  <a:lnTo>
                    <a:pt x="967" y="832"/>
                  </a:lnTo>
                  <a:lnTo>
                    <a:pt x="1128" y="840"/>
                  </a:lnTo>
                  <a:lnTo>
                    <a:pt x="1288" y="845"/>
                  </a:lnTo>
                  <a:lnTo>
                    <a:pt x="1317" y="65"/>
                  </a:lnTo>
                  <a:lnTo>
                    <a:pt x="1159" y="59"/>
                  </a:lnTo>
                  <a:lnTo>
                    <a:pt x="1002" y="53"/>
                  </a:lnTo>
                  <a:lnTo>
                    <a:pt x="684" y="37"/>
                  </a:lnTo>
                  <a:lnTo>
                    <a:pt x="367" y="2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9"/>
            <p:cNvSpPr/>
            <p:nvPr/>
          </p:nvSpPr>
          <p:spPr>
            <a:xfrm>
              <a:off x="5402175" y="1682075"/>
              <a:ext cx="33750" cy="22475"/>
            </a:xfrm>
            <a:custGeom>
              <a:avLst/>
              <a:gdLst/>
              <a:ahLst/>
              <a:cxnLst/>
              <a:rect l="l" t="t" r="r" b="b"/>
              <a:pathLst>
                <a:path w="1350" h="899" extrusionOk="0">
                  <a:moveTo>
                    <a:pt x="87" y="1"/>
                  </a:moveTo>
                  <a:lnTo>
                    <a:pt x="0" y="777"/>
                  </a:lnTo>
                  <a:lnTo>
                    <a:pt x="161" y="794"/>
                  </a:lnTo>
                  <a:cubicBezTo>
                    <a:pt x="214" y="800"/>
                    <a:pt x="267" y="805"/>
                    <a:pt x="321" y="810"/>
                  </a:cubicBezTo>
                  <a:lnTo>
                    <a:pt x="642" y="841"/>
                  </a:lnTo>
                  <a:lnTo>
                    <a:pt x="964" y="872"/>
                  </a:lnTo>
                  <a:cubicBezTo>
                    <a:pt x="1071" y="882"/>
                    <a:pt x="1178" y="890"/>
                    <a:pt x="1285" y="898"/>
                  </a:cubicBezTo>
                  <a:lnTo>
                    <a:pt x="1350" y="120"/>
                  </a:lnTo>
                  <a:cubicBezTo>
                    <a:pt x="1245" y="111"/>
                    <a:pt x="1140" y="103"/>
                    <a:pt x="1034" y="93"/>
                  </a:cubicBezTo>
                  <a:lnTo>
                    <a:pt x="718" y="62"/>
                  </a:lnTo>
                  <a:lnTo>
                    <a:pt x="401" y="32"/>
                  </a:lnTo>
                  <a:cubicBezTo>
                    <a:pt x="349" y="27"/>
                    <a:pt x="296" y="21"/>
                    <a:pt x="244" y="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9"/>
            <p:cNvSpPr/>
            <p:nvPr/>
          </p:nvSpPr>
          <p:spPr>
            <a:xfrm>
              <a:off x="5688800" y="1680625"/>
              <a:ext cx="33575" cy="22325"/>
            </a:xfrm>
            <a:custGeom>
              <a:avLst/>
              <a:gdLst/>
              <a:ahLst/>
              <a:cxnLst/>
              <a:rect l="l" t="t" r="r" b="b"/>
              <a:pathLst>
                <a:path w="1343" h="893" extrusionOk="0">
                  <a:moveTo>
                    <a:pt x="0" y="114"/>
                  </a:moveTo>
                  <a:lnTo>
                    <a:pt x="65" y="893"/>
                  </a:lnTo>
                  <a:lnTo>
                    <a:pt x="703" y="838"/>
                  </a:lnTo>
                  <a:lnTo>
                    <a:pt x="863" y="824"/>
                  </a:lnTo>
                  <a:lnTo>
                    <a:pt x="1024" y="807"/>
                  </a:lnTo>
                  <a:lnTo>
                    <a:pt x="1342" y="778"/>
                  </a:lnTo>
                  <a:lnTo>
                    <a:pt x="1268" y="1"/>
                  </a:lnTo>
                  <a:lnTo>
                    <a:pt x="952" y="31"/>
                  </a:lnTo>
                  <a:lnTo>
                    <a:pt x="794" y="45"/>
                  </a:lnTo>
                  <a:lnTo>
                    <a:pt x="635" y="6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9"/>
            <p:cNvSpPr/>
            <p:nvPr/>
          </p:nvSpPr>
          <p:spPr>
            <a:xfrm>
              <a:off x="5631900" y="1685325"/>
              <a:ext cx="33100" cy="21425"/>
            </a:xfrm>
            <a:custGeom>
              <a:avLst/>
              <a:gdLst/>
              <a:ahLst/>
              <a:cxnLst/>
              <a:rect l="l" t="t" r="r" b="b"/>
              <a:pathLst>
                <a:path w="1324" h="857" extrusionOk="0">
                  <a:moveTo>
                    <a:pt x="0" y="77"/>
                  </a:moveTo>
                  <a:lnTo>
                    <a:pt x="41" y="857"/>
                  </a:lnTo>
                  <a:lnTo>
                    <a:pt x="682" y="821"/>
                  </a:lnTo>
                  <a:lnTo>
                    <a:pt x="1323" y="780"/>
                  </a:lnTo>
                  <a:lnTo>
                    <a:pt x="1270" y="1"/>
                  </a:lnTo>
                  <a:lnTo>
                    <a:pt x="635" y="4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9"/>
            <p:cNvSpPr/>
            <p:nvPr/>
          </p:nvSpPr>
          <p:spPr>
            <a:xfrm>
              <a:off x="5575125" y="1688375"/>
              <a:ext cx="32525" cy="20450"/>
            </a:xfrm>
            <a:custGeom>
              <a:avLst/>
              <a:gdLst/>
              <a:ahLst/>
              <a:cxnLst/>
              <a:rect l="l" t="t" r="r" b="b"/>
              <a:pathLst>
                <a:path w="1301" h="818" extrusionOk="0">
                  <a:moveTo>
                    <a:pt x="0" y="36"/>
                  </a:moveTo>
                  <a:lnTo>
                    <a:pt x="15" y="817"/>
                  </a:lnTo>
                  <a:lnTo>
                    <a:pt x="335" y="810"/>
                  </a:lnTo>
                  <a:cubicBezTo>
                    <a:pt x="443" y="808"/>
                    <a:pt x="551" y="807"/>
                    <a:pt x="657" y="803"/>
                  </a:cubicBezTo>
                  <a:lnTo>
                    <a:pt x="1301" y="782"/>
                  </a:lnTo>
                  <a:lnTo>
                    <a:pt x="1270" y="1"/>
                  </a:lnTo>
                  <a:lnTo>
                    <a:pt x="635" y="22"/>
                  </a:lnTo>
                  <a:cubicBezTo>
                    <a:pt x="530" y="26"/>
                    <a:pt x="423" y="27"/>
                    <a:pt x="318" y="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9"/>
            <p:cNvSpPr/>
            <p:nvPr/>
          </p:nvSpPr>
          <p:spPr>
            <a:xfrm>
              <a:off x="5859200" y="1659350"/>
              <a:ext cx="34425" cy="23900"/>
            </a:xfrm>
            <a:custGeom>
              <a:avLst/>
              <a:gdLst/>
              <a:ahLst/>
              <a:cxnLst/>
              <a:rect l="l" t="t" r="r" b="b"/>
              <a:pathLst>
                <a:path w="1377" h="956" extrusionOk="0">
                  <a:moveTo>
                    <a:pt x="1" y="183"/>
                  </a:moveTo>
                  <a:lnTo>
                    <a:pt x="110" y="956"/>
                  </a:lnTo>
                  <a:cubicBezTo>
                    <a:pt x="533" y="897"/>
                    <a:pt x="955" y="834"/>
                    <a:pt x="1376" y="772"/>
                  </a:cubicBezTo>
                  <a:lnTo>
                    <a:pt x="1262" y="1"/>
                  </a:lnTo>
                  <a:cubicBezTo>
                    <a:pt x="841" y="62"/>
                    <a:pt x="421" y="125"/>
                    <a:pt x="1" y="18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9"/>
            <p:cNvSpPr/>
            <p:nvPr/>
          </p:nvSpPr>
          <p:spPr>
            <a:xfrm>
              <a:off x="5802600" y="1667325"/>
              <a:ext cx="34200" cy="23550"/>
            </a:xfrm>
            <a:custGeom>
              <a:avLst/>
              <a:gdLst/>
              <a:ahLst/>
              <a:cxnLst/>
              <a:rect l="l" t="t" r="r" b="b"/>
              <a:pathLst>
                <a:path w="1368" h="942" extrusionOk="0">
                  <a:moveTo>
                    <a:pt x="0" y="167"/>
                  </a:moveTo>
                  <a:lnTo>
                    <a:pt x="97" y="942"/>
                  </a:lnTo>
                  <a:lnTo>
                    <a:pt x="415" y="901"/>
                  </a:lnTo>
                  <a:lnTo>
                    <a:pt x="732" y="859"/>
                  </a:lnTo>
                  <a:cubicBezTo>
                    <a:pt x="945" y="832"/>
                    <a:pt x="1156" y="805"/>
                    <a:pt x="1367" y="775"/>
                  </a:cubicBezTo>
                  <a:lnTo>
                    <a:pt x="1263" y="0"/>
                  </a:lnTo>
                  <a:cubicBezTo>
                    <a:pt x="1053" y="30"/>
                    <a:pt x="844" y="57"/>
                    <a:pt x="632" y="84"/>
                  </a:cubicBezTo>
                  <a:lnTo>
                    <a:pt x="316" y="12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9"/>
            <p:cNvSpPr/>
            <p:nvPr/>
          </p:nvSpPr>
          <p:spPr>
            <a:xfrm>
              <a:off x="5746025" y="1674550"/>
              <a:ext cx="33975" cy="22975"/>
            </a:xfrm>
            <a:custGeom>
              <a:avLst/>
              <a:gdLst/>
              <a:ahLst/>
              <a:cxnLst/>
              <a:rect l="l" t="t" r="r" b="b"/>
              <a:pathLst>
                <a:path w="1359" h="919" extrusionOk="0">
                  <a:moveTo>
                    <a:pt x="1" y="141"/>
                  </a:moveTo>
                  <a:lnTo>
                    <a:pt x="83" y="918"/>
                  </a:lnTo>
                  <a:cubicBezTo>
                    <a:pt x="189" y="908"/>
                    <a:pt x="294" y="896"/>
                    <a:pt x="402" y="884"/>
                  </a:cubicBezTo>
                  <a:lnTo>
                    <a:pt x="720" y="849"/>
                  </a:lnTo>
                  <a:lnTo>
                    <a:pt x="1040" y="814"/>
                  </a:lnTo>
                  <a:lnTo>
                    <a:pt x="1358" y="777"/>
                  </a:lnTo>
                  <a:lnTo>
                    <a:pt x="1267" y="1"/>
                  </a:lnTo>
                  <a:lnTo>
                    <a:pt x="951" y="38"/>
                  </a:lnTo>
                  <a:lnTo>
                    <a:pt x="635" y="74"/>
                  </a:lnTo>
                  <a:lnTo>
                    <a:pt x="318" y="108"/>
                  </a:lnTo>
                  <a:cubicBezTo>
                    <a:pt x="212" y="120"/>
                    <a:pt x="106" y="131"/>
                    <a:pt x="1" y="14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9"/>
            <p:cNvSpPr/>
            <p:nvPr/>
          </p:nvSpPr>
          <p:spPr>
            <a:xfrm>
              <a:off x="6029000" y="1632825"/>
              <a:ext cx="34475" cy="24100"/>
            </a:xfrm>
            <a:custGeom>
              <a:avLst/>
              <a:gdLst/>
              <a:ahLst/>
              <a:cxnLst/>
              <a:rect l="l" t="t" r="r" b="b"/>
              <a:pathLst>
                <a:path w="1379" h="964" extrusionOk="0">
                  <a:moveTo>
                    <a:pt x="1" y="192"/>
                  </a:moveTo>
                  <a:lnTo>
                    <a:pt x="120" y="964"/>
                  </a:lnTo>
                  <a:cubicBezTo>
                    <a:pt x="540" y="900"/>
                    <a:pt x="959" y="836"/>
                    <a:pt x="1378" y="774"/>
                  </a:cubicBezTo>
                  <a:lnTo>
                    <a:pt x="1266" y="1"/>
                  </a:lnTo>
                  <a:cubicBezTo>
                    <a:pt x="844" y="62"/>
                    <a:pt x="422" y="128"/>
                    <a:pt x="1" y="19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9"/>
            <p:cNvSpPr/>
            <p:nvPr/>
          </p:nvSpPr>
          <p:spPr>
            <a:xfrm>
              <a:off x="5972475" y="1641550"/>
              <a:ext cx="34600" cy="24375"/>
            </a:xfrm>
            <a:custGeom>
              <a:avLst/>
              <a:gdLst/>
              <a:ahLst/>
              <a:cxnLst/>
              <a:rect l="l" t="t" r="r" b="b"/>
              <a:pathLst>
                <a:path w="1384" h="975" extrusionOk="0">
                  <a:moveTo>
                    <a:pt x="0" y="204"/>
                  </a:moveTo>
                  <a:lnTo>
                    <a:pt x="124" y="974"/>
                  </a:lnTo>
                  <a:lnTo>
                    <a:pt x="1384" y="773"/>
                  </a:lnTo>
                  <a:lnTo>
                    <a:pt x="126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9"/>
            <p:cNvSpPr/>
            <p:nvPr/>
          </p:nvSpPr>
          <p:spPr>
            <a:xfrm>
              <a:off x="5916150" y="1650625"/>
              <a:ext cx="34575" cy="24175"/>
            </a:xfrm>
            <a:custGeom>
              <a:avLst/>
              <a:gdLst/>
              <a:ahLst/>
              <a:cxnLst/>
              <a:rect l="l" t="t" r="r" b="b"/>
              <a:pathLst>
                <a:path w="1383" h="967" extrusionOk="0">
                  <a:moveTo>
                    <a:pt x="0" y="195"/>
                  </a:moveTo>
                  <a:lnTo>
                    <a:pt x="119" y="966"/>
                  </a:lnTo>
                  <a:lnTo>
                    <a:pt x="751" y="869"/>
                  </a:lnTo>
                  <a:lnTo>
                    <a:pt x="1383" y="770"/>
                  </a:lnTo>
                  <a:lnTo>
                    <a:pt x="1261" y="0"/>
                  </a:lnTo>
                  <a:lnTo>
                    <a:pt x="630" y="9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9"/>
            <p:cNvSpPr/>
            <p:nvPr/>
          </p:nvSpPr>
          <p:spPr>
            <a:xfrm>
              <a:off x="6200600" y="1617675"/>
              <a:ext cx="32325" cy="20400"/>
            </a:xfrm>
            <a:custGeom>
              <a:avLst/>
              <a:gdLst/>
              <a:ahLst/>
              <a:cxnLst/>
              <a:rect l="l" t="t" r="r" b="b"/>
              <a:pathLst>
                <a:path w="1293" h="816" extrusionOk="0">
                  <a:moveTo>
                    <a:pt x="0" y="36"/>
                  </a:moveTo>
                  <a:lnTo>
                    <a:pt x="34" y="815"/>
                  </a:lnTo>
                  <a:lnTo>
                    <a:pt x="349" y="803"/>
                  </a:lnTo>
                  <a:cubicBezTo>
                    <a:pt x="401" y="799"/>
                    <a:pt x="454" y="797"/>
                    <a:pt x="506" y="796"/>
                  </a:cubicBezTo>
                  <a:lnTo>
                    <a:pt x="664" y="793"/>
                  </a:lnTo>
                  <a:lnTo>
                    <a:pt x="1292" y="782"/>
                  </a:lnTo>
                  <a:lnTo>
                    <a:pt x="1288" y="1"/>
                  </a:lnTo>
                  <a:lnTo>
                    <a:pt x="646" y="12"/>
                  </a:lnTo>
                  <a:lnTo>
                    <a:pt x="484" y="15"/>
                  </a:lnTo>
                  <a:cubicBezTo>
                    <a:pt x="430" y="16"/>
                    <a:pt x="377" y="19"/>
                    <a:pt x="324" y="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9"/>
            <p:cNvSpPr/>
            <p:nvPr/>
          </p:nvSpPr>
          <p:spPr>
            <a:xfrm>
              <a:off x="6143125" y="1619900"/>
              <a:ext cx="33425" cy="22175"/>
            </a:xfrm>
            <a:custGeom>
              <a:avLst/>
              <a:gdLst/>
              <a:ahLst/>
              <a:cxnLst/>
              <a:rect l="l" t="t" r="r" b="b"/>
              <a:pathLst>
                <a:path w="1337" h="887" extrusionOk="0">
                  <a:moveTo>
                    <a:pt x="0" y="110"/>
                  </a:moveTo>
                  <a:lnTo>
                    <a:pt x="75" y="886"/>
                  </a:lnTo>
                  <a:lnTo>
                    <a:pt x="391" y="855"/>
                  </a:lnTo>
                  <a:lnTo>
                    <a:pt x="706" y="829"/>
                  </a:lnTo>
                  <a:lnTo>
                    <a:pt x="1021" y="803"/>
                  </a:lnTo>
                  <a:lnTo>
                    <a:pt x="1178" y="791"/>
                  </a:lnTo>
                  <a:cubicBezTo>
                    <a:pt x="1230" y="786"/>
                    <a:pt x="1284" y="783"/>
                    <a:pt x="1336" y="780"/>
                  </a:cubicBezTo>
                  <a:lnTo>
                    <a:pt x="1282" y="0"/>
                  </a:lnTo>
                  <a:cubicBezTo>
                    <a:pt x="1229" y="5"/>
                    <a:pt x="1176" y="7"/>
                    <a:pt x="1123" y="11"/>
                  </a:cubicBezTo>
                  <a:lnTo>
                    <a:pt x="962" y="23"/>
                  </a:lnTo>
                  <a:lnTo>
                    <a:pt x="642" y="49"/>
                  </a:lnTo>
                  <a:lnTo>
                    <a:pt x="322" y="7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9"/>
            <p:cNvSpPr/>
            <p:nvPr/>
          </p:nvSpPr>
          <p:spPr>
            <a:xfrm>
              <a:off x="6086225" y="1625275"/>
              <a:ext cx="34050" cy="23375"/>
            </a:xfrm>
            <a:custGeom>
              <a:avLst/>
              <a:gdLst/>
              <a:ahLst/>
              <a:cxnLst/>
              <a:rect l="l" t="t" r="r" b="b"/>
              <a:pathLst>
                <a:path w="1362" h="935" extrusionOk="0">
                  <a:moveTo>
                    <a:pt x="0" y="160"/>
                  </a:moveTo>
                  <a:lnTo>
                    <a:pt x="104" y="935"/>
                  </a:lnTo>
                  <a:lnTo>
                    <a:pt x="261" y="912"/>
                  </a:lnTo>
                  <a:lnTo>
                    <a:pt x="418" y="893"/>
                  </a:lnTo>
                  <a:lnTo>
                    <a:pt x="733" y="853"/>
                  </a:lnTo>
                  <a:lnTo>
                    <a:pt x="1047" y="813"/>
                  </a:lnTo>
                  <a:lnTo>
                    <a:pt x="1361" y="777"/>
                  </a:lnTo>
                  <a:lnTo>
                    <a:pt x="1272" y="1"/>
                  </a:lnTo>
                  <a:lnTo>
                    <a:pt x="953" y="37"/>
                  </a:lnTo>
                  <a:lnTo>
                    <a:pt x="635" y="78"/>
                  </a:lnTo>
                  <a:lnTo>
                    <a:pt x="318" y="119"/>
                  </a:lnTo>
                  <a:lnTo>
                    <a:pt x="159" y="13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9"/>
            <p:cNvSpPr/>
            <p:nvPr/>
          </p:nvSpPr>
          <p:spPr>
            <a:xfrm>
              <a:off x="6369275" y="1631400"/>
              <a:ext cx="35425" cy="26375"/>
            </a:xfrm>
            <a:custGeom>
              <a:avLst/>
              <a:gdLst/>
              <a:ahLst/>
              <a:cxnLst/>
              <a:rect l="l" t="t" r="r" b="b"/>
              <a:pathLst>
                <a:path w="1417" h="1055" extrusionOk="0">
                  <a:moveTo>
                    <a:pt x="162" y="1"/>
                  </a:moveTo>
                  <a:lnTo>
                    <a:pt x="0" y="765"/>
                  </a:lnTo>
                  <a:cubicBezTo>
                    <a:pt x="407" y="851"/>
                    <a:pt x="814" y="947"/>
                    <a:pt x="1216" y="1054"/>
                  </a:cubicBezTo>
                  <a:lnTo>
                    <a:pt x="1416" y="299"/>
                  </a:lnTo>
                  <a:cubicBezTo>
                    <a:pt x="1002" y="188"/>
                    <a:pt x="583" y="89"/>
                    <a:pt x="1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9"/>
            <p:cNvSpPr/>
            <p:nvPr/>
          </p:nvSpPr>
          <p:spPr>
            <a:xfrm>
              <a:off x="6313975" y="1622050"/>
              <a:ext cx="34225" cy="23825"/>
            </a:xfrm>
            <a:custGeom>
              <a:avLst/>
              <a:gdLst/>
              <a:ahLst/>
              <a:cxnLst/>
              <a:rect l="l" t="t" r="r" b="b"/>
              <a:pathLst>
                <a:path w="1369" h="953" extrusionOk="0">
                  <a:moveTo>
                    <a:pt x="90" y="1"/>
                  </a:moveTo>
                  <a:lnTo>
                    <a:pt x="1" y="778"/>
                  </a:lnTo>
                  <a:cubicBezTo>
                    <a:pt x="414" y="825"/>
                    <a:pt x="828" y="884"/>
                    <a:pt x="1239" y="952"/>
                  </a:cubicBezTo>
                  <a:lnTo>
                    <a:pt x="1369" y="182"/>
                  </a:lnTo>
                  <a:cubicBezTo>
                    <a:pt x="943" y="112"/>
                    <a:pt x="517" y="51"/>
                    <a:pt x="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9"/>
            <p:cNvSpPr/>
            <p:nvPr/>
          </p:nvSpPr>
          <p:spPr>
            <a:xfrm>
              <a:off x="6258150" y="1618050"/>
              <a:ext cx="32750" cy="21100"/>
            </a:xfrm>
            <a:custGeom>
              <a:avLst/>
              <a:gdLst/>
              <a:ahLst/>
              <a:cxnLst/>
              <a:rect l="l" t="t" r="r" b="b"/>
              <a:pathLst>
                <a:path w="1310" h="844" extrusionOk="0">
                  <a:moveTo>
                    <a:pt x="22" y="0"/>
                  </a:moveTo>
                  <a:lnTo>
                    <a:pt x="0" y="781"/>
                  </a:lnTo>
                  <a:lnTo>
                    <a:pt x="314" y="792"/>
                  </a:lnTo>
                  <a:lnTo>
                    <a:pt x="470" y="797"/>
                  </a:lnTo>
                  <a:cubicBezTo>
                    <a:pt x="522" y="799"/>
                    <a:pt x="574" y="799"/>
                    <a:pt x="626" y="803"/>
                  </a:cubicBezTo>
                  <a:lnTo>
                    <a:pt x="1251" y="844"/>
                  </a:lnTo>
                  <a:lnTo>
                    <a:pt x="1309" y="65"/>
                  </a:lnTo>
                  <a:lnTo>
                    <a:pt x="667" y="23"/>
                  </a:lnTo>
                  <a:cubicBezTo>
                    <a:pt x="614" y="19"/>
                    <a:pt x="560" y="18"/>
                    <a:pt x="505" y="17"/>
                  </a:cubicBezTo>
                  <a:lnTo>
                    <a:pt x="344" y="1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13" name="Google Shape;513;p9"/>
          <p:cNvSpPr/>
          <p:nvPr/>
        </p:nvSpPr>
        <p:spPr>
          <a:xfrm rot="-7479214">
            <a:off x="-337236" y="5810157"/>
            <a:ext cx="2400791" cy="1003939"/>
          </a:xfrm>
          <a:custGeom>
            <a:avLst/>
            <a:gdLst/>
            <a:ahLst/>
            <a:cxnLst/>
            <a:rect l="l" t="t" r="r" b="b"/>
            <a:pathLst>
              <a:path w="10545" h="3509" extrusionOk="0">
                <a:moveTo>
                  <a:pt x="7015" y="530"/>
                </a:moveTo>
                <a:cubicBezTo>
                  <a:pt x="7125" y="530"/>
                  <a:pt x="7230" y="538"/>
                  <a:pt x="7300" y="555"/>
                </a:cubicBezTo>
                <a:cubicBezTo>
                  <a:pt x="7595" y="628"/>
                  <a:pt x="7802" y="761"/>
                  <a:pt x="7932" y="927"/>
                </a:cubicBezTo>
                <a:lnTo>
                  <a:pt x="7932" y="927"/>
                </a:lnTo>
                <a:cubicBezTo>
                  <a:pt x="7883" y="928"/>
                  <a:pt x="7837" y="929"/>
                  <a:pt x="7793" y="929"/>
                </a:cubicBezTo>
                <a:cubicBezTo>
                  <a:pt x="7678" y="929"/>
                  <a:pt x="7585" y="924"/>
                  <a:pt x="7524" y="914"/>
                </a:cubicBezTo>
                <a:cubicBezTo>
                  <a:pt x="7280" y="874"/>
                  <a:pt x="7038" y="821"/>
                  <a:pt x="6800" y="753"/>
                </a:cubicBezTo>
                <a:cubicBezTo>
                  <a:pt x="6290" y="609"/>
                  <a:pt x="6675" y="530"/>
                  <a:pt x="7015" y="530"/>
                </a:cubicBezTo>
                <a:close/>
                <a:moveTo>
                  <a:pt x="2570" y="2230"/>
                </a:moveTo>
                <a:cubicBezTo>
                  <a:pt x="2585" y="2230"/>
                  <a:pt x="2602" y="2281"/>
                  <a:pt x="2580" y="2390"/>
                </a:cubicBezTo>
                <a:lnTo>
                  <a:pt x="2580" y="2390"/>
                </a:lnTo>
                <a:cubicBezTo>
                  <a:pt x="2541" y="2286"/>
                  <a:pt x="2554" y="2230"/>
                  <a:pt x="2570" y="2230"/>
                </a:cubicBezTo>
                <a:close/>
                <a:moveTo>
                  <a:pt x="9867" y="0"/>
                </a:moveTo>
                <a:cubicBezTo>
                  <a:pt x="9740" y="0"/>
                  <a:pt x="9588" y="102"/>
                  <a:pt x="9671" y="198"/>
                </a:cubicBezTo>
                <a:cubicBezTo>
                  <a:pt x="10032" y="616"/>
                  <a:pt x="9080" y="833"/>
                  <a:pt x="8311" y="903"/>
                </a:cubicBezTo>
                <a:lnTo>
                  <a:pt x="8311" y="903"/>
                </a:lnTo>
                <a:cubicBezTo>
                  <a:pt x="7997" y="501"/>
                  <a:pt x="7388" y="255"/>
                  <a:pt x="6883" y="255"/>
                </a:cubicBezTo>
                <a:cubicBezTo>
                  <a:pt x="6828" y="255"/>
                  <a:pt x="6774" y="258"/>
                  <a:pt x="6722" y="264"/>
                </a:cubicBezTo>
                <a:cubicBezTo>
                  <a:pt x="6532" y="286"/>
                  <a:pt x="6130" y="387"/>
                  <a:pt x="6101" y="645"/>
                </a:cubicBezTo>
                <a:cubicBezTo>
                  <a:pt x="6072" y="905"/>
                  <a:pt x="6675" y="1009"/>
                  <a:pt x="6815" y="1046"/>
                </a:cubicBezTo>
                <a:cubicBezTo>
                  <a:pt x="7216" y="1149"/>
                  <a:pt x="7582" y="1197"/>
                  <a:pt x="7953" y="1197"/>
                </a:cubicBezTo>
                <a:cubicBezTo>
                  <a:pt x="7992" y="1197"/>
                  <a:pt x="8032" y="1197"/>
                  <a:pt x="8071" y="1196"/>
                </a:cubicBezTo>
                <a:lnTo>
                  <a:pt x="8071" y="1196"/>
                </a:lnTo>
                <a:cubicBezTo>
                  <a:pt x="8208" y="1653"/>
                  <a:pt x="7953" y="2224"/>
                  <a:pt x="7478" y="2562"/>
                </a:cubicBezTo>
                <a:cubicBezTo>
                  <a:pt x="6790" y="3051"/>
                  <a:pt x="5888" y="3247"/>
                  <a:pt x="5007" y="3247"/>
                </a:cubicBezTo>
                <a:cubicBezTo>
                  <a:pt x="4524" y="3247"/>
                  <a:pt x="4048" y="3188"/>
                  <a:pt x="3617" y="3086"/>
                </a:cubicBezTo>
                <a:cubicBezTo>
                  <a:pt x="3341" y="3020"/>
                  <a:pt x="3078" y="2914"/>
                  <a:pt x="2844" y="2749"/>
                </a:cubicBezTo>
                <a:cubicBezTo>
                  <a:pt x="2826" y="2736"/>
                  <a:pt x="2808" y="2723"/>
                  <a:pt x="2791" y="2708"/>
                </a:cubicBezTo>
                <a:lnTo>
                  <a:pt x="2791" y="2708"/>
                </a:lnTo>
                <a:cubicBezTo>
                  <a:pt x="2948" y="2455"/>
                  <a:pt x="3018" y="2090"/>
                  <a:pt x="2785" y="1890"/>
                </a:cubicBezTo>
                <a:cubicBezTo>
                  <a:pt x="2711" y="1826"/>
                  <a:pt x="2634" y="1797"/>
                  <a:pt x="2561" y="1797"/>
                </a:cubicBezTo>
                <a:cubicBezTo>
                  <a:pt x="2432" y="1797"/>
                  <a:pt x="2314" y="1889"/>
                  <a:pt x="2244" y="2039"/>
                </a:cubicBezTo>
                <a:cubicBezTo>
                  <a:pt x="2121" y="2301"/>
                  <a:pt x="2236" y="2568"/>
                  <a:pt x="2408" y="2774"/>
                </a:cubicBezTo>
                <a:lnTo>
                  <a:pt x="2408" y="2774"/>
                </a:lnTo>
                <a:cubicBezTo>
                  <a:pt x="2268" y="2949"/>
                  <a:pt x="2067" y="3024"/>
                  <a:pt x="1853" y="3024"/>
                </a:cubicBezTo>
                <a:cubicBezTo>
                  <a:pt x="1103" y="3024"/>
                  <a:pt x="189" y="2107"/>
                  <a:pt x="1140" y="1383"/>
                </a:cubicBezTo>
                <a:cubicBezTo>
                  <a:pt x="1278" y="1279"/>
                  <a:pt x="1163" y="1189"/>
                  <a:pt x="1040" y="1189"/>
                </a:cubicBezTo>
                <a:cubicBezTo>
                  <a:pt x="996" y="1189"/>
                  <a:pt x="952" y="1200"/>
                  <a:pt x="917" y="1227"/>
                </a:cubicBezTo>
                <a:cubicBezTo>
                  <a:pt x="1" y="1923"/>
                  <a:pt x="483" y="3055"/>
                  <a:pt x="1476" y="3233"/>
                </a:cubicBezTo>
                <a:cubicBezTo>
                  <a:pt x="1548" y="3245"/>
                  <a:pt x="1621" y="3252"/>
                  <a:pt x="1694" y="3252"/>
                </a:cubicBezTo>
                <a:cubicBezTo>
                  <a:pt x="2009" y="3252"/>
                  <a:pt x="2327" y="3136"/>
                  <a:pt x="2578" y="2943"/>
                </a:cubicBezTo>
                <a:lnTo>
                  <a:pt x="2578" y="2943"/>
                </a:lnTo>
                <a:cubicBezTo>
                  <a:pt x="2610" y="2970"/>
                  <a:pt x="2643" y="2995"/>
                  <a:pt x="2675" y="3017"/>
                </a:cubicBezTo>
                <a:cubicBezTo>
                  <a:pt x="3211" y="3392"/>
                  <a:pt x="3968" y="3508"/>
                  <a:pt x="4676" y="3508"/>
                </a:cubicBezTo>
                <a:cubicBezTo>
                  <a:pt x="4974" y="3508"/>
                  <a:pt x="5264" y="3488"/>
                  <a:pt x="5524" y="3457"/>
                </a:cubicBezTo>
                <a:cubicBezTo>
                  <a:pt x="6522" y="3341"/>
                  <a:pt x="7744" y="2996"/>
                  <a:pt x="8329" y="2073"/>
                </a:cubicBezTo>
                <a:cubicBezTo>
                  <a:pt x="8543" y="1738"/>
                  <a:pt x="8563" y="1431"/>
                  <a:pt x="8463" y="1168"/>
                </a:cubicBezTo>
                <a:lnTo>
                  <a:pt x="8463" y="1168"/>
                </a:lnTo>
                <a:cubicBezTo>
                  <a:pt x="8620" y="1151"/>
                  <a:pt x="8780" y="1125"/>
                  <a:pt x="8946" y="1093"/>
                </a:cubicBezTo>
                <a:cubicBezTo>
                  <a:pt x="9369" y="1012"/>
                  <a:pt x="10545" y="693"/>
                  <a:pt x="9982" y="44"/>
                </a:cubicBezTo>
                <a:cubicBezTo>
                  <a:pt x="9955" y="13"/>
                  <a:pt x="9912" y="0"/>
                  <a:pt x="9867" y="0"/>
                </a:cubicBezTo>
                <a:close/>
              </a:path>
            </a:pathLst>
          </a:custGeom>
          <a:solidFill>
            <a:srgbClr val="FF7C35">
              <a:alpha val="56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14" name="Google Shape;514;p9"/>
          <p:cNvGrpSpPr/>
          <p:nvPr/>
        </p:nvGrpSpPr>
        <p:grpSpPr>
          <a:xfrm>
            <a:off x="514335" y="275264"/>
            <a:ext cx="11114732" cy="6343037"/>
            <a:chOff x="385750" y="206447"/>
            <a:chExt cx="8336049" cy="4757278"/>
          </a:xfrm>
        </p:grpSpPr>
        <p:sp>
          <p:nvSpPr>
            <p:cNvPr id="515" name="Google Shape;515;p9"/>
            <p:cNvSpPr/>
            <p:nvPr/>
          </p:nvSpPr>
          <p:spPr>
            <a:xfrm rot="-5400000">
              <a:off x="2208886" y="-1549189"/>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9"/>
            <p:cNvSpPr/>
            <p:nvPr/>
          </p:nvSpPr>
          <p:spPr>
            <a:xfrm rot="-5400000">
              <a:off x="2168061" y="-1575864"/>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17" name="Google Shape;517;p9"/>
          <p:cNvSpPr txBox="1">
            <a:spLocks noGrp="1"/>
          </p:cNvSpPr>
          <p:nvPr>
            <p:ph type="title"/>
          </p:nvPr>
        </p:nvSpPr>
        <p:spPr>
          <a:xfrm>
            <a:off x="5247897" y="2315685"/>
            <a:ext cx="5462000" cy="114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6667"/>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518" name="Google Shape;518;p9"/>
          <p:cNvSpPr txBox="1">
            <a:spLocks noGrp="1"/>
          </p:cNvSpPr>
          <p:nvPr>
            <p:ph type="subTitle" idx="1"/>
          </p:nvPr>
        </p:nvSpPr>
        <p:spPr>
          <a:xfrm>
            <a:off x="5247897" y="3474315"/>
            <a:ext cx="5462000" cy="106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22111714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19"/>
        <p:cNvGrpSpPr/>
        <p:nvPr/>
      </p:nvGrpSpPr>
      <p:grpSpPr>
        <a:xfrm>
          <a:off x="0" y="0"/>
          <a:ext cx="0" cy="0"/>
          <a:chOff x="0" y="0"/>
          <a:chExt cx="0" cy="0"/>
        </a:xfrm>
      </p:grpSpPr>
      <p:sp>
        <p:nvSpPr>
          <p:cNvPr id="520" name="Google Shape;520;p10"/>
          <p:cNvSpPr txBox="1">
            <a:spLocks noGrp="1"/>
          </p:cNvSpPr>
          <p:nvPr>
            <p:ph type="title"/>
          </p:nvPr>
        </p:nvSpPr>
        <p:spPr>
          <a:xfrm>
            <a:off x="784367" y="3889300"/>
            <a:ext cx="5145200" cy="22492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22458140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5" Type="http://schemas.openxmlformats.org/officeDocument/2006/relationships/slideLayout" Target="../slideLayouts/slideLayout8.xml"/><Relationship Id="rId4" Type="http://schemas.openxmlformats.org/officeDocument/2006/relationships/slideLayout" Target="../slideLayouts/slideLayout7.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3.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5" Type="http://schemas.openxmlformats.org/officeDocument/2006/relationships/slideLayout" Target="../slideLayouts/slideLayout21.xml"/><Relationship Id="rId10" Type="http://schemas.openxmlformats.org/officeDocument/2006/relationships/theme" Target="../theme/theme4.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slideLayout" Target="../slideLayouts/slideLayout4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image" Target="../media/image10.png"/><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10" Type="http://schemas.openxmlformats.org/officeDocument/2006/relationships/slideLayout" Target="../slideLayouts/slideLayout35.xml"/><Relationship Id="rId19" Type="http://schemas.openxmlformats.org/officeDocument/2006/relationships/theme" Target="../theme/theme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6.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Barrio"/>
              <a:buNone/>
              <a:defRPr sz="3500">
                <a:solidFill>
                  <a:schemeClr val="dk1"/>
                </a:solidFill>
                <a:latin typeface="Barrio"/>
                <a:ea typeface="Barrio"/>
                <a:cs typeface="Barrio"/>
                <a:sym typeface="Barrio"/>
              </a:defRPr>
            </a:lvl1pPr>
            <a:lvl2pPr lvl="1" rtl="0">
              <a:spcBef>
                <a:spcPts val="0"/>
              </a:spcBef>
              <a:spcAft>
                <a:spcPts val="0"/>
              </a:spcAft>
              <a:buClr>
                <a:schemeClr val="dk1"/>
              </a:buClr>
              <a:buSzPts val="3500"/>
              <a:buFont typeface="Barrio"/>
              <a:buNone/>
              <a:defRPr sz="3500">
                <a:solidFill>
                  <a:schemeClr val="dk1"/>
                </a:solidFill>
                <a:latin typeface="Barrio"/>
                <a:ea typeface="Barrio"/>
                <a:cs typeface="Barrio"/>
                <a:sym typeface="Barrio"/>
              </a:defRPr>
            </a:lvl2pPr>
            <a:lvl3pPr lvl="2" rtl="0">
              <a:spcBef>
                <a:spcPts val="0"/>
              </a:spcBef>
              <a:spcAft>
                <a:spcPts val="0"/>
              </a:spcAft>
              <a:buClr>
                <a:schemeClr val="dk1"/>
              </a:buClr>
              <a:buSzPts val="3500"/>
              <a:buFont typeface="Barrio"/>
              <a:buNone/>
              <a:defRPr sz="3500">
                <a:solidFill>
                  <a:schemeClr val="dk1"/>
                </a:solidFill>
                <a:latin typeface="Barrio"/>
                <a:ea typeface="Barrio"/>
                <a:cs typeface="Barrio"/>
                <a:sym typeface="Barrio"/>
              </a:defRPr>
            </a:lvl3pPr>
            <a:lvl4pPr lvl="3" rtl="0">
              <a:spcBef>
                <a:spcPts val="0"/>
              </a:spcBef>
              <a:spcAft>
                <a:spcPts val="0"/>
              </a:spcAft>
              <a:buClr>
                <a:schemeClr val="dk1"/>
              </a:buClr>
              <a:buSzPts val="3500"/>
              <a:buFont typeface="Barrio"/>
              <a:buNone/>
              <a:defRPr sz="3500">
                <a:solidFill>
                  <a:schemeClr val="dk1"/>
                </a:solidFill>
                <a:latin typeface="Barrio"/>
                <a:ea typeface="Barrio"/>
                <a:cs typeface="Barrio"/>
                <a:sym typeface="Barrio"/>
              </a:defRPr>
            </a:lvl4pPr>
            <a:lvl5pPr lvl="4" rtl="0">
              <a:spcBef>
                <a:spcPts val="0"/>
              </a:spcBef>
              <a:spcAft>
                <a:spcPts val="0"/>
              </a:spcAft>
              <a:buClr>
                <a:schemeClr val="dk1"/>
              </a:buClr>
              <a:buSzPts val="3500"/>
              <a:buFont typeface="Barrio"/>
              <a:buNone/>
              <a:defRPr sz="3500">
                <a:solidFill>
                  <a:schemeClr val="dk1"/>
                </a:solidFill>
                <a:latin typeface="Barrio"/>
                <a:ea typeface="Barrio"/>
                <a:cs typeface="Barrio"/>
                <a:sym typeface="Barrio"/>
              </a:defRPr>
            </a:lvl5pPr>
            <a:lvl6pPr lvl="5" rtl="0">
              <a:spcBef>
                <a:spcPts val="0"/>
              </a:spcBef>
              <a:spcAft>
                <a:spcPts val="0"/>
              </a:spcAft>
              <a:buClr>
                <a:schemeClr val="dk1"/>
              </a:buClr>
              <a:buSzPts val="3500"/>
              <a:buFont typeface="Barrio"/>
              <a:buNone/>
              <a:defRPr sz="3500">
                <a:solidFill>
                  <a:schemeClr val="dk1"/>
                </a:solidFill>
                <a:latin typeface="Barrio"/>
                <a:ea typeface="Barrio"/>
                <a:cs typeface="Barrio"/>
                <a:sym typeface="Barrio"/>
              </a:defRPr>
            </a:lvl6pPr>
            <a:lvl7pPr lvl="6" rtl="0">
              <a:spcBef>
                <a:spcPts val="0"/>
              </a:spcBef>
              <a:spcAft>
                <a:spcPts val="0"/>
              </a:spcAft>
              <a:buClr>
                <a:schemeClr val="dk1"/>
              </a:buClr>
              <a:buSzPts val="3500"/>
              <a:buFont typeface="Barrio"/>
              <a:buNone/>
              <a:defRPr sz="3500">
                <a:solidFill>
                  <a:schemeClr val="dk1"/>
                </a:solidFill>
                <a:latin typeface="Barrio"/>
                <a:ea typeface="Barrio"/>
                <a:cs typeface="Barrio"/>
                <a:sym typeface="Barrio"/>
              </a:defRPr>
            </a:lvl7pPr>
            <a:lvl8pPr lvl="7" rtl="0">
              <a:spcBef>
                <a:spcPts val="0"/>
              </a:spcBef>
              <a:spcAft>
                <a:spcPts val="0"/>
              </a:spcAft>
              <a:buClr>
                <a:schemeClr val="dk1"/>
              </a:buClr>
              <a:buSzPts val="3500"/>
              <a:buFont typeface="Barrio"/>
              <a:buNone/>
              <a:defRPr sz="3500">
                <a:solidFill>
                  <a:schemeClr val="dk1"/>
                </a:solidFill>
                <a:latin typeface="Barrio"/>
                <a:ea typeface="Barrio"/>
                <a:cs typeface="Barrio"/>
                <a:sym typeface="Barrio"/>
              </a:defRPr>
            </a:lvl8pPr>
            <a:lvl9pPr lvl="8" rtl="0">
              <a:spcBef>
                <a:spcPts val="0"/>
              </a:spcBef>
              <a:spcAft>
                <a:spcPts val="0"/>
              </a:spcAft>
              <a:buClr>
                <a:schemeClr val="dk1"/>
              </a:buClr>
              <a:buSzPts val="3500"/>
              <a:buFont typeface="Barrio"/>
              <a:buNone/>
              <a:defRPr sz="3500">
                <a:solidFill>
                  <a:schemeClr val="dk1"/>
                </a:solidFill>
                <a:latin typeface="Barrio"/>
                <a:ea typeface="Barrio"/>
                <a:cs typeface="Barrio"/>
                <a:sym typeface="Barrio"/>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1pPr>
            <a:lvl2pPr marL="914400" lvl="1" indent="-317500">
              <a:lnSpc>
                <a:spcPct val="100000"/>
              </a:lnSpc>
              <a:spcBef>
                <a:spcPts val="1600"/>
              </a:spcBef>
              <a:spcAft>
                <a:spcPts val="0"/>
              </a:spcAft>
              <a:buClr>
                <a:schemeClr val="dk1"/>
              </a:buClr>
              <a:buSzPts val="1400"/>
              <a:buFont typeface="Barlow"/>
              <a:buChar char="○"/>
              <a:defRPr>
                <a:solidFill>
                  <a:schemeClr val="dk1"/>
                </a:solidFill>
                <a:latin typeface="Barlow"/>
                <a:ea typeface="Barlow"/>
                <a:cs typeface="Barlow"/>
                <a:sym typeface="Barlow"/>
              </a:defRPr>
            </a:lvl2pPr>
            <a:lvl3pPr marL="1371600" lvl="2" indent="-317500">
              <a:lnSpc>
                <a:spcPct val="100000"/>
              </a:lnSpc>
              <a:spcBef>
                <a:spcPts val="1600"/>
              </a:spcBef>
              <a:spcAft>
                <a:spcPts val="0"/>
              </a:spcAft>
              <a:buClr>
                <a:schemeClr val="dk1"/>
              </a:buClr>
              <a:buSzPts val="1400"/>
              <a:buFont typeface="Barlow"/>
              <a:buChar char="■"/>
              <a:defRPr>
                <a:solidFill>
                  <a:schemeClr val="dk1"/>
                </a:solidFill>
                <a:latin typeface="Barlow"/>
                <a:ea typeface="Barlow"/>
                <a:cs typeface="Barlow"/>
                <a:sym typeface="Barlow"/>
              </a:defRPr>
            </a:lvl3pPr>
            <a:lvl4pPr marL="1828800" lvl="3" indent="-317500">
              <a:lnSpc>
                <a:spcPct val="100000"/>
              </a:lnSpc>
              <a:spcBef>
                <a:spcPts val="1600"/>
              </a:spcBef>
              <a:spcAft>
                <a:spcPts val="0"/>
              </a:spcAft>
              <a:buClr>
                <a:schemeClr val="dk1"/>
              </a:buClr>
              <a:buSzPts val="1400"/>
              <a:buFont typeface="Barlow"/>
              <a:buChar char="●"/>
              <a:defRPr>
                <a:solidFill>
                  <a:schemeClr val="dk1"/>
                </a:solidFill>
                <a:latin typeface="Barlow"/>
                <a:ea typeface="Barlow"/>
                <a:cs typeface="Barlow"/>
                <a:sym typeface="Barlow"/>
              </a:defRPr>
            </a:lvl4pPr>
            <a:lvl5pPr marL="2286000" lvl="4" indent="-317500">
              <a:lnSpc>
                <a:spcPct val="100000"/>
              </a:lnSpc>
              <a:spcBef>
                <a:spcPts val="1600"/>
              </a:spcBef>
              <a:spcAft>
                <a:spcPts val="0"/>
              </a:spcAft>
              <a:buClr>
                <a:schemeClr val="dk1"/>
              </a:buClr>
              <a:buSzPts val="1400"/>
              <a:buFont typeface="Barlow"/>
              <a:buChar char="○"/>
              <a:defRPr>
                <a:solidFill>
                  <a:schemeClr val="dk1"/>
                </a:solidFill>
                <a:latin typeface="Barlow"/>
                <a:ea typeface="Barlow"/>
                <a:cs typeface="Barlow"/>
                <a:sym typeface="Barlow"/>
              </a:defRPr>
            </a:lvl5pPr>
            <a:lvl6pPr marL="2743200" lvl="5" indent="-317500">
              <a:lnSpc>
                <a:spcPct val="100000"/>
              </a:lnSpc>
              <a:spcBef>
                <a:spcPts val="1600"/>
              </a:spcBef>
              <a:spcAft>
                <a:spcPts val="0"/>
              </a:spcAft>
              <a:buClr>
                <a:schemeClr val="dk1"/>
              </a:buClr>
              <a:buSzPts val="1400"/>
              <a:buFont typeface="Barlow"/>
              <a:buChar char="■"/>
              <a:defRPr>
                <a:solidFill>
                  <a:schemeClr val="dk1"/>
                </a:solidFill>
                <a:latin typeface="Barlow"/>
                <a:ea typeface="Barlow"/>
                <a:cs typeface="Barlow"/>
                <a:sym typeface="Barlow"/>
              </a:defRPr>
            </a:lvl6pPr>
            <a:lvl7pPr marL="3200400" lvl="6" indent="-317500">
              <a:lnSpc>
                <a:spcPct val="100000"/>
              </a:lnSpc>
              <a:spcBef>
                <a:spcPts val="1600"/>
              </a:spcBef>
              <a:spcAft>
                <a:spcPts val="0"/>
              </a:spcAft>
              <a:buClr>
                <a:schemeClr val="dk1"/>
              </a:buClr>
              <a:buSzPts val="1400"/>
              <a:buFont typeface="Barlow"/>
              <a:buChar char="●"/>
              <a:defRPr>
                <a:solidFill>
                  <a:schemeClr val="dk1"/>
                </a:solidFill>
                <a:latin typeface="Barlow"/>
                <a:ea typeface="Barlow"/>
                <a:cs typeface="Barlow"/>
                <a:sym typeface="Barlow"/>
              </a:defRPr>
            </a:lvl7pPr>
            <a:lvl8pPr marL="3657600" lvl="7" indent="-317500">
              <a:lnSpc>
                <a:spcPct val="100000"/>
              </a:lnSpc>
              <a:spcBef>
                <a:spcPts val="1600"/>
              </a:spcBef>
              <a:spcAft>
                <a:spcPts val="0"/>
              </a:spcAft>
              <a:buClr>
                <a:schemeClr val="dk1"/>
              </a:buClr>
              <a:buSzPts val="1400"/>
              <a:buFont typeface="Barlow"/>
              <a:buChar char="○"/>
              <a:defRPr>
                <a:solidFill>
                  <a:schemeClr val="dk1"/>
                </a:solidFill>
                <a:latin typeface="Barlow"/>
                <a:ea typeface="Barlow"/>
                <a:cs typeface="Barlow"/>
                <a:sym typeface="Barlow"/>
              </a:defRPr>
            </a:lvl8pPr>
            <a:lvl9pPr marL="4114800" lvl="8" indent="-317500">
              <a:lnSpc>
                <a:spcPct val="100000"/>
              </a:lnSpc>
              <a:spcBef>
                <a:spcPts val="1600"/>
              </a:spcBef>
              <a:spcAft>
                <a:spcPts val="1600"/>
              </a:spcAft>
              <a:buClr>
                <a:schemeClr val="dk1"/>
              </a:buClr>
              <a:buSzPts val="1400"/>
              <a:buFont typeface="Barlow"/>
              <a:buChar char="■"/>
              <a:defRPr>
                <a:solidFill>
                  <a:schemeClr val="dk1"/>
                </a:solidFill>
                <a:latin typeface="Barlow"/>
                <a:ea typeface="Barlow"/>
                <a:cs typeface="Barlow"/>
                <a:sym typeface="Barlow"/>
              </a:defRPr>
            </a:lvl9pPr>
          </a:lstStyle>
          <a:p>
            <a:endParaRPr/>
          </a:p>
        </p:txBody>
      </p:sp>
    </p:spTree>
    <p:extLst>
      <p:ext uri="{BB962C8B-B14F-4D97-AF65-F5344CB8AC3E}">
        <p14:creationId xmlns:p14="http://schemas.microsoft.com/office/powerpoint/2010/main" val="1221078023"/>
      </p:ext>
    </p:extLst>
  </p:cSld>
  <p:clrMap bg1="lt1" tx1="dk1" bg2="dk2" tx2="lt2" accent1="accent1" accent2="accent2" accent3="accent3" accent4="accent4" accent5="accent5" accent6="accent6" hlink="hlink" folHlink="folHlink"/>
  <p:sldLayoutIdLst>
    <p:sldLayoutId id="2147483665" r:id="rId1"/>
    <p:sldLayoutId id="2147483666" r:id="rId2"/>
    <p:sldLayoutId id="2147483667" r:id="rId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593367"/>
            <a:ext cx="10290000" cy="763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accent1"/>
              </a:buClr>
              <a:buSzPts val="3500"/>
              <a:buFont typeface="Josefin Sans"/>
              <a:buNone/>
              <a:defRPr sz="3500" b="1">
                <a:solidFill>
                  <a:schemeClr val="accent1"/>
                </a:solidFill>
                <a:latin typeface="Josefin Sans"/>
                <a:ea typeface="Josefin Sans"/>
                <a:cs typeface="Josefin Sans"/>
                <a:sym typeface="Josefin Sans"/>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950967" y="1536633"/>
            <a:ext cx="102900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1pPr>
            <a:lvl2pPr marL="914400" lvl="1"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15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dirty="0"/>
          </a:p>
        </p:txBody>
      </p:sp>
    </p:spTree>
    <p:extLst>
      <p:ext uri="{BB962C8B-B14F-4D97-AF65-F5344CB8AC3E}">
        <p14:creationId xmlns:p14="http://schemas.microsoft.com/office/powerpoint/2010/main" val="2741812701"/>
      </p:ext>
    </p:extLst>
  </p:cSld>
  <p:clrMap bg1="lt1" tx1="dk1" bg2="dk2"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Reggae One"/>
              <a:buNone/>
              <a:defRPr sz="3500">
                <a:solidFill>
                  <a:schemeClr val="dk1"/>
                </a:solidFill>
                <a:latin typeface="Reggae One"/>
                <a:ea typeface="Reggae One"/>
                <a:cs typeface="Reggae One"/>
                <a:sym typeface="Reggae One"/>
              </a:defRPr>
            </a:lvl1pPr>
            <a:lvl2pPr lvl="1" rtl="0">
              <a:spcBef>
                <a:spcPts val="0"/>
              </a:spcBef>
              <a:spcAft>
                <a:spcPts val="0"/>
              </a:spcAft>
              <a:buClr>
                <a:schemeClr val="dk1"/>
              </a:buClr>
              <a:buSzPts val="3500"/>
              <a:buFont typeface="Russo One"/>
              <a:buNone/>
              <a:defRPr sz="3500">
                <a:solidFill>
                  <a:schemeClr val="dk1"/>
                </a:solidFill>
                <a:latin typeface="Russo One"/>
                <a:ea typeface="Russo One"/>
                <a:cs typeface="Russo One"/>
                <a:sym typeface="Russo One"/>
              </a:defRPr>
            </a:lvl2pPr>
            <a:lvl3pPr lvl="2" rtl="0">
              <a:spcBef>
                <a:spcPts val="0"/>
              </a:spcBef>
              <a:spcAft>
                <a:spcPts val="0"/>
              </a:spcAft>
              <a:buClr>
                <a:schemeClr val="dk1"/>
              </a:buClr>
              <a:buSzPts val="3500"/>
              <a:buFont typeface="Russo One"/>
              <a:buNone/>
              <a:defRPr sz="3500">
                <a:solidFill>
                  <a:schemeClr val="dk1"/>
                </a:solidFill>
                <a:latin typeface="Russo One"/>
                <a:ea typeface="Russo One"/>
                <a:cs typeface="Russo One"/>
                <a:sym typeface="Russo One"/>
              </a:defRPr>
            </a:lvl3pPr>
            <a:lvl4pPr lvl="3" rtl="0">
              <a:spcBef>
                <a:spcPts val="0"/>
              </a:spcBef>
              <a:spcAft>
                <a:spcPts val="0"/>
              </a:spcAft>
              <a:buClr>
                <a:schemeClr val="dk1"/>
              </a:buClr>
              <a:buSzPts val="3500"/>
              <a:buFont typeface="Russo One"/>
              <a:buNone/>
              <a:defRPr sz="3500">
                <a:solidFill>
                  <a:schemeClr val="dk1"/>
                </a:solidFill>
                <a:latin typeface="Russo One"/>
                <a:ea typeface="Russo One"/>
                <a:cs typeface="Russo One"/>
                <a:sym typeface="Russo One"/>
              </a:defRPr>
            </a:lvl4pPr>
            <a:lvl5pPr lvl="4" rtl="0">
              <a:spcBef>
                <a:spcPts val="0"/>
              </a:spcBef>
              <a:spcAft>
                <a:spcPts val="0"/>
              </a:spcAft>
              <a:buClr>
                <a:schemeClr val="dk1"/>
              </a:buClr>
              <a:buSzPts val="3500"/>
              <a:buFont typeface="Russo One"/>
              <a:buNone/>
              <a:defRPr sz="3500">
                <a:solidFill>
                  <a:schemeClr val="dk1"/>
                </a:solidFill>
                <a:latin typeface="Russo One"/>
                <a:ea typeface="Russo One"/>
                <a:cs typeface="Russo One"/>
                <a:sym typeface="Russo One"/>
              </a:defRPr>
            </a:lvl5pPr>
            <a:lvl6pPr lvl="5" rtl="0">
              <a:spcBef>
                <a:spcPts val="0"/>
              </a:spcBef>
              <a:spcAft>
                <a:spcPts val="0"/>
              </a:spcAft>
              <a:buClr>
                <a:schemeClr val="dk1"/>
              </a:buClr>
              <a:buSzPts val="3500"/>
              <a:buFont typeface="Russo One"/>
              <a:buNone/>
              <a:defRPr sz="3500">
                <a:solidFill>
                  <a:schemeClr val="dk1"/>
                </a:solidFill>
                <a:latin typeface="Russo One"/>
                <a:ea typeface="Russo One"/>
                <a:cs typeface="Russo One"/>
                <a:sym typeface="Russo One"/>
              </a:defRPr>
            </a:lvl6pPr>
            <a:lvl7pPr lvl="6" rtl="0">
              <a:spcBef>
                <a:spcPts val="0"/>
              </a:spcBef>
              <a:spcAft>
                <a:spcPts val="0"/>
              </a:spcAft>
              <a:buClr>
                <a:schemeClr val="dk1"/>
              </a:buClr>
              <a:buSzPts val="3500"/>
              <a:buFont typeface="Russo One"/>
              <a:buNone/>
              <a:defRPr sz="3500">
                <a:solidFill>
                  <a:schemeClr val="dk1"/>
                </a:solidFill>
                <a:latin typeface="Russo One"/>
                <a:ea typeface="Russo One"/>
                <a:cs typeface="Russo One"/>
                <a:sym typeface="Russo One"/>
              </a:defRPr>
            </a:lvl7pPr>
            <a:lvl8pPr lvl="7" rtl="0">
              <a:spcBef>
                <a:spcPts val="0"/>
              </a:spcBef>
              <a:spcAft>
                <a:spcPts val="0"/>
              </a:spcAft>
              <a:buClr>
                <a:schemeClr val="dk1"/>
              </a:buClr>
              <a:buSzPts val="3500"/>
              <a:buFont typeface="Russo One"/>
              <a:buNone/>
              <a:defRPr sz="3500">
                <a:solidFill>
                  <a:schemeClr val="dk1"/>
                </a:solidFill>
                <a:latin typeface="Russo One"/>
                <a:ea typeface="Russo One"/>
                <a:cs typeface="Russo One"/>
                <a:sym typeface="Russo One"/>
              </a:defRPr>
            </a:lvl8pPr>
            <a:lvl9pPr lvl="8" rtl="0">
              <a:spcBef>
                <a:spcPts val="0"/>
              </a:spcBef>
              <a:spcAft>
                <a:spcPts val="0"/>
              </a:spcAft>
              <a:buClr>
                <a:schemeClr val="dk1"/>
              </a:buClr>
              <a:buSzPts val="3500"/>
              <a:buFont typeface="Russo One"/>
              <a:buNone/>
              <a:defRPr sz="3500">
                <a:solidFill>
                  <a:schemeClr val="dk1"/>
                </a:solidFill>
                <a:latin typeface="Russo One"/>
                <a:ea typeface="Russo One"/>
                <a:cs typeface="Russo One"/>
                <a:sym typeface="Russo On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DM Sans"/>
              <a:buChar char="●"/>
              <a:defRPr>
                <a:solidFill>
                  <a:schemeClr val="dk1"/>
                </a:solidFill>
                <a:latin typeface="DM Sans"/>
                <a:ea typeface="DM Sans"/>
                <a:cs typeface="DM Sans"/>
                <a:sym typeface="DM Sans"/>
              </a:defRPr>
            </a:lvl1pPr>
            <a:lvl2pPr marL="914400" lvl="1" indent="-317500">
              <a:lnSpc>
                <a:spcPct val="100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2pPr>
            <a:lvl3pPr marL="1371600" lvl="2" indent="-317500">
              <a:lnSpc>
                <a:spcPct val="100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3pPr>
            <a:lvl4pPr marL="1828800" lvl="3" indent="-317500">
              <a:lnSpc>
                <a:spcPct val="100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4pPr>
            <a:lvl5pPr marL="2286000" lvl="4" indent="-317500">
              <a:lnSpc>
                <a:spcPct val="100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5pPr>
            <a:lvl6pPr marL="2743200" lvl="5" indent="-317500">
              <a:lnSpc>
                <a:spcPct val="100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6pPr>
            <a:lvl7pPr marL="3200400" lvl="6" indent="-317500">
              <a:lnSpc>
                <a:spcPct val="100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7pPr>
            <a:lvl8pPr marL="3657600" lvl="7" indent="-317500">
              <a:lnSpc>
                <a:spcPct val="100000"/>
              </a:lnSpc>
              <a:spcBef>
                <a:spcPts val="1600"/>
              </a:spcBef>
              <a:spcAft>
                <a:spcPts val="0"/>
              </a:spcAft>
              <a:buClr>
                <a:schemeClr val="dk1"/>
              </a:buClr>
              <a:buSzPts val="1400"/>
              <a:buFont typeface="DM Sans"/>
              <a:buChar char="○"/>
              <a:defRPr>
                <a:solidFill>
                  <a:schemeClr val="dk1"/>
                </a:solidFill>
                <a:latin typeface="DM Sans"/>
                <a:ea typeface="DM Sans"/>
                <a:cs typeface="DM Sans"/>
                <a:sym typeface="DM Sans"/>
              </a:defRPr>
            </a:lvl8pPr>
            <a:lvl9pPr marL="4114800" lvl="8" indent="-317500">
              <a:lnSpc>
                <a:spcPct val="100000"/>
              </a:lnSpc>
              <a:spcBef>
                <a:spcPts val="1600"/>
              </a:spcBef>
              <a:spcAft>
                <a:spcPts val="1600"/>
              </a:spcAft>
              <a:buClr>
                <a:schemeClr val="dk1"/>
              </a:buClr>
              <a:buSzPts val="1400"/>
              <a:buFont typeface="DM Sans"/>
              <a:buChar char="■"/>
              <a:defRPr>
                <a:solidFill>
                  <a:schemeClr val="dk1"/>
                </a:solidFill>
                <a:latin typeface="DM Sans"/>
                <a:ea typeface="DM Sans"/>
                <a:cs typeface="DM Sans"/>
                <a:sym typeface="DM Sans"/>
              </a:defRPr>
            </a:lvl9pPr>
          </a:lstStyle>
          <a:p>
            <a:endParaRPr/>
          </a:p>
        </p:txBody>
      </p:sp>
    </p:spTree>
    <p:extLst>
      <p:ext uri="{BB962C8B-B14F-4D97-AF65-F5344CB8AC3E}">
        <p14:creationId xmlns:p14="http://schemas.microsoft.com/office/powerpoint/2010/main" val="2980654694"/>
      </p:ext>
    </p:extLst>
  </p:cSld>
  <p:clrMap bg1="lt1" tx1="dk1" bg2="dk2" tx2="lt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593367"/>
            <a:ext cx="10290000" cy="763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dk2"/>
              </a:buClr>
              <a:buSzPts val="3000"/>
              <a:buFont typeface="League Spartan"/>
              <a:buNone/>
              <a:defRPr sz="3000" b="1">
                <a:solidFill>
                  <a:schemeClr val="dk2"/>
                </a:solidFill>
                <a:latin typeface="League Spartan"/>
                <a:ea typeface="League Spartan"/>
                <a:cs typeface="League Spartan"/>
                <a:sym typeface="League Spartan"/>
              </a:defRPr>
            </a:lvl1pPr>
            <a:lvl2pPr lvl="1" rtl="0">
              <a:spcBef>
                <a:spcPts val="0"/>
              </a:spcBef>
              <a:spcAft>
                <a:spcPts val="0"/>
              </a:spcAft>
              <a:buClr>
                <a:schemeClr val="dk2"/>
              </a:buClr>
              <a:buSzPts val="3000"/>
              <a:buFont typeface="League Spartan"/>
              <a:buNone/>
              <a:defRPr sz="3000" b="1">
                <a:solidFill>
                  <a:schemeClr val="dk2"/>
                </a:solidFill>
                <a:latin typeface="League Spartan"/>
                <a:ea typeface="League Spartan"/>
                <a:cs typeface="League Spartan"/>
                <a:sym typeface="League Spartan"/>
              </a:defRPr>
            </a:lvl2pPr>
            <a:lvl3pPr lvl="2" rtl="0">
              <a:spcBef>
                <a:spcPts val="0"/>
              </a:spcBef>
              <a:spcAft>
                <a:spcPts val="0"/>
              </a:spcAft>
              <a:buClr>
                <a:schemeClr val="dk2"/>
              </a:buClr>
              <a:buSzPts val="3000"/>
              <a:buFont typeface="League Spartan"/>
              <a:buNone/>
              <a:defRPr sz="3000" b="1">
                <a:solidFill>
                  <a:schemeClr val="dk2"/>
                </a:solidFill>
                <a:latin typeface="League Spartan"/>
                <a:ea typeface="League Spartan"/>
                <a:cs typeface="League Spartan"/>
                <a:sym typeface="League Spartan"/>
              </a:defRPr>
            </a:lvl3pPr>
            <a:lvl4pPr lvl="3" rtl="0">
              <a:spcBef>
                <a:spcPts val="0"/>
              </a:spcBef>
              <a:spcAft>
                <a:spcPts val="0"/>
              </a:spcAft>
              <a:buClr>
                <a:schemeClr val="dk2"/>
              </a:buClr>
              <a:buSzPts val="3000"/>
              <a:buFont typeface="League Spartan"/>
              <a:buNone/>
              <a:defRPr sz="3000" b="1">
                <a:solidFill>
                  <a:schemeClr val="dk2"/>
                </a:solidFill>
                <a:latin typeface="League Spartan"/>
                <a:ea typeface="League Spartan"/>
                <a:cs typeface="League Spartan"/>
                <a:sym typeface="League Spartan"/>
              </a:defRPr>
            </a:lvl4pPr>
            <a:lvl5pPr lvl="4" rtl="0">
              <a:spcBef>
                <a:spcPts val="0"/>
              </a:spcBef>
              <a:spcAft>
                <a:spcPts val="0"/>
              </a:spcAft>
              <a:buClr>
                <a:schemeClr val="dk2"/>
              </a:buClr>
              <a:buSzPts val="3000"/>
              <a:buFont typeface="League Spartan"/>
              <a:buNone/>
              <a:defRPr sz="3000" b="1">
                <a:solidFill>
                  <a:schemeClr val="dk2"/>
                </a:solidFill>
                <a:latin typeface="League Spartan"/>
                <a:ea typeface="League Spartan"/>
                <a:cs typeface="League Spartan"/>
                <a:sym typeface="League Spartan"/>
              </a:defRPr>
            </a:lvl5pPr>
            <a:lvl6pPr lvl="5" rtl="0">
              <a:spcBef>
                <a:spcPts val="0"/>
              </a:spcBef>
              <a:spcAft>
                <a:spcPts val="0"/>
              </a:spcAft>
              <a:buClr>
                <a:schemeClr val="dk2"/>
              </a:buClr>
              <a:buSzPts val="3000"/>
              <a:buFont typeface="League Spartan"/>
              <a:buNone/>
              <a:defRPr sz="3000" b="1">
                <a:solidFill>
                  <a:schemeClr val="dk2"/>
                </a:solidFill>
                <a:latin typeface="League Spartan"/>
                <a:ea typeface="League Spartan"/>
                <a:cs typeface="League Spartan"/>
                <a:sym typeface="League Spartan"/>
              </a:defRPr>
            </a:lvl6pPr>
            <a:lvl7pPr lvl="6" rtl="0">
              <a:spcBef>
                <a:spcPts val="0"/>
              </a:spcBef>
              <a:spcAft>
                <a:spcPts val="0"/>
              </a:spcAft>
              <a:buClr>
                <a:schemeClr val="dk2"/>
              </a:buClr>
              <a:buSzPts val="3000"/>
              <a:buFont typeface="League Spartan"/>
              <a:buNone/>
              <a:defRPr sz="3000" b="1">
                <a:solidFill>
                  <a:schemeClr val="dk2"/>
                </a:solidFill>
                <a:latin typeface="League Spartan"/>
                <a:ea typeface="League Spartan"/>
                <a:cs typeface="League Spartan"/>
                <a:sym typeface="League Spartan"/>
              </a:defRPr>
            </a:lvl7pPr>
            <a:lvl8pPr lvl="7" rtl="0">
              <a:spcBef>
                <a:spcPts val="0"/>
              </a:spcBef>
              <a:spcAft>
                <a:spcPts val="0"/>
              </a:spcAft>
              <a:buClr>
                <a:schemeClr val="dk2"/>
              </a:buClr>
              <a:buSzPts val="3000"/>
              <a:buFont typeface="League Spartan"/>
              <a:buNone/>
              <a:defRPr sz="3000" b="1">
                <a:solidFill>
                  <a:schemeClr val="dk2"/>
                </a:solidFill>
                <a:latin typeface="League Spartan"/>
                <a:ea typeface="League Spartan"/>
                <a:cs typeface="League Spartan"/>
                <a:sym typeface="League Spartan"/>
              </a:defRPr>
            </a:lvl8pPr>
            <a:lvl9pPr lvl="8" rtl="0">
              <a:spcBef>
                <a:spcPts val="0"/>
              </a:spcBef>
              <a:spcAft>
                <a:spcPts val="0"/>
              </a:spcAft>
              <a:buClr>
                <a:schemeClr val="dk2"/>
              </a:buClr>
              <a:buSzPts val="3000"/>
              <a:buFont typeface="League Spartan"/>
              <a:buNone/>
              <a:defRPr sz="3000" b="1">
                <a:solidFill>
                  <a:schemeClr val="dk2"/>
                </a:solidFill>
                <a:latin typeface="League Spartan"/>
                <a:ea typeface="League Spartan"/>
                <a:cs typeface="League Spartan"/>
                <a:sym typeface="League Spartan"/>
              </a:defRPr>
            </a:lvl9pPr>
          </a:lstStyle>
          <a:p>
            <a:endParaRPr/>
          </a:p>
        </p:txBody>
      </p:sp>
      <p:sp>
        <p:nvSpPr>
          <p:cNvPr id="7" name="Google Shape;7;p1"/>
          <p:cNvSpPr txBox="1">
            <a:spLocks noGrp="1"/>
          </p:cNvSpPr>
          <p:nvPr>
            <p:ph type="body" idx="1"/>
          </p:nvPr>
        </p:nvSpPr>
        <p:spPr>
          <a:xfrm>
            <a:off x="951200" y="1536633"/>
            <a:ext cx="102900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lt1"/>
              </a:buClr>
              <a:buSzPts val="1400"/>
              <a:buFont typeface="Albert Sans"/>
              <a:buChar char="●"/>
              <a:defRPr>
                <a:solidFill>
                  <a:schemeClr val="lt1"/>
                </a:solidFill>
                <a:latin typeface="Albert Sans"/>
                <a:ea typeface="Albert Sans"/>
                <a:cs typeface="Albert Sans"/>
                <a:sym typeface="Albert Sans"/>
              </a:defRPr>
            </a:lvl1pPr>
            <a:lvl2pPr marL="914400" lvl="1" indent="-317500">
              <a:lnSpc>
                <a:spcPct val="115000"/>
              </a:lnSpc>
              <a:spcBef>
                <a:spcPts val="0"/>
              </a:spcBef>
              <a:spcAft>
                <a:spcPts val="0"/>
              </a:spcAft>
              <a:buClr>
                <a:schemeClr val="lt1"/>
              </a:buClr>
              <a:buSzPts val="1400"/>
              <a:buFont typeface="Albert Sans"/>
              <a:buChar char="○"/>
              <a:defRPr>
                <a:solidFill>
                  <a:schemeClr val="lt1"/>
                </a:solidFill>
                <a:latin typeface="Albert Sans"/>
                <a:ea typeface="Albert Sans"/>
                <a:cs typeface="Albert Sans"/>
                <a:sym typeface="Albert Sans"/>
              </a:defRPr>
            </a:lvl2pPr>
            <a:lvl3pPr marL="1371600" lvl="2" indent="-317500">
              <a:lnSpc>
                <a:spcPct val="115000"/>
              </a:lnSpc>
              <a:spcBef>
                <a:spcPts val="0"/>
              </a:spcBef>
              <a:spcAft>
                <a:spcPts val="0"/>
              </a:spcAft>
              <a:buClr>
                <a:schemeClr val="lt1"/>
              </a:buClr>
              <a:buSzPts val="1400"/>
              <a:buFont typeface="Albert Sans"/>
              <a:buChar char="■"/>
              <a:defRPr>
                <a:solidFill>
                  <a:schemeClr val="lt1"/>
                </a:solidFill>
                <a:latin typeface="Albert Sans"/>
                <a:ea typeface="Albert Sans"/>
                <a:cs typeface="Albert Sans"/>
                <a:sym typeface="Albert Sans"/>
              </a:defRPr>
            </a:lvl3pPr>
            <a:lvl4pPr marL="1828800" lvl="3" indent="-317500">
              <a:lnSpc>
                <a:spcPct val="115000"/>
              </a:lnSpc>
              <a:spcBef>
                <a:spcPts val="0"/>
              </a:spcBef>
              <a:spcAft>
                <a:spcPts val="0"/>
              </a:spcAft>
              <a:buClr>
                <a:schemeClr val="lt1"/>
              </a:buClr>
              <a:buSzPts val="1400"/>
              <a:buFont typeface="Albert Sans"/>
              <a:buChar char="●"/>
              <a:defRPr>
                <a:solidFill>
                  <a:schemeClr val="lt1"/>
                </a:solidFill>
                <a:latin typeface="Albert Sans"/>
                <a:ea typeface="Albert Sans"/>
                <a:cs typeface="Albert Sans"/>
                <a:sym typeface="Albert Sans"/>
              </a:defRPr>
            </a:lvl4pPr>
            <a:lvl5pPr marL="2286000" lvl="4" indent="-317500">
              <a:lnSpc>
                <a:spcPct val="115000"/>
              </a:lnSpc>
              <a:spcBef>
                <a:spcPts val="0"/>
              </a:spcBef>
              <a:spcAft>
                <a:spcPts val="0"/>
              </a:spcAft>
              <a:buClr>
                <a:schemeClr val="lt1"/>
              </a:buClr>
              <a:buSzPts val="1400"/>
              <a:buFont typeface="Albert Sans"/>
              <a:buChar char="○"/>
              <a:defRPr>
                <a:solidFill>
                  <a:schemeClr val="lt1"/>
                </a:solidFill>
                <a:latin typeface="Albert Sans"/>
                <a:ea typeface="Albert Sans"/>
                <a:cs typeface="Albert Sans"/>
                <a:sym typeface="Albert Sans"/>
              </a:defRPr>
            </a:lvl5pPr>
            <a:lvl6pPr marL="2743200" lvl="5" indent="-317500">
              <a:lnSpc>
                <a:spcPct val="115000"/>
              </a:lnSpc>
              <a:spcBef>
                <a:spcPts val="0"/>
              </a:spcBef>
              <a:spcAft>
                <a:spcPts val="0"/>
              </a:spcAft>
              <a:buClr>
                <a:schemeClr val="lt1"/>
              </a:buClr>
              <a:buSzPts val="1400"/>
              <a:buFont typeface="Albert Sans"/>
              <a:buChar char="■"/>
              <a:defRPr>
                <a:solidFill>
                  <a:schemeClr val="lt1"/>
                </a:solidFill>
                <a:latin typeface="Albert Sans"/>
                <a:ea typeface="Albert Sans"/>
                <a:cs typeface="Albert Sans"/>
                <a:sym typeface="Albert Sans"/>
              </a:defRPr>
            </a:lvl6pPr>
            <a:lvl7pPr marL="3200400" lvl="6" indent="-317500">
              <a:lnSpc>
                <a:spcPct val="115000"/>
              </a:lnSpc>
              <a:spcBef>
                <a:spcPts val="0"/>
              </a:spcBef>
              <a:spcAft>
                <a:spcPts val="0"/>
              </a:spcAft>
              <a:buClr>
                <a:schemeClr val="lt1"/>
              </a:buClr>
              <a:buSzPts val="1400"/>
              <a:buFont typeface="Albert Sans"/>
              <a:buChar char="●"/>
              <a:defRPr>
                <a:solidFill>
                  <a:schemeClr val="lt1"/>
                </a:solidFill>
                <a:latin typeface="Albert Sans"/>
                <a:ea typeface="Albert Sans"/>
                <a:cs typeface="Albert Sans"/>
                <a:sym typeface="Albert Sans"/>
              </a:defRPr>
            </a:lvl7pPr>
            <a:lvl8pPr marL="3657600" lvl="7" indent="-317500">
              <a:lnSpc>
                <a:spcPct val="115000"/>
              </a:lnSpc>
              <a:spcBef>
                <a:spcPts val="0"/>
              </a:spcBef>
              <a:spcAft>
                <a:spcPts val="0"/>
              </a:spcAft>
              <a:buClr>
                <a:schemeClr val="lt1"/>
              </a:buClr>
              <a:buSzPts val="1400"/>
              <a:buFont typeface="Albert Sans"/>
              <a:buChar char="○"/>
              <a:defRPr>
                <a:solidFill>
                  <a:schemeClr val="lt1"/>
                </a:solidFill>
                <a:latin typeface="Albert Sans"/>
                <a:ea typeface="Albert Sans"/>
                <a:cs typeface="Albert Sans"/>
                <a:sym typeface="Albert Sans"/>
              </a:defRPr>
            </a:lvl8pPr>
            <a:lvl9pPr marL="4114800" lvl="8" indent="-317500">
              <a:lnSpc>
                <a:spcPct val="115000"/>
              </a:lnSpc>
              <a:spcBef>
                <a:spcPts val="0"/>
              </a:spcBef>
              <a:spcAft>
                <a:spcPts val="0"/>
              </a:spcAft>
              <a:buClr>
                <a:schemeClr val="lt1"/>
              </a:buClr>
              <a:buSzPts val="1400"/>
              <a:buFont typeface="Albert Sans"/>
              <a:buChar char="■"/>
              <a:defRPr>
                <a:solidFill>
                  <a:schemeClr val="lt1"/>
                </a:solidFill>
                <a:latin typeface="Albert Sans"/>
                <a:ea typeface="Albert Sans"/>
                <a:cs typeface="Albert Sans"/>
                <a:sym typeface="Albert Sans"/>
              </a:defRPr>
            </a:lvl9pPr>
          </a:lstStyle>
          <a:p>
            <a:endParaRPr/>
          </a:p>
        </p:txBody>
      </p:sp>
    </p:spTree>
    <p:extLst>
      <p:ext uri="{BB962C8B-B14F-4D97-AF65-F5344CB8AC3E}">
        <p14:creationId xmlns:p14="http://schemas.microsoft.com/office/powerpoint/2010/main" val="1864232987"/>
      </p:ext>
    </p:extLst>
  </p:cSld>
  <p:clrMap bg1="lt1" tx1="dk1" bg2="dk2" tx2="lt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a:blip r:embed="rId20">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accent1"/>
              </a:buClr>
              <a:buSzPts val="2800"/>
              <a:buFont typeface="Bowlby One SC"/>
              <a:buNone/>
              <a:defRPr sz="2800">
                <a:solidFill>
                  <a:schemeClr val="accent1"/>
                </a:solidFill>
                <a:latin typeface="Bowlby One SC"/>
                <a:ea typeface="Bowlby One SC"/>
                <a:cs typeface="Bowlby One SC"/>
                <a:sym typeface="Bowlby One SC"/>
              </a:defRPr>
            </a:lvl1pPr>
            <a:lvl2pPr lvl="1" algn="ctr">
              <a:spcBef>
                <a:spcPts val="0"/>
              </a:spcBef>
              <a:spcAft>
                <a:spcPts val="0"/>
              </a:spcAft>
              <a:buClr>
                <a:schemeClr val="accent1"/>
              </a:buClr>
              <a:buSzPts val="2800"/>
              <a:buFont typeface="Bowlby One SC"/>
              <a:buNone/>
              <a:defRPr sz="2800">
                <a:solidFill>
                  <a:schemeClr val="accent1"/>
                </a:solidFill>
                <a:latin typeface="Bowlby One SC"/>
                <a:ea typeface="Bowlby One SC"/>
                <a:cs typeface="Bowlby One SC"/>
                <a:sym typeface="Bowlby One SC"/>
              </a:defRPr>
            </a:lvl2pPr>
            <a:lvl3pPr lvl="2" algn="ctr">
              <a:spcBef>
                <a:spcPts val="0"/>
              </a:spcBef>
              <a:spcAft>
                <a:spcPts val="0"/>
              </a:spcAft>
              <a:buClr>
                <a:schemeClr val="accent1"/>
              </a:buClr>
              <a:buSzPts val="2800"/>
              <a:buFont typeface="Bowlby One SC"/>
              <a:buNone/>
              <a:defRPr sz="2800">
                <a:solidFill>
                  <a:schemeClr val="accent1"/>
                </a:solidFill>
                <a:latin typeface="Bowlby One SC"/>
                <a:ea typeface="Bowlby One SC"/>
                <a:cs typeface="Bowlby One SC"/>
                <a:sym typeface="Bowlby One SC"/>
              </a:defRPr>
            </a:lvl3pPr>
            <a:lvl4pPr lvl="3" algn="ctr">
              <a:spcBef>
                <a:spcPts val="0"/>
              </a:spcBef>
              <a:spcAft>
                <a:spcPts val="0"/>
              </a:spcAft>
              <a:buClr>
                <a:schemeClr val="accent1"/>
              </a:buClr>
              <a:buSzPts val="2800"/>
              <a:buFont typeface="Bowlby One SC"/>
              <a:buNone/>
              <a:defRPr sz="2800">
                <a:solidFill>
                  <a:schemeClr val="accent1"/>
                </a:solidFill>
                <a:latin typeface="Bowlby One SC"/>
                <a:ea typeface="Bowlby One SC"/>
                <a:cs typeface="Bowlby One SC"/>
                <a:sym typeface="Bowlby One SC"/>
              </a:defRPr>
            </a:lvl4pPr>
            <a:lvl5pPr lvl="4" algn="ctr">
              <a:spcBef>
                <a:spcPts val="0"/>
              </a:spcBef>
              <a:spcAft>
                <a:spcPts val="0"/>
              </a:spcAft>
              <a:buClr>
                <a:schemeClr val="accent1"/>
              </a:buClr>
              <a:buSzPts val="2800"/>
              <a:buFont typeface="Bowlby One SC"/>
              <a:buNone/>
              <a:defRPr sz="2800">
                <a:solidFill>
                  <a:schemeClr val="accent1"/>
                </a:solidFill>
                <a:latin typeface="Bowlby One SC"/>
                <a:ea typeface="Bowlby One SC"/>
                <a:cs typeface="Bowlby One SC"/>
                <a:sym typeface="Bowlby One SC"/>
              </a:defRPr>
            </a:lvl5pPr>
            <a:lvl6pPr lvl="5" algn="ctr">
              <a:spcBef>
                <a:spcPts val="0"/>
              </a:spcBef>
              <a:spcAft>
                <a:spcPts val="0"/>
              </a:spcAft>
              <a:buClr>
                <a:schemeClr val="accent1"/>
              </a:buClr>
              <a:buSzPts val="2800"/>
              <a:buFont typeface="Bowlby One SC"/>
              <a:buNone/>
              <a:defRPr sz="2800">
                <a:solidFill>
                  <a:schemeClr val="accent1"/>
                </a:solidFill>
                <a:latin typeface="Bowlby One SC"/>
                <a:ea typeface="Bowlby One SC"/>
                <a:cs typeface="Bowlby One SC"/>
                <a:sym typeface="Bowlby One SC"/>
              </a:defRPr>
            </a:lvl6pPr>
            <a:lvl7pPr lvl="6" algn="ctr">
              <a:spcBef>
                <a:spcPts val="0"/>
              </a:spcBef>
              <a:spcAft>
                <a:spcPts val="0"/>
              </a:spcAft>
              <a:buClr>
                <a:schemeClr val="accent1"/>
              </a:buClr>
              <a:buSzPts val="2800"/>
              <a:buFont typeface="Bowlby One SC"/>
              <a:buNone/>
              <a:defRPr sz="2800">
                <a:solidFill>
                  <a:schemeClr val="accent1"/>
                </a:solidFill>
                <a:latin typeface="Bowlby One SC"/>
                <a:ea typeface="Bowlby One SC"/>
                <a:cs typeface="Bowlby One SC"/>
                <a:sym typeface="Bowlby One SC"/>
              </a:defRPr>
            </a:lvl7pPr>
            <a:lvl8pPr lvl="7" algn="ctr">
              <a:spcBef>
                <a:spcPts val="0"/>
              </a:spcBef>
              <a:spcAft>
                <a:spcPts val="0"/>
              </a:spcAft>
              <a:buClr>
                <a:schemeClr val="accent1"/>
              </a:buClr>
              <a:buSzPts val="2800"/>
              <a:buFont typeface="Bowlby One SC"/>
              <a:buNone/>
              <a:defRPr sz="2800">
                <a:solidFill>
                  <a:schemeClr val="accent1"/>
                </a:solidFill>
                <a:latin typeface="Bowlby One SC"/>
                <a:ea typeface="Bowlby One SC"/>
                <a:cs typeface="Bowlby One SC"/>
                <a:sym typeface="Bowlby One SC"/>
              </a:defRPr>
            </a:lvl8pPr>
            <a:lvl9pPr lvl="8" algn="ctr">
              <a:spcBef>
                <a:spcPts val="0"/>
              </a:spcBef>
              <a:spcAft>
                <a:spcPts val="0"/>
              </a:spcAft>
              <a:buClr>
                <a:schemeClr val="accent1"/>
              </a:buClr>
              <a:buSzPts val="2800"/>
              <a:buFont typeface="Bowlby One SC"/>
              <a:buNone/>
              <a:defRPr sz="2800">
                <a:solidFill>
                  <a:schemeClr val="accent1"/>
                </a:solidFill>
                <a:latin typeface="Bowlby One SC"/>
                <a:ea typeface="Bowlby One SC"/>
                <a:cs typeface="Bowlby One SC"/>
                <a:sym typeface="Bowlby One SC"/>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accent3"/>
              </a:buClr>
              <a:buSzPts val="1400"/>
              <a:buFont typeface="Arvo"/>
              <a:buChar char="●"/>
              <a:defRPr>
                <a:solidFill>
                  <a:schemeClr val="accent3"/>
                </a:solidFill>
                <a:latin typeface="Arvo"/>
                <a:ea typeface="Arvo"/>
                <a:cs typeface="Arvo"/>
                <a:sym typeface="Arvo"/>
              </a:defRPr>
            </a:lvl1pPr>
            <a:lvl2pPr marL="914400" lvl="1" indent="-317500">
              <a:lnSpc>
                <a:spcPct val="100000"/>
              </a:lnSpc>
              <a:spcBef>
                <a:spcPts val="0"/>
              </a:spcBef>
              <a:spcAft>
                <a:spcPts val="0"/>
              </a:spcAft>
              <a:buClr>
                <a:schemeClr val="accent3"/>
              </a:buClr>
              <a:buSzPts val="1400"/>
              <a:buFont typeface="Arvo"/>
              <a:buChar char="○"/>
              <a:defRPr>
                <a:solidFill>
                  <a:schemeClr val="accent3"/>
                </a:solidFill>
                <a:latin typeface="Arvo"/>
                <a:ea typeface="Arvo"/>
                <a:cs typeface="Arvo"/>
                <a:sym typeface="Arvo"/>
              </a:defRPr>
            </a:lvl2pPr>
            <a:lvl3pPr marL="1371600" lvl="2" indent="-317500">
              <a:lnSpc>
                <a:spcPct val="100000"/>
              </a:lnSpc>
              <a:spcBef>
                <a:spcPts val="0"/>
              </a:spcBef>
              <a:spcAft>
                <a:spcPts val="0"/>
              </a:spcAft>
              <a:buClr>
                <a:schemeClr val="accent3"/>
              </a:buClr>
              <a:buSzPts val="1400"/>
              <a:buFont typeface="Arvo"/>
              <a:buChar char="■"/>
              <a:defRPr>
                <a:solidFill>
                  <a:schemeClr val="accent3"/>
                </a:solidFill>
                <a:latin typeface="Arvo"/>
                <a:ea typeface="Arvo"/>
                <a:cs typeface="Arvo"/>
                <a:sym typeface="Arvo"/>
              </a:defRPr>
            </a:lvl3pPr>
            <a:lvl4pPr marL="1828800" lvl="3" indent="-317500">
              <a:lnSpc>
                <a:spcPct val="100000"/>
              </a:lnSpc>
              <a:spcBef>
                <a:spcPts val="0"/>
              </a:spcBef>
              <a:spcAft>
                <a:spcPts val="0"/>
              </a:spcAft>
              <a:buClr>
                <a:schemeClr val="accent3"/>
              </a:buClr>
              <a:buSzPts val="1400"/>
              <a:buFont typeface="Arvo"/>
              <a:buChar char="●"/>
              <a:defRPr>
                <a:solidFill>
                  <a:schemeClr val="accent3"/>
                </a:solidFill>
                <a:latin typeface="Arvo"/>
                <a:ea typeface="Arvo"/>
                <a:cs typeface="Arvo"/>
                <a:sym typeface="Arvo"/>
              </a:defRPr>
            </a:lvl4pPr>
            <a:lvl5pPr marL="2286000" lvl="4" indent="-317500">
              <a:lnSpc>
                <a:spcPct val="100000"/>
              </a:lnSpc>
              <a:spcBef>
                <a:spcPts val="0"/>
              </a:spcBef>
              <a:spcAft>
                <a:spcPts val="0"/>
              </a:spcAft>
              <a:buClr>
                <a:schemeClr val="accent3"/>
              </a:buClr>
              <a:buSzPts val="1400"/>
              <a:buFont typeface="Arvo"/>
              <a:buChar char="○"/>
              <a:defRPr>
                <a:solidFill>
                  <a:schemeClr val="accent3"/>
                </a:solidFill>
                <a:latin typeface="Arvo"/>
                <a:ea typeface="Arvo"/>
                <a:cs typeface="Arvo"/>
                <a:sym typeface="Arvo"/>
              </a:defRPr>
            </a:lvl5pPr>
            <a:lvl6pPr marL="2743200" lvl="5" indent="-317500">
              <a:lnSpc>
                <a:spcPct val="100000"/>
              </a:lnSpc>
              <a:spcBef>
                <a:spcPts val="0"/>
              </a:spcBef>
              <a:spcAft>
                <a:spcPts val="0"/>
              </a:spcAft>
              <a:buClr>
                <a:schemeClr val="accent3"/>
              </a:buClr>
              <a:buSzPts val="1400"/>
              <a:buFont typeface="Arvo"/>
              <a:buChar char="■"/>
              <a:defRPr>
                <a:solidFill>
                  <a:schemeClr val="accent3"/>
                </a:solidFill>
                <a:latin typeface="Arvo"/>
                <a:ea typeface="Arvo"/>
                <a:cs typeface="Arvo"/>
                <a:sym typeface="Arvo"/>
              </a:defRPr>
            </a:lvl6pPr>
            <a:lvl7pPr marL="3200400" lvl="6" indent="-317500">
              <a:lnSpc>
                <a:spcPct val="100000"/>
              </a:lnSpc>
              <a:spcBef>
                <a:spcPts val="0"/>
              </a:spcBef>
              <a:spcAft>
                <a:spcPts val="0"/>
              </a:spcAft>
              <a:buClr>
                <a:schemeClr val="accent3"/>
              </a:buClr>
              <a:buSzPts val="1400"/>
              <a:buFont typeface="Arvo"/>
              <a:buChar char="●"/>
              <a:defRPr>
                <a:solidFill>
                  <a:schemeClr val="accent3"/>
                </a:solidFill>
                <a:latin typeface="Arvo"/>
                <a:ea typeface="Arvo"/>
                <a:cs typeface="Arvo"/>
                <a:sym typeface="Arvo"/>
              </a:defRPr>
            </a:lvl7pPr>
            <a:lvl8pPr marL="3657600" lvl="7" indent="-317500">
              <a:lnSpc>
                <a:spcPct val="100000"/>
              </a:lnSpc>
              <a:spcBef>
                <a:spcPts val="0"/>
              </a:spcBef>
              <a:spcAft>
                <a:spcPts val="0"/>
              </a:spcAft>
              <a:buClr>
                <a:schemeClr val="accent3"/>
              </a:buClr>
              <a:buSzPts val="1400"/>
              <a:buFont typeface="Arvo"/>
              <a:buChar char="○"/>
              <a:defRPr>
                <a:solidFill>
                  <a:schemeClr val="accent3"/>
                </a:solidFill>
                <a:latin typeface="Arvo"/>
                <a:ea typeface="Arvo"/>
                <a:cs typeface="Arvo"/>
                <a:sym typeface="Arvo"/>
              </a:defRPr>
            </a:lvl8pPr>
            <a:lvl9pPr marL="4114800" lvl="8" indent="-317500">
              <a:lnSpc>
                <a:spcPct val="100000"/>
              </a:lnSpc>
              <a:spcBef>
                <a:spcPts val="0"/>
              </a:spcBef>
              <a:spcAft>
                <a:spcPts val="0"/>
              </a:spcAft>
              <a:buClr>
                <a:schemeClr val="accent3"/>
              </a:buClr>
              <a:buSzPts val="1400"/>
              <a:buFont typeface="Arvo"/>
              <a:buChar char="■"/>
              <a:defRPr>
                <a:solidFill>
                  <a:schemeClr val="accent3"/>
                </a:solidFill>
                <a:latin typeface="Arvo"/>
                <a:ea typeface="Arvo"/>
                <a:cs typeface="Arvo"/>
                <a:sym typeface="Arvo"/>
              </a:defRPr>
            </a:lvl9pPr>
          </a:lstStyle>
          <a:p>
            <a:endParaRPr dirty="0"/>
          </a:p>
        </p:txBody>
      </p:sp>
    </p:spTree>
    <p:extLst>
      <p:ext uri="{BB962C8B-B14F-4D97-AF65-F5344CB8AC3E}">
        <p14:creationId xmlns:p14="http://schemas.microsoft.com/office/powerpoint/2010/main" val="1088926201"/>
      </p:ext>
    </p:extLst>
  </p:cSld>
  <p:clrMap bg1="lt1" tx1="dk1" bg2="dk2" tx2="lt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 id="2147483766" r:id="rId12"/>
    <p:sldLayoutId id="2147483767" r:id="rId13"/>
    <p:sldLayoutId id="2147483768" r:id="rId14"/>
    <p:sldLayoutId id="2147483769" r:id="rId15"/>
    <p:sldLayoutId id="2147483770" r:id="rId16"/>
    <p:sldLayoutId id="2147483771" r:id="rId17"/>
    <p:sldLayoutId id="2147483772" r:id="rId18"/>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9"/>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9/1/2025</a:t>
            </a:fld>
            <a:endParaRPr lang="en-US"/>
          </a:p>
        </p:txBody>
      </p:sp>
      <p:sp>
        <p:nvSpPr>
          <p:cNvPr id="5" name="Footer Placeholder 4"/>
          <p:cNvSpPr>
            <a:spLocks noGrp="1"/>
          </p:cNvSpPr>
          <p:nvPr>
            <p:ph type="ftr" sz="quarter" idx="3"/>
          </p:nvPr>
        </p:nvSpPr>
        <p:spPr>
          <a:xfrm>
            <a:off x="2082800" y="4237569"/>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9"/>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917635046"/>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570" rtl="0" eaLnBrk="1" latinLnBrk="0" hangingPunct="1">
        <a:spcBef>
          <a:spcPct val="0"/>
        </a:spcBef>
        <a:buNone/>
        <a:defRPr sz="2933" kern="1200">
          <a:solidFill>
            <a:schemeClr val="tx1"/>
          </a:solidFill>
          <a:latin typeface="+mj-lt"/>
          <a:ea typeface="+mj-ea"/>
          <a:cs typeface="+mj-cs"/>
        </a:defRPr>
      </a:lvl1pPr>
    </p:titleStyle>
    <p:bodyStyle>
      <a:lvl1pPr marL="228589" indent="-228589" algn="l" defTabSz="60957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276" indent="-190490" algn="l" defTabSz="60957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1962" indent="-152392" algn="l" defTabSz="60957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747" indent="-152392" algn="l" defTabSz="60957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532" indent="-152392" algn="l" defTabSz="60957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317" indent="-152392" algn="l" defTabSz="60957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101" indent="-152392" algn="l" defTabSz="60957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5886" indent="-152392" algn="l" defTabSz="60957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670" indent="-152392" algn="l" defTabSz="60957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570" rtl="0" eaLnBrk="1" latinLnBrk="0" hangingPunct="1">
        <a:defRPr sz="1200" kern="1200">
          <a:solidFill>
            <a:schemeClr val="tx1"/>
          </a:solidFill>
          <a:latin typeface="+mn-lt"/>
          <a:ea typeface="+mn-ea"/>
          <a:cs typeface="+mn-cs"/>
        </a:defRPr>
      </a:lvl1pPr>
      <a:lvl2pPr marL="304784" algn="l" defTabSz="609570" rtl="0" eaLnBrk="1" latinLnBrk="0" hangingPunct="1">
        <a:defRPr sz="1200" kern="1200">
          <a:solidFill>
            <a:schemeClr val="tx1"/>
          </a:solidFill>
          <a:latin typeface="+mn-lt"/>
          <a:ea typeface="+mn-ea"/>
          <a:cs typeface="+mn-cs"/>
        </a:defRPr>
      </a:lvl2pPr>
      <a:lvl3pPr marL="609570" algn="l" defTabSz="609570" rtl="0" eaLnBrk="1" latinLnBrk="0" hangingPunct="1">
        <a:defRPr sz="1200" kern="1200">
          <a:solidFill>
            <a:schemeClr val="tx1"/>
          </a:solidFill>
          <a:latin typeface="+mn-lt"/>
          <a:ea typeface="+mn-ea"/>
          <a:cs typeface="+mn-cs"/>
        </a:defRPr>
      </a:lvl3pPr>
      <a:lvl4pPr marL="914354" algn="l" defTabSz="609570" rtl="0" eaLnBrk="1" latinLnBrk="0" hangingPunct="1">
        <a:defRPr sz="1200" kern="1200">
          <a:solidFill>
            <a:schemeClr val="tx1"/>
          </a:solidFill>
          <a:latin typeface="+mn-lt"/>
          <a:ea typeface="+mn-ea"/>
          <a:cs typeface="+mn-cs"/>
        </a:defRPr>
      </a:lvl4pPr>
      <a:lvl5pPr marL="1219140" algn="l" defTabSz="609570" rtl="0" eaLnBrk="1" latinLnBrk="0" hangingPunct="1">
        <a:defRPr sz="1200" kern="1200">
          <a:solidFill>
            <a:schemeClr val="tx1"/>
          </a:solidFill>
          <a:latin typeface="+mn-lt"/>
          <a:ea typeface="+mn-ea"/>
          <a:cs typeface="+mn-cs"/>
        </a:defRPr>
      </a:lvl5pPr>
      <a:lvl6pPr marL="1523925" algn="l" defTabSz="609570" rtl="0" eaLnBrk="1" latinLnBrk="0" hangingPunct="1">
        <a:defRPr sz="1200" kern="1200">
          <a:solidFill>
            <a:schemeClr val="tx1"/>
          </a:solidFill>
          <a:latin typeface="+mn-lt"/>
          <a:ea typeface="+mn-ea"/>
          <a:cs typeface="+mn-cs"/>
        </a:defRPr>
      </a:lvl6pPr>
      <a:lvl7pPr marL="1828709" algn="l" defTabSz="609570" rtl="0" eaLnBrk="1" latinLnBrk="0" hangingPunct="1">
        <a:defRPr sz="1200" kern="1200">
          <a:solidFill>
            <a:schemeClr val="tx1"/>
          </a:solidFill>
          <a:latin typeface="+mn-lt"/>
          <a:ea typeface="+mn-ea"/>
          <a:cs typeface="+mn-cs"/>
        </a:defRPr>
      </a:lvl7pPr>
      <a:lvl8pPr marL="2133493" algn="l" defTabSz="609570" rtl="0" eaLnBrk="1" latinLnBrk="0" hangingPunct="1">
        <a:defRPr sz="1200" kern="1200">
          <a:solidFill>
            <a:schemeClr val="tx1"/>
          </a:solidFill>
          <a:latin typeface="+mn-lt"/>
          <a:ea typeface="+mn-ea"/>
          <a:cs typeface="+mn-cs"/>
        </a:defRPr>
      </a:lvl8pPr>
      <a:lvl9pPr marL="2438278" algn="l" defTabSz="60957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7.xml"/><Relationship Id="rId5" Type="http://schemas.openxmlformats.org/officeDocument/2006/relationships/image" Target="../media/image16.png"/><Relationship Id="rId4" Type="http://schemas.openxmlformats.org/officeDocument/2006/relationships/image" Target="../media/image15.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3.xml"/><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22.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3.xml"/><Relationship Id="rId6" Type="http://schemas.openxmlformats.org/officeDocument/2006/relationships/image" Target="../media/image42.svg"/><Relationship Id="rId5" Type="http://schemas.openxmlformats.org/officeDocument/2006/relationships/image" Target="../media/image35.png"/><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22.xml"/><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8.png"/><Relationship Id="rId7" Type="http://schemas.openxmlformats.org/officeDocument/2006/relationships/image" Target="../media/image47.svg"/><Relationship Id="rId2" Type="http://schemas.openxmlformats.org/officeDocument/2006/relationships/notesSlide" Target="../notesSlides/notesSlide16.xml"/><Relationship Id="rId1" Type="http://schemas.openxmlformats.org/officeDocument/2006/relationships/slideLayout" Target="../slideLayouts/slideLayout23.xml"/><Relationship Id="rId6" Type="http://schemas.openxmlformats.org/officeDocument/2006/relationships/image" Target="../media/image39.png"/><Relationship Id="rId5" Type="http://schemas.microsoft.com/office/2007/relationships/hdphoto" Target="../media/hdphoto1.wdp"/><Relationship Id="rId4" Type="http://schemas.openxmlformats.org/officeDocument/2006/relationships/image" Target="../media/image38.png"/><Relationship Id="rId9" Type="http://schemas.openxmlformats.org/officeDocument/2006/relationships/image" Target="../media/image22.sv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23.xml"/><Relationship Id="rId5" Type="http://schemas.microsoft.com/office/2007/relationships/hdphoto" Target="../media/hdphoto1.wdp"/><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22.xml"/><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22.xml"/><Relationship Id="rId5" Type="http://schemas.openxmlformats.org/officeDocument/2006/relationships/image" Target="../media/image14.png"/><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8.png"/><Relationship Id="rId7" Type="http://schemas.openxmlformats.org/officeDocument/2006/relationships/image" Target="../media/image22.svg"/><Relationship Id="rId2" Type="http://schemas.openxmlformats.org/officeDocument/2006/relationships/notesSlide" Target="../notesSlides/notesSlide19.xml"/><Relationship Id="rId1" Type="http://schemas.openxmlformats.org/officeDocument/2006/relationships/slideLayout" Target="../slideLayouts/slideLayout23.xml"/><Relationship Id="rId6" Type="http://schemas.openxmlformats.org/officeDocument/2006/relationships/image" Target="../media/image20.png"/><Relationship Id="rId5" Type="http://schemas.openxmlformats.org/officeDocument/2006/relationships/image" Target="../media/image20.svg"/><Relationship Id="rId4" Type="http://schemas.openxmlformats.org/officeDocument/2006/relationships/image" Target="../media/image19.png"/><Relationship Id="rId9" Type="http://schemas.openxmlformats.org/officeDocument/2006/relationships/image" Target="../media/image24.svg"/></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22.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23.xml"/><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53.svg"/><Relationship Id="rId2" Type="http://schemas.openxmlformats.org/officeDocument/2006/relationships/notesSlide" Target="../notesSlides/notesSlide24.xml"/><Relationship Id="rId1" Type="http://schemas.openxmlformats.org/officeDocument/2006/relationships/slideLayout" Target="../slideLayouts/slideLayout23.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22.xml"/></Relationships>
</file>

<file path=ppt/slides/_rels/slide27.xml.rels><?xml version="1.0" encoding="UTF-8" standalone="yes"?>
<Relationships xmlns="http://schemas.openxmlformats.org/package/2006/relationships"><Relationship Id="rId8" Type="http://schemas.openxmlformats.org/officeDocument/2006/relationships/notesSlide" Target="../notesSlides/notesSlide26.xml"/><Relationship Id="rId3" Type="http://schemas.openxmlformats.org/officeDocument/2006/relationships/tags" Target="../tags/tag9.xml"/><Relationship Id="rId7" Type="http://schemas.openxmlformats.org/officeDocument/2006/relationships/slideLayout" Target="../slideLayouts/slideLayout23.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tags" Target="../tags/tag12.xml"/><Relationship Id="rId11" Type="http://schemas.openxmlformats.org/officeDocument/2006/relationships/image" Target="../media/image22.png"/><Relationship Id="rId5" Type="http://schemas.openxmlformats.org/officeDocument/2006/relationships/tags" Target="../tags/tag11.xml"/><Relationship Id="rId10" Type="http://schemas.openxmlformats.org/officeDocument/2006/relationships/image" Target="../media/image28.png"/><Relationship Id="rId4" Type="http://schemas.openxmlformats.org/officeDocument/2006/relationships/tags" Target="../tags/tag10.xml"/><Relationship Id="rId9" Type="http://schemas.openxmlformats.org/officeDocument/2006/relationships/image" Target="../media/image18.png"/></Relationships>
</file>

<file path=ppt/slides/_rels/slide2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7.xml"/><Relationship Id="rId1" Type="http://schemas.openxmlformats.org/officeDocument/2006/relationships/slideLayout" Target="../slideLayouts/slideLayout11.xml"/><Relationship Id="rId5" Type="http://schemas.openxmlformats.org/officeDocument/2006/relationships/image" Target="../media/image55.svg"/><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8.png"/><Relationship Id="rId7" Type="http://schemas.openxmlformats.org/officeDocument/2006/relationships/image" Target="../media/image22.svg"/><Relationship Id="rId2" Type="http://schemas.openxmlformats.org/officeDocument/2006/relationships/notesSlide" Target="../notesSlides/notesSlide3.xml"/><Relationship Id="rId1" Type="http://schemas.openxmlformats.org/officeDocument/2006/relationships/slideLayout" Target="../slideLayouts/slideLayout23.xml"/><Relationship Id="rId6" Type="http://schemas.openxmlformats.org/officeDocument/2006/relationships/image" Target="../media/image20.png"/><Relationship Id="rId5" Type="http://schemas.openxmlformats.org/officeDocument/2006/relationships/image" Target="../media/image20.svg"/><Relationship Id="rId10" Type="http://schemas.openxmlformats.org/officeDocument/2006/relationships/image" Target="../media/image22.png"/><Relationship Id="rId4" Type="http://schemas.openxmlformats.org/officeDocument/2006/relationships/image" Target="../media/image19.png"/><Relationship Id="rId9" Type="http://schemas.openxmlformats.org/officeDocument/2006/relationships/image" Target="../media/image24.svg"/></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8.xml"/><Relationship Id="rId1" Type="http://schemas.openxmlformats.org/officeDocument/2006/relationships/slideLayout" Target="../slideLayouts/slideLayout22.xml"/></Relationships>
</file>

<file path=ppt/slides/_rels/slide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9.xml"/><Relationship Id="rId1" Type="http://schemas.openxmlformats.org/officeDocument/2006/relationships/slideLayout" Target="../slideLayouts/slideLayout23.xml"/><Relationship Id="rId4" Type="http://schemas.openxmlformats.org/officeDocument/2006/relationships/image" Target="../media/image46.png"/></Relationships>
</file>

<file path=ppt/slides/_rels/slide3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0.xml"/><Relationship Id="rId1" Type="http://schemas.openxmlformats.org/officeDocument/2006/relationships/slideLayout" Target="../slideLayouts/slideLayout23.xml"/><Relationship Id="rId4" Type="http://schemas.openxmlformats.org/officeDocument/2006/relationships/image" Target="../media/image14.png"/></Relationships>
</file>

<file path=ppt/slides/_rels/slide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1.xml"/><Relationship Id="rId1" Type="http://schemas.openxmlformats.org/officeDocument/2006/relationships/slideLayout" Target="../slideLayouts/slideLayout22.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3.xml"/><Relationship Id="rId1" Type="http://schemas.openxmlformats.org/officeDocument/2006/relationships/tags" Target="../tags/tag13.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18.png"/></Relationships>
</file>

<file path=ppt/slides/_rels/slide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3.xml"/><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4.xml"/><Relationship Id="rId1" Type="http://schemas.openxmlformats.org/officeDocument/2006/relationships/slideLayout" Target="../slideLayouts/slideLayout23.xml"/><Relationship Id="rId5" Type="http://schemas.openxmlformats.org/officeDocument/2006/relationships/image" Target="../media/image49.png"/><Relationship Id="rId4" Type="http://schemas.openxmlformats.org/officeDocument/2006/relationships/image" Target="../media/image34.png"/></Relationships>
</file>

<file path=ppt/slides/_rels/slide3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5.xml"/><Relationship Id="rId1" Type="http://schemas.openxmlformats.org/officeDocument/2006/relationships/slideLayout" Target="../slideLayouts/slideLayout22.xml"/><Relationship Id="rId5" Type="http://schemas.openxmlformats.org/officeDocument/2006/relationships/image" Target="../media/image51.pn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2.xml"/><Relationship Id="rId5" Type="http://schemas.openxmlformats.org/officeDocument/2006/relationships/image" Target="../media/image23.png"/><Relationship Id="rId4" Type="http://schemas.openxmlformats.org/officeDocument/2006/relationships/image" Target="../media/image14.png"/></Relationships>
</file>

<file path=ppt/slides/_rels/slide40.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slideLayout" Target="../slideLayouts/slideLayout38.xml"/><Relationship Id="rId7" Type="http://schemas.openxmlformats.org/officeDocument/2006/relationships/image" Target="../media/image5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2.png"/><Relationship Id="rId5" Type="http://schemas.openxmlformats.org/officeDocument/2006/relationships/image" Target="../media/image18.png"/><Relationship Id="rId4" Type="http://schemas.openxmlformats.org/officeDocument/2006/relationships/notesSlide" Target="../notesSlides/notesSlide36.xml"/><Relationship Id="rId9" Type="http://schemas.openxmlformats.org/officeDocument/2006/relationships/image" Target="../media/image55.png"/></Relationships>
</file>

<file path=ppt/slides/_rels/slide41.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audio" Target="../media/audio1.wav"/><Relationship Id="rId7" Type="http://schemas.openxmlformats.org/officeDocument/2006/relationships/image" Target="../media/image68.svg"/><Relationship Id="rId12" Type="http://schemas.openxmlformats.org/officeDocument/2006/relationships/image" Target="../media/image18.png"/><Relationship Id="rId2" Type="http://schemas.openxmlformats.org/officeDocument/2006/relationships/notesSlide" Target="../notesSlides/notesSlide37.xml"/><Relationship Id="rId1" Type="http://schemas.openxmlformats.org/officeDocument/2006/relationships/slideLayout" Target="../slideLayouts/slideLayout50.xml"/><Relationship Id="rId6" Type="http://schemas.openxmlformats.org/officeDocument/2006/relationships/image" Target="../media/image57.png"/><Relationship Id="rId11" Type="http://schemas.openxmlformats.org/officeDocument/2006/relationships/image" Target="../media/image61.png"/><Relationship Id="rId5" Type="http://schemas.openxmlformats.org/officeDocument/2006/relationships/image" Target="../media/image56.png"/><Relationship Id="rId10" Type="http://schemas.openxmlformats.org/officeDocument/2006/relationships/image" Target="../media/image60.gif"/><Relationship Id="rId4" Type="http://schemas.openxmlformats.org/officeDocument/2006/relationships/audio" Target="../media/audio2.wav"/><Relationship Id="rId9" Type="http://schemas.openxmlformats.org/officeDocument/2006/relationships/image" Target="../media/image59.jpeg"/></Relationships>
</file>

<file path=ppt/slides/_rels/slide42.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audio" Target="../media/audio1.wav"/><Relationship Id="rId7" Type="http://schemas.openxmlformats.org/officeDocument/2006/relationships/image" Target="../media/image68.svg"/><Relationship Id="rId12" Type="http://schemas.openxmlformats.org/officeDocument/2006/relationships/image" Target="../media/image18.png"/><Relationship Id="rId2" Type="http://schemas.openxmlformats.org/officeDocument/2006/relationships/notesSlide" Target="../notesSlides/notesSlide38.xml"/><Relationship Id="rId1" Type="http://schemas.openxmlformats.org/officeDocument/2006/relationships/slideLayout" Target="../slideLayouts/slideLayout50.xml"/><Relationship Id="rId6" Type="http://schemas.openxmlformats.org/officeDocument/2006/relationships/image" Target="../media/image57.png"/><Relationship Id="rId11" Type="http://schemas.openxmlformats.org/officeDocument/2006/relationships/image" Target="../media/image61.png"/><Relationship Id="rId5" Type="http://schemas.openxmlformats.org/officeDocument/2006/relationships/image" Target="../media/image56.png"/><Relationship Id="rId10" Type="http://schemas.openxmlformats.org/officeDocument/2006/relationships/image" Target="../media/image60.gif"/><Relationship Id="rId4" Type="http://schemas.openxmlformats.org/officeDocument/2006/relationships/audio" Target="../media/audio2.wav"/><Relationship Id="rId9" Type="http://schemas.openxmlformats.org/officeDocument/2006/relationships/image" Target="../media/image59.jpeg"/></Relationships>
</file>

<file path=ppt/slides/_rels/slide43.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audio" Target="../media/audio1.wav"/><Relationship Id="rId7" Type="http://schemas.openxmlformats.org/officeDocument/2006/relationships/image" Target="../media/image68.svg"/><Relationship Id="rId12" Type="http://schemas.openxmlformats.org/officeDocument/2006/relationships/image" Target="../media/image18.png"/><Relationship Id="rId2" Type="http://schemas.openxmlformats.org/officeDocument/2006/relationships/notesSlide" Target="../notesSlides/notesSlide39.xml"/><Relationship Id="rId1" Type="http://schemas.openxmlformats.org/officeDocument/2006/relationships/slideLayout" Target="../slideLayouts/slideLayout50.xml"/><Relationship Id="rId6" Type="http://schemas.openxmlformats.org/officeDocument/2006/relationships/image" Target="../media/image57.png"/><Relationship Id="rId11" Type="http://schemas.openxmlformats.org/officeDocument/2006/relationships/image" Target="../media/image61.png"/><Relationship Id="rId5" Type="http://schemas.openxmlformats.org/officeDocument/2006/relationships/image" Target="../media/image56.png"/><Relationship Id="rId10" Type="http://schemas.openxmlformats.org/officeDocument/2006/relationships/image" Target="../media/image60.gif"/><Relationship Id="rId4" Type="http://schemas.openxmlformats.org/officeDocument/2006/relationships/audio" Target="../media/audio2.wav"/><Relationship Id="rId9" Type="http://schemas.openxmlformats.org/officeDocument/2006/relationships/image" Target="../media/image59.jpeg"/></Relationships>
</file>

<file path=ppt/slides/_rels/slide44.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audio" Target="../media/audio1.wav"/><Relationship Id="rId7" Type="http://schemas.openxmlformats.org/officeDocument/2006/relationships/image" Target="../media/image68.svg"/><Relationship Id="rId12" Type="http://schemas.openxmlformats.org/officeDocument/2006/relationships/image" Target="../media/image18.png"/><Relationship Id="rId2" Type="http://schemas.openxmlformats.org/officeDocument/2006/relationships/notesSlide" Target="../notesSlides/notesSlide40.xml"/><Relationship Id="rId1" Type="http://schemas.openxmlformats.org/officeDocument/2006/relationships/slideLayout" Target="../slideLayouts/slideLayout50.xml"/><Relationship Id="rId6" Type="http://schemas.openxmlformats.org/officeDocument/2006/relationships/image" Target="../media/image57.png"/><Relationship Id="rId11" Type="http://schemas.openxmlformats.org/officeDocument/2006/relationships/image" Target="../media/image61.png"/><Relationship Id="rId5" Type="http://schemas.openxmlformats.org/officeDocument/2006/relationships/image" Target="../media/image56.png"/><Relationship Id="rId10" Type="http://schemas.openxmlformats.org/officeDocument/2006/relationships/image" Target="../media/image60.gif"/><Relationship Id="rId4" Type="http://schemas.openxmlformats.org/officeDocument/2006/relationships/audio" Target="../media/audio2.wav"/><Relationship Id="rId9" Type="http://schemas.openxmlformats.org/officeDocument/2006/relationships/image" Target="../media/image59.jpeg"/></Relationships>
</file>

<file path=ppt/slides/_rels/slide45.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audio" Target="../media/audio1.wav"/><Relationship Id="rId7" Type="http://schemas.openxmlformats.org/officeDocument/2006/relationships/image" Target="../media/image68.svg"/><Relationship Id="rId12" Type="http://schemas.openxmlformats.org/officeDocument/2006/relationships/image" Target="../media/image18.png"/><Relationship Id="rId2" Type="http://schemas.openxmlformats.org/officeDocument/2006/relationships/notesSlide" Target="../notesSlides/notesSlide41.xml"/><Relationship Id="rId1" Type="http://schemas.openxmlformats.org/officeDocument/2006/relationships/slideLayout" Target="../slideLayouts/slideLayout50.xml"/><Relationship Id="rId6" Type="http://schemas.openxmlformats.org/officeDocument/2006/relationships/image" Target="../media/image57.png"/><Relationship Id="rId11" Type="http://schemas.openxmlformats.org/officeDocument/2006/relationships/image" Target="../media/image61.png"/><Relationship Id="rId5" Type="http://schemas.openxmlformats.org/officeDocument/2006/relationships/image" Target="../media/image56.png"/><Relationship Id="rId10" Type="http://schemas.openxmlformats.org/officeDocument/2006/relationships/image" Target="../media/image60.gif"/><Relationship Id="rId4" Type="http://schemas.openxmlformats.org/officeDocument/2006/relationships/audio" Target="../media/audio2.wav"/><Relationship Id="rId9" Type="http://schemas.openxmlformats.org/officeDocument/2006/relationships/image" Target="../media/image59.jpeg"/></Relationships>
</file>

<file path=ppt/slides/_rels/slide46.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audio" Target="../media/audio1.wav"/><Relationship Id="rId7" Type="http://schemas.openxmlformats.org/officeDocument/2006/relationships/image" Target="../media/image68.svg"/><Relationship Id="rId12" Type="http://schemas.openxmlformats.org/officeDocument/2006/relationships/image" Target="../media/image18.png"/><Relationship Id="rId2" Type="http://schemas.openxmlformats.org/officeDocument/2006/relationships/notesSlide" Target="../notesSlides/notesSlide42.xml"/><Relationship Id="rId1" Type="http://schemas.openxmlformats.org/officeDocument/2006/relationships/slideLayout" Target="../slideLayouts/slideLayout50.xml"/><Relationship Id="rId6" Type="http://schemas.openxmlformats.org/officeDocument/2006/relationships/image" Target="../media/image57.png"/><Relationship Id="rId11" Type="http://schemas.openxmlformats.org/officeDocument/2006/relationships/image" Target="../media/image61.png"/><Relationship Id="rId5" Type="http://schemas.openxmlformats.org/officeDocument/2006/relationships/image" Target="../media/image56.png"/><Relationship Id="rId10" Type="http://schemas.openxmlformats.org/officeDocument/2006/relationships/image" Target="../media/image60.gif"/><Relationship Id="rId4" Type="http://schemas.openxmlformats.org/officeDocument/2006/relationships/audio" Target="../media/audio2.wav"/><Relationship Id="rId9" Type="http://schemas.openxmlformats.org/officeDocument/2006/relationships/image" Target="../media/image59.jpeg"/></Relationships>
</file>

<file path=ppt/slides/_rels/slide47.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audio" Target="../media/audio1.wav"/><Relationship Id="rId7" Type="http://schemas.openxmlformats.org/officeDocument/2006/relationships/image" Target="../media/image68.svg"/><Relationship Id="rId12" Type="http://schemas.openxmlformats.org/officeDocument/2006/relationships/image" Target="../media/image18.png"/><Relationship Id="rId2" Type="http://schemas.openxmlformats.org/officeDocument/2006/relationships/notesSlide" Target="../notesSlides/notesSlide43.xml"/><Relationship Id="rId1" Type="http://schemas.openxmlformats.org/officeDocument/2006/relationships/slideLayout" Target="../slideLayouts/slideLayout50.xml"/><Relationship Id="rId6" Type="http://schemas.openxmlformats.org/officeDocument/2006/relationships/image" Target="../media/image57.png"/><Relationship Id="rId11" Type="http://schemas.openxmlformats.org/officeDocument/2006/relationships/image" Target="../media/image61.png"/><Relationship Id="rId5" Type="http://schemas.openxmlformats.org/officeDocument/2006/relationships/image" Target="../media/image56.png"/><Relationship Id="rId10" Type="http://schemas.openxmlformats.org/officeDocument/2006/relationships/image" Target="../media/image60.gif"/><Relationship Id="rId4" Type="http://schemas.openxmlformats.org/officeDocument/2006/relationships/audio" Target="../media/audio2.wav"/><Relationship Id="rId9" Type="http://schemas.openxmlformats.org/officeDocument/2006/relationships/image" Target="../media/image59.jpeg"/></Relationships>
</file>

<file path=ppt/slides/_rels/slide48.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audio" Target="../media/audio1.wav"/><Relationship Id="rId7" Type="http://schemas.openxmlformats.org/officeDocument/2006/relationships/image" Target="../media/image68.svg"/><Relationship Id="rId12" Type="http://schemas.openxmlformats.org/officeDocument/2006/relationships/image" Target="../media/image18.png"/><Relationship Id="rId2" Type="http://schemas.openxmlformats.org/officeDocument/2006/relationships/notesSlide" Target="../notesSlides/notesSlide44.xml"/><Relationship Id="rId1" Type="http://schemas.openxmlformats.org/officeDocument/2006/relationships/slideLayout" Target="../slideLayouts/slideLayout50.xml"/><Relationship Id="rId6" Type="http://schemas.openxmlformats.org/officeDocument/2006/relationships/image" Target="../media/image57.png"/><Relationship Id="rId11" Type="http://schemas.openxmlformats.org/officeDocument/2006/relationships/image" Target="../media/image61.png"/><Relationship Id="rId5" Type="http://schemas.openxmlformats.org/officeDocument/2006/relationships/image" Target="../media/image56.png"/><Relationship Id="rId10" Type="http://schemas.openxmlformats.org/officeDocument/2006/relationships/image" Target="../media/image60.gif"/><Relationship Id="rId4" Type="http://schemas.openxmlformats.org/officeDocument/2006/relationships/audio" Target="../media/audio2.wav"/><Relationship Id="rId9" Type="http://schemas.openxmlformats.org/officeDocument/2006/relationships/image" Target="../media/image59.jpeg"/></Relationships>
</file>

<file path=ppt/slides/_rels/slide49.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audio" Target="../media/audio1.wav"/><Relationship Id="rId7" Type="http://schemas.openxmlformats.org/officeDocument/2006/relationships/image" Target="../media/image68.svg"/><Relationship Id="rId12" Type="http://schemas.openxmlformats.org/officeDocument/2006/relationships/image" Target="../media/image18.png"/><Relationship Id="rId2" Type="http://schemas.openxmlformats.org/officeDocument/2006/relationships/notesSlide" Target="../notesSlides/notesSlide45.xml"/><Relationship Id="rId1" Type="http://schemas.openxmlformats.org/officeDocument/2006/relationships/slideLayout" Target="../slideLayouts/slideLayout50.xml"/><Relationship Id="rId6" Type="http://schemas.openxmlformats.org/officeDocument/2006/relationships/image" Target="../media/image57.png"/><Relationship Id="rId11" Type="http://schemas.openxmlformats.org/officeDocument/2006/relationships/image" Target="../media/image61.png"/><Relationship Id="rId5" Type="http://schemas.openxmlformats.org/officeDocument/2006/relationships/image" Target="../media/image56.png"/><Relationship Id="rId10" Type="http://schemas.openxmlformats.org/officeDocument/2006/relationships/image" Target="../media/image60.gif"/><Relationship Id="rId4" Type="http://schemas.openxmlformats.org/officeDocument/2006/relationships/audio" Target="../media/audio2.wav"/><Relationship Id="rId9" Type="http://schemas.openxmlformats.org/officeDocument/2006/relationships/image" Target="../media/image59.jpeg"/></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6.xml"/><Relationship Id="rId1" Type="http://schemas.openxmlformats.org/officeDocument/2006/relationships/slideLayout" Target="../slideLayouts/slideLayout22.xml"/><Relationship Id="rId4" Type="http://schemas.openxmlformats.org/officeDocument/2006/relationships/image" Target="../media/image14.png"/></Relationships>
</file>

<file path=ppt/slides/_rels/slide51.xml.rels><?xml version="1.0" encoding="UTF-8" standalone="yes"?>
<Relationships xmlns="http://schemas.openxmlformats.org/package/2006/relationships"><Relationship Id="rId8" Type="http://schemas.openxmlformats.org/officeDocument/2006/relationships/image" Target="../media/image76.svg"/><Relationship Id="rId13" Type="http://schemas.openxmlformats.org/officeDocument/2006/relationships/image" Target="../media/image45.png"/><Relationship Id="rId3" Type="http://schemas.openxmlformats.org/officeDocument/2006/relationships/image" Target="../media/image18.png"/><Relationship Id="rId7" Type="http://schemas.openxmlformats.org/officeDocument/2006/relationships/image" Target="../media/image63.png"/><Relationship Id="rId12" Type="http://schemas.openxmlformats.org/officeDocument/2006/relationships/image" Target="../media/image80.svg"/><Relationship Id="rId2" Type="http://schemas.openxmlformats.org/officeDocument/2006/relationships/notesSlide" Target="../notesSlides/notesSlide47.xml"/><Relationship Id="rId16" Type="http://schemas.openxmlformats.org/officeDocument/2006/relationships/image" Target="../media/image83.svg"/><Relationship Id="rId1" Type="http://schemas.openxmlformats.org/officeDocument/2006/relationships/slideLayout" Target="../slideLayouts/slideLayout23.xml"/><Relationship Id="rId6" Type="http://schemas.openxmlformats.org/officeDocument/2006/relationships/image" Target="../media/image74.svg"/><Relationship Id="rId11" Type="http://schemas.openxmlformats.org/officeDocument/2006/relationships/image" Target="../media/image65.png"/><Relationship Id="rId5" Type="http://schemas.openxmlformats.org/officeDocument/2006/relationships/image" Target="../media/image62.png"/><Relationship Id="rId15" Type="http://schemas.openxmlformats.org/officeDocument/2006/relationships/image" Target="../media/image66.png"/><Relationship Id="rId10" Type="http://schemas.openxmlformats.org/officeDocument/2006/relationships/image" Target="../media/image78.svg"/><Relationship Id="rId4" Type="http://schemas.openxmlformats.org/officeDocument/2006/relationships/image" Target="../media/image34.png"/><Relationship Id="rId9" Type="http://schemas.openxmlformats.org/officeDocument/2006/relationships/image" Target="../media/image64.png"/><Relationship Id="rId14" Type="http://schemas.openxmlformats.org/officeDocument/2006/relationships/image" Target="../media/image81.svg"/></Relationships>
</file>

<file path=ppt/slides/_rels/slide6.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18.png"/><Relationship Id="rId7"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23.xml"/><Relationship Id="rId6" Type="http://schemas.openxmlformats.org/officeDocument/2006/relationships/image" Target="../media/image30.svg"/><Relationship Id="rId5" Type="http://schemas.openxmlformats.org/officeDocument/2006/relationships/image" Target="../media/image26.png"/><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8" Type="http://schemas.openxmlformats.org/officeDocument/2006/relationships/notesSlide" Target="../notesSlides/notesSlide7.xml"/><Relationship Id="rId3" Type="http://schemas.openxmlformats.org/officeDocument/2006/relationships/tags" Target="../tags/tag3.xml"/><Relationship Id="rId7" Type="http://schemas.openxmlformats.org/officeDocument/2006/relationships/slideLayout" Target="../slideLayouts/slideLayout23.xml"/><Relationship Id="rId12" Type="http://schemas.openxmlformats.org/officeDocument/2006/relationships/image" Target="../media/image35.sv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image" Target="../media/image29.png"/><Relationship Id="rId5" Type="http://schemas.openxmlformats.org/officeDocument/2006/relationships/tags" Target="../tags/tag5.xml"/><Relationship Id="rId10" Type="http://schemas.openxmlformats.org/officeDocument/2006/relationships/image" Target="../media/image28.png"/><Relationship Id="rId4" Type="http://schemas.openxmlformats.org/officeDocument/2006/relationships/tags" Target="../tags/tag4.xml"/><Relationship Id="rId9" Type="http://schemas.openxmlformats.org/officeDocument/2006/relationships/image" Target="../media/image18.png"/></Relationships>
</file>

<file path=ppt/slides/_rels/slide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3.xml"/><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436"/>
        <p:cNvGrpSpPr/>
        <p:nvPr/>
      </p:nvGrpSpPr>
      <p:grpSpPr>
        <a:xfrm>
          <a:off x="0" y="0"/>
          <a:ext cx="0" cy="0"/>
          <a:chOff x="0" y="0"/>
          <a:chExt cx="0" cy="0"/>
        </a:xfrm>
      </p:grpSpPr>
      <p:pic>
        <p:nvPicPr>
          <p:cNvPr id="119" name="Google Shape;456;p41">
            <a:extLst>
              <a:ext uri="{FF2B5EF4-FFF2-40B4-BE49-F238E27FC236}">
                <a16:creationId xmlns:a16="http://schemas.microsoft.com/office/drawing/2014/main" id="{23C59F16-FB34-0CEE-9BD2-32B14DE2C7B6}"/>
              </a:ext>
            </a:extLst>
          </p:cNvPr>
          <p:cNvPicPr preferRelativeResize="0"/>
          <p:nvPr/>
        </p:nvPicPr>
        <p:blipFill>
          <a:blip r:embed="rId3">
            <a:alphaModFix/>
          </a:blip>
          <a:stretch>
            <a:fillRect/>
          </a:stretch>
        </p:blipFill>
        <p:spPr>
          <a:xfrm rot="-4">
            <a:off x="103757" y="2567198"/>
            <a:ext cx="4162630" cy="4876065"/>
          </a:xfrm>
          <a:prstGeom prst="rect">
            <a:avLst/>
          </a:prstGeom>
          <a:noFill/>
          <a:ln>
            <a:noFill/>
          </a:ln>
        </p:spPr>
      </p:pic>
      <p:grpSp>
        <p:nvGrpSpPr>
          <p:cNvPr id="120" name="Google Shape;459;p41">
            <a:extLst>
              <a:ext uri="{FF2B5EF4-FFF2-40B4-BE49-F238E27FC236}">
                <a16:creationId xmlns:a16="http://schemas.microsoft.com/office/drawing/2014/main" id="{BF0FE5D3-A1D7-09A1-DC9C-45B6D0D86D41}"/>
              </a:ext>
            </a:extLst>
          </p:cNvPr>
          <p:cNvGrpSpPr/>
          <p:nvPr/>
        </p:nvGrpSpPr>
        <p:grpSpPr>
          <a:xfrm>
            <a:off x="375488" y="733965"/>
            <a:ext cx="3847617" cy="5044515"/>
            <a:chOff x="5885200" y="792675"/>
            <a:chExt cx="846425" cy="1131850"/>
          </a:xfrm>
        </p:grpSpPr>
        <p:sp>
          <p:nvSpPr>
            <p:cNvPr id="121" name="Google Shape;460;p41">
              <a:extLst>
                <a:ext uri="{FF2B5EF4-FFF2-40B4-BE49-F238E27FC236}">
                  <a16:creationId xmlns:a16="http://schemas.microsoft.com/office/drawing/2014/main" id="{E1AD6555-3AF3-7962-D37A-B1B77F792302}"/>
                </a:ext>
              </a:extLst>
            </p:cNvPr>
            <p:cNvSpPr/>
            <p:nvPr/>
          </p:nvSpPr>
          <p:spPr>
            <a:xfrm>
              <a:off x="6429175" y="1075200"/>
              <a:ext cx="61400" cy="113000"/>
            </a:xfrm>
            <a:custGeom>
              <a:avLst/>
              <a:gdLst/>
              <a:ahLst/>
              <a:cxnLst/>
              <a:rect l="l" t="t" r="r" b="b"/>
              <a:pathLst>
                <a:path w="2456" h="4520" extrusionOk="0">
                  <a:moveTo>
                    <a:pt x="672" y="563"/>
                  </a:moveTo>
                  <a:lnTo>
                    <a:pt x="549" y="213"/>
                  </a:lnTo>
                  <a:cubicBezTo>
                    <a:pt x="501" y="83"/>
                    <a:pt x="371" y="0"/>
                    <a:pt x="233" y="28"/>
                  </a:cubicBezTo>
                  <a:cubicBezTo>
                    <a:pt x="96" y="55"/>
                    <a:pt x="0" y="179"/>
                    <a:pt x="7" y="316"/>
                  </a:cubicBezTo>
                  <a:cubicBezTo>
                    <a:pt x="41" y="967"/>
                    <a:pt x="76" y="1619"/>
                    <a:pt x="117" y="2277"/>
                  </a:cubicBezTo>
                  <a:cubicBezTo>
                    <a:pt x="144" y="2723"/>
                    <a:pt x="172" y="3169"/>
                    <a:pt x="206" y="3614"/>
                  </a:cubicBezTo>
                  <a:cubicBezTo>
                    <a:pt x="220" y="3765"/>
                    <a:pt x="233" y="3916"/>
                    <a:pt x="247" y="4067"/>
                  </a:cubicBezTo>
                  <a:cubicBezTo>
                    <a:pt x="268" y="4225"/>
                    <a:pt x="288" y="4410"/>
                    <a:pt x="480" y="4472"/>
                  </a:cubicBezTo>
                  <a:cubicBezTo>
                    <a:pt x="624" y="4520"/>
                    <a:pt x="899" y="4506"/>
                    <a:pt x="1049" y="4485"/>
                  </a:cubicBezTo>
                  <a:cubicBezTo>
                    <a:pt x="1193" y="4458"/>
                    <a:pt x="1351" y="4410"/>
                    <a:pt x="1468" y="4321"/>
                  </a:cubicBezTo>
                  <a:cubicBezTo>
                    <a:pt x="1886" y="3998"/>
                    <a:pt x="2195" y="3532"/>
                    <a:pt x="2332" y="3018"/>
                  </a:cubicBezTo>
                  <a:cubicBezTo>
                    <a:pt x="2421" y="2668"/>
                    <a:pt x="2455" y="2222"/>
                    <a:pt x="2455" y="1852"/>
                  </a:cubicBezTo>
                  <a:cubicBezTo>
                    <a:pt x="2448" y="1379"/>
                    <a:pt x="2394" y="556"/>
                    <a:pt x="1893" y="330"/>
                  </a:cubicBezTo>
                  <a:cubicBezTo>
                    <a:pt x="1804" y="288"/>
                    <a:pt x="1708" y="275"/>
                    <a:pt x="1605" y="275"/>
                  </a:cubicBezTo>
                  <a:cubicBezTo>
                    <a:pt x="1276" y="295"/>
                    <a:pt x="960" y="391"/>
                    <a:pt x="672" y="563"/>
                  </a:cubicBezTo>
                  <a:cubicBezTo>
                    <a:pt x="672" y="563"/>
                    <a:pt x="672" y="563"/>
                    <a:pt x="672" y="563"/>
                  </a:cubicBezTo>
                  <a:close/>
                </a:path>
              </a:pathLst>
            </a:custGeom>
            <a:solidFill>
              <a:srgbClr val="47271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22" name="Google Shape;461;p41">
              <a:extLst>
                <a:ext uri="{FF2B5EF4-FFF2-40B4-BE49-F238E27FC236}">
                  <a16:creationId xmlns:a16="http://schemas.microsoft.com/office/drawing/2014/main" id="{1682BEF2-D1C5-6D7A-30F2-B63AC4482008}"/>
                </a:ext>
              </a:extLst>
            </p:cNvPr>
            <p:cNvSpPr/>
            <p:nvPr/>
          </p:nvSpPr>
          <p:spPr>
            <a:xfrm>
              <a:off x="6096225" y="1070750"/>
              <a:ext cx="72375" cy="151050"/>
            </a:xfrm>
            <a:custGeom>
              <a:avLst/>
              <a:gdLst/>
              <a:ahLst/>
              <a:cxnLst/>
              <a:rect l="l" t="t" r="r" b="b"/>
              <a:pathLst>
                <a:path w="2895" h="6042" extrusionOk="0">
                  <a:moveTo>
                    <a:pt x="1825" y="693"/>
                  </a:moveTo>
                  <a:lnTo>
                    <a:pt x="2003" y="0"/>
                  </a:lnTo>
                  <a:lnTo>
                    <a:pt x="2895" y="124"/>
                  </a:lnTo>
                  <a:lnTo>
                    <a:pt x="2881" y="576"/>
                  </a:lnTo>
                  <a:cubicBezTo>
                    <a:pt x="2847" y="1392"/>
                    <a:pt x="2819" y="2215"/>
                    <a:pt x="2778" y="3031"/>
                  </a:cubicBezTo>
                  <a:cubicBezTo>
                    <a:pt x="2758" y="3587"/>
                    <a:pt x="2730" y="4149"/>
                    <a:pt x="2696" y="4704"/>
                  </a:cubicBezTo>
                  <a:cubicBezTo>
                    <a:pt x="2682" y="4896"/>
                    <a:pt x="2675" y="5088"/>
                    <a:pt x="2655" y="5274"/>
                  </a:cubicBezTo>
                  <a:cubicBezTo>
                    <a:pt x="2634" y="5527"/>
                    <a:pt x="2613" y="5788"/>
                    <a:pt x="2325" y="5911"/>
                  </a:cubicBezTo>
                  <a:lnTo>
                    <a:pt x="2271" y="5932"/>
                  </a:lnTo>
                  <a:lnTo>
                    <a:pt x="2209" y="5946"/>
                  </a:lnTo>
                  <a:cubicBezTo>
                    <a:pt x="1653" y="6042"/>
                    <a:pt x="1098" y="5953"/>
                    <a:pt x="728" y="5507"/>
                  </a:cubicBezTo>
                  <a:cubicBezTo>
                    <a:pt x="488" y="5219"/>
                    <a:pt x="385" y="4862"/>
                    <a:pt x="344" y="4499"/>
                  </a:cubicBezTo>
                  <a:cubicBezTo>
                    <a:pt x="316" y="4286"/>
                    <a:pt x="316" y="4074"/>
                    <a:pt x="316" y="3861"/>
                  </a:cubicBezTo>
                  <a:cubicBezTo>
                    <a:pt x="316" y="3758"/>
                    <a:pt x="323" y="3607"/>
                    <a:pt x="302" y="3504"/>
                  </a:cubicBezTo>
                  <a:cubicBezTo>
                    <a:pt x="254" y="3203"/>
                    <a:pt x="200" y="2901"/>
                    <a:pt x="152" y="2599"/>
                  </a:cubicBezTo>
                  <a:cubicBezTo>
                    <a:pt x="90" y="2229"/>
                    <a:pt x="28" y="1845"/>
                    <a:pt x="14" y="1475"/>
                  </a:cubicBezTo>
                  <a:cubicBezTo>
                    <a:pt x="1" y="1091"/>
                    <a:pt x="35" y="624"/>
                    <a:pt x="426" y="425"/>
                  </a:cubicBezTo>
                  <a:cubicBezTo>
                    <a:pt x="529" y="370"/>
                    <a:pt x="652" y="350"/>
                    <a:pt x="769" y="357"/>
                  </a:cubicBezTo>
                  <a:cubicBezTo>
                    <a:pt x="1105" y="377"/>
                    <a:pt x="1482" y="514"/>
                    <a:pt x="1825" y="693"/>
                  </a:cubicBezTo>
                  <a:close/>
                </a:path>
              </a:pathLst>
            </a:custGeom>
            <a:solidFill>
              <a:srgbClr val="47220C"/>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23" name="Google Shape;462;p41">
              <a:extLst>
                <a:ext uri="{FF2B5EF4-FFF2-40B4-BE49-F238E27FC236}">
                  <a16:creationId xmlns:a16="http://schemas.microsoft.com/office/drawing/2014/main" id="{20A8B386-359F-AD53-54A3-842362A46CEA}"/>
                </a:ext>
              </a:extLst>
            </p:cNvPr>
            <p:cNvSpPr/>
            <p:nvPr/>
          </p:nvSpPr>
          <p:spPr>
            <a:xfrm>
              <a:off x="6103100" y="1084800"/>
              <a:ext cx="52650" cy="128950"/>
            </a:xfrm>
            <a:custGeom>
              <a:avLst/>
              <a:gdLst/>
              <a:ahLst/>
              <a:cxnLst/>
              <a:rect l="l" t="t" r="r" b="b"/>
              <a:pathLst>
                <a:path w="2106" h="5158" extrusionOk="0">
                  <a:moveTo>
                    <a:pt x="2105" y="0"/>
                  </a:moveTo>
                  <a:lnTo>
                    <a:pt x="1872" y="919"/>
                  </a:lnTo>
                  <a:cubicBezTo>
                    <a:pt x="1872" y="919"/>
                    <a:pt x="1097" y="336"/>
                    <a:pt x="460" y="295"/>
                  </a:cubicBezTo>
                  <a:cubicBezTo>
                    <a:pt x="0" y="261"/>
                    <a:pt x="370" y="1893"/>
                    <a:pt x="528" y="2867"/>
                  </a:cubicBezTo>
                  <a:cubicBezTo>
                    <a:pt x="604" y="3374"/>
                    <a:pt x="254" y="5157"/>
                    <a:pt x="1852" y="4890"/>
                  </a:cubicBezTo>
                  <a:cubicBezTo>
                    <a:pt x="1920" y="4856"/>
                    <a:pt x="2105" y="0"/>
                    <a:pt x="2105"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24" name="Google Shape;463;p41">
              <a:extLst>
                <a:ext uri="{FF2B5EF4-FFF2-40B4-BE49-F238E27FC236}">
                  <a16:creationId xmlns:a16="http://schemas.microsoft.com/office/drawing/2014/main" id="{C1AAB08D-BB91-8638-6679-017C2B41A2E4}"/>
                </a:ext>
              </a:extLst>
            </p:cNvPr>
            <p:cNvSpPr/>
            <p:nvPr/>
          </p:nvSpPr>
          <p:spPr>
            <a:xfrm>
              <a:off x="6129650" y="1075725"/>
              <a:ext cx="361950" cy="307925"/>
            </a:xfrm>
            <a:custGeom>
              <a:avLst/>
              <a:gdLst/>
              <a:ahLst/>
              <a:cxnLst/>
              <a:rect l="l" t="t" r="r" b="b"/>
              <a:pathLst>
                <a:path w="14478" h="12317" extrusionOk="0">
                  <a:moveTo>
                    <a:pt x="145" y="953"/>
                  </a:moveTo>
                  <a:cubicBezTo>
                    <a:pt x="145" y="2092"/>
                    <a:pt x="1" y="3518"/>
                    <a:pt x="1" y="4656"/>
                  </a:cubicBezTo>
                  <a:cubicBezTo>
                    <a:pt x="1" y="4917"/>
                    <a:pt x="8" y="5171"/>
                    <a:pt x="56" y="5431"/>
                  </a:cubicBezTo>
                  <a:cubicBezTo>
                    <a:pt x="186" y="6117"/>
                    <a:pt x="673" y="7111"/>
                    <a:pt x="1544" y="8407"/>
                  </a:cubicBezTo>
                  <a:cubicBezTo>
                    <a:pt x="2333" y="9587"/>
                    <a:pt x="3636" y="10958"/>
                    <a:pt x="4006" y="11493"/>
                  </a:cubicBezTo>
                  <a:cubicBezTo>
                    <a:pt x="4225" y="11802"/>
                    <a:pt x="4692" y="12179"/>
                    <a:pt x="5076" y="12234"/>
                  </a:cubicBezTo>
                  <a:cubicBezTo>
                    <a:pt x="5583" y="12303"/>
                    <a:pt x="6118" y="12316"/>
                    <a:pt x="6632" y="12316"/>
                  </a:cubicBezTo>
                  <a:cubicBezTo>
                    <a:pt x="7147" y="12316"/>
                    <a:pt x="7682" y="12303"/>
                    <a:pt x="8189" y="12234"/>
                  </a:cubicBezTo>
                  <a:cubicBezTo>
                    <a:pt x="8594" y="12172"/>
                    <a:pt x="9005" y="11816"/>
                    <a:pt x="9245" y="11507"/>
                  </a:cubicBezTo>
                  <a:cubicBezTo>
                    <a:pt x="9252" y="11500"/>
                    <a:pt x="9252" y="11500"/>
                    <a:pt x="9259" y="11493"/>
                  </a:cubicBezTo>
                  <a:cubicBezTo>
                    <a:pt x="10116" y="10266"/>
                    <a:pt x="11172" y="9230"/>
                    <a:pt x="12077" y="7879"/>
                  </a:cubicBezTo>
                  <a:cubicBezTo>
                    <a:pt x="12276" y="7578"/>
                    <a:pt x="12475" y="7187"/>
                    <a:pt x="12660" y="6878"/>
                  </a:cubicBezTo>
                  <a:cubicBezTo>
                    <a:pt x="12832" y="6604"/>
                    <a:pt x="12948" y="6364"/>
                    <a:pt x="13044" y="6083"/>
                  </a:cubicBezTo>
                  <a:cubicBezTo>
                    <a:pt x="13072" y="6014"/>
                    <a:pt x="13058" y="5925"/>
                    <a:pt x="13120" y="5870"/>
                  </a:cubicBezTo>
                  <a:cubicBezTo>
                    <a:pt x="13188" y="5802"/>
                    <a:pt x="13620" y="5685"/>
                    <a:pt x="13936" y="5507"/>
                  </a:cubicBezTo>
                  <a:cubicBezTo>
                    <a:pt x="14477" y="5198"/>
                    <a:pt x="14443" y="3724"/>
                    <a:pt x="14443" y="3148"/>
                  </a:cubicBezTo>
                  <a:cubicBezTo>
                    <a:pt x="14443" y="2016"/>
                    <a:pt x="13120" y="2092"/>
                    <a:pt x="13120" y="953"/>
                  </a:cubicBezTo>
                  <a:cubicBezTo>
                    <a:pt x="13140" y="720"/>
                    <a:pt x="13140" y="494"/>
                    <a:pt x="13120" y="261"/>
                  </a:cubicBezTo>
                  <a:cubicBezTo>
                    <a:pt x="13113" y="117"/>
                    <a:pt x="12989" y="0"/>
                    <a:pt x="12845" y="0"/>
                  </a:cubicBezTo>
                  <a:lnTo>
                    <a:pt x="419" y="0"/>
                  </a:lnTo>
                  <a:cubicBezTo>
                    <a:pt x="275" y="0"/>
                    <a:pt x="152" y="117"/>
                    <a:pt x="145" y="261"/>
                  </a:cubicBezTo>
                  <a:cubicBezTo>
                    <a:pt x="124" y="494"/>
                    <a:pt x="124" y="720"/>
                    <a:pt x="145" y="953"/>
                  </a:cubicBezTo>
                  <a:close/>
                </a:path>
              </a:pathLst>
            </a:custGeom>
            <a:solidFill>
              <a:srgbClr val="47220C"/>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25" name="Google Shape;464;p41">
              <a:extLst>
                <a:ext uri="{FF2B5EF4-FFF2-40B4-BE49-F238E27FC236}">
                  <a16:creationId xmlns:a16="http://schemas.microsoft.com/office/drawing/2014/main" id="{D438016E-FAA3-8233-8B07-979A14096260}"/>
                </a:ext>
              </a:extLst>
            </p:cNvPr>
            <p:cNvSpPr/>
            <p:nvPr/>
          </p:nvSpPr>
          <p:spPr>
            <a:xfrm>
              <a:off x="6139775" y="1082750"/>
              <a:ext cx="311350" cy="289750"/>
            </a:xfrm>
            <a:custGeom>
              <a:avLst/>
              <a:gdLst/>
              <a:ahLst/>
              <a:cxnLst/>
              <a:rect l="l" t="t" r="r" b="b"/>
              <a:pathLst>
                <a:path w="12454" h="11590" extrusionOk="0">
                  <a:moveTo>
                    <a:pt x="21" y="659"/>
                  </a:moveTo>
                  <a:lnTo>
                    <a:pt x="21" y="4677"/>
                  </a:lnTo>
                  <a:cubicBezTo>
                    <a:pt x="21" y="5507"/>
                    <a:pt x="138" y="5925"/>
                    <a:pt x="823" y="7043"/>
                  </a:cubicBezTo>
                  <a:cubicBezTo>
                    <a:pt x="1516" y="8168"/>
                    <a:pt x="3834" y="10883"/>
                    <a:pt x="3834" y="10883"/>
                  </a:cubicBezTo>
                  <a:cubicBezTo>
                    <a:pt x="3834" y="10883"/>
                    <a:pt x="4273" y="11446"/>
                    <a:pt x="4705" y="11507"/>
                  </a:cubicBezTo>
                  <a:cubicBezTo>
                    <a:pt x="5144" y="11569"/>
                    <a:pt x="5706" y="11590"/>
                    <a:pt x="6227" y="11590"/>
                  </a:cubicBezTo>
                  <a:cubicBezTo>
                    <a:pt x="6748" y="11590"/>
                    <a:pt x="7311" y="11569"/>
                    <a:pt x="7750" y="11507"/>
                  </a:cubicBezTo>
                  <a:cubicBezTo>
                    <a:pt x="8189" y="11446"/>
                    <a:pt x="8621" y="10883"/>
                    <a:pt x="8621" y="10883"/>
                  </a:cubicBezTo>
                  <a:cubicBezTo>
                    <a:pt x="8621" y="10883"/>
                    <a:pt x="10938" y="8168"/>
                    <a:pt x="11631" y="7043"/>
                  </a:cubicBezTo>
                  <a:cubicBezTo>
                    <a:pt x="12077" y="6323"/>
                    <a:pt x="12235" y="5843"/>
                    <a:pt x="12331" y="5349"/>
                  </a:cubicBezTo>
                  <a:cubicBezTo>
                    <a:pt x="12447" y="4739"/>
                    <a:pt x="12433" y="4135"/>
                    <a:pt x="12433" y="3182"/>
                  </a:cubicBezTo>
                  <a:lnTo>
                    <a:pt x="12433" y="659"/>
                  </a:lnTo>
                  <a:cubicBezTo>
                    <a:pt x="12454" y="425"/>
                    <a:pt x="12454" y="213"/>
                    <a:pt x="12440" y="0"/>
                  </a:cubicBezTo>
                  <a:lnTo>
                    <a:pt x="6227" y="0"/>
                  </a:lnTo>
                  <a:lnTo>
                    <a:pt x="14" y="0"/>
                  </a:lnTo>
                  <a:cubicBezTo>
                    <a:pt x="1" y="213"/>
                    <a:pt x="1" y="425"/>
                    <a:pt x="21" y="659"/>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26" name="Google Shape;465;p41">
              <a:extLst>
                <a:ext uri="{FF2B5EF4-FFF2-40B4-BE49-F238E27FC236}">
                  <a16:creationId xmlns:a16="http://schemas.microsoft.com/office/drawing/2014/main" id="{27E4F81B-A1E1-8AAD-FD35-62789320058C}"/>
                </a:ext>
              </a:extLst>
            </p:cNvPr>
            <p:cNvSpPr/>
            <p:nvPr/>
          </p:nvSpPr>
          <p:spPr>
            <a:xfrm>
              <a:off x="6237675" y="1413100"/>
              <a:ext cx="115575" cy="81800"/>
            </a:xfrm>
            <a:custGeom>
              <a:avLst/>
              <a:gdLst/>
              <a:ahLst/>
              <a:cxnLst/>
              <a:rect l="l" t="t" r="r" b="b"/>
              <a:pathLst>
                <a:path w="4623" h="3272" extrusionOk="0">
                  <a:moveTo>
                    <a:pt x="35" y="549"/>
                  </a:moveTo>
                  <a:lnTo>
                    <a:pt x="755" y="3094"/>
                  </a:lnTo>
                  <a:cubicBezTo>
                    <a:pt x="789" y="3203"/>
                    <a:pt x="899" y="3272"/>
                    <a:pt x="1015" y="3251"/>
                  </a:cubicBezTo>
                  <a:cubicBezTo>
                    <a:pt x="1111" y="3231"/>
                    <a:pt x="1214" y="3210"/>
                    <a:pt x="1310" y="3196"/>
                  </a:cubicBezTo>
                  <a:cubicBezTo>
                    <a:pt x="1632" y="3155"/>
                    <a:pt x="1982" y="3142"/>
                    <a:pt x="2304" y="3148"/>
                  </a:cubicBezTo>
                  <a:lnTo>
                    <a:pt x="2318" y="3148"/>
                  </a:lnTo>
                  <a:cubicBezTo>
                    <a:pt x="2640" y="3142"/>
                    <a:pt x="2990" y="3155"/>
                    <a:pt x="3313" y="3196"/>
                  </a:cubicBezTo>
                  <a:cubicBezTo>
                    <a:pt x="3409" y="3210"/>
                    <a:pt x="3511" y="3231"/>
                    <a:pt x="3607" y="3251"/>
                  </a:cubicBezTo>
                  <a:cubicBezTo>
                    <a:pt x="3724" y="3272"/>
                    <a:pt x="3834" y="3203"/>
                    <a:pt x="3868" y="3094"/>
                  </a:cubicBezTo>
                  <a:lnTo>
                    <a:pt x="4588" y="549"/>
                  </a:lnTo>
                  <a:cubicBezTo>
                    <a:pt x="4622" y="426"/>
                    <a:pt x="4554" y="302"/>
                    <a:pt x="4430" y="268"/>
                  </a:cubicBezTo>
                  <a:cubicBezTo>
                    <a:pt x="4231" y="213"/>
                    <a:pt x="4012" y="172"/>
                    <a:pt x="3806" y="131"/>
                  </a:cubicBezTo>
                  <a:cubicBezTo>
                    <a:pt x="3313" y="49"/>
                    <a:pt x="2812" y="1"/>
                    <a:pt x="2311" y="1"/>
                  </a:cubicBezTo>
                  <a:cubicBezTo>
                    <a:pt x="1811" y="1"/>
                    <a:pt x="1310" y="49"/>
                    <a:pt x="823" y="131"/>
                  </a:cubicBezTo>
                  <a:cubicBezTo>
                    <a:pt x="611" y="172"/>
                    <a:pt x="391" y="213"/>
                    <a:pt x="192" y="268"/>
                  </a:cubicBezTo>
                  <a:cubicBezTo>
                    <a:pt x="76" y="302"/>
                    <a:pt x="0" y="426"/>
                    <a:pt x="35" y="549"/>
                  </a:cubicBezTo>
                  <a:close/>
                </a:path>
              </a:pathLst>
            </a:custGeom>
            <a:solidFill>
              <a:srgbClr val="47271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27" name="Google Shape;466;p41">
              <a:extLst>
                <a:ext uri="{FF2B5EF4-FFF2-40B4-BE49-F238E27FC236}">
                  <a16:creationId xmlns:a16="http://schemas.microsoft.com/office/drawing/2014/main" id="{6FC1528E-6783-3A92-0FC9-D8CF3C1E64B3}"/>
                </a:ext>
              </a:extLst>
            </p:cNvPr>
            <p:cNvSpPr/>
            <p:nvPr/>
          </p:nvSpPr>
          <p:spPr>
            <a:xfrm>
              <a:off x="6330925" y="1332525"/>
              <a:ext cx="116100" cy="155000"/>
            </a:xfrm>
            <a:custGeom>
              <a:avLst/>
              <a:gdLst/>
              <a:ahLst/>
              <a:cxnLst/>
              <a:rect l="l" t="t" r="r" b="b"/>
              <a:pathLst>
                <a:path w="4644" h="6200" extrusionOk="0">
                  <a:moveTo>
                    <a:pt x="625" y="3683"/>
                  </a:moveTo>
                  <a:cubicBezTo>
                    <a:pt x="865" y="4074"/>
                    <a:pt x="1112" y="4472"/>
                    <a:pt x="1365" y="4856"/>
                  </a:cubicBezTo>
                  <a:cubicBezTo>
                    <a:pt x="1537" y="5116"/>
                    <a:pt x="1708" y="5384"/>
                    <a:pt x="1900" y="5638"/>
                  </a:cubicBezTo>
                  <a:cubicBezTo>
                    <a:pt x="1996" y="5775"/>
                    <a:pt x="2188" y="6042"/>
                    <a:pt x="2339" y="6111"/>
                  </a:cubicBezTo>
                  <a:cubicBezTo>
                    <a:pt x="2545" y="6200"/>
                    <a:pt x="2751" y="6152"/>
                    <a:pt x="2902" y="5994"/>
                  </a:cubicBezTo>
                  <a:cubicBezTo>
                    <a:pt x="2963" y="5926"/>
                    <a:pt x="3025" y="5837"/>
                    <a:pt x="3052" y="5754"/>
                  </a:cubicBezTo>
                  <a:lnTo>
                    <a:pt x="4609" y="1777"/>
                  </a:lnTo>
                  <a:cubicBezTo>
                    <a:pt x="4643" y="1695"/>
                    <a:pt x="4623" y="1605"/>
                    <a:pt x="4561" y="1537"/>
                  </a:cubicBezTo>
                  <a:lnTo>
                    <a:pt x="3121" y="90"/>
                  </a:lnTo>
                  <a:cubicBezTo>
                    <a:pt x="3052" y="21"/>
                    <a:pt x="2963" y="1"/>
                    <a:pt x="2874" y="42"/>
                  </a:cubicBezTo>
                  <a:cubicBezTo>
                    <a:pt x="2792" y="76"/>
                    <a:pt x="2737" y="152"/>
                    <a:pt x="2737" y="248"/>
                  </a:cubicBezTo>
                  <a:lnTo>
                    <a:pt x="2737" y="892"/>
                  </a:lnTo>
                  <a:lnTo>
                    <a:pt x="296" y="2847"/>
                  </a:lnTo>
                  <a:cubicBezTo>
                    <a:pt x="124" y="2956"/>
                    <a:pt x="35" y="3176"/>
                    <a:pt x="15" y="3361"/>
                  </a:cubicBezTo>
                  <a:cubicBezTo>
                    <a:pt x="1" y="3477"/>
                    <a:pt x="83" y="3587"/>
                    <a:pt x="200" y="3608"/>
                  </a:cubicBezTo>
                  <a:close/>
                </a:path>
              </a:pathLst>
            </a:custGeom>
            <a:solidFill>
              <a:srgbClr val="47271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28" name="Google Shape;467;p41">
              <a:extLst>
                <a:ext uri="{FF2B5EF4-FFF2-40B4-BE49-F238E27FC236}">
                  <a16:creationId xmlns:a16="http://schemas.microsoft.com/office/drawing/2014/main" id="{123C9953-51CD-0286-925F-A8B75A1806BC}"/>
                </a:ext>
              </a:extLst>
            </p:cNvPr>
            <p:cNvSpPr/>
            <p:nvPr/>
          </p:nvSpPr>
          <p:spPr>
            <a:xfrm>
              <a:off x="6130350" y="1132450"/>
              <a:ext cx="19900" cy="20600"/>
            </a:xfrm>
            <a:custGeom>
              <a:avLst/>
              <a:gdLst/>
              <a:ahLst/>
              <a:cxnLst/>
              <a:rect l="l" t="t" r="r" b="b"/>
              <a:pathLst>
                <a:path w="796" h="824" extrusionOk="0">
                  <a:moveTo>
                    <a:pt x="631" y="1"/>
                  </a:moveTo>
                  <a:lnTo>
                    <a:pt x="165" y="1"/>
                  </a:lnTo>
                  <a:cubicBezTo>
                    <a:pt x="76" y="1"/>
                    <a:pt x="0" y="76"/>
                    <a:pt x="0" y="165"/>
                  </a:cubicBezTo>
                  <a:lnTo>
                    <a:pt x="0" y="666"/>
                  </a:lnTo>
                  <a:cubicBezTo>
                    <a:pt x="0" y="755"/>
                    <a:pt x="76" y="824"/>
                    <a:pt x="165" y="824"/>
                  </a:cubicBezTo>
                  <a:lnTo>
                    <a:pt x="631" y="824"/>
                  </a:lnTo>
                  <a:cubicBezTo>
                    <a:pt x="720" y="824"/>
                    <a:pt x="796" y="755"/>
                    <a:pt x="796" y="666"/>
                  </a:cubicBezTo>
                  <a:lnTo>
                    <a:pt x="796" y="165"/>
                  </a:lnTo>
                  <a:cubicBezTo>
                    <a:pt x="796" y="76"/>
                    <a:pt x="720" y="1"/>
                    <a:pt x="631" y="1"/>
                  </a:cubicBezTo>
                  <a:close/>
                </a:path>
              </a:pathLst>
            </a:custGeom>
            <a:solidFill>
              <a:srgbClr val="47271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29" name="Google Shape;468;p41">
              <a:extLst>
                <a:ext uri="{FF2B5EF4-FFF2-40B4-BE49-F238E27FC236}">
                  <a16:creationId xmlns:a16="http://schemas.microsoft.com/office/drawing/2014/main" id="{639E974C-7E6E-1D25-BBE7-CCA1E27F4E2B}"/>
                </a:ext>
              </a:extLst>
            </p:cNvPr>
            <p:cNvSpPr/>
            <p:nvPr/>
          </p:nvSpPr>
          <p:spPr>
            <a:xfrm>
              <a:off x="6140625" y="1077250"/>
              <a:ext cx="131025" cy="131000"/>
            </a:xfrm>
            <a:custGeom>
              <a:avLst/>
              <a:gdLst/>
              <a:ahLst/>
              <a:cxnLst/>
              <a:rect l="l" t="t" r="r" b="b"/>
              <a:pathLst>
                <a:path w="5241" h="5240" extrusionOk="0">
                  <a:moveTo>
                    <a:pt x="2620" y="1"/>
                  </a:moveTo>
                  <a:cubicBezTo>
                    <a:pt x="1174" y="1"/>
                    <a:pt x="1" y="1173"/>
                    <a:pt x="1" y="2620"/>
                  </a:cubicBezTo>
                  <a:cubicBezTo>
                    <a:pt x="1" y="4067"/>
                    <a:pt x="1174" y="5240"/>
                    <a:pt x="2620" y="5240"/>
                  </a:cubicBezTo>
                  <a:cubicBezTo>
                    <a:pt x="4067" y="5240"/>
                    <a:pt x="5240" y="4067"/>
                    <a:pt x="5240" y="2620"/>
                  </a:cubicBezTo>
                  <a:cubicBezTo>
                    <a:pt x="5240" y="1173"/>
                    <a:pt x="4067" y="1"/>
                    <a:pt x="2620" y="1"/>
                  </a:cubicBezTo>
                  <a:close/>
                </a:path>
              </a:pathLst>
            </a:custGeom>
            <a:solidFill>
              <a:srgbClr val="47220C"/>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30" name="Google Shape;469;p41">
              <a:extLst>
                <a:ext uri="{FF2B5EF4-FFF2-40B4-BE49-F238E27FC236}">
                  <a16:creationId xmlns:a16="http://schemas.microsoft.com/office/drawing/2014/main" id="{44E5D21B-A7E4-D565-C919-F8B55822032A}"/>
                </a:ext>
              </a:extLst>
            </p:cNvPr>
            <p:cNvSpPr/>
            <p:nvPr/>
          </p:nvSpPr>
          <p:spPr>
            <a:xfrm>
              <a:off x="6454725" y="1016400"/>
              <a:ext cx="4125" cy="6375"/>
            </a:xfrm>
            <a:custGeom>
              <a:avLst/>
              <a:gdLst/>
              <a:ahLst/>
              <a:cxnLst/>
              <a:rect l="l" t="t" r="r" b="b"/>
              <a:pathLst>
                <a:path w="165" h="255" extrusionOk="0">
                  <a:moveTo>
                    <a:pt x="165" y="14"/>
                  </a:moveTo>
                  <a:lnTo>
                    <a:pt x="82" y="158"/>
                  </a:lnTo>
                  <a:lnTo>
                    <a:pt x="34" y="254"/>
                  </a:lnTo>
                  <a:cubicBezTo>
                    <a:pt x="27" y="227"/>
                    <a:pt x="27" y="206"/>
                    <a:pt x="21" y="179"/>
                  </a:cubicBezTo>
                  <a:cubicBezTo>
                    <a:pt x="14" y="124"/>
                    <a:pt x="7" y="62"/>
                    <a:pt x="0" y="0"/>
                  </a:cubicBezTo>
                  <a:cubicBezTo>
                    <a:pt x="55" y="7"/>
                    <a:pt x="110" y="14"/>
                    <a:pt x="165" y="14"/>
                  </a:cubicBezTo>
                  <a:close/>
                </a:path>
              </a:pathLst>
            </a:custGeom>
            <a:solidFill>
              <a:srgbClr val="47271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31" name="Google Shape;470;p41">
              <a:extLst>
                <a:ext uri="{FF2B5EF4-FFF2-40B4-BE49-F238E27FC236}">
                  <a16:creationId xmlns:a16="http://schemas.microsoft.com/office/drawing/2014/main" id="{B2515064-0176-2F6A-320F-F98EDB57E502}"/>
                </a:ext>
              </a:extLst>
            </p:cNvPr>
            <p:cNvSpPr/>
            <p:nvPr/>
          </p:nvSpPr>
          <p:spPr>
            <a:xfrm>
              <a:off x="6463275" y="1015875"/>
              <a:ext cx="2775" cy="1925"/>
            </a:xfrm>
            <a:custGeom>
              <a:avLst/>
              <a:gdLst/>
              <a:ahLst/>
              <a:cxnLst/>
              <a:rect l="l" t="t" r="r" b="b"/>
              <a:pathLst>
                <a:path w="111" h="77" extrusionOk="0">
                  <a:moveTo>
                    <a:pt x="111" y="76"/>
                  </a:moveTo>
                  <a:cubicBezTo>
                    <a:pt x="76" y="69"/>
                    <a:pt x="35" y="62"/>
                    <a:pt x="1" y="62"/>
                  </a:cubicBezTo>
                  <a:cubicBezTo>
                    <a:pt x="35" y="42"/>
                    <a:pt x="69" y="21"/>
                    <a:pt x="104" y="1"/>
                  </a:cubicBezTo>
                  <a:cubicBezTo>
                    <a:pt x="104" y="28"/>
                    <a:pt x="111" y="49"/>
                    <a:pt x="111" y="76"/>
                  </a:cubicBezTo>
                  <a:close/>
                </a:path>
              </a:pathLst>
            </a:custGeom>
            <a:solidFill>
              <a:srgbClr val="47271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32" name="Google Shape;471;p41">
              <a:extLst>
                <a:ext uri="{FF2B5EF4-FFF2-40B4-BE49-F238E27FC236}">
                  <a16:creationId xmlns:a16="http://schemas.microsoft.com/office/drawing/2014/main" id="{F37622E6-DC09-EE5A-CB99-F13FE7687276}"/>
                </a:ext>
              </a:extLst>
            </p:cNvPr>
            <p:cNvSpPr/>
            <p:nvPr/>
          </p:nvSpPr>
          <p:spPr>
            <a:xfrm>
              <a:off x="6455225" y="1020350"/>
              <a:ext cx="1575" cy="2425"/>
            </a:xfrm>
            <a:custGeom>
              <a:avLst/>
              <a:gdLst/>
              <a:ahLst/>
              <a:cxnLst/>
              <a:rect l="l" t="t" r="r" b="b"/>
              <a:pathLst>
                <a:path w="63" h="97" extrusionOk="0">
                  <a:moveTo>
                    <a:pt x="62" y="0"/>
                  </a:moveTo>
                  <a:lnTo>
                    <a:pt x="14" y="96"/>
                  </a:lnTo>
                  <a:lnTo>
                    <a:pt x="1" y="21"/>
                  </a:lnTo>
                  <a:cubicBezTo>
                    <a:pt x="21" y="14"/>
                    <a:pt x="42" y="7"/>
                    <a:pt x="62" y="0"/>
                  </a:cubicBezTo>
                  <a:close/>
                </a:path>
              </a:pathLst>
            </a:custGeom>
            <a:solidFill>
              <a:srgbClr val="47271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33" name="Google Shape;472;p41">
              <a:extLst>
                <a:ext uri="{FF2B5EF4-FFF2-40B4-BE49-F238E27FC236}">
                  <a16:creationId xmlns:a16="http://schemas.microsoft.com/office/drawing/2014/main" id="{B2E7B970-6CED-FE12-7312-FF0A5480E2B5}"/>
                </a:ext>
              </a:extLst>
            </p:cNvPr>
            <p:cNvSpPr/>
            <p:nvPr/>
          </p:nvSpPr>
          <p:spPr>
            <a:xfrm>
              <a:off x="6463275" y="1015875"/>
              <a:ext cx="2775" cy="1925"/>
            </a:xfrm>
            <a:custGeom>
              <a:avLst/>
              <a:gdLst/>
              <a:ahLst/>
              <a:cxnLst/>
              <a:rect l="l" t="t" r="r" b="b"/>
              <a:pathLst>
                <a:path w="111" h="77" extrusionOk="0">
                  <a:moveTo>
                    <a:pt x="111" y="76"/>
                  </a:moveTo>
                  <a:cubicBezTo>
                    <a:pt x="76" y="69"/>
                    <a:pt x="35" y="62"/>
                    <a:pt x="1" y="62"/>
                  </a:cubicBezTo>
                  <a:cubicBezTo>
                    <a:pt x="35" y="42"/>
                    <a:pt x="69" y="21"/>
                    <a:pt x="104" y="1"/>
                  </a:cubicBezTo>
                  <a:cubicBezTo>
                    <a:pt x="104" y="28"/>
                    <a:pt x="111" y="49"/>
                    <a:pt x="111" y="76"/>
                  </a:cubicBezTo>
                  <a:close/>
                </a:path>
              </a:pathLst>
            </a:custGeom>
            <a:solidFill>
              <a:srgbClr val="47271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34" name="Google Shape;473;p41">
              <a:extLst>
                <a:ext uri="{FF2B5EF4-FFF2-40B4-BE49-F238E27FC236}">
                  <a16:creationId xmlns:a16="http://schemas.microsoft.com/office/drawing/2014/main" id="{CF84A110-B4DD-9305-05DC-CB48CE1EA42C}"/>
                </a:ext>
              </a:extLst>
            </p:cNvPr>
            <p:cNvSpPr/>
            <p:nvPr/>
          </p:nvSpPr>
          <p:spPr>
            <a:xfrm>
              <a:off x="6333325" y="1336300"/>
              <a:ext cx="89175" cy="85925"/>
            </a:xfrm>
            <a:custGeom>
              <a:avLst/>
              <a:gdLst/>
              <a:ahLst/>
              <a:cxnLst/>
              <a:rect l="l" t="t" r="r" b="b"/>
              <a:pathLst>
                <a:path w="3567" h="3437" extrusionOk="0">
                  <a:moveTo>
                    <a:pt x="3567" y="625"/>
                  </a:moveTo>
                  <a:lnTo>
                    <a:pt x="3457" y="693"/>
                  </a:lnTo>
                  <a:cubicBezTo>
                    <a:pt x="3457" y="693"/>
                    <a:pt x="3299" y="577"/>
                    <a:pt x="3142" y="734"/>
                  </a:cubicBezTo>
                  <a:cubicBezTo>
                    <a:pt x="2991" y="885"/>
                    <a:pt x="666" y="3326"/>
                    <a:pt x="666" y="3326"/>
                  </a:cubicBezTo>
                  <a:lnTo>
                    <a:pt x="604" y="3436"/>
                  </a:lnTo>
                  <a:lnTo>
                    <a:pt x="104" y="3299"/>
                  </a:lnTo>
                  <a:cubicBezTo>
                    <a:pt x="104" y="3299"/>
                    <a:pt x="1" y="3025"/>
                    <a:pt x="275" y="2819"/>
                  </a:cubicBezTo>
                  <a:cubicBezTo>
                    <a:pt x="556" y="2620"/>
                    <a:pt x="2764" y="851"/>
                    <a:pt x="2764" y="851"/>
                  </a:cubicBezTo>
                  <a:lnTo>
                    <a:pt x="2812" y="1"/>
                  </a:lnTo>
                  <a:lnTo>
                    <a:pt x="2956" y="21"/>
                  </a:lnTo>
                  <a:close/>
                </a:path>
              </a:pathLst>
            </a:custGeom>
            <a:solidFill>
              <a:srgbClr val="47271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35" name="Google Shape;474;p41">
              <a:extLst>
                <a:ext uri="{FF2B5EF4-FFF2-40B4-BE49-F238E27FC236}">
                  <a16:creationId xmlns:a16="http://schemas.microsoft.com/office/drawing/2014/main" id="{AB756B2A-A118-24DA-8EF0-F6F032789274}"/>
                </a:ext>
              </a:extLst>
            </p:cNvPr>
            <p:cNvSpPr/>
            <p:nvPr/>
          </p:nvSpPr>
          <p:spPr>
            <a:xfrm>
              <a:off x="6463275" y="1015875"/>
              <a:ext cx="2775" cy="1925"/>
            </a:xfrm>
            <a:custGeom>
              <a:avLst/>
              <a:gdLst/>
              <a:ahLst/>
              <a:cxnLst/>
              <a:rect l="l" t="t" r="r" b="b"/>
              <a:pathLst>
                <a:path w="111" h="77" extrusionOk="0">
                  <a:moveTo>
                    <a:pt x="111" y="76"/>
                  </a:moveTo>
                  <a:cubicBezTo>
                    <a:pt x="76" y="69"/>
                    <a:pt x="35" y="62"/>
                    <a:pt x="1" y="62"/>
                  </a:cubicBezTo>
                  <a:cubicBezTo>
                    <a:pt x="35" y="42"/>
                    <a:pt x="69" y="21"/>
                    <a:pt x="104" y="1"/>
                  </a:cubicBezTo>
                  <a:cubicBezTo>
                    <a:pt x="104" y="28"/>
                    <a:pt x="111" y="49"/>
                    <a:pt x="111" y="76"/>
                  </a:cubicBezTo>
                  <a:close/>
                </a:path>
              </a:pathLst>
            </a:custGeom>
            <a:solidFill>
              <a:srgbClr val="47271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36" name="Google Shape;475;p41">
              <a:extLst>
                <a:ext uri="{FF2B5EF4-FFF2-40B4-BE49-F238E27FC236}">
                  <a16:creationId xmlns:a16="http://schemas.microsoft.com/office/drawing/2014/main" id="{C302F9EF-9789-6193-52FD-0A774B7A4FD7}"/>
                </a:ext>
              </a:extLst>
            </p:cNvPr>
            <p:cNvSpPr/>
            <p:nvPr/>
          </p:nvSpPr>
          <p:spPr>
            <a:xfrm>
              <a:off x="6112000" y="1094750"/>
              <a:ext cx="28325" cy="86425"/>
            </a:xfrm>
            <a:custGeom>
              <a:avLst/>
              <a:gdLst/>
              <a:ahLst/>
              <a:cxnLst/>
              <a:rect l="l" t="t" r="r" b="b"/>
              <a:pathLst>
                <a:path w="1133" h="3457" extrusionOk="0">
                  <a:moveTo>
                    <a:pt x="536" y="3456"/>
                  </a:moveTo>
                  <a:cubicBezTo>
                    <a:pt x="563" y="3100"/>
                    <a:pt x="570" y="2798"/>
                    <a:pt x="817" y="2647"/>
                  </a:cubicBezTo>
                  <a:cubicBezTo>
                    <a:pt x="371" y="2222"/>
                    <a:pt x="549" y="2016"/>
                    <a:pt x="803" y="1440"/>
                  </a:cubicBezTo>
                  <a:lnTo>
                    <a:pt x="858" y="1516"/>
                  </a:lnTo>
                  <a:cubicBezTo>
                    <a:pt x="686" y="1077"/>
                    <a:pt x="604" y="857"/>
                    <a:pt x="275" y="624"/>
                  </a:cubicBezTo>
                  <a:cubicBezTo>
                    <a:pt x="275" y="624"/>
                    <a:pt x="275" y="624"/>
                    <a:pt x="275" y="617"/>
                  </a:cubicBezTo>
                  <a:cubicBezTo>
                    <a:pt x="220" y="686"/>
                    <a:pt x="323" y="1221"/>
                    <a:pt x="337" y="1358"/>
                  </a:cubicBezTo>
                  <a:cubicBezTo>
                    <a:pt x="220" y="1193"/>
                    <a:pt x="1" y="727"/>
                    <a:pt x="124" y="501"/>
                  </a:cubicBezTo>
                  <a:cubicBezTo>
                    <a:pt x="392" y="0"/>
                    <a:pt x="1070" y="1235"/>
                    <a:pt x="1132" y="1365"/>
                  </a:cubicBezTo>
                  <a:cubicBezTo>
                    <a:pt x="954" y="2051"/>
                    <a:pt x="563" y="2030"/>
                    <a:pt x="1098" y="2592"/>
                  </a:cubicBezTo>
                  <a:lnTo>
                    <a:pt x="1112" y="2846"/>
                  </a:lnTo>
                  <a:cubicBezTo>
                    <a:pt x="796" y="2915"/>
                    <a:pt x="686" y="3175"/>
                    <a:pt x="536" y="3456"/>
                  </a:cubicBezTo>
                  <a:close/>
                </a:path>
              </a:pathLst>
            </a:custGeom>
            <a:solidFill>
              <a:srgbClr val="47220C"/>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37" name="Google Shape;476;p41">
              <a:extLst>
                <a:ext uri="{FF2B5EF4-FFF2-40B4-BE49-F238E27FC236}">
                  <a16:creationId xmlns:a16="http://schemas.microsoft.com/office/drawing/2014/main" id="{62A1FDE5-B756-F909-AA65-3BC626740653}"/>
                </a:ext>
              </a:extLst>
            </p:cNvPr>
            <p:cNvSpPr/>
            <p:nvPr/>
          </p:nvSpPr>
          <p:spPr>
            <a:xfrm>
              <a:off x="6444950" y="1164350"/>
              <a:ext cx="37725" cy="55400"/>
            </a:xfrm>
            <a:custGeom>
              <a:avLst/>
              <a:gdLst/>
              <a:ahLst/>
              <a:cxnLst/>
              <a:rect l="l" t="t" r="r" b="b"/>
              <a:pathLst>
                <a:path w="1509" h="2216" extrusionOk="0">
                  <a:moveTo>
                    <a:pt x="1392" y="1221"/>
                  </a:moveTo>
                  <a:cubicBezTo>
                    <a:pt x="1392" y="988"/>
                    <a:pt x="1509" y="336"/>
                    <a:pt x="1475" y="151"/>
                  </a:cubicBezTo>
                  <a:cubicBezTo>
                    <a:pt x="1440" y="0"/>
                    <a:pt x="1283" y="21"/>
                    <a:pt x="1214" y="90"/>
                  </a:cubicBezTo>
                  <a:cubicBezTo>
                    <a:pt x="1015" y="316"/>
                    <a:pt x="1262" y="954"/>
                    <a:pt x="988" y="1228"/>
                  </a:cubicBezTo>
                  <a:cubicBezTo>
                    <a:pt x="0" y="2215"/>
                    <a:pt x="1392" y="1633"/>
                    <a:pt x="1392" y="122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38" name="Google Shape;477;p41">
              <a:extLst>
                <a:ext uri="{FF2B5EF4-FFF2-40B4-BE49-F238E27FC236}">
                  <a16:creationId xmlns:a16="http://schemas.microsoft.com/office/drawing/2014/main" id="{004B35BD-BF22-691B-6C54-A32223AF03B1}"/>
                </a:ext>
              </a:extLst>
            </p:cNvPr>
            <p:cNvSpPr/>
            <p:nvPr/>
          </p:nvSpPr>
          <p:spPr>
            <a:xfrm>
              <a:off x="5951700" y="1371450"/>
              <a:ext cx="683575" cy="532175"/>
            </a:xfrm>
            <a:custGeom>
              <a:avLst/>
              <a:gdLst/>
              <a:ahLst/>
              <a:cxnLst/>
              <a:rect l="l" t="t" r="r" b="b"/>
              <a:pathLst>
                <a:path w="27343" h="21287" extrusionOk="0">
                  <a:moveTo>
                    <a:pt x="13668" y="19805"/>
                  </a:moveTo>
                  <a:lnTo>
                    <a:pt x="18256" y="10259"/>
                  </a:lnTo>
                  <a:lnTo>
                    <a:pt x="19579" y="412"/>
                  </a:lnTo>
                  <a:cubicBezTo>
                    <a:pt x="19600" y="254"/>
                    <a:pt x="19689" y="131"/>
                    <a:pt x="19833" y="62"/>
                  </a:cubicBezTo>
                  <a:cubicBezTo>
                    <a:pt x="19977" y="0"/>
                    <a:pt x="20128" y="7"/>
                    <a:pt x="20265" y="96"/>
                  </a:cubicBezTo>
                  <a:lnTo>
                    <a:pt x="26889" y="4376"/>
                  </a:lnTo>
                  <a:cubicBezTo>
                    <a:pt x="26924" y="4396"/>
                    <a:pt x="26951" y="4424"/>
                    <a:pt x="26979" y="4451"/>
                  </a:cubicBezTo>
                  <a:cubicBezTo>
                    <a:pt x="27088" y="4574"/>
                    <a:pt x="27178" y="4753"/>
                    <a:pt x="27226" y="4904"/>
                  </a:cubicBezTo>
                  <a:cubicBezTo>
                    <a:pt x="27342" y="5260"/>
                    <a:pt x="27294" y="5637"/>
                    <a:pt x="27136" y="5973"/>
                  </a:cubicBezTo>
                  <a:cubicBezTo>
                    <a:pt x="27082" y="6090"/>
                    <a:pt x="26972" y="6227"/>
                    <a:pt x="26896" y="6330"/>
                  </a:cubicBezTo>
                  <a:cubicBezTo>
                    <a:pt x="26752" y="6508"/>
                    <a:pt x="26601" y="6693"/>
                    <a:pt x="26451" y="6872"/>
                  </a:cubicBezTo>
                  <a:cubicBezTo>
                    <a:pt x="25964" y="7461"/>
                    <a:pt x="25470" y="8037"/>
                    <a:pt x="24969" y="8620"/>
                  </a:cubicBezTo>
                  <a:cubicBezTo>
                    <a:pt x="23522" y="10300"/>
                    <a:pt x="22062" y="11974"/>
                    <a:pt x="20594" y="13647"/>
                  </a:cubicBezTo>
                  <a:cubicBezTo>
                    <a:pt x="18407" y="16143"/>
                    <a:pt x="16212" y="18632"/>
                    <a:pt x="14018" y="21115"/>
                  </a:cubicBezTo>
                  <a:cubicBezTo>
                    <a:pt x="13997" y="21135"/>
                    <a:pt x="13983" y="21156"/>
                    <a:pt x="13963" y="21170"/>
                  </a:cubicBezTo>
                  <a:cubicBezTo>
                    <a:pt x="13881" y="21245"/>
                    <a:pt x="13771" y="21286"/>
                    <a:pt x="13668" y="21286"/>
                  </a:cubicBezTo>
                  <a:cubicBezTo>
                    <a:pt x="13565" y="21286"/>
                    <a:pt x="13455" y="21245"/>
                    <a:pt x="13373" y="21170"/>
                  </a:cubicBezTo>
                  <a:cubicBezTo>
                    <a:pt x="13353" y="21156"/>
                    <a:pt x="13339" y="21135"/>
                    <a:pt x="13325" y="21115"/>
                  </a:cubicBezTo>
                  <a:cubicBezTo>
                    <a:pt x="11124" y="18632"/>
                    <a:pt x="8929" y="16143"/>
                    <a:pt x="6742" y="13647"/>
                  </a:cubicBezTo>
                  <a:cubicBezTo>
                    <a:pt x="5274" y="11974"/>
                    <a:pt x="3814" y="10300"/>
                    <a:pt x="2367" y="8620"/>
                  </a:cubicBezTo>
                  <a:cubicBezTo>
                    <a:pt x="1866" y="8037"/>
                    <a:pt x="1372" y="7461"/>
                    <a:pt x="885" y="6872"/>
                  </a:cubicBezTo>
                  <a:cubicBezTo>
                    <a:pt x="735" y="6693"/>
                    <a:pt x="584" y="6508"/>
                    <a:pt x="440" y="6330"/>
                  </a:cubicBezTo>
                  <a:cubicBezTo>
                    <a:pt x="364" y="6227"/>
                    <a:pt x="255" y="6090"/>
                    <a:pt x="200" y="5973"/>
                  </a:cubicBezTo>
                  <a:cubicBezTo>
                    <a:pt x="42" y="5637"/>
                    <a:pt x="1" y="5260"/>
                    <a:pt x="110" y="4904"/>
                  </a:cubicBezTo>
                  <a:cubicBezTo>
                    <a:pt x="159" y="4753"/>
                    <a:pt x="248" y="4574"/>
                    <a:pt x="357" y="4451"/>
                  </a:cubicBezTo>
                  <a:cubicBezTo>
                    <a:pt x="385" y="4424"/>
                    <a:pt x="412" y="4396"/>
                    <a:pt x="447" y="4376"/>
                  </a:cubicBezTo>
                  <a:lnTo>
                    <a:pt x="7078" y="96"/>
                  </a:lnTo>
                  <a:cubicBezTo>
                    <a:pt x="7208" y="7"/>
                    <a:pt x="7359" y="0"/>
                    <a:pt x="7503" y="62"/>
                  </a:cubicBezTo>
                  <a:cubicBezTo>
                    <a:pt x="7647" y="131"/>
                    <a:pt x="7736" y="254"/>
                    <a:pt x="7757" y="412"/>
                  </a:cubicBezTo>
                  <a:lnTo>
                    <a:pt x="9080" y="10259"/>
                  </a:lnTo>
                  <a:close/>
                </a:path>
              </a:pathLst>
            </a:custGeom>
            <a:solidFill>
              <a:srgbClr val="47220C"/>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39" name="Google Shape;478;p41">
              <a:extLst>
                <a:ext uri="{FF2B5EF4-FFF2-40B4-BE49-F238E27FC236}">
                  <a16:creationId xmlns:a16="http://schemas.microsoft.com/office/drawing/2014/main" id="{5F37AED8-90B5-4D64-0CE7-205CF8FCBDA7}"/>
                </a:ext>
              </a:extLst>
            </p:cNvPr>
            <p:cNvSpPr/>
            <p:nvPr/>
          </p:nvSpPr>
          <p:spPr>
            <a:xfrm>
              <a:off x="5959600" y="1383100"/>
              <a:ext cx="333800" cy="509200"/>
            </a:xfrm>
            <a:custGeom>
              <a:avLst/>
              <a:gdLst/>
              <a:ahLst/>
              <a:cxnLst/>
              <a:rect l="l" t="t" r="r" b="b"/>
              <a:pathLst>
                <a:path w="13352" h="20368" extrusionOk="0">
                  <a:moveTo>
                    <a:pt x="7002" y="1"/>
                  </a:moveTo>
                  <a:lnTo>
                    <a:pt x="371" y="4287"/>
                  </a:lnTo>
                  <a:cubicBezTo>
                    <a:pt x="371" y="4287"/>
                    <a:pt x="0" y="4698"/>
                    <a:pt x="288" y="5322"/>
                  </a:cubicBezTo>
                  <a:cubicBezTo>
                    <a:pt x="576" y="5946"/>
                    <a:pt x="13352" y="20368"/>
                    <a:pt x="13352" y="20368"/>
                  </a:cubicBezTo>
                  <a:lnTo>
                    <a:pt x="8332" y="9924"/>
                  </a:ln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40" name="Google Shape;479;p41">
              <a:extLst>
                <a:ext uri="{FF2B5EF4-FFF2-40B4-BE49-F238E27FC236}">
                  <a16:creationId xmlns:a16="http://schemas.microsoft.com/office/drawing/2014/main" id="{82310D91-6F4D-31D2-343C-996BA6409E7F}"/>
                </a:ext>
              </a:extLst>
            </p:cNvPr>
            <p:cNvSpPr/>
            <p:nvPr/>
          </p:nvSpPr>
          <p:spPr>
            <a:xfrm>
              <a:off x="6293400" y="1383100"/>
              <a:ext cx="333800" cy="509200"/>
            </a:xfrm>
            <a:custGeom>
              <a:avLst/>
              <a:gdLst/>
              <a:ahLst/>
              <a:cxnLst/>
              <a:rect l="l" t="t" r="r" b="b"/>
              <a:pathLst>
                <a:path w="13352" h="20368" extrusionOk="0">
                  <a:moveTo>
                    <a:pt x="6350" y="1"/>
                  </a:moveTo>
                  <a:lnTo>
                    <a:pt x="12981" y="4287"/>
                  </a:lnTo>
                  <a:cubicBezTo>
                    <a:pt x="12981" y="4287"/>
                    <a:pt x="13352" y="4698"/>
                    <a:pt x="13064" y="5322"/>
                  </a:cubicBezTo>
                  <a:cubicBezTo>
                    <a:pt x="12776" y="5946"/>
                    <a:pt x="0" y="20368"/>
                    <a:pt x="0" y="20368"/>
                  </a:cubicBezTo>
                  <a:lnTo>
                    <a:pt x="5020" y="9924"/>
                  </a:ln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41" name="Google Shape;480;p41">
              <a:extLst>
                <a:ext uri="{FF2B5EF4-FFF2-40B4-BE49-F238E27FC236}">
                  <a16:creationId xmlns:a16="http://schemas.microsoft.com/office/drawing/2014/main" id="{F243B72F-6AEF-AA61-6302-BAB294C6A712}"/>
                </a:ext>
              </a:extLst>
            </p:cNvPr>
            <p:cNvSpPr/>
            <p:nvPr/>
          </p:nvSpPr>
          <p:spPr>
            <a:xfrm>
              <a:off x="6013075" y="1082750"/>
              <a:ext cx="564075" cy="841775"/>
            </a:xfrm>
            <a:custGeom>
              <a:avLst/>
              <a:gdLst/>
              <a:ahLst/>
              <a:cxnLst/>
              <a:rect l="l" t="t" r="r" b="b"/>
              <a:pathLst>
                <a:path w="22563" h="33671" extrusionOk="0">
                  <a:moveTo>
                    <a:pt x="22562" y="16452"/>
                  </a:moveTo>
                  <a:lnTo>
                    <a:pt x="19394" y="12042"/>
                  </a:lnTo>
                  <a:lnTo>
                    <a:pt x="17021" y="11164"/>
                  </a:lnTo>
                  <a:lnTo>
                    <a:pt x="15718" y="11494"/>
                  </a:lnTo>
                  <a:lnTo>
                    <a:pt x="15794" y="7708"/>
                  </a:lnTo>
                  <a:cubicBezTo>
                    <a:pt x="16102" y="7406"/>
                    <a:pt x="16665" y="6741"/>
                    <a:pt x="16898" y="5678"/>
                  </a:cubicBezTo>
                  <a:cubicBezTo>
                    <a:pt x="17227" y="4163"/>
                    <a:pt x="17179" y="3408"/>
                    <a:pt x="17179" y="3408"/>
                  </a:cubicBezTo>
                  <a:lnTo>
                    <a:pt x="17645" y="3278"/>
                  </a:lnTo>
                  <a:cubicBezTo>
                    <a:pt x="17591" y="2078"/>
                    <a:pt x="17501" y="659"/>
                    <a:pt x="17501" y="659"/>
                  </a:cubicBezTo>
                  <a:cubicBezTo>
                    <a:pt x="17515" y="549"/>
                    <a:pt x="17522" y="439"/>
                    <a:pt x="17522" y="329"/>
                  </a:cubicBezTo>
                  <a:lnTo>
                    <a:pt x="16240" y="0"/>
                  </a:lnTo>
                  <a:lnTo>
                    <a:pt x="11295" y="0"/>
                  </a:lnTo>
                  <a:lnTo>
                    <a:pt x="5082" y="0"/>
                  </a:lnTo>
                  <a:cubicBezTo>
                    <a:pt x="5069" y="213"/>
                    <a:pt x="4863" y="700"/>
                    <a:pt x="4883" y="933"/>
                  </a:cubicBezTo>
                  <a:lnTo>
                    <a:pt x="5089" y="2757"/>
                  </a:lnTo>
                  <a:cubicBezTo>
                    <a:pt x="5267" y="3189"/>
                    <a:pt x="5501" y="3642"/>
                    <a:pt x="5795" y="4108"/>
                  </a:cubicBezTo>
                  <a:cubicBezTo>
                    <a:pt x="7160" y="4574"/>
                    <a:pt x="8957" y="3765"/>
                    <a:pt x="9334" y="4293"/>
                  </a:cubicBezTo>
                  <a:cubicBezTo>
                    <a:pt x="9601" y="4677"/>
                    <a:pt x="8724" y="5623"/>
                    <a:pt x="8724" y="5623"/>
                  </a:cubicBezTo>
                  <a:lnTo>
                    <a:pt x="11234" y="3875"/>
                  </a:lnTo>
                  <a:lnTo>
                    <a:pt x="11234" y="6049"/>
                  </a:lnTo>
                  <a:cubicBezTo>
                    <a:pt x="11234" y="6439"/>
                    <a:pt x="11254" y="6830"/>
                    <a:pt x="10678" y="6611"/>
                  </a:cubicBezTo>
                  <a:cubicBezTo>
                    <a:pt x="10520" y="6549"/>
                    <a:pt x="10280" y="6474"/>
                    <a:pt x="10157" y="6522"/>
                  </a:cubicBezTo>
                  <a:cubicBezTo>
                    <a:pt x="9958" y="6590"/>
                    <a:pt x="9773" y="6734"/>
                    <a:pt x="9972" y="6769"/>
                  </a:cubicBezTo>
                  <a:cubicBezTo>
                    <a:pt x="10171" y="6803"/>
                    <a:pt x="10808" y="6837"/>
                    <a:pt x="10808" y="6837"/>
                  </a:cubicBezTo>
                  <a:cubicBezTo>
                    <a:pt x="10808" y="6837"/>
                    <a:pt x="11138" y="6830"/>
                    <a:pt x="11138" y="7338"/>
                  </a:cubicBezTo>
                  <a:lnTo>
                    <a:pt x="11138" y="7982"/>
                  </a:lnTo>
                  <a:cubicBezTo>
                    <a:pt x="11138" y="7982"/>
                    <a:pt x="10980" y="8270"/>
                    <a:pt x="10747" y="8270"/>
                  </a:cubicBezTo>
                  <a:lnTo>
                    <a:pt x="9176" y="8270"/>
                  </a:lnTo>
                  <a:cubicBezTo>
                    <a:pt x="9176" y="8270"/>
                    <a:pt x="8916" y="8106"/>
                    <a:pt x="8868" y="8030"/>
                  </a:cubicBezTo>
                  <a:cubicBezTo>
                    <a:pt x="8820" y="7962"/>
                    <a:pt x="8902" y="8387"/>
                    <a:pt x="9067" y="8572"/>
                  </a:cubicBezTo>
                  <a:cubicBezTo>
                    <a:pt x="9238" y="8764"/>
                    <a:pt x="9320" y="8764"/>
                    <a:pt x="9320" y="8764"/>
                  </a:cubicBezTo>
                  <a:cubicBezTo>
                    <a:pt x="9320" y="8764"/>
                    <a:pt x="9149" y="8456"/>
                    <a:pt x="9320" y="8456"/>
                  </a:cubicBezTo>
                  <a:lnTo>
                    <a:pt x="10781" y="8456"/>
                  </a:lnTo>
                  <a:cubicBezTo>
                    <a:pt x="10781" y="8456"/>
                    <a:pt x="11432" y="8545"/>
                    <a:pt x="11528" y="8908"/>
                  </a:cubicBezTo>
                  <a:cubicBezTo>
                    <a:pt x="11624" y="9272"/>
                    <a:pt x="11165" y="9347"/>
                    <a:pt x="10760" y="9347"/>
                  </a:cubicBezTo>
                  <a:cubicBezTo>
                    <a:pt x="10356" y="9347"/>
                    <a:pt x="10047" y="9532"/>
                    <a:pt x="10678" y="9855"/>
                  </a:cubicBezTo>
                  <a:cubicBezTo>
                    <a:pt x="10870" y="9951"/>
                    <a:pt x="11055" y="9999"/>
                    <a:pt x="11206" y="10026"/>
                  </a:cubicBezTo>
                  <a:cubicBezTo>
                    <a:pt x="10870" y="10739"/>
                    <a:pt x="10616" y="11295"/>
                    <a:pt x="10616" y="11295"/>
                  </a:cubicBezTo>
                  <a:lnTo>
                    <a:pt x="7201" y="9436"/>
                  </a:lnTo>
                  <a:lnTo>
                    <a:pt x="6954" y="10143"/>
                  </a:lnTo>
                  <a:lnTo>
                    <a:pt x="8792" y="12330"/>
                  </a:lnTo>
                  <a:lnTo>
                    <a:pt x="5542" y="11164"/>
                  </a:lnTo>
                  <a:lnTo>
                    <a:pt x="3169" y="12042"/>
                  </a:lnTo>
                  <a:lnTo>
                    <a:pt x="1" y="16452"/>
                  </a:lnTo>
                  <a:lnTo>
                    <a:pt x="3752" y="16911"/>
                  </a:lnTo>
                  <a:lnTo>
                    <a:pt x="1900" y="17885"/>
                  </a:lnTo>
                  <a:lnTo>
                    <a:pt x="10802" y="32807"/>
                  </a:lnTo>
                  <a:lnTo>
                    <a:pt x="11268" y="33671"/>
                  </a:lnTo>
                  <a:lnTo>
                    <a:pt x="11762" y="32807"/>
                  </a:lnTo>
                  <a:lnTo>
                    <a:pt x="20512" y="17885"/>
                  </a:lnTo>
                  <a:lnTo>
                    <a:pt x="18811" y="16911"/>
                  </a:lnTo>
                  <a:close/>
                </a:path>
              </a:pathLst>
            </a:custGeom>
            <a:solidFill>
              <a:srgbClr val="47220C"/>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42" name="Google Shape;481;p41">
              <a:extLst>
                <a:ext uri="{FF2B5EF4-FFF2-40B4-BE49-F238E27FC236}">
                  <a16:creationId xmlns:a16="http://schemas.microsoft.com/office/drawing/2014/main" id="{0D8E0492-E65B-C3B5-BB30-2910A6CE75A2}"/>
                </a:ext>
              </a:extLst>
            </p:cNvPr>
            <p:cNvSpPr/>
            <p:nvPr/>
          </p:nvSpPr>
          <p:spPr>
            <a:xfrm>
              <a:off x="6033150" y="1376600"/>
              <a:ext cx="261975" cy="524800"/>
            </a:xfrm>
            <a:custGeom>
              <a:avLst/>
              <a:gdLst/>
              <a:ahLst/>
              <a:cxnLst/>
              <a:rect l="l" t="t" r="r" b="b"/>
              <a:pathLst>
                <a:path w="10479" h="20992" extrusionOk="0">
                  <a:moveTo>
                    <a:pt x="4444" y="0"/>
                  </a:moveTo>
                  <a:lnTo>
                    <a:pt x="2647" y="658"/>
                  </a:lnTo>
                  <a:lnTo>
                    <a:pt x="0" y="4348"/>
                  </a:lnTo>
                  <a:lnTo>
                    <a:pt x="4259" y="4862"/>
                  </a:lnTo>
                  <a:lnTo>
                    <a:pt x="1989" y="6282"/>
                  </a:lnTo>
                  <a:lnTo>
                    <a:pt x="10479" y="20991"/>
                  </a:ln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43" name="Google Shape;482;p41">
              <a:extLst>
                <a:ext uri="{FF2B5EF4-FFF2-40B4-BE49-F238E27FC236}">
                  <a16:creationId xmlns:a16="http://schemas.microsoft.com/office/drawing/2014/main" id="{1030016A-272E-1276-5473-BC307B6B633C}"/>
                </a:ext>
              </a:extLst>
            </p:cNvPr>
            <p:cNvSpPr/>
            <p:nvPr/>
          </p:nvSpPr>
          <p:spPr>
            <a:xfrm>
              <a:off x="6295100" y="1376600"/>
              <a:ext cx="261975" cy="524800"/>
            </a:xfrm>
            <a:custGeom>
              <a:avLst/>
              <a:gdLst/>
              <a:ahLst/>
              <a:cxnLst/>
              <a:rect l="l" t="t" r="r" b="b"/>
              <a:pathLst>
                <a:path w="10479" h="20992" extrusionOk="0">
                  <a:moveTo>
                    <a:pt x="1" y="20991"/>
                  </a:moveTo>
                  <a:lnTo>
                    <a:pt x="6035" y="0"/>
                  </a:lnTo>
                  <a:lnTo>
                    <a:pt x="7832" y="658"/>
                  </a:lnTo>
                  <a:lnTo>
                    <a:pt x="10479" y="4348"/>
                  </a:lnTo>
                  <a:lnTo>
                    <a:pt x="6227" y="4862"/>
                  </a:lnTo>
                  <a:lnTo>
                    <a:pt x="8497" y="6282"/>
                  </a:ln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44" name="Google Shape;483;p41">
              <a:extLst>
                <a:ext uri="{FF2B5EF4-FFF2-40B4-BE49-F238E27FC236}">
                  <a16:creationId xmlns:a16="http://schemas.microsoft.com/office/drawing/2014/main" id="{9D4D34D6-355E-EFB5-2C39-5EA01415D056}"/>
                </a:ext>
              </a:extLst>
            </p:cNvPr>
            <p:cNvSpPr/>
            <p:nvPr/>
          </p:nvSpPr>
          <p:spPr>
            <a:xfrm>
              <a:off x="6159325" y="1295500"/>
              <a:ext cx="106150" cy="205750"/>
            </a:xfrm>
            <a:custGeom>
              <a:avLst/>
              <a:gdLst/>
              <a:ahLst/>
              <a:cxnLst/>
              <a:rect l="l" t="t" r="r" b="b"/>
              <a:pathLst>
                <a:path w="4246" h="8230" extrusionOk="0">
                  <a:moveTo>
                    <a:pt x="3004" y="5130"/>
                  </a:moveTo>
                  <a:lnTo>
                    <a:pt x="1461" y="8003"/>
                  </a:lnTo>
                  <a:cubicBezTo>
                    <a:pt x="1379" y="8154"/>
                    <a:pt x="1221" y="8230"/>
                    <a:pt x="1050" y="8202"/>
                  </a:cubicBezTo>
                  <a:cubicBezTo>
                    <a:pt x="878" y="8175"/>
                    <a:pt x="755" y="8044"/>
                    <a:pt x="734" y="7873"/>
                  </a:cubicBezTo>
                  <a:lnTo>
                    <a:pt x="7" y="2689"/>
                  </a:lnTo>
                  <a:cubicBezTo>
                    <a:pt x="0" y="2647"/>
                    <a:pt x="0" y="2613"/>
                    <a:pt x="7" y="2572"/>
                  </a:cubicBezTo>
                  <a:lnTo>
                    <a:pt x="364" y="343"/>
                  </a:lnTo>
                  <a:cubicBezTo>
                    <a:pt x="391" y="165"/>
                    <a:pt x="535" y="28"/>
                    <a:pt x="714" y="14"/>
                  </a:cubicBezTo>
                  <a:cubicBezTo>
                    <a:pt x="892" y="0"/>
                    <a:pt x="1056" y="103"/>
                    <a:pt x="1118" y="275"/>
                  </a:cubicBezTo>
                  <a:lnTo>
                    <a:pt x="1523" y="1413"/>
                  </a:lnTo>
                  <a:lnTo>
                    <a:pt x="4122" y="4622"/>
                  </a:lnTo>
                  <a:cubicBezTo>
                    <a:pt x="4231" y="4753"/>
                    <a:pt x="4245" y="4924"/>
                    <a:pt x="4156" y="5061"/>
                  </a:cubicBezTo>
                  <a:cubicBezTo>
                    <a:pt x="4074" y="5205"/>
                    <a:pt x="3923" y="5281"/>
                    <a:pt x="3758" y="5253"/>
                  </a:cubicBezTo>
                  <a:close/>
                </a:path>
              </a:pathLst>
            </a:custGeom>
            <a:solidFill>
              <a:srgbClr val="47220C"/>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45" name="Google Shape;484;p41">
              <a:extLst>
                <a:ext uri="{FF2B5EF4-FFF2-40B4-BE49-F238E27FC236}">
                  <a16:creationId xmlns:a16="http://schemas.microsoft.com/office/drawing/2014/main" id="{AD51F9F0-B8C1-2EDF-D864-9FE90AB684BB}"/>
                </a:ext>
              </a:extLst>
            </p:cNvPr>
            <p:cNvSpPr/>
            <p:nvPr/>
          </p:nvSpPr>
          <p:spPr>
            <a:xfrm>
              <a:off x="6169100" y="1305625"/>
              <a:ext cx="85750" cy="185350"/>
            </a:xfrm>
            <a:custGeom>
              <a:avLst/>
              <a:gdLst/>
              <a:ahLst/>
              <a:cxnLst/>
              <a:rect l="l" t="t" r="r" b="b"/>
              <a:pathLst>
                <a:path w="3430" h="7414" extrusionOk="0">
                  <a:moveTo>
                    <a:pt x="3429" y="4464"/>
                  </a:moveTo>
                  <a:cubicBezTo>
                    <a:pt x="2181" y="2928"/>
                    <a:pt x="1015" y="1858"/>
                    <a:pt x="357" y="0"/>
                  </a:cubicBezTo>
                  <a:cubicBezTo>
                    <a:pt x="240" y="741"/>
                    <a:pt x="117" y="1488"/>
                    <a:pt x="0" y="2229"/>
                  </a:cubicBezTo>
                  <a:cubicBezTo>
                    <a:pt x="240" y="3957"/>
                    <a:pt x="487" y="5685"/>
                    <a:pt x="727" y="7413"/>
                  </a:cubicBezTo>
                  <a:cubicBezTo>
                    <a:pt x="1283" y="6371"/>
                    <a:pt x="1838" y="5335"/>
                    <a:pt x="2400" y="4293"/>
                  </a:cubicBezTo>
                  <a:cubicBezTo>
                    <a:pt x="2743" y="4348"/>
                    <a:pt x="3086" y="4409"/>
                    <a:pt x="3429" y="4464"/>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46" name="Google Shape;485;p41">
              <a:extLst>
                <a:ext uri="{FF2B5EF4-FFF2-40B4-BE49-F238E27FC236}">
                  <a16:creationId xmlns:a16="http://schemas.microsoft.com/office/drawing/2014/main" id="{E0A63232-1767-B8B2-05AA-E0BBA7229DEE}"/>
                </a:ext>
              </a:extLst>
            </p:cNvPr>
            <p:cNvSpPr/>
            <p:nvPr/>
          </p:nvSpPr>
          <p:spPr>
            <a:xfrm>
              <a:off x="6325625" y="1295500"/>
              <a:ext cx="105975" cy="205750"/>
            </a:xfrm>
            <a:custGeom>
              <a:avLst/>
              <a:gdLst/>
              <a:ahLst/>
              <a:cxnLst/>
              <a:rect l="l" t="t" r="r" b="b"/>
              <a:pathLst>
                <a:path w="4239" h="8230" extrusionOk="0">
                  <a:moveTo>
                    <a:pt x="2716" y="1413"/>
                  </a:moveTo>
                  <a:lnTo>
                    <a:pt x="3120" y="275"/>
                  </a:lnTo>
                  <a:cubicBezTo>
                    <a:pt x="3182" y="103"/>
                    <a:pt x="3347" y="0"/>
                    <a:pt x="3525" y="14"/>
                  </a:cubicBezTo>
                  <a:cubicBezTo>
                    <a:pt x="3703" y="28"/>
                    <a:pt x="3847" y="165"/>
                    <a:pt x="3875" y="343"/>
                  </a:cubicBezTo>
                  <a:lnTo>
                    <a:pt x="4231" y="2572"/>
                  </a:lnTo>
                  <a:cubicBezTo>
                    <a:pt x="4238" y="2613"/>
                    <a:pt x="4238" y="2647"/>
                    <a:pt x="4238" y="2689"/>
                  </a:cubicBezTo>
                  <a:lnTo>
                    <a:pt x="3504" y="7873"/>
                  </a:lnTo>
                  <a:cubicBezTo>
                    <a:pt x="3484" y="8044"/>
                    <a:pt x="3360" y="8175"/>
                    <a:pt x="3189" y="8202"/>
                  </a:cubicBezTo>
                  <a:cubicBezTo>
                    <a:pt x="3018" y="8230"/>
                    <a:pt x="2860" y="8154"/>
                    <a:pt x="2778" y="8003"/>
                  </a:cubicBezTo>
                  <a:lnTo>
                    <a:pt x="1235" y="5130"/>
                  </a:lnTo>
                  <a:lnTo>
                    <a:pt x="480" y="5253"/>
                  </a:lnTo>
                  <a:cubicBezTo>
                    <a:pt x="316" y="5281"/>
                    <a:pt x="165" y="5205"/>
                    <a:pt x="83" y="5061"/>
                  </a:cubicBezTo>
                  <a:cubicBezTo>
                    <a:pt x="0" y="4924"/>
                    <a:pt x="7" y="4753"/>
                    <a:pt x="117" y="4622"/>
                  </a:cubicBezTo>
                  <a:close/>
                </a:path>
              </a:pathLst>
            </a:custGeom>
            <a:solidFill>
              <a:srgbClr val="47220C"/>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47" name="Google Shape;486;p41">
              <a:extLst>
                <a:ext uri="{FF2B5EF4-FFF2-40B4-BE49-F238E27FC236}">
                  <a16:creationId xmlns:a16="http://schemas.microsoft.com/office/drawing/2014/main" id="{B5F4C516-2CF5-7C33-2115-C3EFDBDE6774}"/>
                </a:ext>
              </a:extLst>
            </p:cNvPr>
            <p:cNvSpPr/>
            <p:nvPr/>
          </p:nvSpPr>
          <p:spPr>
            <a:xfrm>
              <a:off x="6336075" y="1305625"/>
              <a:ext cx="85750" cy="185350"/>
            </a:xfrm>
            <a:custGeom>
              <a:avLst/>
              <a:gdLst/>
              <a:ahLst/>
              <a:cxnLst/>
              <a:rect l="l" t="t" r="r" b="b"/>
              <a:pathLst>
                <a:path w="3430" h="7414" extrusionOk="0">
                  <a:moveTo>
                    <a:pt x="1" y="4464"/>
                  </a:moveTo>
                  <a:lnTo>
                    <a:pt x="2648" y="1200"/>
                  </a:lnTo>
                  <a:lnTo>
                    <a:pt x="3073" y="0"/>
                  </a:lnTo>
                  <a:lnTo>
                    <a:pt x="3429" y="2229"/>
                  </a:lnTo>
                  <a:lnTo>
                    <a:pt x="2702" y="7413"/>
                  </a:lnTo>
                  <a:lnTo>
                    <a:pt x="1029" y="4293"/>
                  </a:ln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48" name="Google Shape;487;p41">
              <a:extLst>
                <a:ext uri="{FF2B5EF4-FFF2-40B4-BE49-F238E27FC236}">
                  <a16:creationId xmlns:a16="http://schemas.microsoft.com/office/drawing/2014/main" id="{A79E32B4-9F99-1A65-1FE3-91D85110E9A4}"/>
                </a:ext>
              </a:extLst>
            </p:cNvPr>
            <p:cNvSpPr/>
            <p:nvPr/>
          </p:nvSpPr>
          <p:spPr>
            <a:xfrm>
              <a:off x="6306250" y="801575"/>
              <a:ext cx="11850" cy="8100"/>
            </a:xfrm>
            <a:custGeom>
              <a:avLst/>
              <a:gdLst/>
              <a:ahLst/>
              <a:cxnLst/>
              <a:rect l="l" t="t" r="r" b="b"/>
              <a:pathLst>
                <a:path w="474" h="324" extrusionOk="0">
                  <a:moveTo>
                    <a:pt x="474" y="323"/>
                  </a:moveTo>
                  <a:cubicBezTo>
                    <a:pt x="371" y="261"/>
                    <a:pt x="281" y="200"/>
                    <a:pt x="233" y="165"/>
                  </a:cubicBezTo>
                  <a:cubicBezTo>
                    <a:pt x="158" y="117"/>
                    <a:pt x="83" y="69"/>
                    <a:pt x="0" y="14"/>
                  </a:cubicBezTo>
                  <a:cubicBezTo>
                    <a:pt x="83" y="1"/>
                    <a:pt x="165" y="1"/>
                    <a:pt x="192" y="21"/>
                  </a:cubicBezTo>
                  <a:cubicBezTo>
                    <a:pt x="288" y="124"/>
                    <a:pt x="377" y="220"/>
                    <a:pt x="474" y="323"/>
                  </a:cubicBezTo>
                  <a:close/>
                </a:path>
              </a:pathLst>
            </a:custGeom>
            <a:solidFill>
              <a:srgbClr val="47271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49" name="Google Shape;488;p41">
              <a:extLst>
                <a:ext uri="{FF2B5EF4-FFF2-40B4-BE49-F238E27FC236}">
                  <a16:creationId xmlns:a16="http://schemas.microsoft.com/office/drawing/2014/main" id="{6AEE98DF-4D38-D4B0-AA29-5978359F2A46}"/>
                </a:ext>
              </a:extLst>
            </p:cNvPr>
            <p:cNvSpPr/>
            <p:nvPr/>
          </p:nvSpPr>
          <p:spPr>
            <a:xfrm>
              <a:off x="6243675" y="1489575"/>
              <a:ext cx="103050" cy="277400"/>
            </a:xfrm>
            <a:custGeom>
              <a:avLst/>
              <a:gdLst/>
              <a:ahLst/>
              <a:cxnLst/>
              <a:rect l="l" t="t" r="r" b="b"/>
              <a:pathLst>
                <a:path w="4122" h="11096" extrusionOk="0">
                  <a:moveTo>
                    <a:pt x="4122" y="5383"/>
                  </a:moveTo>
                  <a:lnTo>
                    <a:pt x="2071" y="11096"/>
                  </a:lnTo>
                  <a:lnTo>
                    <a:pt x="0" y="5342"/>
                  </a:lnTo>
                  <a:lnTo>
                    <a:pt x="871" y="0"/>
                  </a:lnTo>
                  <a:lnTo>
                    <a:pt x="3237" y="0"/>
                  </a:lnTo>
                  <a:close/>
                </a:path>
              </a:pathLst>
            </a:custGeom>
            <a:solidFill>
              <a:srgbClr val="47220C"/>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50" name="Google Shape;489;p41">
              <a:extLst>
                <a:ext uri="{FF2B5EF4-FFF2-40B4-BE49-F238E27FC236}">
                  <a16:creationId xmlns:a16="http://schemas.microsoft.com/office/drawing/2014/main" id="{C5C27AF1-22C9-3ECB-D681-07EA3F7D6B4B}"/>
                </a:ext>
              </a:extLst>
            </p:cNvPr>
            <p:cNvSpPr/>
            <p:nvPr/>
          </p:nvSpPr>
          <p:spPr>
            <a:xfrm>
              <a:off x="6254975" y="1500700"/>
              <a:ext cx="80275" cy="280525"/>
            </a:xfrm>
            <a:custGeom>
              <a:avLst/>
              <a:gdLst/>
              <a:ahLst/>
              <a:cxnLst/>
              <a:rect l="l" t="t" r="r" b="b"/>
              <a:pathLst>
                <a:path w="3211" h="11221" extrusionOk="0">
                  <a:moveTo>
                    <a:pt x="3210" y="4897"/>
                  </a:moveTo>
                  <a:lnTo>
                    <a:pt x="2401" y="1"/>
                  </a:lnTo>
                  <a:lnTo>
                    <a:pt x="1599" y="1"/>
                  </a:lnTo>
                  <a:lnTo>
                    <a:pt x="796" y="1"/>
                  </a:lnTo>
                  <a:lnTo>
                    <a:pt x="1" y="4856"/>
                  </a:lnTo>
                  <a:lnTo>
                    <a:pt x="1619" y="11220"/>
                  </a:lnTo>
                  <a:close/>
                </a:path>
              </a:pathLst>
            </a:custGeom>
            <a:solidFill>
              <a:srgbClr val="7A181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51" name="Google Shape;490;p41">
              <a:extLst>
                <a:ext uri="{FF2B5EF4-FFF2-40B4-BE49-F238E27FC236}">
                  <a16:creationId xmlns:a16="http://schemas.microsoft.com/office/drawing/2014/main" id="{11053C67-E392-9F21-1189-93724F9DC5AF}"/>
                </a:ext>
              </a:extLst>
            </p:cNvPr>
            <p:cNvSpPr/>
            <p:nvPr/>
          </p:nvSpPr>
          <p:spPr>
            <a:xfrm>
              <a:off x="6250025" y="1431450"/>
              <a:ext cx="90700" cy="57800"/>
            </a:xfrm>
            <a:custGeom>
              <a:avLst/>
              <a:gdLst/>
              <a:ahLst/>
              <a:cxnLst/>
              <a:rect l="l" t="t" r="r" b="b"/>
              <a:pathLst>
                <a:path w="3628" h="2312" extrusionOk="0">
                  <a:moveTo>
                    <a:pt x="3244" y="899"/>
                  </a:moveTo>
                  <a:lnTo>
                    <a:pt x="2620" y="2312"/>
                  </a:lnTo>
                  <a:lnTo>
                    <a:pt x="1015" y="2312"/>
                  </a:lnTo>
                  <a:cubicBezTo>
                    <a:pt x="789" y="1804"/>
                    <a:pt x="569" y="1297"/>
                    <a:pt x="343" y="789"/>
                  </a:cubicBezTo>
                  <a:cubicBezTo>
                    <a:pt x="0" y="1"/>
                    <a:pt x="329" y="49"/>
                    <a:pt x="1125" y="49"/>
                  </a:cubicBezTo>
                  <a:lnTo>
                    <a:pt x="2332" y="49"/>
                  </a:lnTo>
                  <a:cubicBezTo>
                    <a:pt x="3223" y="49"/>
                    <a:pt x="3628" y="14"/>
                    <a:pt x="3244" y="899"/>
                  </a:cubicBezTo>
                  <a:close/>
                </a:path>
              </a:pathLst>
            </a:custGeom>
            <a:solidFill>
              <a:srgbClr val="7A181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52" name="Google Shape;491;p41">
              <a:extLst>
                <a:ext uri="{FF2B5EF4-FFF2-40B4-BE49-F238E27FC236}">
                  <a16:creationId xmlns:a16="http://schemas.microsoft.com/office/drawing/2014/main" id="{BF9F327C-A140-D925-3F51-4913585444F1}"/>
                </a:ext>
              </a:extLst>
            </p:cNvPr>
            <p:cNvSpPr/>
            <p:nvPr/>
          </p:nvSpPr>
          <p:spPr>
            <a:xfrm>
              <a:off x="6207675" y="1463850"/>
              <a:ext cx="53850" cy="128275"/>
            </a:xfrm>
            <a:custGeom>
              <a:avLst/>
              <a:gdLst/>
              <a:ahLst/>
              <a:cxnLst/>
              <a:rect l="l" t="t" r="r" b="b"/>
              <a:pathLst>
                <a:path w="2154" h="5131" extrusionOk="0">
                  <a:moveTo>
                    <a:pt x="734" y="316"/>
                  </a:moveTo>
                  <a:lnTo>
                    <a:pt x="0" y="1502"/>
                  </a:lnTo>
                  <a:lnTo>
                    <a:pt x="1228" y="5130"/>
                  </a:lnTo>
                  <a:lnTo>
                    <a:pt x="2153" y="1194"/>
                  </a:lnTo>
                  <a:lnTo>
                    <a:pt x="1516" y="1"/>
                  </a:ln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53" name="Google Shape;492;p41">
              <a:extLst>
                <a:ext uri="{FF2B5EF4-FFF2-40B4-BE49-F238E27FC236}">
                  <a16:creationId xmlns:a16="http://schemas.microsoft.com/office/drawing/2014/main" id="{A3BFBE01-D78B-6006-60C8-4E840278D235}"/>
                </a:ext>
              </a:extLst>
            </p:cNvPr>
            <p:cNvSpPr/>
            <p:nvPr/>
          </p:nvSpPr>
          <p:spPr>
            <a:xfrm>
              <a:off x="6328875" y="1463850"/>
              <a:ext cx="53675" cy="128275"/>
            </a:xfrm>
            <a:custGeom>
              <a:avLst/>
              <a:gdLst/>
              <a:ahLst/>
              <a:cxnLst/>
              <a:rect l="l" t="t" r="r" b="b"/>
              <a:pathLst>
                <a:path w="2147" h="5131" extrusionOk="0">
                  <a:moveTo>
                    <a:pt x="1413" y="316"/>
                  </a:moveTo>
                  <a:lnTo>
                    <a:pt x="2147" y="1502"/>
                  </a:lnTo>
                  <a:lnTo>
                    <a:pt x="919" y="5130"/>
                  </a:lnTo>
                  <a:lnTo>
                    <a:pt x="1" y="1194"/>
                  </a:lnTo>
                  <a:lnTo>
                    <a:pt x="638" y="1"/>
                  </a:ln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54" name="Google Shape;493;p41">
              <a:extLst>
                <a:ext uri="{FF2B5EF4-FFF2-40B4-BE49-F238E27FC236}">
                  <a16:creationId xmlns:a16="http://schemas.microsoft.com/office/drawing/2014/main" id="{93C57F51-09BB-1B50-7297-7013EC2EAFF2}"/>
                </a:ext>
              </a:extLst>
            </p:cNvPr>
            <p:cNvSpPr/>
            <p:nvPr/>
          </p:nvSpPr>
          <p:spPr>
            <a:xfrm>
              <a:off x="5916900" y="936150"/>
              <a:ext cx="794300" cy="206275"/>
            </a:xfrm>
            <a:custGeom>
              <a:avLst/>
              <a:gdLst/>
              <a:ahLst/>
              <a:cxnLst/>
              <a:rect l="l" t="t" r="r" b="b"/>
              <a:pathLst>
                <a:path w="31772" h="8251" extrusionOk="0">
                  <a:moveTo>
                    <a:pt x="21513" y="3210"/>
                  </a:moveTo>
                  <a:cubicBezTo>
                    <a:pt x="21520" y="3272"/>
                    <a:pt x="21527" y="3334"/>
                    <a:pt x="21534" y="3389"/>
                  </a:cubicBezTo>
                  <a:cubicBezTo>
                    <a:pt x="21540" y="3416"/>
                    <a:pt x="21540" y="3437"/>
                    <a:pt x="21547" y="3464"/>
                  </a:cubicBezTo>
                  <a:lnTo>
                    <a:pt x="21595" y="3368"/>
                  </a:lnTo>
                  <a:lnTo>
                    <a:pt x="21678" y="3224"/>
                  </a:lnTo>
                  <a:cubicBezTo>
                    <a:pt x="21623" y="3224"/>
                    <a:pt x="21568" y="3217"/>
                    <a:pt x="21513" y="3210"/>
                  </a:cubicBezTo>
                  <a:close/>
                  <a:moveTo>
                    <a:pt x="30339" y="4287"/>
                  </a:moveTo>
                  <a:cubicBezTo>
                    <a:pt x="28652" y="4047"/>
                    <a:pt x="25765" y="3704"/>
                    <a:pt x="22569" y="3334"/>
                  </a:cubicBezTo>
                  <a:cubicBezTo>
                    <a:pt x="22720" y="4054"/>
                    <a:pt x="23042" y="5501"/>
                    <a:pt x="23227" y="5624"/>
                  </a:cubicBezTo>
                  <a:cubicBezTo>
                    <a:pt x="23481" y="5782"/>
                    <a:pt x="25717" y="5446"/>
                    <a:pt x="25717" y="5446"/>
                  </a:cubicBezTo>
                  <a:cubicBezTo>
                    <a:pt x="25175" y="6372"/>
                    <a:pt x="22089" y="6728"/>
                    <a:pt x="20539" y="6852"/>
                  </a:cubicBezTo>
                  <a:lnTo>
                    <a:pt x="20539" y="6852"/>
                  </a:lnTo>
                  <a:cubicBezTo>
                    <a:pt x="20416" y="6872"/>
                    <a:pt x="20286" y="6886"/>
                    <a:pt x="20162" y="6907"/>
                  </a:cubicBezTo>
                  <a:cubicBezTo>
                    <a:pt x="19847" y="6948"/>
                    <a:pt x="19504" y="6948"/>
                    <a:pt x="19188" y="6934"/>
                  </a:cubicBezTo>
                  <a:cubicBezTo>
                    <a:pt x="18756" y="6920"/>
                    <a:pt x="18324" y="6893"/>
                    <a:pt x="17892" y="6852"/>
                  </a:cubicBezTo>
                  <a:cubicBezTo>
                    <a:pt x="16836" y="6749"/>
                    <a:pt x="15773" y="6605"/>
                    <a:pt x="14731" y="6447"/>
                  </a:cubicBezTo>
                  <a:cubicBezTo>
                    <a:pt x="13784" y="6303"/>
                    <a:pt x="12838" y="6138"/>
                    <a:pt x="11906" y="5960"/>
                  </a:cubicBezTo>
                  <a:cubicBezTo>
                    <a:pt x="11206" y="5823"/>
                    <a:pt x="10486" y="5672"/>
                    <a:pt x="9793" y="5487"/>
                  </a:cubicBezTo>
                  <a:cubicBezTo>
                    <a:pt x="9574" y="5432"/>
                    <a:pt x="9327" y="5322"/>
                    <a:pt x="9114" y="5199"/>
                  </a:cubicBezTo>
                  <a:cubicBezTo>
                    <a:pt x="7997" y="4815"/>
                    <a:pt x="6515" y="4026"/>
                    <a:pt x="5507" y="2470"/>
                  </a:cubicBezTo>
                  <a:cubicBezTo>
                    <a:pt x="6536" y="3114"/>
                    <a:pt x="7352" y="3512"/>
                    <a:pt x="8031" y="3759"/>
                  </a:cubicBezTo>
                  <a:cubicBezTo>
                    <a:pt x="8024" y="3711"/>
                    <a:pt x="8010" y="3656"/>
                    <a:pt x="8010" y="3594"/>
                  </a:cubicBezTo>
                  <a:lnTo>
                    <a:pt x="7997" y="3519"/>
                  </a:lnTo>
                  <a:lnTo>
                    <a:pt x="8017" y="3450"/>
                  </a:lnTo>
                  <a:cubicBezTo>
                    <a:pt x="8161" y="2833"/>
                    <a:pt x="8340" y="2168"/>
                    <a:pt x="8545" y="1496"/>
                  </a:cubicBezTo>
                  <a:cubicBezTo>
                    <a:pt x="8120" y="1420"/>
                    <a:pt x="7764" y="1345"/>
                    <a:pt x="7482" y="1276"/>
                  </a:cubicBezTo>
                  <a:cubicBezTo>
                    <a:pt x="3189" y="200"/>
                    <a:pt x="920" y="1"/>
                    <a:pt x="1" y="303"/>
                  </a:cubicBezTo>
                  <a:cubicBezTo>
                    <a:pt x="2689" y="4733"/>
                    <a:pt x="10534" y="7071"/>
                    <a:pt x="15451" y="7688"/>
                  </a:cubicBezTo>
                  <a:cubicBezTo>
                    <a:pt x="19922" y="8251"/>
                    <a:pt x="28089" y="8017"/>
                    <a:pt x="31772" y="4774"/>
                  </a:cubicBezTo>
                  <a:cubicBezTo>
                    <a:pt x="31484" y="4527"/>
                    <a:pt x="30922" y="4376"/>
                    <a:pt x="30339" y="4287"/>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55" name="Google Shape;494;p41">
              <a:extLst>
                <a:ext uri="{FF2B5EF4-FFF2-40B4-BE49-F238E27FC236}">
                  <a16:creationId xmlns:a16="http://schemas.microsoft.com/office/drawing/2014/main" id="{7DF45DD5-D859-CD8E-E679-DCC16BB3E3AD}"/>
                </a:ext>
              </a:extLst>
            </p:cNvPr>
            <p:cNvSpPr/>
            <p:nvPr/>
          </p:nvSpPr>
          <p:spPr>
            <a:xfrm>
              <a:off x="6138575" y="803975"/>
              <a:ext cx="316675" cy="224450"/>
            </a:xfrm>
            <a:custGeom>
              <a:avLst/>
              <a:gdLst/>
              <a:ahLst/>
              <a:cxnLst/>
              <a:rect l="l" t="t" r="r" b="b"/>
              <a:pathLst>
                <a:path w="12667" h="8978" extrusionOk="0">
                  <a:moveTo>
                    <a:pt x="12667" y="8676"/>
                  </a:moveTo>
                  <a:cubicBezTo>
                    <a:pt x="12433" y="8765"/>
                    <a:pt x="12152" y="8833"/>
                    <a:pt x="11809" y="8874"/>
                  </a:cubicBezTo>
                  <a:cubicBezTo>
                    <a:pt x="10973" y="8977"/>
                    <a:pt x="9142" y="8826"/>
                    <a:pt x="7153" y="8573"/>
                  </a:cubicBezTo>
                  <a:cubicBezTo>
                    <a:pt x="5459" y="8367"/>
                    <a:pt x="3649" y="8079"/>
                    <a:pt x="2236" y="7818"/>
                  </a:cubicBezTo>
                  <a:cubicBezTo>
                    <a:pt x="1509" y="7681"/>
                    <a:pt x="878" y="7551"/>
                    <a:pt x="426" y="7434"/>
                  </a:cubicBezTo>
                  <a:cubicBezTo>
                    <a:pt x="426" y="7434"/>
                    <a:pt x="241" y="7400"/>
                    <a:pt x="1" y="7283"/>
                  </a:cubicBezTo>
                  <a:cubicBezTo>
                    <a:pt x="42" y="7146"/>
                    <a:pt x="83" y="7009"/>
                    <a:pt x="131" y="6865"/>
                  </a:cubicBezTo>
                  <a:cubicBezTo>
                    <a:pt x="179" y="6707"/>
                    <a:pt x="234" y="6543"/>
                    <a:pt x="289" y="6378"/>
                  </a:cubicBezTo>
                  <a:cubicBezTo>
                    <a:pt x="817" y="4822"/>
                    <a:pt x="1537" y="3190"/>
                    <a:pt x="2421" y="1983"/>
                  </a:cubicBezTo>
                  <a:cubicBezTo>
                    <a:pt x="3299" y="782"/>
                    <a:pt x="4108" y="83"/>
                    <a:pt x="5775" y="8"/>
                  </a:cubicBezTo>
                  <a:cubicBezTo>
                    <a:pt x="5994" y="1"/>
                    <a:pt x="6303" y="193"/>
                    <a:pt x="6618" y="392"/>
                  </a:cubicBezTo>
                  <a:cubicBezTo>
                    <a:pt x="6618" y="398"/>
                    <a:pt x="6618" y="398"/>
                    <a:pt x="6618" y="398"/>
                  </a:cubicBezTo>
                  <a:cubicBezTo>
                    <a:pt x="7421" y="1016"/>
                    <a:pt x="8230" y="1688"/>
                    <a:pt x="9190" y="2037"/>
                  </a:cubicBezTo>
                  <a:cubicBezTo>
                    <a:pt x="8669" y="1653"/>
                    <a:pt x="8223" y="1269"/>
                    <a:pt x="7825" y="885"/>
                  </a:cubicBezTo>
                  <a:cubicBezTo>
                    <a:pt x="11446" y="1029"/>
                    <a:pt x="12097" y="4602"/>
                    <a:pt x="12571" y="7983"/>
                  </a:cubicBezTo>
                  <a:cubicBezTo>
                    <a:pt x="12598" y="8154"/>
                    <a:pt x="12619" y="8326"/>
                    <a:pt x="12646" y="8497"/>
                  </a:cubicBezTo>
                  <a:cubicBezTo>
                    <a:pt x="12653" y="8559"/>
                    <a:pt x="12660" y="8621"/>
                    <a:pt x="12667" y="8676"/>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56" name="Google Shape;495;p41">
              <a:extLst>
                <a:ext uri="{FF2B5EF4-FFF2-40B4-BE49-F238E27FC236}">
                  <a16:creationId xmlns:a16="http://schemas.microsoft.com/office/drawing/2014/main" id="{F31909A4-5603-E883-9244-2E812EF7EFA8}"/>
                </a:ext>
              </a:extLst>
            </p:cNvPr>
            <p:cNvSpPr/>
            <p:nvPr/>
          </p:nvSpPr>
          <p:spPr>
            <a:xfrm>
              <a:off x="5885200" y="792675"/>
              <a:ext cx="846425" cy="371350"/>
            </a:xfrm>
            <a:custGeom>
              <a:avLst/>
              <a:gdLst/>
              <a:ahLst/>
              <a:cxnLst/>
              <a:rect l="l" t="t" r="r" b="b"/>
              <a:pathLst>
                <a:path w="33857" h="14854" extrusionOk="0">
                  <a:moveTo>
                    <a:pt x="16719" y="13427"/>
                  </a:moveTo>
                  <a:cubicBezTo>
                    <a:pt x="11802" y="12810"/>
                    <a:pt x="3957" y="10472"/>
                    <a:pt x="1269" y="6042"/>
                  </a:cubicBezTo>
                  <a:cubicBezTo>
                    <a:pt x="2188" y="5740"/>
                    <a:pt x="4457" y="5939"/>
                    <a:pt x="8750" y="7015"/>
                  </a:cubicBezTo>
                  <a:cubicBezTo>
                    <a:pt x="9032" y="7084"/>
                    <a:pt x="9388" y="7159"/>
                    <a:pt x="9813" y="7235"/>
                  </a:cubicBezTo>
                  <a:cubicBezTo>
                    <a:pt x="9608" y="7907"/>
                    <a:pt x="9429" y="8572"/>
                    <a:pt x="9285" y="9189"/>
                  </a:cubicBezTo>
                  <a:lnTo>
                    <a:pt x="9265" y="9258"/>
                  </a:lnTo>
                  <a:lnTo>
                    <a:pt x="9278" y="9333"/>
                  </a:lnTo>
                  <a:cubicBezTo>
                    <a:pt x="9278" y="9388"/>
                    <a:pt x="9292" y="9443"/>
                    <a:pt x="9299" y="9498"/>
                  </a:cubicBezTo>
                  <a:cubicBezTo>
                    <a:pt x="8620" y="9251"/>
                    <a:pt x="7804" y="8853"/>
                    <a:pt x="6775" y="8209"/>
                  </a:cubicBezTo>
                  <a:cubicBezTo>
                    <a:pt x="7783" y="9765"/>
                    <a:pt x="9265" y="10547"/>
                    <a:pt x="10382" y="10938"/>
                  </a:cubicBezTo>
                  <a:cubicBezTo>
                    <a:pt x="10595" y="11061"/>
                    <a:pt x="10842" y="11171"/>
                    <a:pt x="11061" y="11226"/>
                  </a:cubicBezTo>
                  <a:cubicBezTo>
                    <a:pt x="11754" y="11411"/>
                    <a:pt x="12474" y="11555"/>
                    <a:pt x="13174" y="11692"/>
                  </a:cubicBezTo>
                  <a:cubicBezTo>
                    <a:pt x="14106" y="11877"/>
                    <a:pt x="15052" y="12042"/>
                    <a:pt x="15999" y="12186"/>
                  </a:cubicBezTo>
                  <a:cubicBezTo>
                    <a:pt x="17041" y="12344"/>
                    <a:pt x="18104" y="12488"/>
                    <a:pt x="19160" y="12591"/>
                  </a:cubicBezTo>
                  <a:cubicBezTo>
                    <a:pt x="19592" y="12625"/>
                    <a:pt x="20024" y="12659"/>
                    <a:pt x="20456" y="12673"/>
                  </a:cubicBezTo>
                  <a:cubicBezTo>
                    <a:pt x="20772" y="12680"/>
                    <a:pt x="21115" y="12687"/>
                    <a:pt x="21430" y="12646"/>
                  </a:cubicBezTo>
                  <a:cubicBezTo>
                    <a:pt x="21554" y="12625"/>
                    <a:pt x="21684" y="12611"/>
                    <a:pt x="21807" y="12591"/>
                  </a:cubicBezTo>
                  <a:lnTo>
                    <a:pt x="21807" y="12591"/>
                  </a:lnTo>
                  <a:cubicBezTo>
                    <a:pt x="23357" y="12467"/>
                    <a:pt x="26443" y="12104"/>
                    <a:pt x="26985" y="11185"/>
                  </a:cubicBezTo>
                  <a:cubicBezTo>
                    <a:pt x="26985" y="11185"/>
                    <a:pt x="24749" y="11521"/>
                    <a:pt x="24495" y="11363"/>
                  </a:cubicBezTo>
                  <a:cubicBezTo>
                    <a:pt x="24310" y="11240"/>
                    <a:pt x="23988" y="9786"/>
                    <a:pt x="23837" y="9073"/>
                  </a:cubicBezTo>
                  <a:cubicBezTo>
                    <a:pt x="27033" y="9443"/>
                    <a:pt x="29920" y="9786"/>
                    <a:pt x="31607" y="10026"/>
                  </a:cubicBezTo>
                  <a:cubicBezTo>
                    <a:pt x="32190" y="10115"/>
                    <a:pt x="32752" y="10266"/>
                    <a:pt x="33040" y="10506"/>
                  </a:cubicBezTo>
                  <a:cubicBezTo>
                    <a:pt x="29357" y="13756"/>
                    <a:pt x="21190" y="13983"/>
                    <a:pt x="16719" y="13427"/>
                  </a:cubicBezTo>
                  <a:close/>
                  <a:moveTo>
                    <a:pt x="12556" y="2435"/>
                  </a:moveTo>
                  <a:cubicBezTo>
                    <a:pt x="13434" y="1234"/>
                    <a:pt x="14243" y="535"/>
                    <a:pt x="15910" y="460"/>
                  </a:cubicBezTo>
                  <a:cubicBezTo>
                    <a:pt x="16129" y="453"/>
                    <a:pt x="16438" y="638"/>
                    <a:pt x="16753" y="844"/>
                  </a:cubicBezTo>
                  <a:cubicBezTo>
                    <a:pt x="16753" y="844"/>
                    <a:pt x="16753" y="844"/>
                    <a:pt x="16753" y="844"/>
                  </a:cubicBezTo>
                  <a:cubicBezTo>
                    <a:pt x="17556" y="1468"/>
                    <a:pt x="18365" y="2140"/>
                    <a:pt x="19325" y="2489"/>
                  </a:cubicBezTo>
                  <a:cubicBezTo>
                    <a:pt x="18804" y="2105"/>
                    <a:pt x="18358" y="1721"/>
                    <a:pt x="17960" y="1337"/>
                  </a:cubicBezTo>
                  <a:cubicBezTo>
                    <a:pt x="21581" y="1475"/>
                    <a:pt x="22232" y="5054"/>
                    <a:pt x="22706" y="8428"/>
                  </a:cubicBezTo>
                  <a:cubicBezTo>
                    <a:pt x="22733" y="8606"/>
                    <a:pt x="22754" y="8778"/>
                    <a:pt x="22781" y="8942"/>
                  </a:cubicBezTo>
                  <a:cubicBezTo>
                    <a:pt x="22836" y="8949"/>
                    <a:pt x="22891" y="8956"/>
                    <a:pt x="22946" y="8963"/>
                  </a:cubicBezTo>
                  <a:lnTo>
                    <a:pt x="22863" y="9107"/>
                  </a:lnTo>
                  <a:lnTo>
                    <a:pt x="22815" y="9203"/>
                  </a:lnTo>
                  <a:lnTo>
                    <a:pt x="22802" y="9128"/>
                  </a:lnTo>
                  <a:cubicBezTo>
                    <a:pt x="22568" y="9217"/>
                    <a:pt x="22287" y="9285"/>
                    <a:pt x="21944" y="9326"/>
                  </a:cubicBezTo>
                  <a:cubicBezTo>
                    <a:pt x="21108" y="9422"/>
                    <a:pt x="19277" y="9278"/>
                    <a:pt x="17288" y="9025"/>
                  </a:cubicBezTo>
                  <a:cubicBezTo>
                    <a:pt x="15594" y="8812"/>
                    <a:pt x="13784" y="8531"/>
                    <a:pt x="12371" y="8264"/>
                  </a:cubicBezTo>
                  <a:cubicBezTo>
                    <a:pt x="11644" y="8133"/>
                    <a:pt x="11013" y="7996"/>
                    <a:pt x="10561" y="7886"/>
                  </a:cubicBezTo>
                  <a:cubicBezTo>
                    <a:pt x="10561" y="7886"/>
                    <a:pt x="10376" y="7845"/>
                    <a:pt x="10136" y="7735"/>
                  </a:cubicBezTo>
                  <a:cubicBezTo>
                    <a:pt x="10177" y="7598"/>
                    <a:pt x="10218" y="7454"/>
                    <a:pt x="10266" y="7317"/>
                  </a:cubicBezTo>
                  <a:cubicBezTo>
                    <a:pt x="10314" y="7153"/>
                    <a:pt x="10369" y="6995"/>
                    <a:pt x="10424" y="6830"/>
                  </a:cubicBezTo>
                  <a:cubicBezTo>
                    <a:pt x="10952" y="5274"/>
                    <a:pt x="11672" y="3642"/>
                    <a:pt x="12556" y="2435"/>
                  </a:cubicBezTo>
                  <a:close/>
                  <a:moveTo>
                    <a:pt x="23227" y="8929"/>
                  </a:moveTo>
                  <a:cubicBezTo>
                    <a:pt x="23227" y="8949"/>
                    <a:pt x="23234" y="8977"/>
                    <a:pt x="23234" y="8997"/>
                  </a:cubicBezTo>
                  <a:cubicBezTo>
                    <a:pt x="23199" y="8997"/>
                    <a:pt x="23158" y="8990"/>
                    <a:pt x="23124" y="8984"/>
                  </a:cubicBezTo>
                  <a:cubicBezTo>
                    <a:pt x="23158" y="8970"/>
                    <a:pt x="23192" y="8949"/>
                    <a:pt x="23227" y="8929"/>
                  </a:cubicBezTo>
                  <a:moveTo>
                    <a:pt x="33705" y="10636"/>
                  </a:moveTo>
                  <a:cubicBezTo>
                    <a:pt x="33493" y="9861"/>
                    <a:pt x="32354" y="9628"/>
                    <a:pt x="31675" y="9532"/>
                  </a:cubicBezTo>
                  <a:cubicBezTo>
                    <a:pt x="30112" y="9306"/>
                    <a:pt x="28535" y="9121"/>
                    <a:pt x="26957" y="8936"/>
                  </a:cubicBezTo>
                  <a:cubicBezTo>
                    <a:pt x="25696" y="8785"/>
                    <a:pt x="24427" y="8634"/>
                    <a:pt x="23165" y="8483"/>
                  </a:cubicBezTo>
                  <a:cubicBezTo>
                    <a:pt x="23124" y="8209"/>
                    <a:pt x="23090" y="7934"/>
                    <a:pt x="23048" y="7660"/>
                  </a:cubicBezTo>
                  <a:cubicBezTo>
                    <a:pt x="22760" y="5754"/>
                    <a:pt x="22308" y="3340"/>
                    <a:pt x="20813" y="1982"/>
                  </a:cubicBezTo>
                  <a:cubicBezTo>
                    <a:pt x="19949" y="1193"/>
                    <a:pt x="18886" y="885"/>
                    <a:pt x="17734" y="885"/>
                  </a:cubicBezTo>
                  <a:cubicBezTo>
                    <a:pt x="17658" y="878"/>
                    <a:pt x="17473" y="775"/>
                    <a:pt x="17316" y="679"/>
                  </a:cubicBezTo>
                  <a:cubicBezTo>
                    <a:pt x="17213" y="617"/>
                    <a:pt x="17123" y="556"/>
                    <a:pt x="17075" y="521"/>
                  </a:cubicBezTo>
                  <a:cubicBezTo>
                    <a:pt x="17000" y="473"/>
                    <a:pt x="16925" y="425"/>
                    <a:pt x="16842" y="370"/>
                  </a:cubicBezTo>
                  <a:cubicBezTo>
                    <a:pt x="16547" y="185"/>
                    <a:pt x="16205" y="0"/>
                    <a:pt x="15896" y="14"/>
                  </a:cubicBezTo>
                  <a:cubicBezTo>
                    <a:pt x="14140" y="89"/>
                    <a:pt x="13194" y="802"/>
                    <a:pt x="12200" y="2167"/>
                  </a:cubicBezTo>
                  <a:cubicBezTo>
                    <a:pt x="11281" y="3422"/>
                    <a:pt x="10526" y="5102"/>
                    <a:pt x="9971" y="6755"/>
                  </a:cubicBezTo>
                  <a:cubicBezTo>
                    <a:pt x="9601" y="6686"/>
                    <a:pt x="9230" y="6618"/>
                    <a:pt x="8874" y="6529"/>
                  </a:cubicBezTo>
                  <a:cubicBezTo>
                    <a:pt x="7687" y="6234"/>
                    <a:pt x="6494" y="5959"/>
                    <a:pt x="5301" y="5740"/>
                  </a:cubicBezTo>
                  <a:cubicBezTo>
                    <a:pt x="4485" y="5596"/>
                    <a:pt x="3648" y="5466"/>
                    <a:pt x="2819" y="5424"/>
                  </a:cubicBezTo>
                  <a:cubicBezTo>
                    <a:pt x="2064" y="5383"/>
                    <a:pt x="638" y="5356"/>
                    <a:pt x="322" y="6254"/>
                  </a:cubicBezTo>
                  <a:cubicBezTo>
                    <a:pt x="0" y="7173"/>
                    <a:pt x="1180" y="8209"/>
                    <a:pt x="1790" y="8716"/>
                  </a:cubicBezTo>
                  <a:cubicBezTo>
                    <a:pt x="2887" y="9628"/>
                    <a:pt x="4204" y="10437"/>
                    <a:pt x="5452" y="11130"/>
                  </a:cubicBezTo>
                  <a:cubicBezTo>
                    <a:pt x="6343" y="11624"/>
                    <a:pt x="7269" y="12083"/>
                    <a:pt x="8202" y="12481"/>
                  </a:cubicBezTo>
                  <a:cubicBezTo>
                    <a:pt x="9395" y="12982"/>
                    <a:pt x="10664" y="13359"/>
                    <a:pt x="11919" y="13660"/>
                  </a:cubicBezTo>
                  <a:cubicBezTo>
                    <a:pt x="13338" y="14003"/>
                    <a:pt x="14792" y="14264"/>
                    <a:pt x="16246" y="14456"/>
                  </a:cubicBezTo>
                  <a:cubicBezTo>
                    <a:pt x="17638" y="14641"/>
                    <a:pt x="19044" y="14765"/>
                    <a:pt x="20449" y="14813"/>
                  </a:cubicBezTo>
                  <a:cubicBezTo>
                    <a:pt x="21698" y="14854"/>
                    <a:pt x="22966" y="14840"/>
                    <a:pt x="24207" y="14723"/>
                  </a:cubicBezTo>
                  <a:cubicBezTo>
                    <a:pt x="25161" y="14627"/>
                    <a:pt x="26107" y="14470"/>
                    <a:pt x="27040" y="14271"/>
                  </a:cubicBezTo>
                  <a:cubicBezTo>
                    <a:pt x="28219" y="14017"/>
                    <a:pt x="29412" y="13688"/>
                    <a:pt x="30544" y="13263"/>
                  </a:cubicBezTo>
                  <a:cubicBezTo>
                    <a:pt x="31367" y="12961"/>
                    <a:pt x="32375" y="12536"/>
                    <a:pt x="33054" y="11987"/>
                  </a:cubicBezTo>
                  <a:cubicBezTo>
                    <a:pt x="33451" y="11665"/>
                    <a:pt x="33856" y="11185"/>
                    <a:pt x="33705" y="10636"/>
                  </a:cubicBezTo>
                  <a:close/>
                </a:path>
              </a:pathLst>
            </a:custGeom>
            <a:solidFill>
              <a:srgbClr val="47220C"/>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57" name="Google Shape;496;p41">
              <a:extLst>
                <a:ext uri="{FF2B5EF4-FFF2-40B4-BE49-F238E27FC236}">
                  <a16:creationId xmlns:a16="http://schemas.microsoft.com/office/drawing/2014/main" id="{ECE6FE8B-DB1D-D9C6-4181-F05170EC44FF}"/>
                </a:ext>
              </a:extLst>
            </p:cNvPr>
            <p:cNvSpPr/>
            <p:nvPr/>
          </p:nvSpPr>
          <p:spPr>
            <a:xfrm>
              <a:off x="6151975" y="1134525"/>
              <a:ext cx="82625" cy="62075"/>
            </a:xfrm>
            <a:custGeom>
              <a:avLst/>
              <a:gdLst/>
              <a:ahLst/>
              <a:cxnLst/>
              <a:rect l="l" t="t" r="r" b="b"/>
              <a:pathLst>
                <a:path w="3305" h="2483" extrusionOk="0">
                  <a:moveTo>
                    <a:pt x="2218" y="0"/>
                  </a:moveTo>
                  <a:cubicBezTo>
                    <a:pt x="2182" y="0"/>
                    <a:pt x="2146" y="14"/>
                    <a:pt x="2118" y="41"/>
                  </a:cubicBezTo>
                  <a:lnTo>
                    <a:pt x="507" y="1653"/>
                  </a:lnTo>
                  <a:cubicBezTo>
                    <a:pt x="294" y="1413"/>
                    <a:pt x="130" y="1125"/>
                    <a:pt x="34" y="768"/>
                  </a:cubicBezTo>
                  <a:lnTo>
                    <a:pt x="27" y="768"/>
                  </a:lnTo>
                  <a:cubicBezTo>
                    <a:pt x="26" y="768"/>
                    <a:pt x="25" y="768"/>
                    <a:pt x="25" y="768"/>
                  </a:cubicBezTo>
                  <a:cubicBezTo>
                    <a:pt x="0" y="768"/>
                    <a:pt x="13" y="871"/>
                    <a:pt x="13" y="871"/>
                  </a:cubicBezTo>
                  <a:cubicBezTo>
                    <a:pt x="143" y="1646"/>
                    <a:pt x="658" y="2126"/>
                    <a:pt x="1316" y="2476"/>
                  </a:cubicBezTo>
                  <a:cubicBezTo>
                    <a:pt x="1329" y="2480"/>
                    <a:pt x="1342" y="2483"/>
                    <a:pt x="1354" y="2483"/>
                  </a:cubicBezTo>
                  <a:cubicBezTo>
                    <a:pt x="1397" y="2483"/>
                    <a:pt x="1437" y="2458"/>
                    <a:pt x="1453" y="2421"/>
                  </a:cubicBezTo>
                  <a:cubicBezTo>
                    <a:pt x="1467" y="2387"/>
                    <a:pt x="1460" y="2352"/>
                    <a:pt x="1446" y="2325"/>
                  </a:cubicBezTo>
                  <a:lnTo>
                    <a:pt x="3195" y="576"/>
                  </a:lnTo>
                  <a:cubicBezTo>
                    <a:pt x="3305" y="466"/>
                    <a:pt x="3305" y="288"/>
                    <a:pt x="3195" y="178"/>
                  </a:cubicBezTo>
                  <a:cubicBezTo>
                    <a:pt x="3140" y="124"/>
                    <a:pt x="3068" y="96"/>
                    <a:pt x="2997" y="96"/>
                  </a:cubicBezTo>
                  <a:cubicBezTo>
                    <a:pt x="2926" y="96"/>
                    <a:pt x="2856" y="124"/>
                    <a:pt x="2804" y="178"/>
                  </a:cubicBezTo>
                  <a:lnTo>
                    <a:pt x="946" y="2037"/>
                  </a:lnTo>
                  <a:cubicBezTo>
                    <a:pt x="864" y="1975"/>
                    <a:pt x="781" y="1913"/>
                    <a:pt x="706" y="1852"/>
                  </a:cubicBezTo>
                  <a:lnTo>
                    <a:pt x="2317" y="240"/>
                  </a:lnTo>
                  <a:cubicBezTo>
                    <a:pt x="2365" y="185"/>
                    <a:pt x="2365" y="96"/>
                    <a:pt x="2317" y="41"/>
                  </a:cubicBezTo>
                  <a:cubicBezTo>
                    <a:pt x="2290" y="14"/>
                    <a:pt x="2254" y="0"/>
                    <a:pt x="2218"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grpSp>
      <p:pic>
        <p:nvPicPr>
          <p:cNvPr id="158" name="Google Shape;497;p41">
            <a:extLst>
              <a:ext uri="{FF2B5EF4-FFF2-40B4-BE49-F238E27FC236}">
                <a16:creationId xmlns:a16="http://schemas.microsoft.com/office/drawing/2014/main" id="{F6157021-EFD6-3D87-CEC5-2A85AB817EA7}"/>
              </a:ext>
            </a:extLst>
          </p:cNvPr>
          <p:cNvPicPr preferRelativeResize="0"/>
          <p:nvPr/>
        </p:nvPicPr>
        <p:blipFill>
          <a:blip r:embed="rId4">
            <a:alphaModFix/>
          </a:blip>
          <a:stretch>
            <a:fillRect/>
          </a:stretch>
        </p:blipFill>
        <p:spPr>
          <a:xfrm>
            <a:off x="-376325" y="-478087"/>
            <a:ext cx="2348805" cy="1839180"/>
          </a:xfrm>
          <a:prstGeom prst="rect">
            <a:avLst/>
          </a:prstGeom>
          <a:noFill/>
          <a:ln>
            <a:noFill/>
          </a:ln>
        </p:spPr>
      </p:pic>
      <p:pic>
        <p:nvPicPr>
          <p:cNvPr id="161" name="Google Shape;995;p52">
            <a:extLst>
              <a:ext uri="{FF2B5EF4-FFF2-40B4-BE49-F238E27FC236}">
                <a16:creationId xmlns:a16="http://schemas.microsoft.com/office/drawing/2014/main" id="{8CB2F09B-CD5F-4BE4-48ED-C248CD6109EC}"/>
              </a:ext>
            </a:extLst>
          </p:cNvPr>
          <p:cNvPicPr preferRelativeResize="0"/>
          <p:nvPr/>
        </p:nvPicPr>
        <p:blipFill>
          <a:blip r:embed="rId3">
            <a:alphaModFix/>
          </a:blip>
          <a:stretch>
            <a:fillRect/>
          </a:stretch>
        </p:blipFill>
        <p:spPr>
          <a:xfrm>
            <a:off x="10094824" y="4688792"/>
            <a:ext cx="2410999" cy="2920519"/>
          </a:xfrm>
          <a:prstGeom prst="rect">
            <a:avLst/>
          </a:prstGeom>
          <a:noFill/>
          <a:ln>
            <a:noFill/>
          </a:ln>
        </p:spPr>
      </p:pic>
      <p:grpSp>
        <p:nvGrpSpPr>
          <p:cNvPr id="162" name="Google Shape;997;p52">
            <a:extLst>
              <a:ext uri="{FF2B5EF4-FFF2-40B4-BE49-F238E27FC236}">
                <a16:creationId xmlns:a16="http://schemas.microsoft.com/office/drawing/2014/main" id="{7F50D150-71AB-0D70-5FC1-811AA9878E29}"/>
              </a:ext>
            </a:extLst>
          </p:cNvPr>
          <p:cNvGrpSpPr/>
          <p:nvPr/>
        </p:nvGrpSpPr>
        <p:grpSpPr>
          <a:xfrm>
            <a:off x="8750461" y="5076300"/>
            <a:ext cx="4268571" cy="2087836"/>
            <a:chOff x="200225" y="1643700"/>
            <a:chExt cx="1963700" cy="843150"/>
          </a:xfrm>
        </p:grpSpPr>
        <p:sp>
          <p:nvSpPr>
            <p:cNvPr id="163" name="Google Shape;998;p52">
              <a:extLst>
                <a:ext uri="{FF2B5EF4-FFF2-40B4-BE49-F238E27FC236}">
                  <a16:creationId xmlns:a16="http://schemas.microsoft.com/office/drawing/2014/main" id="{8A1D16ED-5441-EE4A-9ACC-5F9043EDF7EB}"/>
                </a:ext>
              </a:extLst>
            </p:cNvPr>
            <p:cNvSpPr/>
            <p:nvPr/>
          </p:nvSpPr>
          <p:spPr>
            <a:xfrm>
              <a:off x="200225" y="1643700"/>
              <a:ext cx="1963700" cy="843150"/>
            </a:xfrm>
            <a:custGeom>
              <a:avLst/>
              <a:gdLst/>
              <a:ahLst/>
              <a:cxnLst/>
              <a:rect l="l" t="t" r="r" b="b"/>
              <a:pathLst>
                <a:path w="78548" h="33726" extrusionOk="0">
                  <a:moveTo>
                    <a:pt x="48504" y="0"/>
                  </a:moveTo>
                  <a:cubicBezTo>
                    <a:pt x="45274" y="0"/>
                    <a:pt x="42333" y="124"/>
                    <a:pt x="40214" y="357"/>
                  </a:cubicBezTo>
                  <a:cubicBezTo>
                    <a:pt x="33315" y="1104"/>
                    <a:pt x="32430" y="2099"/>
                    <a:pt x="31230" y="4101"/>
                  </a:cubicBezTo>
                  <a:cubicBezTo>
                    <a:pt x="30387" y="5507"/>
                    <a:pt x="29248" y="7578"/>
                    <a:pt x="28850" y="8312"/>
                  </a:cubicBezTo>
                  <a:cubicBezTo>
                    <a:pt x="26800" y="8483"/>
                    <a:pt x="15101" y="9429"/>
                    <a:pt x="12975" y="9573"/>
                  </a:cubicBezTo>
                  <a:cubicBezTo>
                    <a:pt x="11508" y="9669"/>
                    <a:pt x="10554" y="10863"/>
                    <a:pt x="9971" y="11974"/>
                  </a:cubicBezTo>
                  <a:cubicBezTo>
                    <a:pt x="8634" y="11480"/>
                    <a:pt x="6748" y="11391"/>
                    <a:pt x="6748" y="11391"/>
                  </a:cubicBezTo>
                  <a:cubicBezTo>
                    <a:pt x="6399" y="11391"/>
                    <a:pt x="6111" y="12316"/>
                    <a:pt x="6111" y="13455"/>
                  </a:cubicBezTo>
                  <a:cubicBezTo>
                    <a:pt x="6111" y="13551"/>
                    <a:pt x="6117" y="13647"/>
                    <a:pt x="6117" y="13736"/>
                  </a:cubicBezTo>
                  <a:cubicBezTo>
                    <a:pt x="4993" y="14154"/>
                    <a:pt x="3806" y="14957"/>
                    <a:pt x="2764" y="16431"/>
                  </a:cubicBezTo>
                  <a:cubicBezTo>
                    <a:pt x="1852" y="17727"/>
                    <a:pt x="1351" y="18913"/>
                    <a:pt x="1139" y="19970"/>
                  </a:cubicBezTo>
                  <a:cubicBezTo>
                    <a:pt x="1139" y="19970"/>
                    <a:pt x="1139" y="19963"/>
                    <a:pt x="1139" y="19963"/>
                  </a:cubicBezTo>
                  <a:cubicBezTo>
                    <a:pt x="1139" y="19826"/>
                    <a:pt x="1070" y="19702"/>
                    <a:pt x="954" y="19634"/>
                  </a:cubicBezTo>
                  <a:cubicBezTo>
                    <a:pt x="892" y="19592"/>
                    <a:pt x="823" y="19579"/>
                    <a:pt x="755" y="19579"/>
                  </a:cubicBezTo>
                  <a:cubicBezTo>
                    <a:pt x="693" y="19579"/>
                    <a:pt x="625" y="19592"/>
                    <a:pt x="570" y="19627"/>
                  </a:cubicBezTo>
                  <a:cubicBezTo>
                    <a:pt x="384" y="19730"/>
                    <a:pt x="0" y="19942"/>
                    <a:pt x="192" y="23220"/>
                  </a:cubicBezTo>
                  <a:cubicBezTo>
                    <a:pt x="199" y="23268"/>
                    <a:pt x="206" y="23309"/>
                    <a:pt x="227" y="23350"/>
                  </a:cubicBezTo>
                  <a:cubicBezTo>
                    <a:pt x="1365" y="25991"/>
                    <a:pt x="5733" y="28761"/>
                    <a:pt x="7715" y="29591"/>
                  </a:cubicBezTo>
                  <a:cubicBezTo>
                    <a:pt x="9903" y="30517"/>
                    <a:pt x="11487" y="30530"/>
                    <a:pt x="11556" y="30530"/>
                  </a:cubicBezTo>
                  <a:cubicBezTo>
                    <a:pt x="11658" y="30530"/>
                    <a:pt x="11754" y="30489"/>
                    <a:pt x="11823" y="30421"/>
                  </a:cubicBezTo>
                  <a:cubicBezTo>
                    <a:pt x="11898" y="30345"/>
                    <a:pt x="11940" y="30249"/>
                    <a:pt x="11940" y="30146"/>
                  </a:cubicBezTo>
                  <a:lnTo>
                    <a:pt x="11940" y="30030"/>
                  </a:lnTo>
                  <a:cubicBezTo>
                    <a:pt x="12306" y="30084"/>
                    <a:pt x="12664" y="30103"/>
                    <a:pt x="12988" y="30103"/>
                  </a:cubicBezTo>
                  <a:cubicBezTo>
                    <a:pt x="13233" y="30103"/>
                    <a:pt x="13459" y="30092"/>
                    <a:pt x="13654" y="30078"/>
                  </a:cubicBezTo>
                  <a:cubicBezTo>
                    <a:pt x="14765" y="32245"/>
                    <a:pt x="17028" y="33726"/>
                    <a:pt x="19634" y="33726"/>
                  </a:cubicBezTo>
                  <a:cubicBezTo>
                    <a:pt x="22898" y="33726"/>
                    <a:pt x="25621" y="31401"/>
                    <a:pt x="26231" y="28308"/>
                  </a:cubicBezTo>
                  <a:lnTo>
                    <a:pt x="32615" y="27732"/>
                  </a:lnTo>
                  <a:cubicBezTo>
                    <a:pt x="33335" y="27993"/>
                    <a:pt x="34028" y="28144"/>
                    <a:pt x="34693" y="28144"/>
                  </a:cubicBezTo>
                  <a:cubicBezTo>
                    <a:pt x="36113" y="28144"/>
                    <a:pt x="36929" y="27588"/>
                    <a:pt x="37388" y="27060"/>
                  </a:cubicBezTo>
                  <a:cubicBezTo>
                    <a:pt x="37827" y="27479"/>
                    <a:pt x="38602" y="27876"/>
                    <a:pt x="39932" y="27876"/>
                  </a:cubicBezTo>
                  <a:cubicBezTo>
                    <a:pt x="40097" y="27876"/>
                    <a:pt x="40268" y="27876"/>
                    <a:pt x="40440" y="27863"/>
                  </a:cubicBezTo>
                  <a:cubicBezTo>
                    <a:pt x="42977" y="27684"/>
                    <a:pt x="61122" y="25586"/>
                    <a:pt x="64105" y="25236"/>
                  </a:cubicBezTo>
                  <a:cubicBezTo>
                    <a:pt x="64393" y="25792"/>
                    <a:pt x="64764" y="26279"/>
                    <a:pt x="65216" y="26649"/>
                  </a:cubicBezTo>
                  <a:cubicBezTo>
                    <a:pt x="65340" y="26745"/>
                    <a:pt x="65470" y="26841"/>
                    <a:pt x="65600" y="26923"/>
                  </a:cubicBezTo>
                  <a:cubicBezTo>
                    <a:pt x="66986" y="27869"/>
                    <a:pt x="68268" y="28164"/>
                    <a:pt x="69468" y="28247"/>
                  </a:cubicBezTo>
                  <a:cubicBezTo>
                    <a:pt x="69604" y="28264"/>
                    <a:pt x="69744" y="28276"/>
                    <a:pt x="69881" y="28276"/>
                  </a:cubicBezTo>
                  <a:cubicBezTo>
                    <a:pt x="69910" y="28276"/>
                    <a:pt x="69940" y="28275"/>
                    <a:pt x="69969" y="28274"/>
                  </a:cubicBezTo>
                  <a:lnTo>
                    <a:pt x="69996" y="28274"/>
                  </a:lnTo>
                  <a:cubicBezTo>
                    <a:pt x="72163" y="28212"/>
                    <a:pt x="74131" y="26224"/>
                    <a:pt x="74556" y="23535"/>
                  </a:cubicBezTo>
                  <a:cubicBezTo>
                    <a:pt x="74570" y="23446"/>
                    <a:pt x="74577" y="23357"/>
                    <a:pt x="74591" y="23268"/>
                  </a:cubicBezTo>
                  <a:cubicBezTo>
                    <a:pt x="74604" y="23275"/>
                    <a:pt x="74611" y="23275"/>
                    <a:pt x="74625" y="23282"/>
                  </a:cubicBezTo>
                  <a:cubicBezTo>
                    <a:pt x="74639" y="23282"/>
                    <a:pt x="75009" y="23323"/>
                    <a:pt x="75496" y="23323"/>
                  </a:cubicBezTo>
                  <a:cubicBezTo>
                    <a:pt x="77848" y="23323"/>
                    <a:pt x="78404" y="22452"/>
                    <a:pt x="78452" y="21718"/>
                  </a:cubicBezTo>
                  <a:cubicBezTo>
                    <a:pt x="78548" y="20326"/>
                    <a:pt x="77293" y="17960"/>
                    <a:pt x="76963" y="17371"/>
                  </a:cubicBezTo>
                  <a:cubicBezTo>
                    <a:pt x="76922" y="16925"/>
                    <a:pt x="76723" y="15416"/>
                    <a:pt x="76072" y="13763"/>
                  </a:cubicBezTo>
                  <a:cubicBezTo>
                    <a:pt x="75091" y="11302"/>
                    <a:pt x="73521" y="9656"/>
                    <a:pt x="71512" y="8984"/>
                  </a:cubicBezTo>
                  <a:cubicBezTo>
                    <a:pt x="71368" y="7859"/>
                    <a:pt x="70696" y="4684"/>
                    <a:pt x="67610" y="2524"/>
                  </a:cubicBezTo>
                  <a:cubicBezTo>
                    <a:pt x="64942" y="659"/>
                    <a:pt x="55993" y="0"/>
                    <a:pt x="48504"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64" name="Google Shape;999;p52">
              <a:extLst>
                <a:ext uri="{FF2B5EF4-FFF2-40B4-BE49-F238E27FC236}">
                  <a16:creationId xmlns:a16="http://schemas.microsoft.com/office/drawing/2014/main" id="{4F90F5E8-5865-FDCD-84E5-0171B570025B}"/>
                </a:ext>
              </a:extLst>
            </p:cNvPr>
            <p:cNvGrpSpPr/>
            <p:nvPr/>
          </p:nvGrpSpPr>
          <p:grpSpPr>
            <a:xfrm>
              <a:off x="200225" y="1643700"/>
              <a:ext cx="1963700" cy="843150"/>
              <a:chOff x="200225" y="1643700"/>
              <a:chExt cx="1963700" cy="843150"/>
            </a:xfrm>
          </p:grpSpPr>
          <p:sp>
            <p:nvSpPr>
              <p:cNvPr id="165" name="Google Shape;1000;p52">
                <a:extLst>
                  <a:ext uri="{FF2B5EF4-FFF2-40B4-BE49-F238E27FC236}">
                    <a16:creationId xmlns:a16="http://schemas.microsoft.com/office/drawing/2014/main" id="{B852A8A7-E41F-8CE9-741B-55B53C38F227}"/>
                  </a:ext>
                </a:extLst>
              </p:cNvPr>
              <p:cNvSpPr/>
              <p:nvPr/>
            </p:nvSpPr>
            <p:spPr>
              <a:xfrm>
                <a:off x="200225" y="1643700"/>
                <a:ext cx="1963700" cy="843150"/>
              </a:xfrm>
              <a:custGeom>
                <a:avLst/>
                <a:gdLst/>
                <a:ahLst/>
                <a:cxnLst/>
                <a:rect l="l" t="t" r="r" b="b"/>
                <a:pathLst>
                  <a:path w="78548" h="33726" extrusionOk="0">
                    <a:moveTo>
                      <a:pt x="60389" y="4471"/>
                    </a:moveTo>
                    <a:cubicBezTo>
                      <a:pt x="61074" y="4492"/>
                      <a:pt x="61657" y="4519"/>
                      <a:pt x="62110" y="4547"/>
                    </a:cubicBezTo>
                    <a:cubicBezTo>
                      <a:pt x="63317" y="4615"/>
                      <a:pt x="64236" y="4705"/>
                      <a:pt x="64956" y="4849"/>
                    </a:cubicBezTo>
                    <a:lnTo>
                      <a:pt x="65799" y="7537"/>
                    </a:lnTo>
                    <a:cubicBezTo>
                      <a:pt x="63817" y="7482"/>
                      <a:pt x="61232" y="7400"/>
                      <a:pt x="61061" y="7331"/>
                    </a:cubicBezTo>
                    <a:cubicBezTo>
                      <a:pt x="60807" y="7228"/>
                      <a:pt x="60560" y="5397"/>
                      <a:pt x="60389" y="4471"/>
                    </a:cubicBezTo>
                    <a:close/>
                    <a:moveTo>
                      <a:pt x="65820" y="5089"/>
                    </a:moveTo>
                    <a:cubicBezTo>
                      <a:pt x="66903" y="5479"/>
                      <a:pt x="67322" y="6124"/>
                      <a:pt x="67699" y="7221"/>
                    </a:cubicBezTo>
                    <a:cubicBezTo>
                      <a:pt x="67740" y="7352"/>
                      <a:pt x="67781" y="7468"/>
                      <a:pt x="67822" y="7578"/>
                    </a:cubicBezTo>
                    <a:cubicBezTo>
                      <a:pt x="67562" y="7578"/>
                      <a:pt x="67123" y="7564"/>
                      <a:pt x="66595" y="7557"/>
                    </a:cubicBezTo>
                    <a:lnTo>
                      <a:pt x="65820" y="5089"/>
                    </a:lnTo>
                    <a:close/>
                    <a:moveTo>
                      <a:pt x="53291" y="4417"/>
                    </a:moveTo>
                    <a:cubicBezTo>
                      <a:pt x="53531" y="4869"/>
                      <a:pt x="54059" y="5925"/>
                      <a:pt x="54189" y="6467"/>
                    </a:cubicBezTo>
                    <a:cubicBezTo>
                      <a:pt x="54278" y="6851"/>
                      <a:pt x="54368" y="7393"/>
                      <a:pt x="54375" y="7804"/>
                    </a:cubicBezTo>
                    <a:lnTo>
                      <a:pt x="53024" y="7804"/>
                    </a:lnTo>
                    <a:lnTo>
                      <a:pt x="52571" y="4430"/>
                    </a:lnTo>
                    <a:cubicBezTo>
                      <a:pt x="52804" y="4423"/>
                      <a:pt x="53044" y="4417"/>
                      <a:pt x="53291" y="4417"/>
                    </a:cubicBezTo>
                    <a:close/>
                    <a:moveTo>
                      <a:pt x="51844" y="4451"/>
                    </a:moveTo>
                    <a:lnTo>
                      <a:pt x="52256" y="7804"/>
                    </a:lnTo>
                    <a:lnTo>
                      <a:pt x="51741" y="7804"/>
                    </a:lnTo>
                    <a:cubicBezTo>
                      <a:pt x="51494" y="7804"/>
                      <a:pt x="51179" y="8037"/>
                      <a:pt x="51028" y="8332"/>
                    </a:cubicBezTo>
                    <a:lnTo>
                      <a:pt x="50966" y="8442"/>
                    </a:lnTo>
                    <a:lnTo>
                      <a:pt x="48470" y="8476"/>
                    </a:lnTo>
                    <a:lnTo>
                      <a:pt x="48546" y="8332"/>
                    </a:lnTo>
                    <a:cubicBezTo>
                      <a:pt x="48696" y="8044"/>
                      <a:pt x="48621" y="7804"/>
                      <a:pt x="48374" y="7804"/>
                    </a:cubicBezTo>
                    <a:lnTo>
                      <a:pt x="45562" y="7804"/>
                    </a:lnTo>
                    <a:cubicBezTo>
                      <a:pt x="45316" y="7804"/>
                      <a:pt x="45000" y="8037"/>
                      <a:pt x="44849" y="8332"/>
                    </a:cubicBezTo>
                    <a:lnTo>
                      <a:pt x="44753" y="8517"/>
                    </a:lnTo>
                    <a:lnTo>
                      <a:pt x="42449" y="8545"/>
                    </a:lnTo>
                    <a:cubicBezTo>
                      <a:pt x="43025" y="7386"/>
                      <a:pt x="43711" y="6124"/>
                      <a:pt x="44287" y="5452"/>
                    </a:cubicBezTo>
                    <a:cubicBezTo>
                      <a:pt x="44568" y="5130"/>
                      <a:pt x="46516" y="4615"/>
                      <a:pt x="51844" y="4451"/>
                    </a:cubicBezTo>
                    <a:close/>
                    <a:moveTo>
                      <a:pt x="65278" y="4622"/>
                    </a:moveTo>
                    <a:cubicBezTo>
                      <a:pt x="65278" y="4622"/>
                      <a:pt x="65306" y="4698"/>
                      <a:pt x="65360" y="4835"/>
                    </a:cubicBezTo>
                    <a:cubicBezTo>
                      <a:pt x="65415" y="4965"/>
                      <a:pt x="65491" y="5157"/>
                      <a:pt x="65573" y="5397"/>
                    </a:cubicBezTo>
                    <a:cubicBezTo>
                      <a:pt x="65655" y="5630"/>
                      <a:pt x="65758" y="5905"/>
                      <a:pt x="65861" y="6199"/>
                    </a:cubicBezTo>
                    <a:cubicBezTo>
                      <a:pt x="65964" y="6488"/>
                      <a:pt x="66060" y="6803"/>
                      <a:pt x="66163" y="7118"/>
                    </a:cubicBezTo>
                    <a:cubicBezTo>
                      <a:pt x="66259" y="7441"/>
                      <a:pt x="66362" y="7756"/>
                      <a:pt x="66444" y="8051"/>
                    </a:cubicBezTo>
                    <a:cubicBezTo>
                      <a:pt x="66533" y="8353"/>
                      <a:pt x="66602" y="8634"/>
                      <a:pt x="66670" y="8874"/>
                    </a:cubicBezTo>
                    <a:cubicBezTo>
                      <a:pt x="66739" y="9114"/>
                      <a:pt x="66780" y="9313"/>
                      <a:pt x="66821" y="9457"/>
                    </a:cubicBezTo>
                    <a:lnTo>
                      <a:pt x="66869" y="9676"/>
                    </a:lnTo>
                    <a:cubicBezTo>
                      <a:pt x="66869" y="9676"/>
                      <a:pt x="66835" y="9601"/>
                      <a:pt x="66780" y="9471"/>
                    </a:cubicBezTo>
                    <a:cubicBezTo>
                      <a:pt x="66732" y="9333"/>
                      <a:pt x="66650" y="9141"/>
                      <a:pt x="66567" y="8901"/>
                    </a:cubicBezTo>
                    <a:cubicBezTo>
                      <a:pt x="66485" y="8668"/>
                      <a:pt x="66382" y="8401"/>
                      <a:pt x="66286" y="8106"/>
                    </a:cubicBezTo>
                    <a:cubicBezTo>
                      <a:pt x="66183" y="7811"/>
                      <a:pt x="66087" y="7496"/>
                      <a:pt x="65984" y="7180"/>
                    </a:cubicBezTo>
                    <a:cubicBezTo>
                      <a:pt x="65888" y="6858"/>
                      <a:pt x="65786" y="6542"/>
                      <a:pt x="65703" y="6248"/>
                    </a:cubicBezTo>
                    <a:cubicBezTo>
                      <a:pt x="65614" y="5946"/>
                      <a:pt x="65546" y="5665"/>
                      <a:pt x="65477" y="5425"/>
                    </a:cubicBezTo>
                    <a:cubicBezTo>
                      <a:pt x="65408" y="5185"/>
                      <a:pt x="65367" y="4986"/>
                      <a:pt x="65326" y="4842"/>
                    </a:cubicBezTo>
                    <a:cubicBezTo>
                      <a:pt x="65299" y="4705"/>
                      <a:pt x="65278" y="4622"/>
                      <a:pt x="65278" y="4622"/>
                    </a:cubicBezTo>
                    <a:close/>
                    <a:moveTo>
                      <a:pt x="54546" y="4396"/>
                    </a:moveTo>
                    <a:cubicBezTo>
                      <a:pt x="54546" y="4396"/>
                      <a:pt x="54567" y="4478"/>
                      <a:pt x="54587" y="4622"/>
                    </a:cubicBezTo>
                    <a:cubicBezTo>
                      <a:pt x="54615" y="4773"/>
                      <a:pt x="54649" y="4986"/>
                      <a:pt x="54683" y="5239"/>
                    </a:cubicBezTo>
                    <a:cubicBezTo>
                      <a:pt x="54717" y="5493"/>
                      <a:pt x="54765" y="5788"/>
                      <a:pt x="54800" y="6103"/>
                    </a:cubicBezTo>
                    <a:cubicBezTo>
                      <a:pt x="54841" y="6419"/>
                      <a:pt x="54875" y="6762"/>
                      <a:pt x="54909" y="7098"/>
                    </a:cubicBezTo>
                    <a:cubicBezTo>
                      <a:pt x="54937" y="7434"/>
                      <a:pt x="54971" y="7777"/>
                      <a:pt x="54999" y="8092"/>
                    </a:cubicBezTo>
                    <a:cubicBezTo>
                      <a:pt x="55019" y="8415"/>
                      <a:pt x="55033" y="8709"/>
                      <a:pt x="55053" y="8970"/>
                    </a:cubicBezTo>
                    <a:cubicBezTo>
                      <a:pt x="55067" y="9224"/>
                      <a:pt x="55067" y="9436"/>
                      <a:pt x="55074" y="9587"/>
                    </a:cubicBezTo>
                    <a:cubicBezTo>
                      <a:pt x="55081" y="9738"/>
                      <a:pt x="55081" y="9820"/>
                      <a:pt x="55081" y="9820"/>
                    </a:cubicBezTo>
                    <a:cubicBezTo>
                      <a:pt x="55081" y="9820"/>
                      <a:pt x="55067" y="9738"/>
                      <a:pt x="55040" y="9587"/>
                    </a:cubicBezTo>
                    <a:cubicBezTo>
                      <a:pt x="55019" y="9443"/>
                      <a:pt x="54978" y="9231"/>
                      <a:pt x="54944" y="8977"/>
                    </a:cubicBezTo>
                    <a:cubicBezTo>
                      <a:pt x="54909" y="8723"/>
                      <a:pt x="54868" y="8428"/>
                      <a:pt x="54827" y="8113"/>
                    </a:cubicBezTo>
                    <a:cubicBezTo>
                      <a:pt x="54793" y="7797"/>
                      <a:pt x="54759" y="7454"/>
                      <a:pt x="54724" y="7118"/>
                    </a:cubicBezTo>
                    <a:cubicBezTo>
                      <a:pt x="54690" y="6776"/>
                      <a:pt x="54656" y="6440"/>
                      <a:pt x="54635" y="6117"/>
                    </a:cubicBezTo>
                    <a:cubicBezTo>
                      <a:pt x="54608" y="5802"/>
                      <a:pt x="54594" y="5500"/>
                      <a:pt x="54580" y="5246"/>
                    </a:cubicBezTo>
                    <a:cubicBezTo>
                      <a:pt x="54560" y="4993"/>
                      <a:pt x="54560" y="4780"/>
                      <a:pt x="54553" y="4629"/>
                    </a:cubicBezTo>
                    <a:cubicBezTo>
                      <a:pt x="54553" y="4478"/>
                      <a:pt x="54546" y="4396"/>
                      <a:pt x="54546" y="4396"/>
                    </a:cubicBezTo>
                    <a:close/>
                    <a:moveTo>
                      <a:pt x="55437" y="4396"/>
                    </a:moveTo>
                    <a:cubicBezTo>
                      <a:pt x="55437" y="4396"/>
                      <a:pt x="55451" y="4478"/>
                      <a:pt x="55479" y="4622"/>
                    </a:cubicBezTo>
                    <a:cubicBezTo>
                      <a:pt x="55499" y="4773"/>
                      <a:pt x="55540" y="4986"/>
                      <a:pt x="55575" y="5239"/>
                    </a:cubicBezTo>
                    <a:cubicBezTo>
                      <a:pt x="55609" y="5493"/>
                      <a:pt x="55650" y="5788"/>
                      <a:pt x="55691" y="6103"/>
                    </a:cubicBezTo>
                    <a:cubicBezTo>
                      <a:pt x="55725" y="6419"/>
                      <a:pt x="55760" y="6762"/>
                      <a:pt x="55801" y="7098"/>
                    </a:cubicBezTo>
                    <a:cubicBezTo>
                      <a:pt x="55828" y="7434"/>
                      <a:pt x="55863" y="7777"/>
                      <a:pt x="55883" y="8092"/>
                    </a:cubicBezTo>
                    <a:cubicBezTo>
                      <a:pt x="55911" y="8415"/>
                      <a:pt x="55924" y="8709"/>
                      <a:pt x="55938" y="8970"/>
                    </a:cubicBezTo>
                    <a:cubicBezTo>
                      <a:pt x="55959" y="9224"/>
                      <a:pt x="55959" y="9436"/>
                      <a:pt x="55965" y="9587"/>
                    </a:cubicBezTo>
                    <a:cubicBezTo>
                      <a:pt x="55972" y="9738"/>
                      <a:pt x="55972" y="9820"/>
                      <a:pt x="55972" y="9820"/>
                    </a:cubicBezTo>
                    <a:cubicBezTo>
                      <a:pt x="55972" y="9820"/>
                      <a:pt x="55959" y="9738"/>
                      <a:pt x="55931" y="9587"/>
                    </a:cubicBezTo>
                    <a:cubicBezTo>
                      <a:pt x="55911" y="9443"/>
                      <a:pt x="55869" y="9231"/>
                      <a:pt x="55835" y="8977"/>
                    </a:cubicBezTo>
                    <a:cubicBezTo>
                      <a:pt x="55801" y="8723"/>
                      <a:pt x="55760" y="8428"/>
                      <a:pt x="55719" y="8113"/>
                    </a:cubicBezTo>
                    <a:cubicBezTo>
                      <a:pt x="55684" y="7797"/>
                      <a:pt x="55643" y="7454"/>
                      <a:pt x="55609" y="7118"/>
                    </a:cubicBezTo>
                    <a:cubicBezTo>
                      <a:pt x="55581" y="6776"/>
                      <a:pt x="55547" y="6440"/>
                      <a:pt x="55527" y="6117"/>
                    </a:cubicBezTo>
                    <a:cubicBezTo>
                      <a:pt x="55499" y="5802"/>
                      <a:pt x="55485" y="5500"/>
                      <a:pt x="55472" y="5246"/>
                    </a:cubicBezTo>
                    <a:cubicBezTo>
                      <a:pt x="55451" y="4993"/>
                      <a:pt x="55451" y="4780"/>
                      <a:pt x="55444" y="4629"/>
                    </a:cubicBezTo>
                    <a:cubicBezTo>
                      <a:pt x="55437" y="4478"/>
                      <a:pt x="55437" y="4396"/>
                      <a:pt x="55437" y="4396"/>
                    </a:cubicBezTo>
                    <a:close/>
                    <a:moveTo>
                      <a:pt x="67089" y="10355"/>
                    </a:moveTo>
                    <a:cubicBezTo>
                      <a:pt x="67123" y="10575"/>
                      <a:pt x="67143" y="10822"/>
                      <a:pt x="67171" y="11082"/>
                    </a:cubicBezTo>
                    <a:cubicBezTo>
                      <a:pt x="67034" y="11082"/>
                      <a:pt x="66897" y="11089"/>
                      <a:pt x="66759" y="11089"/>
                    </a:cubicBezTo>
                    <a:cubicBezTo>
                      <a:pt x="65676" y="11123"/>
                      <a:pt x="64448" y="11164"/>
                      <a:pt x="63118" y="11199"/>
                    </a:cubicBezTo>
                    <a:cubicBezTo>
                      <a:pt x="60978" y="11267"/>
                      <a:pt x="58558" y="11336"/>
                      <a:pt x="55965" y="11418"/>
                    </a:cubicBezTo>
                    <a:cubicBezTo>
                      <a:pt x="55904" y="11089"/>
                      <a:pt x="55828" y="10808"/>
                      <a:pt x="55739" y="10561"/>
                    </a:cubicBezTo>
                    <a:cubicBezTo>
                      <a:pt x="60478" y="10479"/>
                      <a:pt x="65018" y="10396"/>
                      <a:pt x="67089" y="10355"/>
                    </a:cubicBezTo>
                    <a:close/>
                    <a:moveTo>
                      <a:pt x="67191" y="11343"/>
                    </a:moveTo>
                    <a:cubicBezTo>
                      <a:pt x="67198" y="11452"/>
                      <a:pt x="67205" y="11555"/>
                      <a:pt x="67212" y="11658"/>
                    </a:cubicBezTo>
                    <a:cubicBezTo>
                      <a:pt x="67212" y="11699"/>
                      <a:pt x="67219" y="11734"/>
                      <a:pt x="67219" y="11775"/>
                    </a:cubicBezTo>
                    <a:cubicBezTo>
                      <a:pt x="66410" y="11795"/>
                      <a:pt x="65532" y="11823"/>
                      <a:pt x="64599" y="11850"/>
                    </a:cubicBezTo>
                    <a:cubicBezTo>
                      <a:pt x="62096" y="11939"/>
                      <a:pt x="59189" y="12022"/>
                      <a:pt x="56075" y="12138"/>
                    </a:cubicBezTo>
                    <a:cubicBezTo>
                      <a:pt x="56061" y="12022"/>
                      <a:pt x="56048" y="11912"/>
                      <a:pt x="56034" y="11802"/>
                    </a:cubicBezTo>
                    <a:cubicBezTo>
                      <a:pt x="58599" y="11692"/>
                      <a:pt x="61006" y="11596"/>
                      <a:pt x="63125" y="11514"/>
                    </a:cubicBezTo>
                    <a:cubicBezTo>
                      <a:pt x="64462" y="11459"/>
                      <a:pt x="65683" y="11404"/>
                      <a:pt x="66773" y="11363"/>
                    </a:cubicBezTo>
                    <a:cubicBezTo>
                      <a:pt x="66910" y="11356"/>
                      <a:pt x="67054" y="11350"/>
                      <a:pt x="67191" y="11343"/>
                    </a:cubicBezTo>
                    <a:close/>
                    <a:moveTo>
                      <a:pt x="55842" y="11809"/>
                    </a:moveTo>
                    <a:cubicBezTo>
                      <a:pt x="55863" y="11919"/>
                      <a:pt x="55876" y="12028"/>
                      <a:pt x="55890" y="12145"/>
                    </a:cubicBezTo>
                    <a:cubicBezTo>
                      <a:pt x="54306" y="12214"/>
                      <a:pt x="52674" y="12275"/>
                      <a:pt x="51014" y="12337"/>
                    </a:cubicBezTo>
                    <a:cubicBezTo>
                      <a:pt x="49348" y="12412"/>
                      <a:pt x="47654" y="12481"/>
                      <a:pt x="45960" y="12556"/>
                    </a:cubicBezTo>
                    <a:cubicBezTo>
                      <a:pt x="44266" y="12632"/>
                      <a:pt x="42573" y="12707"/>
                      <a:pt x="40906" y="12790"/>
                    </a:cubicBezTo>
                    <a:cubicBezTo>
                      <a:pt x="40550" y="12803"/>
                      <a:pt x="40193" y="12824"/>
                      <a:pt x="39836" y="12838"/>
                    </a:cubicBezTo>
                    <a:cubicBezTo>
                      <a:pt x="39802" y="12700"/>
                      <a:pt x="39761" y="12577"/>
                      <a:pt x="39720" y="12467"/>
                    </a:cubicBezTo>
                    <a:cubicBezTo>
                      <a:pt x="40988" y="12412"/>
                      <a:pt x="42271" y="12364"/>
                      <a:pt x="43553" y="12310"/>
                    </a:cubicBezTo>
                    <a:cubicBezTo>
                      <a:pt x="47771" y="12138"/>
                      <a:pt x="51995" y="11967"/>
                      <a:pt x="55842" y="11809"/>
                    </a:cubicBezTo>
                    <a:close/>
                    <a:moveTo>
                      <a:pt x="11665" y="10691"/>
                    </a:moveTo>
                    <a:cubicBezTo>
                      <a:pt x="12255" y="10924"/>
                      <a:pt x="13688" y="11617"/>
                      <a:pt x="13887" y="12783"/>
                    </a:cubicBezTo>
                    <a:cubicBezTo>
                      <a:pt x="13935" y="13098"/>
                      <a:pt x="13928" y="13503"/>
                      <a:pt x="13873" y="14003"/>
                    </a:cubicBezTo>
                    <a:cubicBezTo>
                      <a:pt x="13661" y="13955"/>
                      <a:pt x="13448" y="13914"/>
                      <a:pt x="13236" y="13880"/>
                    </a:cubicBezTo>
                    <a:cubicBezTo>
                      <a:pt x="13277" y="13174"/>
                      <a:pt x="13195" y="12707"/>
                      <a:pt x="12975" y="12378"/>
                    </a:cubicBezTo>
                    <a:cubicBezTo>
                      <a:pt x="12543" y="11740"/>
                      <a:pt x="11994" y="11295"/>
                      <a:pt x="11309" y="11020"/>
                    </a:cubicBezTo>
                    <a:cubicBezTo>
                      <a:pt x="11425" y="10904"/>
                      <a:pt x="11542" y="10787"/>
                      <a:pt x="11665" y="10691"/>
                    </a:cubicBezTo>
                    <a:close/>
                    <a:moveTo>
                      <a:pt x="7126" y="11802"/>
                    </a:moveTo>
                    <a:lnTo>
                      <a:pt x="7126" y="11802"/>
                    </a:lnTo>
                    <a:cubicBezTo>
                      <a:pt x="8031" y="11878"/>
                      <a:pt x="9080" y="12063"/>
                      <a:pt x="9841" y="12351"/>
                    </a:cubicBezTo>
                    <a:cubicBezTo>
                      <a:pt x="9745" y="12646"/>
                      <a:pt x="9649" y="12968"/>
                      <a:pt x="9553" y="13297"/>
                    </a:cubicBezTo>
                    <a:cubicBezTo>
                      <a:pt x="9478" y="13318"/>
                      <a:pt x="9402" y="13338"/>
                      <a:pt x="9327" y="13359"/>
                    </a:cubicBezTo>
                    <a:cubicBezTo>
                      <a:pt x="8819" y="13496"/>
                      <a:pt x="9190" y="13469"/>
                      <a:pt x="9505" y="13475"/>
                    </a:cubicBezTo>
                    <a:cubicBezTo>
                      <a:pt x="9471" y="13578"/>
                      <a:pt x="9443" y="13688"/>
                      <a:pt x="9416" y="13798"/>
                    </a:cubicBezTo>
                    <a:cubicBezTo>
                      <a:pt x="9114" y="13914"/>
                      <a:pt x="8620" y="14017"/>
                      <a:pt x="7338" y="14209"/>
                    </a:cubicBezTo>
                    <a:cubicBezTo>
                      <a:pt x="7366" y="13976"/>
                      <a:pt x="7379" y="13722"/>
                      <a:pt x="7379" y="13455"/>
                    </a:cubicBezTo>
                    <a:cubicBezTo>
                      <a:pt x="7379" y="12776"/>
                      <a:pt x="7283" y="12179"/>
                      <a:pt x="7126" y="11802"/>
                    </a:cubicBezTo>
                    <a:close/>
                    <a:moveTo>
                      <a:pt x="12022" y="10444"/>
                    </a:moveTo>
                    <a:cubicBezTo>
                      <a:pt x="13585" y="10609"/>
                      <a:pt x="14285" y="11377"/>
                      <a:pt x="14669" y="11946"/>
                    </a:cubicBezTo>
                    <a:cubicBezTo>
                      <a:pt x="14936" y="12344"/>
                      <a:pt x="14923" y="13030"/>
                      <a:pt x="14717" y="14243"/>
                    </a:cubicBezTo>
                    <a:cubicBezTo>
                      <a:pt x="14648" y="14223"/>
                      <a:pt x="14580" y="14202"/>
                      <a:pt x="14511" y="14182"/>
                    </a:cubicBezTo>
                    <a:cubicBezTo>
                      <a:pt x="14566" y="13818"/>
                      <a:pt x="14614" y="13523"/>
                      <a:pt x="14628" y="13352"/>
                    </a:cubicBezTo>
                    <a:cubicBezTo>
                      <a:pt x="14710" y="12577"/>
                      <a:pt x="14696" y="11974"/>
                      <a:pt x="13812" y="11267"/>
                    </a:cubicBezTo>
                    <a:cubicBezTo>
                      <a:pt x="13215" y="10787"/>
                      <a:pt x="12454" y="10554"/>
                      <a:pt x="12022" y="10444"/>
                    </a:cubicBezTo>
                    <a:close/>
                    <a:moveTo>
                      <a:pt x="6748" y="11905"/>
                    </a:moveTo>
                    <a:cubicBezTo>
                      <a:pt x="6858" y="12152"/>
                      <a:pt x="6988" y="12694"/>
                      <a:pt x="6988" y="13455"/>
                    </a:cubicBezTo>
                    <a:cubicBezTo>
                      <a:pt x="6988" y="14216"/>
                      <a:pt x="6858" y="14751"/>
                      <a:pt x="6748" y="15005"/>
                    </a:cubicBezTo>
                    <a:cubicBezTo>
                      <a:pt x="6639" y="14751"/>
                      <a:pt x="6501" y="14216"/>
                      <a:pt x="6501" y="13455"/>
                    </a:cubicBezTo>
                    <a:cubicBezTo>
                      <a:pt x="6501" y="12694"/>
                      <a:pt x="6639" y="12152"/>
                      <a:pt x="6748" y="11905"/>
                    </a:cubicBezTo>
                    <a:close/>
                    <a:moveTo>
                      <a:pt x="67239" y="12015"/>
                    </a:moveTo>
                    <a:cubicBezTo>
                      <a:pt x="67239" y="12097"/>
                      <a:pt x="67246" y="12172"/>
                      <a:pt x="67253" y="12248"/>
                    </a:cubicBezTo>
                    <a:cubicBezTo>
                      <a:pt x="67281" y="12584"/>
                      <a:pt x="67452" y="12742"/>
                      <a:pt x="67630" y="12906"/>
                    </a:cubicBezTo>
                    <a:cubicBezTo>
                      <a:pt x="67877" y="13139"/>
                      <a:pt x="68179" y="13427"/>
                      <a:pt x="68295" y="14333"/>
                    </a:cubicBezTo>
                    <a:cubicBezTo>
                      <a:pt x="68289" y="14339"/>
                      <a:pt x="68282" y="14346"/>
                      <a:pt x="68268" y="14346"/>
                    </a:cubicBezTo>
                    <a:cubicBezTo>
                      <a:pt x="68124" y="14422"/>
                      <a:pt x="67980" y="14497"/>
                      <a:pt x="67836" y="14579"/>
                    </a:cubicBezTo>
                    <a:cubicBezTo>
                      <a:pt x="67692" y="14655"/>
                      <a:pt x="67562" y="14751"/>
                      <a:pt x="67418" y="14833"/>
                    </a:cubicBezTo>
                    <a:cubicBezTo>
                      <a:pt x="67253" y="14950"/>
                      <a:pt x="67089" y="15073"/>
                      <a:pt x="66931" y="15197"/>
                    </a:cubicBezTo>
                    <a:lnTo>
                      <a:pt x="56137" y="15786"/>
                    </a:lnTo>
                    <a:cubicBezTo>
                      <a:pt x="56137" y="15670"/>
                      <a:pt x="56144" y="15553"/>
                      <a:pt x="56151" y="15444"/>
                    </a:cubicBezTo>
                    <a:cubicBezTo>
                      <a:pt x="57584" y="15348"/>
                      <a:pt x="58935" y="15252"/>
                      <a:pt x="60142" y="15162"/>
                    </a:cubicBezTo>
                    <a:cubicBezTo>
                      <a:pt x="61986" y="15032"/>
                      <a:pt x="63529" y="14895"/>
                      <a:pt x="64606" y="14813"/>
                    </a:cubicBezTo>
                    <a:cubicBezTo>
                      <a:pt x="65141" y="14771"/>
                      <a:pt x="65566" y="14730"/>
                      <a:pt x="65854" y="14710"/>
                    </a:cubicBezTo>
                    <a:cubicBezTo>
                      <a:pt x="66142" y="14682"/>
                      <a:pt x="66293" y="14669"/>
                      <a:pt x="66293" y="14669"/>
                    </a:cubicBezTo>
                    <a:cubicBezTo>
                      <a:pt x="66293" y="14669"/>
                      <a:pt x="66142" y="14669"/>
                      <a:pt x="65847" y="14675"/>
                    </a:cubicBezTo>
                    <a:cubicBezTo>
                      <a:pt x="65559" y="14682"/>
                      <a:pt x="65134" y="14689"/>
                      <a:pt x="64599" y="14703"/>
                    </a:cubicBezTo>
                    <a:cubicBezTo>
                      <a:pt x="63516" y="14737"/>
                      <a:pt x="61973" y="14771"/>
                      <a:pt x="60128" y="14840"/>
                    </a:cubicBezTo>
                    <a:cubicBezTo>
                      <a:pt x="58921" y="14881"/>
                      <a:pt x="57584" y="14936"/>
                      <a:pt x="56164" y="14998"/>
                    </a:cubicBezTo>
                    <a:cubicBezTo>
                      <a:pt x="56185" y="14093"/>
                      <a:pt x="56171" y="13311"/>
                      <a:pt x="56123" y="12632"/>
                    </a:cubicBezTo>
                    <a:cubicBezTo>
                      <a:pt x="59223" y="12481"/>
                      <a:pt x="62124" y="12303"/>
                      <a:pt x="64613" y="12172"/>
                    </a:cubicBezTo>
                    <a:cubicBezTo>
                      <a:pt x="65546" y="12124"/>
                      <a:pt x="66423" y="12070"/>
                      <a:pt x="67239" y="12015"/>
                    </a:cubicBezTo>
                    <a:close/>
                    <a:moveTo>
                      <a:pt x="55931" y="12646"/>
                    </a:moveTo>
                    <a:cubicBezTo>
                      <a:pt x="55986" y="13318"/>
                      <a:pt x="56000" y="14099"/>
                      <a:pt x="55972" y="15005"/>
                    </a:cubicBezTo>
                    <a:cubicBezTo>
                      <a:pt x="55273" y="15032"/>
                      <a:pt x="54546" y="15066"/>
                      <a:pt x="53812" y="15101"/>
                    </a:cubicBezTo>
                    <a:cubicBezTo>
                      <a:pt x="52653" y="15156"/>
                      <a:pt x="51460" y="15204"/>
                      <a:pt x="50246" y="15272"/>
                    </a:cubicBezTo>
                    <a:cubicBezTo>
                      <a:pt x="49032" y="15334"/>
                      <a:pt x="47805" y="15396"/>
                      <a:pt x="46571" y="15457"/>
                    </a:cubicBezTo>
                    <a:cubicBezTo>
                      <a:pt x="45343" y="15533"/>
                      <a:pt x="44109" y="15601"/>
                      <a:pt x="42895" y="15670"/>
                    </a:cubicBezTo>
                    <a:cubicBezTo>
                      <a:pt x="41914" y="15732"/>
                      <a:pt x="40940" y="15793"/>
                      <a:pt x="39994" y="15848"/>
                    </a:cubicBezTo>
                    <a:cubicBezTo>
                      <a:pt x="40035" y="14792"/>
                      <a:pt x="40022" y="13976"/>
                      <a:pt x="39939" y="13373"/>
                    </a:cubicBezTo>
                    <a:cubicBezTo>
                      <a:pt x="40268" y="13359"/>
                      <a:pt x="40598" y="13345"/>
                      <a:pt x="40927" y="13331"/>
                    </a:cubicBezTo>
                    <a:cubicBezTo>
                      <a:pt x="42593" y="13263"/>
                      <a:pt x="44287" y="13187"/>
                      <a:pt x="45981" y="13119"/>
                    </a:cubicBezTo>
                    <a:cubicBezTo>
                      <a:pt x="47675" y="13037"/>
                      <a:pt x="49368" y="12961"/>
                      <a:pt x="51042" y="12886"/>
                    </a:cubicBezTo>
                    <a:cubicBezTo>
                      <a:pt x="52708" y="12803"/>
                      <a:pt x="54347" y="12721"/>
                      <a:pt x="55931" y="12646"/>
                    </a:cubicBezTo>
                    <a:close/>
                    <a:moveTo>
                      <a:pt x="55959" y="15457"/>
                    </a:moveTo>
                    <a:cubicBezTo>
                      <a:pt x="55959" y="15567"/>
                      <a:pt x="55952" y="15684"/>
                      <a:pt x="55945" y="15800"/>
                    </a:cubicBezTo>
                    <a:lnTo>
                      <a:pt x="39953" y="16671"/>
                    </a:lnTo>
                    <a:cubicBezTo>
                      <a:pt x="39960" y="16561"/>
                      <a:pt x="39967" y="16458"/>
                      <a:pt x="39967" y="16356"/>
                    </a:cubicBezTo>
                    <a:cubicBezTo>
                      <a:pt x="40934" y="16308"/>
                      <a:pt x="41921" y="16260"/>
                      <a:pt x="42929" y="16212"/>
                    </a:cubicBezTo>
                    <a:cubicBezTo>
                      <a:pt x="44136" y="16150"/>
                      <a:pt x="45370" y="16088"/>
                      <a:pt x="46605" y="16026"/>
                    </a:cubicBezTo>
                    <a:cubicBezTo>
                      <a:pt x="47832" y="15951"/>
                      <a:pt x="49067" y="15882"/>
                      <a:pt x="50281" y="15814"/>
                    </a:cubicBezTo>
                    <a:cubicBezTo>
                      <a:pt x="51487" y="15745"/>
                      <a:pt x="52681" y="15663"/>
                      <a:pt x="53840" y="15594"/>
                    </a:cubicBezTo>
                    <a:cubicBezTo>
                      <a:pt x="54560" y="15546"/>
                      <a:pt x="55273" y="15505"/>
                      <a:pt x="55959" y="15457"/>
                    </a:cubicBezTo>
                    <a:close/>
                    <a:moveTo>
                      <a:pt x="11802" y="14065"/>
                    </a:moveTo>
                    <a:cubicBezTo>
                      <a:pt x="12955" y="14161"/>
                      <a:pt x="14655" y="14456"/>
                      <a:pt x="15451" y="15005"/>
                    </a:cubicBezTo>
                    <a:cubicBezTo>
                      <a:pt x="15807" y="15402"/>
                      <a:pt x="15012" y="15540"/>
                      <a:pt x="14168" y="15773"/>
                    </a:cubicBezTo>
                    <a:cubicBezTo>
                      <a:pt x="13756" y="15883"/>
                      <a:pt x="13883" y="15892"/>
                      <a:pt x="14114" y="15892"/>
                    </a:cubicBezTo>
                    <a:cubicBezTo>
                      <a:pt x="14157" y="15892"/>
                      <a:pt x="14204" y="15892"/>
                      <a:pt x="14251" y="15892"/>
                    </a:cubicBezTo>
                    <a:cubicBezTo>
                      <a:pt x="14517" y="15892"/>
                      <a:pt x="14808" y="15901"/>
                      <a:pt x="14628" y="16026"/>
                    </a:cubicBezTo>
                    <a:cubicBezTo>
                      <a:pt x="14244" y="16294"/>
                      <a:pt x="14031" y="16376"/>
                      <a:pt x="12042" y="16678"/>
                    </a:cubicBezTo>
                    <a:cubicBezTo>
                      <a:pt x="12070" y="16424"/>
                      <a:pt x="12090" y="16157"/>
                      <a:pt x="12090" y="15869"/>
                    </a:cubicBezTo>
                    <a:cubicBezTo>
                      <a:pt x="12090" y="15128"/>
                      <a:pt x="11974" y="14463"/>
                      <a:pt x="11802" y="14065"/>
                    </a:cubicBezTo>
                    <a:close/>
                    <a:moveTo>
                      <a:pt x="39514" y="12474"/>
                    </a:moveTo>
                    <a:cubicBezTo>
                      <a:pt x="39562" y="12577"/>
                      <a:pt x="39610" y="12707"/>
                      <a:pt x="39644" y="12851"/>
                    </a:cubicBezTo>
                    <a:cubicBezTo>
                      <a:pt x="38410" y="12906"/>
                      <a:pt x="37196" y="12968"/>
                      <a:pt x="36010" y="13030"/>
                    </a:cubicBezTo>
                    <a:cubicBezTo>
                      <a:pt x="34419" y="13105"/>
                      <a:pt x="32890" y="13194"/>
                      <a:pt x="31429" y="13270"/>
                    </a:cubicBezTo>
                    <a:cubicBezTo>
                      <a:pt x="29975" y="13352"/>
                      <a:pt x="28604" y="13427"/>
                      <a:pt x="27335" y="13503"/>
                    </a:cubicBezTo>
                    <a:cubicBezTo>
                      <a:pt x="26059" y="13565"/>
                      <a:pt x="24900" y="13640"/>
                      <a:pt x="23865" y="13709"/>
                    </a:cubicBezTo>
                    <a:cubicBezTo>
                      <a:pt x="22836" y="13770"/>
                      <a:pt x="21938" y="13825"/>
                      <a:pt x="21197" y="13873"/>
                    </a:cubicBezTo>
                    <a:cubicBezTo>
                      <a:pt x="19716" y="13976"/>
                      <a:pt x="18873" y="14031"/>
                      <a:pt x="18873" y="14031"/>
                    </a:cubicBezTo>
                    <a:cubicBezTo>
                      <a:pt x="18873" y="14031"/>
                      <a:pt x="19716" y="14017"/>
                      <a:pt x="21204" y="13983"/>
                    </a:cubicBezTo>
                    <a:cubicBezTo>
                      <a:pt x="21945" y="13962"/>
                      <a:pt x="22843" y="13942"/>
                      <a:pt x="23879" y="13914"/>
                    </a:cubicBezTo>
                    <a:cubicBezTo>
                      <a:pt x="24907" y="13887"/>
                      <a:pt x="26073" y="13859"/>
                      <a:pt x="27349" y="13818"/>
                    </a:cubicBezTo>
                    <a:cubicBezTo>
                      <a:pt x="28617" y="13777"/>
                      <a:pt x="29996" y="13729"/>
                      <a:pt x="31449" y="13681"/>
                    </a:cubicBezTo>
                    <a:cubicBezTo>
                      <a:pt x="32903" y="13633"/>
                      <a:pt x="34439" y="13585"/>
                      <a:pt x="36030" y="13523"/>
                    </a:cubicBezTo>
                    <a:cubicBezTo>
                      <a:pt x="37244" y="13475"/>
                      <a:pt x="38485" y="13427"/>
                      <a:pt x="39747" y="13379"/>
                    </a:cubicBezTo>
                    <a:cubicBezTo>
                      <a:pt x="39830" y="13976"/>
                      <a:pt x="39850" y="14792"/>
                      <a:pt x="39802" y="15862"/>
                    </a:cubicBezTo>
                    <a:cubicBezTo>
                      <a:pt x="39651" y="15869"/>
                      <a:pt x="39493" y="15882"/>
                      <a:pt x="39336" y="15889"/>
                    </a:cubicBezTo>
                    <a:cubicBezTo>
                      <a:pt x="38184" y="15965"/>
                      <a:pt x="37066" y="16040"/>
                      <a:pt x="36010" y="16109"/>
                    </a:cubicBezTo>
                    <a:cubicBezTo>
                      <a:pt x="34954" y="16184"/>
                      <a:pt x="33953" y="16253"/>
                      <a:pt x="33034" y="16321"/>
                    </a:cubicBezTo>
                    <a:cubicBezTo>
                      <a:pt x="31182" y="16452"/>
                      <a:pt x="29646" y="16589"/>
                      <a:pt x="28569" y="16671"/>
                    </a:cubicBezTo>
                    <a:cubicBezTo>
                      <a:pt x="28034" y="16712"/>
                      <a:pt x="27609" y="16753"/>
                      <a:pt x="27321" y="16781"/>
                    </a:cubicBezTo>
                    <a:cubicBezTo>
                      <a:pt x="27033" y="16801"/>
                      <a:pt x="26882" y="16815"/>
                      <a:pt x="26882" y="16815"/>
                    </a:cubicBezTo>
                    <a:cubicBezTo>
                      <a:pt x="26882" y="16815"/>
                      <a:pt x="27033" y="16815"/>
                      <a:pt x="27321" y="16808"/>
                    </a:cubicBezTo>
                    <a:cubicBezTo>
                      <a:pt x="27616" y="16801"/>
                      <a:pt x="28041" y="16794"/>
                      <a:pt x="28576" y="16781"/>
                    </a:cubicBezTo>
                    <a:cubicBezTo>
                      <a:pt x="29660" y="16746"/>
                      <a:pt x="31196" y="16712"/>
                      <a:pt x="33047" y="16644"/>
                    </a:cubicBezTo>
                    <a:cubicBezTo>
                      <a:pt x="33973" y="16609"/>
                      <a:pt x="34974" y="16568"/>
                      <a:pt x="36030" y="16527"/>
                    </a:cubicBezTo>
                    <a:cubicBezTo>
                      <a:pt x="37093" y="16479"/>
                      <a:pt x="38211" y="16431"/>
                      <a:pt x="39363" y="16383"/>
                    </a:cubicBezTo>
                    <a:cubicBezTo>
                      <a:pt x="39500" y="16376"/>
                      <a:pt x="39644" y="16369"/>
                      <a:pt x="39781" y="16362"/>
                    </a:cubicBezTo>
                    <a:lnTo>
                      <a:pt x="39781" y="16362"/>
                    </a:lnTo>
                    <a:cubicBezTo>
                      <a:pt x="39775" y="16465"/>
                      <a:pt x="39768" y="16575"/>
                      <a:pt x="39761" y="16678"/>
                    </a:cubicBezTo>
                    <a:lnTo>
                      <a:pt x="26238" y="17419"/>
                    </a:lnTo>
                    <a:cubicBezTo>
                      <a:pt x="25209" y="16993"/>
                      <a:pt x="24119" y="16637"/>
                      <a:pt x="22987" y="16376"/>
                    </a:cubicBezTo>
                    <a:cubicBezTo>
                      <a:pt x="22349" y="16218"/>
                      <a:pt x="21698" y="16122"/>
                      <a:pt x="21046" y="16020"/>
                    </a:cubicBezTo>
                    <a:cubicBezTo>
                      <a:pt x="20710" y="15985"/>
                      <a:pt x="20381" y="15951"/>
                      <a:pt x="20045" y="15917"/>
                    </a:cubicBezTo>
                    <a:lnTo>
                      <a:pt x="19798" y="15889"/>
                    </a:lnTo>
                    <a:lnTo>
                      <a:pt x="19552" y="15882"/>
                    </a:lnTo>
                    <a:lnTo>
                      <a:pt x="19065" y="15862"/>
                    </a:lnTo>
                    <a:lnTo>
                      <a:pt x="18578" y="15848"/>
                    </a:lnTo>
                    <a:cubicBezTo>
                      <a:pt x="18386" y="15848"/>
                      <a:pt x="18235" y="15855"/>
                      <a:pt x="18057" y="15862"/>
                    </a:cubicBezTo>
                    <a:cubicBezTo>
                      <a:pt x="17974" y="15862"/>
                      <a:pt x="17892" y="15862"/>
                      <a:pt x="17803" y="15869"/>
                    </a:cubicBezTo>
                    <a:lnTo>
                      <a:pt x="17556" y="15896"/>
                    </a:lnTo>
                    <a:cubicBezTo>
                      <a:pt x="17385" y="15917"/>
                      <a:pt x="17213" y="15924"/>
                      <a:pt x="17049" y="15958"/>
                    </a:cubicBezTo>
                    <a:cubicBezTo>
                      <a:pt x="16747" y="15999"/>
                      <a:pt x="16445" y="16061"/>
                      <a:pt x="16157" y="16136"/>
                    </a:cubicBezTo>
                    <a:cubicBezTo>
                      <a:pt x="16232" y="15985"/>
                      <a:pt x="16274" y="15828"/>
                      <a:pt x="16274" y="15663"/>
                    </a:cubicBezTo>
                    <a:cubicBezTo>
                      <a:pt x="16274" y="15087"/>
                      <a:pt x="15766" y="14675"/>
                      <a:pt x="15074" y="14381"/>
                    </a:cubicBezTo>
                    <a:cubicBezTo>
                      <a:pt x="15135" y="14024"/>
                      <a:pt x="15183" y="13715"/>
                      <a:pt x="15211" y="13434"/>
                    </a:cubicBezTo>
                    <a:cubicBezTo>
                      <a:pt x="15903" y="13407"/>
                      <a:pt x="19236" y="13277"/>
                      <a:pt x="23975" y="13098"/>
                    </a:cubicBezTo>
                    <a:cubicBezTo>
                      <a:pt x="28302" y="12927"/>
                      <a:pt x="33795" y="12700"/>
                      <a:pt x="39514" y="12474"/>
                    </a:cubicBezTo>
                    <a:close/>
                    <a:moveTo>
                      <a:pt x="11412" y="14120"/>
                    </a:moveTo>
                    <a:cubicBezTo>
                      <a:pt x="11542" y="14353"/>
                      <a:pt x="11713" y="14964"/>
                      <a:pt x="11713" y="15869"/>
                    </a:cubicBezTo>
                    <a:cubicBezTo>
                      <a:pt x="11713" y="16781"/>
                      <a:pt x="11542" y="17391"/>
                      <a:pt x="11412" y="17624"/>
                    </a:cubicBezTo>
                    <a:cubicBezTo>
                      <a:pt x="11281" y="17391"/>
                      <a:pt x="11110" y="16781"/>
                      <a:pt x="11110" y="15869"/>
                    </a:cubicBezTo>
                    <a:cubicBezTo>
                      <a:pt x="11110" y="14964"/>
                      <a:pt x="11281" y="14353"/>
                      <a:pt x="11412" y="14120"/>
                    </a:cubicBezTo>
                    <a:close/>
                    <a:moveTo>
                      <a:pt x="12673" y="17844"/>
                    </a:moveTo>
                    <a:lnTo>
                      <a:pt x="12673" y="17844"/>
                    </a:lnTo>
                    <a:cubicBezTo>
                      <a:pt x="12625" y="17885"/>
                      <a:pt x="12570" y="17919"/>
                      <a:pt x="12522" y="17960"/>
                    </a:cubicBezTo>
                    <a:cubicBezTo>
                      <a:pt x="12529" y="17933"/>
                      <a:pt x="12536" y="17905"/>
                      <a:pt x="12543" y="17878"/>
                    </a:cubicBezTo>
                    <a:cubicBezTo>
                      <a:pt x="12584" y="17864"/>
                      <a:pt x="12625" y="17857"/>
                      <a:pt x="12673" y="17844"/>
                    </a:cubicBezTo>
                    <a:close/>
                    <a:moveTo>
                      <a:pt x="12138" y="17953"/>
                    </a:moveTo>
                    <a:cubicBezTo>
                      <a:pt x="12111" y="18091"/>
                      <a:pt x="12084" y="18228"/>
                      <a:pt x="12049" y="18365"/>
                    </a:cubicBezTo>
                    <a:cubicBezTo>
                      <a:pt x="11974" y="18433"/>
                      <a:pt x="11898" y="18502"/>
                      <a:pt x="11830" y="18571"/>
                    </a:cubicBezTo>
                    <a:cubicBezTo>
                      <a:pt x="11823" y="18571"/>
                      <a:pt x="11823" y="18571"/>
                      <a:pt x="11816" y="18577"/>
                    </a:cubicBezTo>
                    <a:lnTo>
                      <a:pt x="11912" y="18001"/>
                    </a:lnTo>
                    <a:cubicBezTo>
                      <a:pt x="11981" y="17988"/>
                      <a:pt x="12056" y="17974"/>
                      <a:pt x="12138" y="17953"/>
                    </a:cubicBezTo>
                    <a:close/>
                    <a:moveTo>
                      <a:pt x="11261" y="18022"/>
                    </a:moveTo>
                    <a:cubicBezTo>
                      <a:pt x="11309" y="18056"/>
                      <a:pt x="11357" y="18077"/>
                      <a:pt x="11412" y="18077"/>
                    </a:cubicBezTo>
                    <a:lnTo>
                      <a:pt x="11439" y="18077"/>
                    </a:lnTo>
                    <a:lnTo>
                      <a:pt x="11124" y="19291"/>
                    </a:lnTo>
                    <a:cubicBezTo>
                      <a:pt x="11089" y="19332"/>
                      <a:pt x="11055" y="19373"/>
                      <a:pt x="11021" y="19407"/>
                    </a:cubicBezTo>
                    <a:lnTo>
                      <a:pt x="11261" y="18022"/>
                    </a:lnTo>
                    <a:close/>
                    <a:moveTo>
                      <a:pt x="10815" y="16932"/>
                    </a:moveTo>
                    <a:cubicBezTo>
                      <a:pt x="10856" y="17172"/>
                      <a:pt x="10911" y="17391"/>
                      <a:pt x="10973" y="17563"/>
                    </a:cubicBezTo>
                    <a:lnTo>
                      <a:pt x="10287" y="20319"/>
                    </a:lnTo>
                    <a:cubicBezTo>
                      <a:pt x="10253" y="20367"/>
                      <a:pt x="10218" y="20422"/>
                      <a:pt x="10177" y="20470"/>
                    </a:cubicBezTo>
                    <a:lnTo>
                      <a:pt x="10815" y="16932"/>
                    </a:lnTo>
                    <a:close/>
                    <a:moveTo>
                      <a:pt x="6172" y="14326"/>
                    </a:moveTo>
                    <a:cubicBezTo>
                      <a:pt x="6275" y="15032"/>
                      <a:pt x="6495" y="15519"/>
                      <a:pt x="6748" y="15519"/>
                    </a:cubicBezTo>
                    <a:cubicBezTo>
                      <a:pt x="6748" y="15519"/>
                      <a:pt x="6790" y="15512"/>
                      <a:pt x="6865" y="15505"/>
                    </a:cubicBezTo>
                    <a:lnTo>
                      <a:pt x="6865" y="15505"/>
                    </a:lnTo>
                    <a:cubicBezTo>
                      <a:pt x="6755" y="15588"/>
                      <a:pt x="6639" y="15684"/>
                      <a:pt x="6529" y="15786"/>
                    </a:cubicBezTo>
                    <a:cubicBezTo>
                      <a:pt x="6316" y="15985"/>
                      <a:pt x="6104" y="16212"/>
                      <a:pt x="5919" y="16458"/>
                    </a:cubicBezTo>
                    <a:cubicBezTo>
                      <a:pt x="5727" y="16712"/>
                      <a:pt x="5569" y="16993"/>
                      <a:pt x="5439" y="17275"/>
                    </a:cubicBezTo>
                    <a:cubicBezTo>
                      <a:pt x="5308" y="17563"/>
                      <a:pt x="5205" y="17857"/>
                      <a:pt x="5116" y="18145"/>
                    </a:cubicBezTo>
                    <a:cubicBezTo>
                      <a:pt x="5027" y="18440"/>
                      <a:pt x="4965" y="18728"/>
                      <a:pt x="4904" y="19003"/>
                    </a:cubicBezTo>
                    <a:cubicBezTo>
                      <a:pt x="4842" y="19277"/>
                      <a:pt x="4794" y="19544"/>
                      <a:pt x="4746" y="19798"/>
                    </a:cubicBezTo>
                    <a:cubicBezTo>
                      <a:pt x="4698" y="20045"/>
                      <a:pt x="4657" y="20285"/>
                      <a:pt x="4602" y="20491"/>
                    </a:cubicBezTo>
                    <a:cubicBezTo>
                      <a:pt x="4547" y="20703"/>
                      <a:pt x="4485" y="20888"/>
                      <a:pt x="4410" y="21039"/>
                    </a:cubicBezTo>
                    <a:cubicBezTo>
                      <a:pt x="4334" y="21190"/>
                      <a:pt x="4238" y="21307"/>
                      <a:pt x="4136" y="21368"/>
                    </a:cubicBezTo>
                    <a:cubicBezTo>
                      <a:pt x="4040" y="21430"/>
                      <a:pt x="3937" y="21458"/>
                      <a:pt x="3868" y="21465"/>
                    </a:cubicBezTo>
                    <a:cubicBezTo>
                      <a:pt x="3800" y="21471"/>
                      <a:pt x="3758" y="21471"/>
                      <a:pt x="3758" y="21471"/>
                    </a:cubicBezTo>
                    <a:cubicBezTo>
                      <a:pt x="3758" y="21471"/>
                      <a:pt x="3772" y="21471"/>
                      <a:pt x="3786" y="21478"/>
                    </a:cubicBezTo>
                    <a:cubicBezTo>
                      <a:pt x="3806" y="21485"/>
                      <a:pt x="3827" y="21492"/>
                      <a:pt x="3868" y="21492"/>
                    </a:cubicBezTo>
                    <a:cubicBezTo>
                      <a:pt x="3900" y="21498"/>
                      <a:pt x="3942" y="21505"/>
                      <a:pt x="3991" y="21505"/>
                    </a:cubicBezTo>
                    <a:cubicBezTo>
                      <a:pt x="4046" y="21505"/>
                      <a:pt x="4111" y="21497"/>
                      <a:pt x="4184" y="21471"/>
                    </a:cubicBezTo>
                    <a:cubicBezTo>
                      <a:pt x="4328" y="21430"/>
                      <a:pt x="4478" y="21320"/>
                      <a:pt x="4595" y="21163"/>
                    </a:cubicBezTo>
                    <a:cubicBezTo>
                      <a:pt x="4691" y="21046"/>
                      <a:pt x="4780" y="20895"/>
                      <a:pt x="4856" y="20738"/>
                    </a:cubicBezTo>
                    <a:lnTo>
                      <a:pt x="4856" y="20738"/>
                    </a:lnTo>
                    <a:cubicBezTo>
                      <a:pt x="4653" y="21389"/>
                      <a:pt x="4398" y="21831"/>
                      <a:pt x="3919" y="21831"/>
                    </a:cubicBezTo>
                    <a:cubicBezTo>
                      <a:pt x="3878" y="21831"/>
                      <a:pt x="3836" y="21827"/>
                      <a:pt x="3793" y="21821"/>
                    </a:cubicBezTo>
                    <a:cubicBezTo>
                      <a:pt x="2716" y="21657"/>
                      <a:pt x="2017" y="21471"/>
                      <a:pt x="1598" y="20751"/>
                    </a:cubicBezTo>
                    <a:cubicBezTo>
                      <a:pt x="1694" y="19620"/>
                      <a:pt x="2154" y="18276"/>
                      <a:pt x="3224" y="16760"/>
                    </a:cubicBezTo>
                    <a:cubicBezTo>
                      <a:pt x="4149" y="15457"/>
                      <a:pt x="5192" y="14723"/>
                      <a:pt x="6172" y="14326"/>
                    </a:cubicBezTo>
                    <a:close/>
                    <a:moveTo>
                      <a:pt x="63420" y="21307"/>
                    </a:moveTo>
                    <a:lnTo>
                      <a:pt x="63420" y="21307"/>
                    </a:lnTo>
                    <a:cubicBezTo>
                      <a:pt x="63406" y="21389"/>
                      <a:pt x="63385" y="21471"/>
                      <a:pt x="63372" y="21547"/>
                    </a:cubicBezTo>
                    <a:lnTo>
                      <a:pt x="55684" y="22095"/>
                    </a:lnTo>
                    <a:cubicBezTo>
                      <a:pt x="55684" y="22020"/>
                      <a:pt x="55691" y="21938"/>
                      <a:pt x="55698" y="21862"/>
                    </a:cubicBezTo>
                    <a:lnTo>
                      <a:pt x="63420" y="21307"/>
                    </a:lnTo>
                    <a:close/>
                    <a:moveTo>
                      <a:pt x="55506" y="21876"/>
                    </a:moveTo>
                    <a:cubicBezTo>
                      <a:pt x="55506" y="21951"/>
                      <a:pt x="55499" y="22034"/>
                      <a:pt x="55492" y="22109"/>
                    </a:cubicBezTo>
                    <a:lnTo>
                      <a:pt x="39404" y="23254"/>
                    </a:lnTo>
                    <a:cubicBezTo>
                      <a:pt x="39411" y="23186"/>
                      <a:pt x="39418" y="23110"/>
                      <a:pt x="39425" y="23035"/>
                    </a:cubicBezTo>
                    <a:lnTo>
                      <a:pt x="55506" y="21876"/>
                    </a:lnTo>
                    <a:close/>
                    <a:moveTo>
                      <a:pt x="11055" y="11322"/>
                    </a:moveTo>
                    <a:cubicBezTo>
                      <a:pt x="11727" y="11562"/>
                      <a:pt x="12248" y="11974"/>
                      <a:pt x="12666" y="12591"/>
                    </a:cubicBezTo>
                    <a:cubicBezTo>
                      <a:pt x="12831" y="12845"/>
                      <a:pt x="12900" y="13235"/>
                      <a:pt x="12865" y="13818"/>
                    </a:cubicBezTo>
                    <a:cubicBezTo>
                      <a:pt x="12776" y="13805"/>
                      <a:pt x="12680" y="13791"/>
                      <a:pt x="12591" y="13777"/>
                    </a:cubicBezTo>
                    <a:lnTo>
                      <a:pt x="12653" y="13407"/>
                    </a:lnTo>
                    <a:lnTo>
                      <a:pt x="12557" y="13770"/>
                    </a:lnTo>
                    <a:cubicBezTo>
                      <a:pt x="12351" y="13743"/>
                      <a:pt x="12159" y="13722"/>
                      <a:pt x="12001" y="13709"/>
                    </a:cubicBezTo>
                    <a:lnTo>
                      <a:pt x="12145" y="12845"/>
                    </a:lnTo>
                    <a:lnTo>
                      <a:pt x="12145" y="12845"/>
                    </a:lnTo>
                    <a:lnTo>
                      <a:pt x="11933" y="13702"/>
                    </a:lnTo>
                    <a:cubicBezTo>
                      <a:pt x="11610" y="13674"/>
                      <a:pt x="11412" y="13661"/>
                      <a:pt x="11412" y="13661"/>
                    </a:cubicBezTo>
                    <a:cubicBezTo>
                      <a:pt x="11405" y="13661"/>
                      <a:pt x="11405" y="13667"/>
                      <a:pt x="11398" y="13667"/>
                    </a:cubicBezTo>
                    <a:lnTo>
                      <a:pt x="11652" y="12255"/>
                    </a:lnTo>
                    <a:lnTo>
                      <a:pt x="11302" y="13695"/>
                    </a:lnTo>
                    <a:cubicBezTo>
                      <a:pt x="10980" y="13859"/>
                      <a:pt x="10733" y="14771"/>
                      <a:pt x="10733" y="15869"/>
                    </a:cubicBezTo>
                    <a:cubicBezTo>
                      <a:pt x="10733" y="15930"/>
                      <a:pt x="10733" y="15992"/>
                      <a:pt x="10733" y="16054"/>
                    </a:cubicBezTo>
                    <a:lnTo>
                      <a:pt x="9354" y="21766"/>
                    </a:lnTo>
                    <a:cubicBezTo>
                      <a:pt x="9327" y="21814"/>
                      <a:pt x="9299" y="21855"/>
                      <a:pt x="9272" y="21903"/>
                    </a:cubicBezTo>
                    <a:lnTo>
                      <a:pt x="11041" y="12193"/>
                    </a:lnTo>
                    <a:lnTo>
                      <a:pt x="8374" y="23364"/>
                    </a:lnTo>
                    <a:lnTo>
                      <a:pt x="10239" y="13078"/>
                    </a:lnTo>
                    <a:lnTo>
                      <a:pt x="8511" y="20278"/>
                    </a:lnTo>
                    <a:cubicBezTo>
                      <a:pt x="9046" y="17631"/>
                      <a:pt x="9622" y="14840"/>
                      <a:pt x="9875" y="13709"/>
                    </a:cubicBezTo>
                    <a:cubicBezTo>
                      <a:pt x="10040" y="13181"/>
                      <a:pt x="10410" y="12145"/>
                      <a:pt x="11055" y="11322"/>
                    </a:cubicBezTo>
                    <a:close/>
                    <a:moveTo>
                      <a:pt x="39233" y="23049"/>
                    </a:moveTo>
                    <a:lnTo>
                      <a:pt x="39233" y="23049"/>
                    </a:lnTo>
                    <a:cubicBezTo>
                      <a:pt x="39226" y="23124"/>
                      <a:pt x="39219" y="23199"/>
                      <a:pt x="39212" y="23268"/>
                    </a:cubicBezTo>
                    <a:lnTo>
                      <a:pt x="35530" y="23535"/>
                    </a:lnTo>
                    <a:cubicBezTo>
                      <a:pt x="35454" y="23467"/>
                      <a:pt x="35386" y="23398"/>
                      <a:pt x="35310" y="23337"/>
                    </a:cubicBezTo>
                    <a:lnTo>
                      <a:pt x="39233" y="23049"/>
                    </a:lnTo>
                    <a:close/>
                    <a:moveTo>
                      <a:pt x="70269" y="21612"/>
                    </a:moveTo>
                    <a:cubicBezTo>
                      <a:pt x="70313" y="21612"/>
                      <a:pt x="70357" y="21615"/>
                      <a:pt x="70401" y="21622"/>
                    </a:cubicBezTo>
                    <a:cubicBezTo>
                      <a:pt x="70977" y="21705"/>
                      <a:pt x="71354" y="22349"/>
                      <a:pt x="71244" y="23049"/>
                    </a:cubicBezTo>
                    <a:cubicBezTo>
                      <a:pt x="71142" y="23704"/>
                      <a:pt x="70650" y="24189"/>
                      <a:pt x="70119" y="24189"/>
                    </a:cubicBezTo>
                    <a:cubicBezTo>
                      <a:pt x="70078" y="24189"/>
                      <a:pt x="70037" y="24186"/>
                      <a:pt x="69996" y="24180"/>
                    </a:cubicBezTo>
                    <a:cubicBezTo>
                      <a:pt x="69427" y="24091"/>
                      <a:pt x="69050" y="23453"/>
                      <a:pt x="69160" y="22747"/>
                    </a:cubicBezTo>
                    <a:cubicBezTo>
                      <a:pt x="69261" y="22095"/>
                      <a:pt x="69742" y="21612"/>
                      <a:pt x="70269" y="21612"/>
                    </a:cubicBezTo>
                    <a:close/>
                    <a:moveTo>
                      <a:pt x="70158" y="17455"/>
                    </a:moveTo>
                    <a:cubicBezTo>
                      <a:pt x="70344" y="17455"/>
                      <a:pt x="70529" y="17466"/>
                      <a:pt x="70709" y="17487"/>
                    </a:cubicBezTo>
                    <a:cubicBezTo>
                      <a:pt x="71251" y="17549"/>
                      <a:pt x="71779" y="17707"/>
                      <a:pt x="72232" y="17967"/>
                    </a:cubicBezTo>
                    <a:cubicBezTo>
                      <a:pt x="72691" y="18221"/>
                      <a:pt x="73075" y="18564"/>
                      <a:pt x="73370" y="18927"/>
                    </a:cubicBezTo>
                    <a:cubicBezTo>
                      <a:pt x="73672" y="19304"/>
                      <a:pt x="73898" y="19695"/>
                      <a:pt x="74070" y="20066"/>
                    </a:cubicBezTo>
                    <a:cubicBezTo>
                      <a:pt x="74406" y="20820"/>
                      <a:pt x="74536" y="21499"/>
                      <a:pt x="74618" y="21972"/>
                    </a:cubicBezTo>
                    <a:cubicBezTo>
                      <a:pt x="74687" y="22445"/>
                      <a:pt x="74687" y="22719"/>
                      <a:pt x="74687" y="22719"/>
                    </a:cubicBezTo>
                    <a:cubicBezTo>
                      <a:pt x="74687" y="22719"/>
                      <a:pt x="74673" y="22445"/>
                      <a:pt x="74577" y="21979"/>
                    </a:cubicBezTo>
                    <a:cubicBezTo>
                      <a:pt x="74488" y="21513"/>
                      <a:pt x="74323" y="20847"/>
                      <a:pt x="73974" y="20114"/>
                    </a:cubicBezTo>
                    <a:cubicBezTo>
                      <a:pt x="73795" y="19750"/>
                      <a:pt x="73562" y="19373"/>
                      <a:pt x="73267" y="19016"/>
                    </a:cubicBezTo>
                    <a:cubicBezTo>
                      <a:pt x="72966" y="18667"/>
                      <a:pt x="72595" y="18351"/>
                      <a:pt x="72156" y="18104"/>
                    </a:cubicBezTo>
                    <a:cubicBezTo>
                      <a:pt x="71717" y="17864"/>
                      <a:pt x="71210" y="17720"/>
                      <a:pt x="70689" y="17665"/>
                    </a:cubicBezTo>
                    <a:cubicBezTo>
                      <a:pt x="70517" y="17645"/>
                      <a:pt x="70344" y="17635"/>
                      <a:pt x="70172" y="17635"/>
                    </a:cubicBezTo>
                    <a:cubicBezTo>
                      <a:pt x="69814" y="17635"/>
                      <a:pt x="69458" y="17680"/>
                      <a:pt x="69112" y="17782"/>
                    </a:cubicBezTo>
                    <a:cubicBezTo>
                      <a:pt x="68604" y="17926"/>
                      <a:pt x="68124" y="18187"/>
                      <a:pt x="67713" y="18516"/>
                    </a:cubicBezTo>
                    <a:cubicBezTo>
                      <a:pt x="67301" y="18845"/>
                      <a:pt x="66945" y="19236"/>
                      <a:pt x="66643" y="19634"/>
                    </a:cubicBezTo>
                    <a:cubicBezTo>
                      <a:pt x="66032" y="20450"/>
                      <a:pt x="65600" y="21300"/>
                      <a:pt x="65285" y="22047"/>
                    </a:cubicBezTo>
                    <a:cubicBezTo>
                      <a:pt x="64970" y="22802"/>
                      <a:pt x="64757" y="23446"/>
                      <a:pt x="64627" y="23906"/>
                    </a:cubicBezTo>
                    <a:cubicBezTo>
                      <a:pt x="64489" y="24365"/>
                      <a:pt x="64428" y="24633"/>
                      <a:pt x="64428" y="24633"/>
                    </a:cubicBezTo>
                    <a:cubicBezTo>
                      <a:pt x="64428" y="24633"/>
                      <a:pt x="64476" y="24358"/>
                      <a:pt x="64585" y="23899"/>
                    </a:cubicBezTo>
                    <a:cubicBezTo>
                      <a:pt x="64702" y="23433"/>
                      <a:pt x="64887" y="22774"/>
                      <a:pt x="65189" y="22013"/>
                    </a:cubicBezTo>
                    <a:cubicBezTo>
                      <a:pt x="65333" y="21629"/>
                      <a:pt x="65518" y="21218"/>
                      <a:pt x="65731" y="20799"/>
                    </a:cubicBezTo>
                    <a:cubicBezTo>
                      <a:pt x="65950" y="20381"/>
                      <a:pt x="66204" y="19956"/>
                      <a:pt x="66512" y="19538"/>
                    </a:cubicBezTo>
                    <a:cubicBezTo>
                      <a:pt x="66821" y="19126"/>
                      <a:pt x="67178" y="18721"/>
                      <a:pt x="67603" y="18379"/>
                    </a:cubicBezTo>
                    <a:cubicBezTo>
                      <a:pt x="68028" y="18036"/>
                      <a:pt x="68522" y="17761"/>
                      <a:pt x="69064" y="17604"/>
                    </a:cubicBezTo>
                    <a:cubicBezTo>
                      <a:pt x="69418" y="17499"/>
                      <a:pt x="69791" y="17455"/>
                      <a:pt x="70158" y="17455"/>
                    </a:cubicBezTo>
                    <a:close/>
                    <a:moveTo>
                      <a:pt x="70483" y="21087"/>
                    </a:moveTo>
                    <a:cubicBezTo>
                      <a:pt x="70483" y="21087"/>
                      <a:pt x="70517" y="21094"/>
                      <a:pt x="70572" y="21094"/>
                    </a:cubicBezTo>
                    <a:cubicBezTo>
                      <a:pt x="70634" y="21101"/>
                      <a:pt x="70716" y="21115"/>
                      <a:pt x="70826" y="21149"/>
                    </a:cubicBezTo>
                    <a:cubicBezTo>
                      <a:pt x="70929" y="21183"/>
                      <a:pt x="71059" y="21245"/>
                      <a:pt x="71183" y="21341"/>
                    </a:cubicBezTo>
                    <a:cubicBezTo>
                      <a:pt x="71306" y="21437"/>
                      <a:pt x="71436" y="21561"/>
                      <a:pt x="71546" y="21725"/>
                    </a:cubicBezTo>
                    <a:cubicBezTo>
                      <a:pt x="71765" y="22054"/>
                      <a:pt x="71903" y="22521"/>
                      <a:pt x="71861" y="23014"/>
                    </a:cubicBezTo>
                    <a:lnTo>
                      <a:pt x="71855" y="23103"/>
                    </a:lnTo>
                    <a:cubicBezTo>
                      <a:pt x="71855" y="23124"/>
                      <a:pt x="71855" y="23131"/>
                      <a:pt x="71848" y="23158"/>
                    </a:cubicBezTo>
                    <a:lnTo>
                      <a:pt x="71841" y="23206"/>
                    </a:lnTo>
                    <a:cubicBezTo>
                      <a:pt x="71827" y="23261"/>
                      <a:pt x="71827" y="23316"/>
                      <a:pt x="71807" y="23378"/>
                    </a:cubicBezTo>
                    <a:cubicBezTo>
                      <a:pt x="71779" y="23515"/>
                      <a:pt x="71738" y="23638"/>
                      <a:pt x="71683" y="23755"/>
                    </a:cubicBezTo>
                    <a:cubicBezTo>
                      <a:pt x="71580" y="23995"/>
                      <a:pt x="71429" y="24228"/>
                      <a:pt x="71237" y="24420"/>
                    </a:cubicBezTo>
                    <a:cubicBezTo>
                      <a:pt x="71045" y="24612"/>
                      <a:pt x="70812" y="24763"/>
                      <a:pt x="70545" y="24845"/>
                    </a:cubicBezTo>
                    <a:cubicBezTo>
                      <a:pt x="70415" y="24891"/>
                      <a:pt x="70275" y="24911"/>
                      <a:pt x="70136" y="24911"/>
                    </a:cubicBezTo>
                    <a:cubicBezTo>
                      <a:pt x="70004" y="24911"/>
                      <a:pt x="69874" y="24893"/>
                      <a:pt x="69756" y="24859"/>
                    </a:cubicBezTo>
                    <a:cubicBezTo>
                      <a:pt x="69489" y="24790"/>
                      <a:pt x="69283" y="24646"/>
                      <a:pt x="69118" y="24475"/>
                    </a:cubicBezTo>
                    <a:cubicBezTo>
                      <a:pt x="68961" y="24310"/>
                      <a:pt x="68851" y="24118"/>
                      <a:pt x="68776" y="23940"/>
                    </a:cubicBezTo>
                    <a:cubicBezTo>
                      <a:pt x="68700" y="23755"/>
                      <a:pt x="68673" y="23577"/>
                      <a:pt x="68652" y="23426"/>
                    </a:cubicBezTo>
                    <a:cubicBezTo>
                      <a:pt x="68638" y="23268"/>
                      <a:pt x="68645" y="23138"/>
                      <a:pt x="68652" y="23028"/>
                    </a:cubicBezTo>
                    <a:cubicBezTo>
                      <a:pt x="68666" y="22918"/>
                      <a:pt x="68679" y="22829"/>
                      <a:pt x="68700" y="22774"/>
                    </a:cubicBezTo>
                    <a:cubicBezTo>
                      <a:pt x="68714" y="22719"/>
                      <a:pt x="68721" y="22692"/>
                      <a:pt x="68721" y="22692"/>
                    </a:cubicBezTo>
                    <a:lnTo>
                      <a:pt x="68721" y="22774"/>
                    </a:lnTo>
                    <a:cubicBezTo>
                      <a:pt x="68714" y="22836"/>
                      <a:pt x="68721" y="22918"/>
                      <a:pt x="68727" y="23028"/>
                    </a:cubicBezTo>
                    <a:cubicBezTo>
                      <a:pt x="68741" y="23131"/>
                      <a:pt x="68762" y="23261"/>
                      <a:pt x="68796" y="23398"/>
                    </a:cubicBezTo>
                    <a:cubicBezTo>
                      <a:pt x="68837" y="23542"/>
                      <a:pt x="68892" y="23693"/>
                      <a:pt x="68974" y="23844"/>
                    </a:cubicBezTo>
                    <a:cubicBezTo>
                      <a:pt x="69057" y="23995"/>
                      <a:pt x="69173" y="24146"/>
                      <a:pt x="69317" y="24276"/>
                    </a:cubicBezTo>
                    <a:cubicBezTo>
                      <a:pt x="69454" y="24400"/>
                      <a:pt x="69640" y="24496"/>
                      <a:pt x="69825" y="24537"/>
                    </a:cubicBezTo>
                    <a:cubicBezTo>
                      <a:pt x="69903" y="24555"/>
                      <a:pt x="69981" y="24563"/>
                      <a:pt x="70058" y="24563"/>
                    </a:cubicBezTo>
                    <a:cubicBezTo>
                      <a:pt x="70185" y="24563"/>
                      <a:pt x="70311" y="24541"/>
                      <a:pt x="70435" y="24502"/>
                    </a:cubicBezTo>
                    <a:cubicBezTo>
                      <a:pt x="70634" y="24434"/>
                      <a:pt x="70819" y="24310"/>
                      <a:pt x="70977" y="24153"/>
                    </a:cubicBezTo>
                    <a:cubicBezTo>
                      <a:pt x="71135" y="24002"/>
                      <a:pt x="71258" y="23810"/>
                      <a:pt x="71354" y="23611"/>
                    </a:cubicBezTo>
                    <a:cubicBezTo>
                      <a:pt x="71395" y="23508"/>
                      <a:pt x="71436" y="23405"/>
                      <a:pt x="71464" y="23302"/>
                    </a:cubicBezTo>
                    <a:cubicBezTo>
                      <a:pt x="71484" y="23254"/>
                      <a:pt x="71491" y="23193"/>
                      <a:pt x="71505" y="23138"/>
                    </a:cubicBezTo>
                    <a:lnTo>
                      <a:pt x="71519" y="23097"/>
                    </a:lnTo>
                    <a:lnTo>
                      <a:pt x="71519" y="23062"/>
                    </a:lnTo>
                    <a:lnTo>
                      <a:pt x="71532" y="22980"/>
                    </a:lnTo>
                    <a:cubicBezTo>
                      <a:pt x="71560" y="22767"/>
                      <a:pt x="71560" y="22562"/>
                      <a:pt x="71525" y="22363"/>
                    </a:cubicBezTo>
                    <a:cubicBezTo>
                      <a:pt x="71491" y="22171"/>
                      <a:pt x="71436" y="21993"/>
                      <a:pt x="71361" y="21835"/>
                    </a:cubicBezTo>
                    <a:cubicBezTo>
                      <a:pt x="71279" y="21677"/>
                      <a:pt x="71189" y="21554"/>
                      <a:pt x="71087" y="21444"/>
                    </a:cubicBezTo>
                    <a:cubicBezTo>
                      <a:pt x="70991" y="21341"/>
                      <a:pt x="70888" y="21272"/>
                      <a:pt x="70792" y="21218"/>
                    </a:cubicBezTo>
                    <a:cubicBezTo>
                      <a:pt x="70702" y="21170"/>
                      <a:pt x="70627" y="21135"/>
                      <a:pt x="70572" y="21115"/>
                    </a:cubicBezTo>
                    <a:cubicBezTo>
                      <a:pt x="70517" y="21101"/>
                      <a:pt x="70483" y="21087"/>
                      <a:pt x="70483" y="21087"/>
                    </a:cubicBezTo>
                    <a:close/>
                    <a:moveTo>
                      <a:pt x="55321" y="24365"/>
                    </a:moveTo>
                    <a:cubicBezTo>
                      <a:pt x="55321" y="24413"/>
                      <a:pt x="55314" y="24468"/>
                      <a:pt x="55314" y="24509"/>
                    </a:cubicBezTo>
                    <a:cubicBezTo>
                      <a:pt x="55101" y="24523"/>
                      <a:pt x="54896" y="24544"/>
                      <a:pt x="54683" y="24564"/>
                    </a:cubicBezTo>
                    <a:cubicBezTo>
                      <a:pt x="53956" y="24619"/>
                      <a:pt x="53209" y="24688"/>
                      <a:pt x="52441" y="24763"/>
                    </a:cubicBezTo>
                    <a:cubicBezTo>
                      <a:pt x="51679" y="24832"/>
                      <a:pt x="50911" y="24900"/>
                      <a:pt x="50136" y="24969"/>
                    </a:cubicBezTo>
                    <a:cubicBezTo>
                      <a:pt x="49362" y="25037"/>
                      <a:pt x="48587" y="25099"/>
                      <a:pt x="47825" y="25161"/>
                    </a:cubicBezTo>
                    <a:cubicBezTo>
                      <a:pt x="47064" y="25222"/>
                      <a:pt x="46317" y="25284"/>
                      <a:pt x="45590" y="25346"/>
                    </a:cubicBezTo>
                    <a:cubicBezTo>
                      <a:pt x="44136" y="25462"/>
                      <a:pt x="42778" y="25572"/>
                      <a:pt x="41619" y="25661"/>
                    </a:cubicBezTo>
                    <a:cubicBezTo>
                      <a:pt x="40652" y="25744"/>
                      <a:pt x="39823" y="25812"/>
                      <a:pt x="39178" y="25867"/>
                    </a:cubicBezTo>
                    <a:cubicBezTo>
                      <a:pt x="39185" y="25833"/>
                      <a:pt x="39192" y="25771"/>
                      <a:pt x="39199" y="25689"/>
                    </a:cubicBezTo>
                    <a:lnTo>
                      <a:pt x="55321" y="24365"/>
                    </a:lnTo>
                    <a:close/>
                    <a:moveTo>
                      <a:pt x="69729" y="25929"/>
                    </a:moveTo>
                    <a:cubicBezTo>
                      <a:pt x="69732" y="25932"/>
                      <a:pt x="69725" y="25932"/>
                      <a:pt x="69723" y="25932"/>
                    </a:cubicBezTo>
                    <a:cubicBezTo>
                      <a:pt x="69721" y="25932"/>
                      <a:pt x="69721" y="25932"/>
                      <a:pt x="69734" y="25934"/>
                    </a:cubicBezTo>
                    <a:lnTo>
                      <a:pt x="69734" y="25934"/>
                    </a:lnTo>
                    <a:lnTo>
                      <a:pt x="69729" y="25929"/>
                    </a:lnTo>
                    <a:close/>
                    <a:moveTo>
                      <a:pt x="69734" y="25934"/>
                    </a:moveTo>
                    <a:lnTo>
                      <a:pt x="69736" y="25936"/>
                    </a:lnTo>
                    <a:lnTo>
                      <a:pt x="69742" y="25936"/>
                    </a:lnTo>
                    <a:cubicBezTo>
                      <a:pt x="69739" y="25935"/>
                      <a:pt x="69737" y="25935"/>
                      <a:pt x="69734" y="25934"/>
                    </a:cubicBezTo>
                    <a:close/>
                    <a:moveTo>
                      <a:pt x="37354" y="26011"/>
                    </a:moveTo>
                    <a:lnTo>
                      <a:pt x="37381" y="26100"/>
                    </a:lnTo>
                    <a:cubicBezTo>
                      <a:pt x="37361" y="26045"/>
                      <a:pt x="37354" y="26011"/>
                      <a:pt x="37354" y="26011"/>
                    </a:cubicBezTo>
                    <a:close/>
                    <a:moveTo>
                      <a:pt x="70730" y="19538"/>
                    </a:moveTo>
                    <a:cubicBezTo>
                      <a:pt x="70730" y="19538"/>
                      <a:pt x="70785" y="19538"/>
                      <a:pt x="70895" y="19551"/>
                    </a:cubicBezTo>
                    <a:cubicBezTo>
                      <a:pt x="70997" y="19551"/>
                      <a:pt x="71162" y="19579"/>
                      <a:pt x="71361" y="19647"/>
                    </a:cubicBezTo>
                    <a:cubicBezTo>
                      <a:pt x="71457" y="19682"/>
                      <a:pt x="71567" y="19716"/>
                      <a:pt x="71676" y="19778"/>
                    </a:cubicBezTo>
                    <a:cubicBezTo>
                      <a:pt x="71731" y="19805"/>
                      <a:pt x="71793" y="19832"/>
                      <a:pt x="71848" y="19874"/>
                    </a:cubicBezTo>
                    <a:cubicBezTo>
                      <a:pt x="71903" y="19908"/>
                      <a:pt x="71964" y="19949"/>
                      <a:pt x="72026" y="19990"/>
                    </a:cubicBezTo>
                    <a:cubicBezTo>
                      <a:pt x="72259" y="20168"/>
                      <a:pt x="72499" y="20402"/>
                      <a:pt x="72705" y="20710"/>
                    </a:cubicBezTo>
                    <a:cubicBezTo>
                      <a:pt x="73116" y="21314"/>
                      <a:pt x="73370" y="22178"/>
                      <a:pt x="73302" y="23103"/>
                    </a:cubicBezTo>
                    <a:lnTo>
                      <a:pt x="73288" y="23275"/>
                    </a:lnTo>
                    <a:lnTo>
                      <a:pt x="73281" y="23316"/>
                    </a:lnTo>
                    <a:lnTo>
                      <a:pt x="73281" y="23337"/>
                    </a:lnTo>
                    <a:lnTo>
                      <a:pt x="73281" y="23350"/>
                    </a:lnTo>
                    <a:lnTo>
                      <a:pt x="73274" y="23357"/>
                    </a:lnTo>
                    <a:lnTo>
                      <a:pt x="73274" y="23378"/>
                    </a:lnTo>
                    <a:lnTo>
                      <a:pt x="73260" y="23453"/>
                    </a:lnTo>
                    <a:cubicBezTo>
                      <a:pt x="73240" y="23563"/>
                      <a:pt x="73233" y="23666"/>
                      <a:pt x="73199" y="23782"/>
                    </a:cubicBezTo>
                    <a:cubicBezTo>
                      <a:pt x="73164" y="23906"/>
                      <a:pt x="73144" y="24029"/>
                      <a:pt x="73103" y="24146"/>
                    </a:cubicBezTo>
                    <a:cubicBezTo>
                      <a:pt x="73062" y="24256"/>
                      <a:pt x="73020" y="24372"/>
                      <a:pt x="72972" y="24482"/>
                    </a:cubicBezTo>
                    <a:cubicBezTo>
                      <a:pt x="72780" y="24934"/>
                      <a:pt x="72499" y="25360"/>
                      <a:pt x="72143" y="25723"/>
                    </a:cubicBezTo>
                    <a:cubicBezTo>
                      <a:pt x="71786" y="26073"/>
                      <a:pt x="71347" y="26368"/>
                      <a:pt x="70853" y="26519"/>
                    </a:cubicBezTo>
                    <a:cubicBezTo>
                      <a:pt x="70607" y="26598"/>
                      <a:pt x="70345" y="26634"/>
                      <a:pt x="70088" y="26634"/>
                    </a:cubicBezTo>
                    <a:cubicBezTo>
                      <a:pt x="69838" y="26634"/>
                      <a:pt x="69592" y="26600"/>
                      <a:pt x="69372" y="26539"/>
                    </a:cubicBezTo>
                    <a:cubicBezTo>
                      <a:pt x="68872" y="26409"/>
                      <a:pt x="68487" y="26135"/>
                      <a:pt x="68186" y="25819"/>
                    </a:cubicBezTo>
                    <a:cubicBezTo>
                      <a:pt x="67884" y="25510"/>
                      <a:pt x="67685" y="25154"/>
                      <a:pt x="67548" y="24818"/>
                    </a:cubicBezTo>
                    <a:cubicBezTo>
                      <a:pt x="67418" y="24475"/>
                      <a:pt x="67356" y="24146"/>
                      <a:pt x="67322" y="23865"/>
                    </a:cubicBezTo>
                    <a:cubicBezTo>
                      <a:pt x="67301" y="23577"/>
                      <a:pt x="67308" y="23323"/>
                      <a:pt x="67335" y="23124"/>
                    </a:cubicBezTo>
                    <a:cubicBezTo>
                      <a:pt x="67349" y="23021"/>
                      <a:pt x="67363" y="22932"/>
                      <a:pt x="67370" y="22850"/>
                    </a:cubicBezTo>
                    <a:cubicBezTo>
                      <a:pt x="67390" y="22774"/>
                      <a:pt x="67404" y="22713"/>
                      <a:pt x="67418" y="22658"/>
                    </a:cubicBezTo>
                    <a:cubicBezTo>
                      <a:pt x="67445" y="22555"/>
                      <a:pt x="67459" y="22500"/>
                      <a:pt x="67459" y="22500"/>
                    </a:cubicBezTo>
                    <a:cubicBezTo>
                      <a:pt x="67459" y="22500"/>
                      <a:pt x="67459" y="22555"/>
                      <a:pt x="67459" y="22665"/>
                    </a:cubicBezTo>
                    <a:cubicBezTo>
                      <a:pt x="67459" y="22719"/>
                      <a:pt x="67459" y="22781"/>
                      <a:pt x="67459" y="22857"/>
                    </a:cubicBezTo>
                    <a:cubicBezTo>
                      <a:pt x="67466" y="22939"/>
                      <a:pt x="67473" y="23021"/>
                      <a:pt x="67486" y="23124"/>
                    </a:cubicBezTo>
                    <a:cubicBezTo>
                      <a:pt x="67500" y="23316"/>
                      <a:pt x="67548" y="23549"/>
                      <a:pt x="67610" y="23810"/>
                    </a:cubicBezTo>
                    <a:cubicBezTo>
                      <a:pt x="67685" y="24070"/>
                      <a:pt x="67788" y="24352"/>
                      <a:pt x="67939" y="24633"/>
                    </a:cubicBezTo>
                    <a:cubicBezTo>
                      <a:pt x="68097" y="24914"/>
                      <a:pt x="68309" y="25188"/>
                      <a:pt x="68577" y="25414"/>
                    </a:cubicBezTo>
                    <a:cubicBezTo>
                      <a:pt x="68837" y="25641"/>
                      <a:pt x="69180" y="25819"/>
                      <a:pt x="69509" y="25895"/>
                    </a:cubicBezTo>
                    <a:lnTo>
                      <a:pt x="69667" y="25922"/>
                    </a:lnTo>
                    <a:lnTo>
                      <a:pt x="69708" y="25929"/>
                    </a:lnTo>
                    <a:lnTo>
                      <a:pt x="69729" y="25929"/>
                    </a:lnTo>
                    <a:lnTo>
                      <a:pt x="69729" y="25929"/>
                    </a:lnTo>
                    <a:lnTo>
                      <a:pt x="69729" y="25929"/>
                    </a:lnTo>
                    <a:lnTo>
                      <a:pt x="69797" y="25936"/>
                    </a:lnTo>
                    <a:cubicBezTo>
                      <a:pt x="69857" y="25936"/>
                      <a:pt x="69919" y="25942"/>
                      <a:pt x="69981" y="25942"/>
                    </a:cubicBezTo>
                    <a:cubicBezTo>
                      <a:pt x="70011" y="25942"/>
                      <a:pt x="70042" y="25940"/>
                      <a:pt x="70072" y="25936"/>
                    </a:cubicBezTo>
                    <a:cubicBezTo>
                      <a:pt x="70120" y="25929"/>
                      <a:pt x="70168" y="25929"/>
                      <a:pt x="70209" y="25922"/>
                    </a:cubicBezTo>
                    <a:lnTo>
                      <a:pt x="70353" y="25895"/>
                    </a:lnTo>
                    <a:cubicBezTo>
                      <a:pt x="70442" y="25888"/>
                      <a:pt x="70531" y="25847"/>
                      <a:pt x="70627" y="25826"/>
                    </a:cubicBezTo>
                    <a:cubicBezTo>
                      <a:pt x="70991" y="25702"/>
                      <a:pt x="71327" y="25469"/>
                      <a:pt x="71615" y="25188"/>
                    </a:cubicBezTo>
                    <a:cubicBezTo>
                      <a:pt x="71903" y="24907"/>
                      <a:pt x="72136" y="24557"/>
                      <a:pt x="72307" y="24187"/>
                    </a:cubicBezTo>
                    <a:cubicBezTo>
                      <a:pt x="72389" y="24002"/>
                      <a:pt x="72458" y="23810"/>
                      <a:pt x="72520" y="23632"/>
                    </a:cubicBezTo>
                    <a:cubicBezTo>
                      <a:pt x="72547" y="23542"/>
                      <a:pt x="72568" y="23426"/>
                      <a:pt x="72595" y="23323"/>
                    </a:cubicBezTo>
                    <a:lnTo>
                      <a:pt x="72609" y="23241"/>
                    </a:lnTo>
                    <a:lnTo>
                      <a:pt x="72623" y="23186"/>
                    </a:lnTo>
                    <a:lnTo>
                      <a:pt x="72643" y="23035"/>
                    </a:lnTo>
                    <a:cubicBezTo>
                      <a:pt x="72691" y="22644"/>
                      <a:pt x="72691" y="22260"/>
                      <a:pt x="72636" y="21903"/>
                    </a:cubicBezTo>
                    <a:cubicBezTo>
                      <a:pt x="72575" y="21547"/>
                      <a:pt x="72472" y="21211"/>
                      <a:pt x="72335" y="20923"/>
                    </a:cubicBezTo>
                    <a:cubicBezTo>
                      <a:pt x="72191" y="20642"/>
                      <a:pt x="72019" y="20402"/>
                      <a:pt x="71834" y="20210"/>
                    </a:cubicBezTo>
                    <a:cubicBezTo>
                      <a:pt x="71786" y="20162"/>
                      <a:pt x="71745" y="20120"/>
                      <a:pt x="71697" y="20072"/>
                    </a:cubicBezTo>
                    <a:cubicBezTo>
                      <a:pt x="71656" y="20031"/>
                      <a:pt x="71608" y="19997"/>
                      <a:pt x="71560" y="19963"/>
                    </a:cubicBezTo>
                    <a:cubicBezTo>
                      <a:pt x="71471" y="19880"/>
                      <a:pt x="71381" y="19832"/>
                      <a:pt x="71299" y="19784"/>
                    </a:cubicBezTo>
                    <a:cubicBezTo>
                      <a:pt x="71128" y="19688"/>
                      <a:pt x="70991" y="19620"/>
                      <a:pt x="70888" y="19592"/>
                    </a:cubicBezTo>
                    <a:cubicBezTo>
                      <a:pt x="70785" y="19558"/>
                      <a:pt x="70730" y="19538"/>
                      <a:pt x="70730" y="19538"/>
                    </a:cubicBezTo>
                    <a:close/>
                    <a:moveTo>
                      <a:pt x="48504" y="563"/>
                    </a:moveTo>
                    <a:cubicBezTo>
                      <a:pt x="50095" y="563"/>
                      <a:pt x="51748" y="590"/>
                      <a:pt x="53387" y="659"/>
                    </a:cubicBezTo>
                    <a:lnTo>
                      <a:pt x="53360" y="659"/>
                    </a:lnTo>
                    <a:cubicBezTo>
                      <a:pt x="52708" y="659"/>
                      <a:pt x="52043" y="659"/>
                      <a:pt x="51378" y="665"/>
                    </a:cubicBezTo>
                    <a:cubicBezTo>
                      <a:pt x="50713" y="679"/>
                      <a:pt x="50047" y="686"/>
                      <a:pt x="49396" y="707"/>
                    </a:cubicBezTo>
                    <a:cubicBezTo>
                      <a:pt x="48738" y="720"/>
                      <a:pt x="48093" y="748"/>
                      <a:pt x="47476" y="782"/>
                    </a:cubicBezTo>
                    <a:cubicBezTo>
                      <a:pt x="46852" y="816"/>
                      <a:pt x="46248" y="844"/>
                      <a:pt x="45679" y="892"/>
                    </a:cubicBezTo>
                    <a:cubicBezTo>
                      <a:pt x="45110" y="933"/>
                      <a:pt x="44575" y="974"/>
                      <a:pt x="44074" y="1022"/>
                    </a:cubicBezTo>
                    <a:cubicBezTo>
                      <a:pt x="43581" y="1070"/>
                      <a:pt x="43121" y="1125"/>
                      <a:pt x="42723" y="1166"/>
                    </a:cubicBezTo>
                    <a:cubicBezTo>
                      <a:pt x="42319" y="1207"/>
                      <a:pt x="41969" y="1262"/>
                      <a:pt x="41681" y="1303"/>
                    </a:cubicBezTo>
                    <a:cubicBezTo>
                      <a:pt x="41105" y="1385"/>
                      <a:pt x="40776" y="1433"/>
                      <a:pt x="40776" y="1433"/>
                    </a:cubicBezTo>
                    <a:cubicBezTo>
                      <a:pt x="40776" y="1433"/>
                      <a:pt x="41112" y="1427"/>
                      <a:pt x="41688" y="1413"/>
                    </a:cubicBezTo>
                    <a:cubicBezTo>
                      <a:pt x="41983" y="1406"/>
                      <a:pt x="42333" y="1392"/>
                      <a:pt x="42737" y="1379"/>
                    </a:cubicBezTo>
                    <a:cubicBezTo>
                      <a:pt x="43142" y="1372"/>
                      <a:pt x="43601" y="1365"/>
                      <a:pt x="44095" y="1344"/>
                    </a:cubicBezTo>
                    <a:cubicBezTo>
                      <a:pt x="44589" y="1337"/>
                      <a:pt x="45130" y="1324"/>
                      <a:pt x="45700" y="1310"/>
                    </a:cubicBezTo>
                    <a:cubicBezTo>
                      <a:pt x="46269" y="1303"/>
                      <a:pt x="46872" y="1289"/>
                      <a:pt x="47489" y="1276"/>
                    </a:cubicBezTo>
                    <a:cubicBezTo>
                      <a:pt x="48114" y="1262"/>
                      <a:pt x="48751" y="1269"/>
                      <a:pt x="49403" y="1248"/>
                    </a:cubicBezTo>
                    <a:cubicBezTo>
                      <a:pt x="50054" y="1235"/>
                      <a:pt x="50719" y="1235"/>
                      <a:pt x="51385" y="1228"/>
                    </a:cubicBezTo>
                    <a:cubicBezTo>
                      <a:pt x="54032" y="1200"/>
                      <a:pt x="56686" y="1173"/>
                      <a:pt x="58674" y="1152"/>
                    </a:cubicBezTo>
                    <a:cubicBezTo>
                      <a:pt x="59106" y="1145"/>
                      <a:pt x="59504" y="1139"/>
                      <a:pt x="59861" y="1139"/>
                    </a:cubicBezTo>
                    <a:cubicBezTo>
                      <a:pt x="63269" y="1523"/>
                      <a:pt x="66060" y="2126"/>
                      <a:pt x="67287" y="2983"/>
                    </a:cubicBezTo>
                    <a:cubicBezTo>
                      <a:pt x="70222" y="5041"/>
                      <a:pt x="70833" y="8106"/>
                      <a:pt x="70956" y="9093"/>
                    </a:cubicBezTo>
                    <a:cubicBezTo>
                      <a:pt x="70956" y="9100"/>
                      <a:pt x="70956" y="9100"/>
                      <a:pt x="70956" y="9100"/>
                    </a:cubicBezTo>
                    <a:cubicBezTo>
                      <a:pt x="70936" y="9155"/>
                      <a:pt x="70901" y="9237"/>
                      <a:pt x="70847" y="9333"/>
                    </a:cubicBezTo>
                    <a:cubicBezTo>
                      <a:pt x="70792" y="9429"/>
                      <a:pt x="70716" y="9546"/>
                      <a:pt x="70620" y="9656"/>
                    </a:cubicBezTo>
                    <a:cubicBezTo>
                      <a:pt x="70572" y="9711"/>
                      <a:pt x="70524" y="9765"/>
                      <a:pt x="70469" y="9820"/>
                    </a:cubicBezTo>
                    <a:cubicBezTo>
                      <a:pt x="70414" y="9875"/>
                      <a:pt x="70346" y="9916"/>
                      <a:pt x="70291" y="9971"/>
                    </a:cubicBezTo>
                    <a:cubicBezTo>
                      <a:pt x="70222" y="10019"/>
                      <a:pt x="70161" y="10067"/>
                      <a:pt x="70092" y="10115"/>
                    </a:cubicBezTo>
                    <a:cubicBezTo>
                      <a:pt x="70024" y="10156"/>
                      <a:pt x="69955" y="10191"/>
                      <a:pt x="69886" y="10232"/>
                    </a:cubicBezTo>
                    <a:cubicBezTo>
                      <a:pt x="69818" y="10266"/>
                      <a:pt x="69749" y="10293"/>
                      <a:pt x="69681" y="10328"/>
                    </a:cubicBezTo>
                    <a:cubicBezTo>
                      <a:pt x="69619" y="10355"/>
                      <a:pt x="69550" y="10376"/>
                      <a:pt x="69489" y="10396"/>
                    </a:cubicBezTo>
                    <a:cubicBezTo>
                      <a:pt x="69372" y="10444"/>
                      <a:pt x="69269" y="10458"/>
                      <a:pt x="69194" y="10479"/>
                    </a:cubicBezTo>
                    <a:cubicBezTo>
                      <a:pt x="69125" y="10499"/>
                      <a:pt x="69084" y="10513"/>
                      <a:pt x="69084" y="10513"/>
                    </a:cubicBezTo>
                    <a:lnTo>
                      <a:pt x="69201" y="10513"/>
                    </a:lnTo>
                    <a:cubicBezTo>
                      <a:pt x="69251" y="10513"/>
                      <a:pt x="69316" y="10519"/>
                      <a:pt x="69393" y="10519"/>
                    </a:cubicBezTo>
                    <a:cubicBezTo>
                      <a:pt x="69432" y="10519"/>
                      <a:pt x="69473" y="10517"/>
                      <a:pt x="69516" y="10513"/>
                    </a:cubicBezTo>
                    <a:cubicBezTo>
                      <a:pt x="69578" y="10506"/>
                      <a:pt x="69653" y="10506"/>
                      <a:pt x="69729" y="10492"/>
                    </a:cubicBezTo>
                    <a:cubicBezTo>
                      <a:pt x="69804" y="10479"/>
                      <a:pt x="69880" y="10472"/>
                      <a:pt x="69962" y="10458"/>
                    </a:cubicBezTo>
                    <a:cubicBezTo>
                      <a:pt x="70044" y="10437"/>
                      <a:pt x="70133" y="10417"/>
                      <a:pt x="70216" y="10389"/>
                    </a:cubicBezTo>
                    <a:cubicBezTo>
                      <a:pt x="70298" y="10362"/>
                      <a:pt x="70387" y="10335"/>
                      <a:pt x="70476" y="10300"/>
                    </a:cubicBezTo>
                    <a:cubicBezTo>
                      <a:pt x="70558" y="10259"/>
                      <a:pt x="70648" y="10232"/>
                      <a:pt x="70723" y="10184"/>
                    </a:cubicBezTo>
                    <a:cubicBezTo>
                      <a:pt x="70805" y="10136"/>
                      <a:pt x="70888" y="10095"/>
                      <a:pt x="70956" y="10040"/>
                    </a:cubicBezTo>
                    <a:cubicBezTo>
                      <a:pt x="71107" y="9944"/>
                      <a:pt x="71237" y="9834"/>
                      <a:pt x="71340" y="9731"/>
                    </a:cubicBezTo>
                    <a:cubicBezTo>
                      <a:pt x="71395" y="9676"/>
                      <a:pt x="71443" y="9621"/>
                      <a:pt x="71484" y="9573"/>
                    </a:cubicBezTo>
                    <a:cubicBezTo>
                      <a:pt x="75942" y="11206"/>
                      <a:pt x="76415" y="17542"/>
                      <a:pt x="76415" y="17542"/>
                    </a:cubicBezTo>
                    <a:cubicBezTo>
                      <a:pt x="76415" y="17542"/>
                      <a:pt x="77985" y="20299"/>
                      <a:pt x="77889" y="21684"/>
                    </a:cubicBezTo>
                    <a:cubicBezTo>
                      <a:pt x="77882" y="21725"/>
                      <a:pt x="77876" y="21773"/>
                      <a:pt x="77869" y="21814"/>
                    </a:cubicBezTo>
                    <a:cubicBezTo>
                      <a:pt x="77793" y="21362"/>
                      <a:pt x="77553" y="20463"/>
                      <a:pt x="76799" y="18824"/>
                    </a:cubicBezTo>
                    <a:cubicBezTo>
                      <a:pt x="75887" y="16859"/>
                      <a:pt x="73955" y="15177"/>
                      <a:pt x="71498" y="15177"/>
                    </a:cubicBezTo>
                    <a:cubicBezTo>
                      <a:pt x="70647" y="15177"/>
                      <a:pt x="69732" y="15379"/>
                      <a:pt x="68776" y="15841"/>
                    </a:cubicBezTo>
                    <a:cubicBezTo>
                      <a:pt x="65258" y="17549"/>
                      <a:pt x="63571" y="23083"/>
                      <a:pt x="63262" y="24208"/>
                    </a:cubicBezTo>
                    <a:cubicBezTo>
                      <a:pt x="58661" y="24928"/>
                      <a:pt x="50589" y="25833"/>
                      <a:pt x="44760" y="26210"/>
                    </a:cubicBezTo>
                    <a:cubicBezTo>
                      <a:pt x="43091" y="26318"/>
                      <a:pt x="41792" y="26358"/>
                      <a:pt x="40782" y="26358"/>
                    </a:cubicBezTo>
                    <a:cubicBezTo>
                      <a:pt x="37819" y="26358"/>
                      <a:pt x="37354" y="26011"/>
                      <a:pt x="37354" y="26011"/>
                    </a:cubicBezTo>
                    <a:cubicBezTo>
                      <a:pt x="37354" y="26011"/>
                      <a:pt x="35221" y="25799"/>
                      <a:pt x="32540" y="23680"/>
                    </a:cubicBezTo>
                    <a:cubicBezTo>
                      <a:pt x="31998" y="23247"/>
                      <a:pt x="31312" y="22740"/>
                      <a:pt x="30537" y="22212"/>
                    </a:cubicBezTo>
                    <a:lnTo>
                      <a:pt x="30537" y="22212"/>
                    </a:lnTo>
                    <a:cubicBezTo>
                      <a:pt x="30709" y="22315"/>
                      <a:pt x="30880" y="22418"/>
                      <a:pt x="31038" y="22514"/>
                    </a:cubicBezTo>
                    <a:cubicBezTo>
                      <a:pt x="31456" y="22781"/>
                      <a:pt x="31827" y="23007"/>
                      <a:pt x="32122" y="23206"/>
                    </a:cubicBezTo>
                    <a:cubicBezTo>
                      <a:pt x="32423" y="23398"/>
                      <a:pt x="32656" y="23556"/>
                      <a:pt x="32814" y="23666"/>
                    </a:cubicBezTo>
                    <a:cubicBezTo>
                      <a:pt x="32979" y="23769"/>
                      <a:pt x="33061" y="23824"/>
                      <a:pt x="33061" y="23824"/>
                    </a:cubicBezTo>
                    <a:cubicBezTo>
                      <a:pt x="33061" y="23824"/>
                      <a:pt x="32986" y="23755"/>
                      <a:pt x="32842" y="23632"/>
                    </a:cubicBezTo>
                    <a:cubicBezTo>
                      <a:pt x="32698" y="23501"/>
                      <a:pt x="32492" y="23316"/>
                      <a:pt x="32211" y="23090"/>
                    </a:cubicBezTo>
                    <a:cubicBezTo>
                      <a:pt x="31936" y="22857"/>
                      <a:pt x="31600" y="22582"/>
                      <a:pt x="31203" y="22281"/>
                    </a:cubicBezTo>
                    <a:cubicBezTo>
                      <a:pt x="31004" y="22130"/>
                      <a:pt x="30791" y="21972"/>
                      <a:pt x="30565" y="21801"/>
                    </a:cubicBezTo>
                    <a:cubicBezTo>
                      <a:pt x="30339" y="21636"/>
                      <a:pt x="30092" y="21471"/>
                      <a:pt x="29838" y="21293"/>
                    </a:cubicBezTo>
                    <a:cubicBezTo>
                      <a:pt x="29330" y="20950"/>
                      <a:pt x="28775" y="20580"/>
                      <a:pt x="28165" y="20216"/>
                    </a:cubicBezTo>
                    <a:cubicBezTo>
                      <a:pt x="27863" y="20031"/>
                      <a:pt x="27541" y="19860"/>
                      <a:pt x="27225" y="19675"/>
                    </a:cubicBezTo>
                    <a:cubicBezTo>
                      <a:pt x="26903" y="19490"/>
                      <a:pt x="26553" y="19325"/>
                      <a:pt x="26210" y="19147"/>
                    </a:cubicBezTo>
                    <a:cubicBezTo>
                      <a:pt x="25867" y="18975"/>
                      <a:pt x="25504" y="18811"/>
                      <a:pt x="25147" y="18639"/>
                    </a:cubicBezTo>
                    <a:cubicBezTo>
                      <a:pt x="24777" y="18488"/>
                      <a:pt x="24407" y="18331"/>
                      <a:pt x="24023" y="18187"/>
                    </a:cubicBezTo>
                    <a:cubicBezTo>
                      <a:pt x="23824" y="18118"/>
                      <a:pt x="23632" y="18056"/>
                      <a:pt x="23440" y="17988"/>
                    </a:cubicBezTo>
                    <a:lnTo>
                      <a:pt x="23145" y="17885"/>
                    </a:lnTo>
                    <a:lnTo>
                      <a:pt x="22843" y="17803"/>
                    </a:lnTo>
                    <a:cubicBezTo>
                      <a:pt x="22644" y="17741"/>
                      <a:pt x="22445" y="17686"/>
                      <a:pt x="22247" y="17631"/>
                    </a:cubicBezTo>
                    <a:cubicBezTo>
                      <a:pt x="22041" y="17576"/>
                      <a:pt x="21835" y="17535"/>
                      <a:pt x="21629" y="17494"/>
                    </a:cubicBezTo>
                    <a:cubicBezTo>
                      <a:pt x="21225" y="17398"/>
                      <a:pt x="20793" y="17357"/>
                      <a:pt x="20368" y="17302"/>
                    </a:cubicBezTo>
                    <a:lnTo>
                      <a:pt x="20210" y="17288"/>
                    </a:lnTo>
                    <a:lnTo>
                      <a:pt x="20059" y="17281"/>
                    </a:lnTo>
                    <a:lnTo>
                      <a:pt x="19750" y="17275"/>
                    </a:lnTo>
                    <a:lnTo>
                      <a:pt x="19449" y="17268"/>
                    </a:lnTo>
                    <a:lnTo>
                      <a:pt x="19298" y="17261"/>
                    </a:lnTo>
                    <a:lnTo>
                      <a:pt x="19243" y="17261"/>
                    </a:lnTo>
                    <a:lnTo>
                      <a:pt x="19202" y="17268"/>
                    </a:lnTo>
                    <a:lnTo>
                      <a:pt x="19126" y="17268"/>
                    </a:lnTo>
                    <a:cubicBezTo>
                      <a:pt x="18914" y="17288"/>
                      <a:pt x="18708" y="17302"/>
                      <a:pt x="18502" y="17316"/>
                    </a:cubicBezTo>
                    <a:cubicBezTo>
                      <a:pt x="18297" y="17323"/>
                      <a:pt x="18098" y="17377"/>
                      <a:pt x="17892" y="17405"/>
                    </a:cubicBezTo>
                    <a:cubicBezTo>
                      <a:pt x="17796" y="17419"/>
                      <a:pt x="17693" y="17439"/>
                      <a:pt x="17590" y="17453"/>
                    </a:cubicBezTo>
                    <a:cubicBezTo>
                      <a:pt x="17494" y="17473"/>
                      <a:pt x="17398" y="17501"/>
                      <a:pt x="17295" y="17528"/>
                    </a:cubicBezTo>
                    <a:cubicBezTo>
                      <a:pt x="17103" y="17583"/>
                      <a:pt x="16904" y="17624"/>
                      <a:pt x="16719" y="17686"/>
                    </a:cubicBezTo>
                    <a:cubicBezTo>
                      <a:pt x="15958" y="17926"/>
                      <a:pt x="15266" y="18289"/>
                      <a:pt x="14669" y="18701"/>
                    </a:cubicBezTo>
                    <a:cubicBezTo>
                      <a:pt x="14059" y="19105"/>
                      <a:pt x="13579" y="19599"/>
                      <a:pt x="13160" y="20072"/>
                    </a:cubicBezTo>
                    <a:cubicBezTo>
                      <a:pt x="12749" y="20546"/>
                      <a:pt x="12440" y="21026"/>
                      <a:pt x="12186" y="21458"/>
                    </a:cubicBezTo>
                    <a:cubicBezTo>
                      <a:pt x="12056" y="21677"/>
                      <a:pt x="11946" y="21890"/>
                      <a:pt x="11850" y="22082"/>
                    </a:cubicBezTo>
                    <a:cubicBezTo>
                      <a:pt x="11761" y="22281"/>
                      <a:pt x="11672" y="22459"/>
                      <a:pt x="11597" y="22623"/>
                    </a:cubicBezTo>
                    <a:cubicBezTo>
                      <a:pt x="11460" y="22959"/>
                      <a:pt x="11357" y="23220"/>
                      <a:pt x="11295" y="23398"/>
                    </a:cubicBezTo>
                    <a:cubicBezTo>
                      <a:pt x="11233" y="23584"/>
                      <a:pt x="11199" y="23680"/>
                      <a:pt x="11199" y="23680"/>
                    </a:cubicBezTo>
                    <a:cubicBezTo>
                      <a:pt x="11199" y="23680"/>
                      <a:pt x="11247" y="23584"/>
                      <a:pt x="11336" y="23419"/>
                    </a:cubicBezTo>
                    <a:cubicBezTo>
                      <a:pt x="11418" y="23247"/>
                      <a:pt x="11562" y="23001"/>
                      <a:pt x="11734" y="22692"/>
                    </a:cubicBezTo>
                    <a:cubicBezTo>
                      <a:pt x="11823" y="22541"/>
                      <a:pt x="11926" y="22370"/>
                      <a:pt x="12036" y="22191"/>
                    </a:cubicBezTo>
                    <a:cubicBezTo>
                      <a:pt x="12159" y="22013"/>
                      <a:pt x="12282" y="21814"/>
                      <a:pt x="12426" y="21615"/>
                    </a:cubicBezTo>
                    <a:cubicBezTo>
                      <a:pt x="12577" y="21423"/>
                      <a:pt x="12721" y="21204"/>
                      <a:pt x="12907" y="20998"/>
                    </a:cubicBezTo>
                    <a:cubicBezTo>
                      <a:pt x="12996" y="20895"/>
                      <a:pt x="13078" y="20786"/>
                      <a:pt x="13174" y="20683"/>
                    </a:cubicBezTo>
                    <a:cubicBezTo>
                      <a:pt x="13277" y="20573"/>
                      <a:pt x="13380" y="20470"/>
                      <a:pt x="13483" y="20360"/>
                    </a:cubicBezTo>
                    <a:cubicBezTo>
                      <a:pt x="13579" y="20251"/>
                      <a:pt x="13695" y="20155"/>
                      <a:pt x="13812" y="20045"/>
                    </a:cubicBezTo>
                    <a:cubicBezTo>
                      <a:pt x="13928" y="19942"/>
                      <a:pt x="14038" y="19832"/>
                      <a:pt x="14168" y="19743"/>
                    </a:cubicBezTo>
                    <a:cubicBezTo>
                      <a:pt x="14299" y="19640"/>
                      <a:pt x="14422" y="19544"/>
                      <a:pt x="14552" y="19442"/>
                    </a:cubicBezTo>
                    <a:cubicBezTo>
                      <a:pt x="14607" y="19407"/>
                      <a:pt x="14662" y="19373"/>
                      <a:pt x="14717" y="19332"/>
                    </a:cubicBezTo>
                    <a:lnTo>
                      <a:pt x="14717" y="19332"/>
                    </a:lnTo>
                    <a:cubicBezTo>
                      <a:pt x="13236" y="20477"/>
                      <a:pt x="12324" y="22075"/>
                      <a:pt x="11720" y="23535"/>
                    </a:cubicBezTo>
                    <a:cubicBezTo>
                      <a:pt x="10739" y="25901"/>
                      <a:pt x="10026" y="26745"/>
                      <a:pt x="9101" y="26772"/>
                    </a:cubicBezTo>
                    <a:cubicBezTo>
                      <a:pt x="8785" y="26676"/>
                      <a:pt x="8483" y="26567"/>
                      <a:pt x="8243" y="26450"/>
                    </a:cubicBezTo>
                    <a:cubicBezTo>
                      <a:pt x="8216" y="26436"/>
                      <a:pt x="8182" y="26423"/>
                      <a:pt x="8147" y="26409"/>
                    </a:cubicBezTo>
                    <a:cubicBezTo>
                      <a:pt x="8154" y="26395"/>
                      <a:pt x="8147" y="26381"/>
                      <a:pt x="8154" y="26368"/>
                    </a:cubicBezTo>
                    <a:cubicBezTo>
                      <a:pt x="8161" y="26272"/>
                      <a:pt x="8168" y="26176"/>
                      <a:pt x="8188" y="26080"/>
                    </a:cubicBezTo>
                    <a:lnTo>
                      <a:pt x="8202" y="26011"/>
                    </a:lnTo>
                    <a:lnTo>
                      <a:pt x="8209" y="25977"/>
                    </a:lnTo>
                    <a:lnTo>
                      <a:pt x="8223" y="25936"/>
                    </a:lnTo>
                    <a:cubicBezTo>
                      <a:pt x="8236" y="25881"/>
                      <a:pt x="8250" y="25833"/>
                      <a:pt x="8264" y="25778"/>
                    </a:cubicBezTo>
                    <a:cubicBezTo>
                      <a:pt x="8380" y="25366"/>
                      <a:pt x="8531" y="24928"/>
                      <a:pt x="8710" y="24482"/>
                    </a:cubicBezTo>
                    <a:cubicBezTo>
                      <a:pt x="9073" y="23590"/>
                      <a:pt x="9539" y="22658"/>
                      <a:pt x="10136" y="21732"/>
                    </a:cubicBezTo>
                    <a:cubicBezTo>
                      <a:pt x="10739" y="20820"/>
                      <a:pt x="11446" y="19894"/>
                      <a:pt x="12324" y="19099"/>
                    </a:cubicBezTo>
                    <a:cubicBezTo>
                      <a:pt x="13195" y="18303"/>
                      <a:pt x="14223" y="17617"/>
                      <a:pt x="15368" y="17179"/>
                    </a:cubicBezTo>
                    <a:cubicBezTo>
                      <a:pt x="15944" y="16959"/>
                      <a:pt x="16541" y="16788"/>
                      <a:pt x="17158" y="16705"/>
                    </a:cubicBezTo>
                    <a:cubicBezTo>
                      <a:pt x="17316" y="16671"/>
                      <a:pt x="17474" y="16664"/>
                      <a:pt x="17625" y="16650"/>
                    </a:cubicBezTo>
                    <a:lnTo>
                      <a:pt x="17858" y="16623"/>
                    </a:lnTo>
                    <a:cubicBezTo>
                      <a:pt x="17933" y="16616"/>
                      <a:pt x="18015" y="16616"/>
                      <a:pt x="18091" y="16616"/>
                    </a:cubicBezTo>
                    <a:cubicBezTo>
                      <a:pt x="18242" y="16609"/>
                      <a:pt x="18413" y="16602"/>
                      <a:pt x="18550" y="16602"/>
                    </a:cubicBezTo>
                    <a:lnTo>
                      <a:pt x="19044" y="16616"/>
                    </a:lnTo>
                    <a:lnTo>
                      <a:pt x="19531" y="16630"/>
                    </a:lnTo>
                    <a:lnTo>
                      <a:pt x="19778" y="16637"/>
                    </a:lnTo>
                    <a:lnTo>
                      <a:pt x="20011" y="16657"/>
                    </a:lnTo>
                    <a:cubicBezTo>
                      <a:pt x="20326" y="16685"/>
                      <a:pt x="20642" y="16712"/>
                      <a:pt x="20957" y="16740"/>
                    </a:cubicBezTo>
                    <a:cubicBezTo>
                      <a:pt x="21588" y="16829"/>
                      <a:pt x="22219" y="16911"/>
                      <a:pt x="22829" y="17062"/>
                    </a:cubicBezTo>
                    <a:cubicBezTo>
                      <a:pt x="24064" y="17329"/>
                      <a:pt x="25257" y="17693"/>
                      <a:pt x="26375" y="18145"/>
                    </a:cubicBezTo>
                    <a:cubicBezTo>
                      <a:pt x="27493" y="18605"/>
                      <a:pt x="28542" y="19126"/>
                      <a:pt x="29502" y="19682"/>
                    </a:cubicBezTo>
                    <a:cubicBezTo>
                      <a:pt x="30469" y="20230"/>
                      <a:pt x="31360" y="20799"/>
                      <a:pt x="32170" y="21341"/>
                    </a:cubicBezTo>
                    <a:cubicBezTo>
                      <a:pt x="32979" y="21890"/>
                      <a:pt x="33726" y="22383"/>
                      <a:pt x="34364" y="22850"/>
                    </a:cubicBezTo>
                    <a:cubicBezTo>
                      <a:pt x="34762" y="23138"/>
                      <a:pt x="35118" y="23412"/>
                      <a:pt x="35434" y="23673"/>
                    </a:cubicBezTo>
                    <a:cubicBezTo>
                      <a:pt x="36058" y="24228"/>
                      <a:pt x="36881" y="25024"/>
                      <a:pt x="37436" y="25833"/>
                    </a:cubicBezTo>
                    <a:lnTo>
                      <a:pt x="39007" y="25702"/>
                    </a:lnTo>
                    <a:lnTo>
                      <a:pt x="39007" y="25702"/>
                    </a:lnTo>
                    <a:cubicBezTo>
                      <a:pt x="39000" y="25799"/>
                      <a:pt x="38993" y="25860"/>
                      <a:pt x="38993" y="25888"/>
                    </a:cubicBezTo>
                    <a:cubicBezTo>
                      <a:pt x="38931" y="25888"/>
                      <a:pt x="38863" y="25895"/>
                      <a:pt x="38808" y="25901"/>
                    </a:cubicBezTo>
                    <a:cubicBezTo>
                      <a:pt x="38129" y="25963"/>
                      <a:pt x="37738" y="25997"/>
                      <a:pt x="37738" y="25997"/>
                    </a:cubicBezTo>
                    <a:cubicBezTo>
                      <a:pt x="37738" y="25997"/>
                      <a:pt x="38221" y="26008"/>
                      <a:pt x="39049" y="26008"/>
                    </a:cubicBezTo>
                    <a:cubicBezTo>
                      <a:pt x="39712" y="26008"/>
                      <a:pt x="40597" y="26001"/>
                      <a:pt x="41633" y="25977"/>
                    </a:cubicBezTo>
                    <a:cubicBezTo>
                      <a:pt x="42216" y="25963"/>
                      <a:pt x="42847" y="25949"/>
                      <a:pt x="43519" y="25922"/>
                    </a:cubicBezTo>
                    <a:cubicBezTo>
                      <a:pt x="44184" y="25895"/>
                      <a:pt x="44890" y="25874"/>
                      <a:pt x="45617" y="25833"/>
                    </a:cubicBezTo>
                    <a:cubicBezTo>
                      <a:pt x="46351" y="25792"/>
                      <a:pt x="47099" y="25744"/>
                      <a:pt x="47867" y="25702"/>
                    </a:cubicBezTo>
                    <a:cubicBezTo>
                      <a:pt x="48628" y="25641"/>
                      <a:pt x="49410" y="25586"/>
                      <a:pt x="50185" y="25524"/>
                    </a:cubicBezTo>
                    <a:cubicBezTo>
                      <a:pt x="50959" y="25469"/>
                      <a:pt x="51734" y="25387"/>
                      <a:pt x="52496" y="25312"/>
                    </a:cubicBezTo>
                    <a:cubicBezTo>
                      <a:pt x="53257" y="25236"/>
                      <a:pt x="54011" y="25154"/>
                      <a:pt x="54731" y="25072"/>
                    </a:cubicBezTo>
                    <a:cubicBezTo>
                      <a:pt x="56178" y="24907"/>
                      <a:pt x="57529" y="24742"/>
                      <a:pt x="58688" y="24592"/>
                    </a:cubicBezTo>
                    <a:cubicBezTo>
                      <a:pt x="59847" y="24448"/>
                      <a:pt x="60807" y="24310"/>
                      <a:pt x="61486" y="24208"/>
                    </a:cubicBezTo>
                    <a:cubicBezTo>
                      <a:pt x="62158" y="24105"/>
                      <a:pt x="62542" y="24043"/>
                      <a:pt x="62542" y="24043"/>
                    </a:cubicBezTo>
                    <a:lnTo>
                      <a:pt x="62542" y="24043"/>
                    </a:lnTo>
                    <a:cubicBezTo>
                      <a:pt x="62542" y="24043"/>
                      <a:pt x="62151" y="24057"/>
                      <a:pt x="61472" y="24091"/>
                    </a:cubicBezTo>
                    <a:cubicBezTo>
                      <a:pt x="60793" y="24118"/>
                      <a:pt x="59819" y="24173"/>
                      <a:pt x="58654" y="24256"/>
                    </a:cubicBezTo>
                    <a:cubicBezTo>
                      <a:pt x="57714" y="24317"/>
                      <a:pt x="56644" y="24400"/>
                      <a:pt x="55499" y="24489"/>
                    </a:cubicBezTo>
                    <a:cubicBezTo>
                      <a:pt x="55506" y="24448"/>
                      <a:pt x="55506" y="24400"/>
                      <a:pt x="55513" y="24345"/>
                    </a:cubicBezTo>
                    <a:lnTo>
                      <a:pt x="63125" y="23721"/>
                    </a:lnTo>
                    <a:cubicBezTo>
                      <a:pt x="63125" y="23721"/>
                      <a:pt x="63125" y="23563"/>
                      <a:pt x="63139" y="23302"/>
                    </a:cubicBezTo>
                    <a:lnTo>
                      <a:pt x="63139" y="23302"/>
                    </a:lnTo>
                    <a:cubicBezTo>
                      <a:pt x="63139" y="23378"/>
                      <a:pt x="63139" y="23439"/>
                      <a:pt x="63132" y="23494"/>
                    </a:cubicBezTo>
                    <a:cubicBezTo>
                      <a:pt x="63132" y="23645"/>
                      <a:pt x="63125" y="23721"/>
                      <a:pt x="63125" y="23721"/>
                    </a:cubicBezTo>
                    <a:cubicBezTo>
                      <a:pt x="63125" y="23721"/>
                      <a:pt x="63187" y="23412"/>
                      <a:pt x="63324" y="22884"/>
                    </a:cubicBezTo>
                    <a:cubicBezTo>
                      <a:pt x="63461" y="22356"/>
                      <a:pt x="63673" y="21615"/>
                      <a:pt x="64003" y="20751"/>
                    </a:cubicBezTo>
                    <a:cubicBezTo>
                      <a:pt x="64167" y="20319"/>
                      <a:pt x="64366" y="19860"/>
                      <a:pt x="64592" y="19387"/>
                    </a:cubicBezTo>
                    <a:cubicBezTo>
                      <a:pt x="64826" y="18913"/>
                      <a:pt x="65100" y="18440"/>
                      <a:pt x="65408" y="17960"/>
                    </a:cubicBezTo>
                    <a:cubicBezTo>
                      <a:pt x="65717" y="17487"/>
                      <a:pt x="66087" y="17034"/>
                      <a:pt x="66485" y="16602"/>
                    </a:cubicBezTo>
                    <a:cubicBezTo>
                      <a:pt x="66890" y="16177"/>
                      <a:pt x="67342" y="15786"/>
                      <a:pt x="67836" y="15464"/>
                    </a:cubicBezTo>
                    <a:cubicBezTo>
                      <a:pt x="68330" y="15128"/>
                      <a:pt x="68851" y="14861"/>
                      <a:pt x="69420" y="14655"/>
                    </a:cubicBezTo>
                    <a:cubicBezTo>
                      <a:pt x="69962" y="14463"/>
                      <a:pt x="70517" y="14312"/>
                      <a:pt x="71066" y="14264"/>
                    </a:cubicBezTo>
                    <a:cubicBezTo>
                      <a:pt x="71224" y="14250"/>
                      <a:pt x="71380" y="14243"/>
                      <a:pt x="71535" y="14243"/>
                    </a:cubicBezTo>
                    <a:cubicBezTo>
                      <a:pt x="71916" y="14243"/>
                      <a:pt x="72285" y="14286"/>
                      <a:pt x="72636" y="14374"/>
                    </a:cubicBezTo>
                    <a:cubicBezTo>
                      <a:pt x="73123" y="14490"/>
                      <a:pt x="73569" y="14689"/>
                      <a:pt x="73953" y="14916"/>
                    </a:cubicBezTo>
                    <a:cubicBezTo>
                      <a:pt x="74721" y="15382"/>
                      <a:pt x="75249" y="15965"/>
                      <a:pt x="75585" y="16383"/>
                    </a:cubicBezTo>
                    <a:cubicBezTo>
                      <a:pt x="75914" y="16808"/>
                      <a:pt x="76072" y="17089"/>
                      <a:pt x="76072" y="17089"/>
                    </a:cubicBezTo>
                    <a:cubicBezTo>
                      <a:pt x="76072" y="17089"/>
                      <a:pt x="75976" y="16781"/>
                      <a:pt x="75709" y="16301"/>
                    </a:cubicBezTo>
                    <a:cubicBezTo>
                      <a:pt x="75571" y="16061"/>
                      <a:pt x="75386" y="15773"/>
                      <a:pt x="75139" y="15471"/>
                    </a:cubicBezTo>
                    <a:cubicBezTo>
                      <a:pt x="74899" y="15169"/>
                      <a:pt x="74591" y="14847"/>
                      <a:pt x="74193" y="14559"/>
                    </a:cubicBezTo>
                    <a:cubicBezTo>
                      <a:pt x="73802" y="14264"/>
                      <a:pt x="73336" y="13997"/>
                      <a:pt x="72787" y="13832"/>
                    </a:cubicBezTo>
                    <a:cubicBezTo>
                      <a:pt x="72330" y="13687"/>
                      <a:pt x="71828" y="13596"/>
                      <a:pt x="71307" y="13596"/>
                    </a:cubicBezTo>
                    <a:cubicBezTo>
                      <a:pt x="71211" y="13596"/>
                      <a:pt x="71115" y="13599"/>
                      <a:pt x="71018" y="13606"/>
                    </a:cubicBezTo>
                    <a:cubicBezTo>
                      <a:pt x="70401" y="13640"/>
                      <a:pt x="69777" y="13757"/>
                      <a:pt x="69160" y="13976"/>
                    </a:cubicBezTo>
                    <a:lnTo>
                      <a:pt x="68940" y="14058"/>
                    </a:lnTo>
                    <a:lnTo>
                      <a:pt x="68837" y="14099"/>
                    </a:lnTo>
                    <a:lnTo>
                      <a:pt x="68782" y="14120"/>
                    </a:lnTo>
                    <a:lnTo>
                      <a:pt x="68755" y="14134"/>
                    </a:lnTo>
                    <a:lnTo>
                      <a:pt x="68714" y="14147"/>
                    </a:lnTo>
                    <a:cubicBezTo>
                      <a:pt x="68638" y="14182"/>
                      <a:pt x="68556" y="14216"/>
                      <a:pt x="68474" y="14257"/>
                    </a:cubicBezTo>
                    <a:cubicBezTo>
                      <a:pt x="68343" y="13318"/>
                      <a:pt x="68007" y="13002"/>
                      <a:pt x="67754" y="12769"/>
                    </a:cubicBezTo>
                    <a:cubicBezTo>
                      <a:pt x="67589" y="12611"/>
                      <a:pt x="67466" y="12495"/>
                      <a:pt x="67438" y="12234"/>
                    </a:cubicBezTo>
                    <a:cubicBezTo>
                      <a:pt x="67438" y="12159"/>
                      <a:pt x="67431" y="12083"/>
                      <a:pt x="67425" y="12008"/>
                    </a:cubicBezTo>
                    <a:cubicBezTo>
                      <a:pt x="67644" y="11994"/>
                      <a:pt x="67863" y="11980"/>
                      <a:pt x="68076" y="11967"/>
                    </a:cubicBezTo>
                    <a:cubicBezTo>
                      <a:pt x="69105" y="11898"/>
                      <a:pt x="70003" y="11843"/>
                      <a:pt x="70744" y="11795"/>
                    </a:cubicBezTo>
                    <a:cubicBezTo>
                      <a:pt x="72225" y="11692"/>
                      <a:pt x="73075" y="11638"/>
                      <a:pt x="73075" y="11638"/>
                    </a:cubicBezTo>
                    <a:lnTo>
                      <a:pt x="73075" y="11638"/>
                    </a:lnTo>
                    <a:cubicBezTo>
                      <a:pt x="73075" y="11638"/>
                      <a:pt x="72225" y="11658"/>
                      <a:pt x="70744" y="11686"/>
                    </a:cubicBezTo>
                    <a:cubicBezTo>
                      <a:pt x="70003" y="11706"/>
                      <a:pt x="69098" y="11727"/>
                      <a:pt x="68069" y="11754"/>
                    </a:cubicBezTo>
                    <a:cubicBezTo>
                      <a:pt x="67850" y="11761"/>
                      <a:pt x="67630" y="11768"/>
                      <a:pt x="67411" y="11768"/>
                    </a:cubicBezTo>
                    <a:cubicBezTo>
                      <a:pt x="67404" y="11727"/>
                      <a:pt x="67404" y="11686"/>
                      <a:pt x="67397" y="11644"/>
                    </a:cubicBezTo>
                    <a:cubicBezTo>
                      <a:pt x="67390" y="11542"/>
                      <a:pt x="67383" y="11439"/>
                      <a:pt x="67377" y="11336"/>
                    </a:cubicBezTo>
                    <a:cubicBezTo>
                      <a:pt x="68206" y="11302"/>
                      <a:pt x="68947" y="11274"/>
                      <a:pt x="69578" y="11247"/>
                    </a:cubicBezTo>
                    <a:cubicBezTo>
                      <a:pt x="71135" y="11164"/>
                      <a:pt x="72019" y="11041"/>
                      <a:pt x="72019" y="11041"/>
                    </a:cubicBezTo>
                    <a:cubicBezTo>
                      <a:pt x="72019" y="11041"/>
                      <a:pt x="71473" y="11003"/>
                      <a:pt x="70490" y="11003"/>
                    </a:cubicBezTo>
                    <a:cubicBezTo>
                      <a:pt x="70216" y="11003"/>
                      <a:pt x="69909" y="11006"/>
                      <a:pt x="69571" y="11014"/>
                    </a:cubicBezTo>
                    <a:cubicBezTo>
                      <a:pt x="68940" y="11020"/>
                      <a:pt x="68193" y="11048"/>
                      <a:pt x="67356" y="11075"/>
                    </a:cubicBezTo>
                    <a:cubicBezTo>
                      <a:pt x="67335" y="10822"/>
                      <a:pt x="67308" y="10575"/>
                      <a:pt x="67281" y="10355"/>
                    </a:cubicBezTo>
                    <a:cubicBezTo>
                      <a:pt x="67809" y="10341"/>
                      <a:pt x="68145" y="10335"/>
                      <a:pt x="68234" y="10335"/>
                    </a:cubicBezTo>
                    <a:cubicBezTo>
                      <a:pt x="69173" y="10307"/>
                      <a:pt x="69009" y="9299"/>
                      <a:pt x="68234" y="7043"/>
                    </a:cubicBezTo>
                    <a:cubicBezTo>
                      <a:pt x="67459" y="4780"/>
                      <a:pt x="66375" y="4218"/>
                      <a:pt x="62137" y="3984"/>
                    </a:cubicBezTo>
                    <a:cubicBezTo>
                      <a:pt x="60685" y="3902"/>
                      <a:pt x="58229" y="3829"/>
                      <a:pt x="55576" y="3829"/>
                    </a:cubicBezTo>
                    <a:cubicBezTo>
                      <a:pt x="50501" y="3829"/>
                      <a:pt x="44709" y="4098"/>
                      <a:pt x="43862" y="5089"/>
                    </a:cubicBezTo>
                    <a:cubicBezTo>
                      <a:pt x="42566" y="6590"/>
                      <a:pt x="40776" y="10828"/>
                      <a:pt x="40776" y="10828"/>
                    </a:cubicBezTo>
                    <a:cubicBezTo>
                      <a:pt x="40776" y="10828"/>
                      <a:pt x="48347" y="10691"/>
                      <a:pt x="55540" y="10568"/>
                    </a:cubicBezTo>
                    <a:cubicBezTo>
                      <a:pt x="55636" y="10808"/>
                      <a:pt x="55712" y="11096"/>
                      <a:pt x="55780" y="11425"/>
                    </a:cubicBezTo>
                    <a:cubicBezTo>
                      <a:pt x="51940" y="11542"/>
                      <a:pt x="47736" y="11665"/>
                      <a:pt x="43533" y="11795"/>
                    </a:cubicBezTo>
                    <a:cubicBezTo>
                      <a:pt x="36408" y="12015"/>
                      <a:pt x="29289" y="12234"/>
                      <a:pt x="23947" y="12399"/>
                    </a:cubicBezTo>
                    <a:cubicBezTo>
                      <a:pt x="19339" y="12550"/>
                      <a:pt x="16054" y="12652"/>
                      <a:pt x="15245" y="12680"/>
                    </a:cubicBezTo>
                    <a:cubicBezTo>
                      <a:pt x="15238" y="12488"/>
                      <a:pt x="15211" y="12323"/>
                      <a:pt x="15176" y="12172"/>
                    </a:cubicBezTo>
                    <a:lnTo>
                      <a:pt x="38849" y="10712"/>
                    </a:lnTo>
                    <a:lnTo>
                      <a:pt x="14833" y="11528"/>
                    </a:lnTo>
                    <a:cubicBezTo>
                      <a:pt x="14299" y="10835"/>
                      <a:pt x="13599" y="10389"/>
                      <a:pt x="12714" y="10184"/>
                    </a:cubicBezTo>
                    <a:cubicBezTo>
                      <a:pt x="12810" y="10163"/>
                      <a:pt x="12907" y="10143"/>
                      <a:pt x="13016" y="10136"/>
                    </a:cubicBezTo>
                    <a:cubicBezTo>
                      <a:pt x="15368" y="9978"/>
                      <a:pt x="29200" y="8853"/>
                      <a:pt x="29200" y="8853"/>
                    </a:cubicBezTo>
                    <a:cubicBezTo>
                      <a:pt x="29200" y="8853"/>
                      <a:pt x="30675" y="6124"/>
                      <a:pt x="31710" y="4396"/>
                    </a:cubicBezTo>
                    <a:cubicBezTo>
                      <a:pt x="32746" y="2675"/>
                      <a:pt x="33342" y="1667"/>
                      <a:pt x="40275" y="912"/>
                    </a:cubicBezTo>
                    <a:cubicBezTo>
                      <a:pt x="42360" y="686"/>
                      <a:pt x="45302" y="563"/>
                      <a:pt x="48504" y="563"/>
                    </a:cubicBezTo>
                    <a:close/>
                    <a:moveTo>
                      <a:pt x="18935" y="20502"/>
                    </a:moveTo>
                    <a:cubicBezTo>
                      <a:pt x="18965" y="20502"/>
                      <a:pt x="18995" y="20502"/>
                      <a:pt x="19023" y="20504"/>
                    </a:cubicBezTo>
                    <a:cubicBezTo>
                      <a:pt x="19229" y="20511"/>
                      <a:pt x="19435" y="20511"/>
                      <a:pt x="19648" y="20546"/>
                    </a:cubicBezTo>
                    <a:lnTo>
                      <a:pt x="19963" y="20580"/>
                    </a:lnTo>
                    <a:lnTo>
                      <a:pt x="20272" y="20635"/>
                    </a:lnTo>
                    <a:cubicBezTo>
                      <a:pt x="21101" y="20792"/>
                      <a:pt x="21917" y="21074"/>
                      <a:pt x="22699" y="21410"/>
                    </a:cubicBezTo>
                    <a:cubicBezTo>
                      <a:pt x="24263" y="22102"/>
                      <a:pt x="25710" y="23007"/>
                      <a:pt x="27054" y="23865"/>
                    </a:cubicBezTo>
                    <a:cubicBezTo>
                      <a:pt x="28398" y="24722"/>
                      <a:pt x="29632" y="25545"/>
                      <a:pt x="30736" y="26169"/>
                    </a:cubicBezTo>
                    <a:cubicBezTo>
                      <a:pt x="31292" y="26484"/>
                      <a:pt x="31813" y="26752"/>
                      <a:pt x="32286" y="26957"/>
                    </a:cubicBezTo>
                    <a:cubicBezTo>
                      <a:pt x="32752" y="27170"/>
                      <a:pt x="33184" y="27307"/>
                      <a:pt x="33541" y="27410"/>
                    </a:cubicBezTo>
                    <a:cubicBezTo>
                      <a:pt x="33898" y="27499"/>
                      <a:pt x="34186" y="27540"/>
                      <a:pt x="34385" y="27561"/>
                    </a:cubicBezTo>
                    <a:cubicBezTo>
                      <a:pt x="34583" y="27575"/>
                      <a:pt x="34693" y="27581"/>
                      <a:pt x="34693" y="27581"/>
                    </a:cubicBezTo>
                    <a:cubicBezTo>
                      <a:pt x="34693" y="27581"/>
                      <a:pt x="34583" y="27575"/>
                      <a:pt x="34385" y="27568"/>
                    </a:cubicBezTo>
                    <a:cubicBezTo>
                      <a:pt x="34186" y="27561"/>
                      <a:pt x="33898" y="27527"/>
                      <a:pt x="33534" y="27444"/>
                    </a:cubicBezTo>
                    <a:cubicBezTo>
                      <a:pt x="33171" y="27355"/>
                      <a:pt x="32732" y="27225"/>
                      <a:pt x="32259" y="27019"/>
                    </a:cubicBezTo>
                    <a:cubicBezTo>
                      <a:pt x="31779" y="26827"/>
                      <a:pt x="31251" y="26573"/>
                      <a:pt x="30688" y="26265"/>
                    </a:cubicBezTo>
                    <a:cubicBezTo>
                      <a:pt x="29571" y="25654"/>
                      <a:pt x="28309" y="24852"/>
                      <a:pt x="26965" y="24002"/>
                    </a:cubicBezTo>
                    <a:cubicBezTo>
                      <a:pt x="25621" y="23158"/>
                      <a:pt x="24174" y="22260"/>
                      <a:pt x="22624" y="21588"/>
                    </a:cubicBezTo>
                    <a:cubicBezTo>
                      <a:pt x="21856" y="21245"/>
                      <a:pt x="21053" y="20964"/>
                      <a:pt x="20237" y="20806"/>
                    </a:cubicBezTo>
                    <a:lnTo>
                      <a:pt x="19936" y="20751"/>
                    </a:lnTo>
                    <a:lnTo>
                      <a:pt x="19634" y="20717"/>
                    </a:lnTo>
                    <a:cubicBezTo>
                      <a:pt x="19428" y="20683"/>
                      <a:pt x="19222" y="20683"/>
                      <a:pt x="19017" y="20676"/>
                    </a:cubicBezTo>
                    <a:cubicBezTo>
                      <a:pt x="18985" y="20672"/>
                      <a:pt x="18954" y="20670"/>
                      <a:pt x="18924" y="20670"/>
                    </a:cubicBezTo>
                    <a:cubicBezTo>
                      <a:pt x="18857" y="20670"/>
                      <a:pt x="18793" y="20678"/>
                      <a:pt x="18722" y="20683"/>
                    </a:cubicBezTo>
                    <a:cubicBezTo>
                      <a:pt x="18619" y="20690"/>
                      <a:pt x="18523" y="20690"/>
                      <a:pt x="18420" y="20696"/>
                    </a:cubicBezTo>
                    <a:cubicBezTo>
                      <a:pt x="18324" y="20696"/>
                      <a:pt x="18228" y="20724"/>
                      <a:pt x="18125" y="20738"/>
                    </a:cubicBezTo>
                    <a:cubicBezTo>
                      <a:pt x="18029" y="20758"/>
                      <a:pt x="17933" y="20779"/>
                      <a:pt x="17837" y="20792"/>
                    </a:cubicBezTo>
                    <a:cubicBezTo>
                      <a:pt x="17076" y="20971"/>
                      <a:pt x="16390" y="21327"/>
                      <a:pt x="15800" y="21746"/>
                    </a:cubicBezTo>
                    <a:cubicBezTo>
                      <a:pt x="15218" y="22171"/>
                      <a:pt x="14724" y="22651"/>
                      <a:pt x="14292" y="23124"/>
                    </a:cubicBezTo>
                    <a:cubicBezTo>
                      <a:pt x="13873" y="23597"/>
                      <a:pt x="13517" y="24057"/>
                      <a:pt x="13215" y="24475"/>
                    </a:cubicBezTo>
                    <a:cubicBezTo>
                      <a:pt x="13057" y="24681"/>
                      <a:pt x="12927" y="24886"/>
                      <a:pt x="12797" y="25065"/>
                    </a:cubicBezTo>
                    <a:cubicBezTo>
                      <a:pt x="12673" y="25257"/>
                      <a:pt x="12564" y="25428"/>
                      <a:pt x="12461" y="25579"/>
                    </a:cubicBezTo>
                    <a:cubicBezTo>
                      <a:pt x="12104" y="26129"/>
                      <a:pt x="11891" y="26477"/>
                      <a:pt x="11846" y="26551"/>
                    </a:cubicBezTo>
                    <a:lnTo>
                      <a:pt x="11846" y="26551"/>
                    </a:lnTo>
                    <a:cubicBezTo>
                      <a:pt x="11865" y="26519"/>
                      <a:pt x="11915" y="26436"/>
                      <a:pt x="11988" y="26306"/>
                    </a:cubicBezTo>
                    <a:cubicBezTo>
                      <a:pt x="12090" y="26128"/>
                      <a:pt x="12234" y="25881"/>
                      <a:pt x="12426" y="25558"/>
                    </a:cubicBezTo>
                    <a:cubicBezTo>
                      <a:pt x="12529" y="25401"/>
                      <a:pt x="12632" y="25229"/>
                      <a:pt x="12756" y="25037"/>
                    </a:cubicBezTo>
                    <a:cubicBezTo>
                      <a:pt x="12879" y="24852"/>
                      <a:pt x="13009" y="24646"/>
                      <a:pt x="13153" y="24434"/>
                    </a:cubicBezTo>
                    <a:cubicBezTo>
                      <a:pt x="13448" y="24009"/>
                      <a:pt x="13798" y="23535"/>
                      <a:pt x="14216" y="23049"/>
                    </a:cubicBezTo>
                    <a:cubicBezTo>
                      <a:pt x="14641" y="22575"/>
                      <a:pt x="15128" y="22075"/>
                      <a:pt x="15718" y="21636"/>
                    </a:cubicBezTo>
                    <a:cubicBezTo>
                      <a:pt x="16308" y="21197"/>
                      <a:pt x="17007" y="20820"/>
                      <a:pt x="17803" y="20635"/>
                    </a:cubicBezTo>
                    <a:cubicBezTo>
                      <a:pt x="17899" y="20614"/>
                      <a:pt x="18002" y="20600"/>
                      <a:pt x="18098" y="20580"/>
                    </a:cubicBezTo>
                    <a:cubicBezTo>
                      <a:pt x="18201" y="20559"/>
                      <a:pt x="18303" y="20532"/>
                      <a:pt x="18406" y="20532"/>
                    </a:cubicBezTo>
                    <a:cubicBezTo>
                      <a:pt x="18509" y="20525"/>
                      <a:pt x="18612" y="20518"/>
                      <a:pt x="18715" y="20511"/>
                    </a:cubicBezTo>
                    <a:cubicBezTo>
                      <a:pt x="18783" y="20506"/>
                      <a:pt x="18861" y="20502"/>
                      <a:pt x="18935" y="20502"/>
                    </a:cubicBezTo>
                    <a:close/>
                    <a:moveTo>
                      <a:pt x="19634" y="25394"/>
                    </a:moveTo>
                    <a:cubicBezTo>
                      <a:pt x="20518" y="25394"/>
                      <a:pt x="21239" y="26114"/>
                      <a:pt x="21239" y="26999"/>
                    </a:cubicBezTo>
                    <a:cubicBezTo>
                      <a:pt x="21239" y="27890"/>
                      <a:pt x="20518" y="28610"/>
                      <a:pt x="19634" y="28610"/>
                    </a:cubicBezTo>
                    <a:cubicBezTo>
                      <a:pt x="18742" y="28610"/>
                      <a:pt x="18022" y="27890"/>
                      <a:pt x="18022" y="26999"/>
                    </a:cubicBezTo>
                    <a:cubicBezTo>
                      <a:pt x="18022" y="26114"/>
                      <a:pt x="18742" y="25394"/>
                      <a:pt x="19634" y="25394"/>
                    </a:cubicBezTo>
                    <a:close/>
                    <a:moveTo>
                      <a:pt x="19884" y="24573"/>
                    </a:moveTo>
                    <a:cubicBezTo>
                      <a:pt x="19951" y="24573"/>
                      <a:pt x="20031" y="24577"/>
                      <a:pt x="20128" y="24585"/>
                    </a:cubicBezTo>
                    <a:cubicBezTo>
                      <a:pt x="20203" y="24598"/>
                      <a:pt x="20292" y="24605"/>
                      <a:pt x="20388" y="24626"/>
                    </a:cubicBezTo>
                    <a:cubicBezTo>
                      <a:pt x="20484" y="24653"/>
                      <a:pt x="20587" y="24674"/>
                      <a:pt x="20690" y="24722"/>
                    </a:cubicBezTo>
                    <a:cubicBezTo>
                      <a:pt x="20909" y="24790"/>
                      <a:pt x="21136" y="24921"/>
                      <a:pt x="21355" y="25099"/>
                    </a:cubicBezTo>
                    <a:cubicBezTo>
                      <a:pt x="21581" y="25277"/>
                      <a:pt x="21794" y="25504"/>
                      <a:pt x="21959" y="25799"/>
                    </a:cubicBezTo>
                    <a:cubicBezTo>
                      <a:pt x="22123" y="26087"/>
                      <a:pt x="22247" y="26423"/>
                      <a:pt x="22281" y="26793"/>
                    </a:cubicBezTo>
                    <a:cubicBezTo>
                      <a:pt x="22288" y="26882"/>
                      <a:pt x="22301" y="26964"/>
                      <a:pt x="22295" y="27074"/>
                    </a:cubicBezTo>
                    <a:cubicBezTo>
                      <a:pt x="22288" y="27163"/>
                      <a:pt x="22295" y="27232"/>
                      <a:pt x="22281" y="27341"/>
                    </a:cubicBezTo>
                    <a:cubicBezTo>
                      <a:pt x="22260" y="27540"/>
                      <a:pt x="22219" y="27725"/>
                      <a:pt x="22157" y="27911"/>
                    </a:cubicBezTo>
                    <a:cubicBezTo>
                      <a:pt x="22027" y="28274"/>
                      <a:pt x="21815" y="28624"/>
                      <a:pt x="21533" y="28905"/>
                    </a:cubicBezTo>
                    <a:cubicBezTo>
                      <a:pt x="21252" y="29179"/>
                      <a:pt x="20909" y="29392"/>
                      <a:pt x="20539" y="29522"/>
                    </a:cubicBezTo>
                    <a:cubicBezTo>
                      <a:pt x="20267" y="29625"/>
                      <a:pt x="19977" y="29666"/>
                      <a:pt x="19701" y="29666"/>
                    </a:cubicBezTo>
                    <a:cubicBezTo>
                      <a:pt x="19608" y="29666"/>
                      <a:pt x="19517" y="29661"/>
                      <a:pt x="19428" y="29652"/>
                    </a:cubicBezTo>
                    <a:cubicBezTo>
                      <a:pt x="19051" y="29618"/>
                      <a:pt x="18715" y="29495"/>
                      <a:pt x="18427" y="29330"/>
                    </a:cubicBezTo>
                    <a:cubicBezTo>
                      <a:pt x="18139" y="29166"/>
                      <a:pt x="17906" y="28946"/>
                      <a:pt x="17727" y="28727"/>
                    </a:cubicBezTo>
                    <a:cubicBezTo>
                      <a:pt x="17549" y="28507"/>
                      <a:pt x="17426" y="28274"/>
                      <a:pt x="17350" y="28062"/>
                    </a:cubicBezTo>
                    <a:cubicBezTo>
                      <a:pt x="17302" y="27959"/>
                      <a:pt x="17282" y="27856"/>
                      <a:pt x="17254" y="27760"/>
                    </a:cubicBezTo>
                    <a:cubicBezTo>
                      <a:pt x="17241" y="27664"/>
                      <a:pt x="17227" y="27575"/>
                      <a:pt x="17213" y="27499"/>
                    </a:cubicBezTo>
                    <a:cubicBezTo>
                      <a:pt x="17206" y="27335"/>
                      <a:pt x="17199" y="27211"/>
                      <a:pt x="17213" y="27129"/>
                    </a:cubicBezTo>
                    <a:cubicBezTo>
                      <a:pt x="17220" y="27047"/>
                      <a:pt x="17220" y="26999"/>
                      <a:pt x="17220" y="26999"/>
                    </a:cubicBezTo>
                    <a:cubicBezTo>
                      <a:pt x="17220" y="26999"/>
                      <a:pt x="17227" y="27047"/>
                      <a:pt x="17241" y="27129"/>
                    </a:cubicBezTo>
                    <a:cubicBezTo>
                      <a:pt x="17254" y="27211"/>
                      <a:pt x="17289" y="27328"/>
                      <a:pt x="17323" y="27472"/>
                    </a:cubicBezTo>
                    <a:cubicBezTo>
                      <a:pt x="17350" y="27547"/>
                      <a:pt x="17378" y="27629"/>
                      <a:pt x="17412" y="27712"/>
                    </a:cubicBezTo>
                    <a:cubicBezTo>
                      <a:pt x="17460" y="27787"/>
                      <a:pt x="17487" y="27883"/>
                      <a:pt x="17542" y="27972"/>
                    </a:cubicBezTo>
                    <a:cubicBezTo>
                      <a:pt x="17645" y="28151"/>
                      <a:pt x="17789" y="28336"/>
                      <a:pt x="17967" y="28507"/>
                    </a:cubicBezTo>
                    <a:cubicBezTo>
                      <a:pt x="18146" y="28679"/>
                      <a:pt x="18365" y="28836"/>
                      <a:pt x="18619" y="28953"/>
                    </a:cubicBezTo>
                    <a:cubicBezTo>
                      <a:pt x="18873" y="29070"/>
                      <a:pt x="19161" y="29138"/>
                      <a:pt x="19456" y="29152"/>
                    </a:cubicBezTo>
                    <a:cubicBezTo>
                      <a:pt x="19498" y="29155"/>
                      <a:pt x="19541" y="29156"/>
                      <a:pt x="19584" y="29156"/>
                    </a:cubicBezTo>
                    <a:cubicBezTo>
                      <a:pt x="19848" y="29156"/>
                      <a:pt x="20106" y="29102"/>
                      <a:pt x="20354" y="29008"/>
                    </a:cubicBezTo>
                    <a:cubicBezTo>
                      <a:pt x="20649" y="28905"/>
                      <a:pt x="20916" y="28727"/>
                      <a:pt x="21136" y="28507"/>
                    </a:cubicBezTo>
                    <a:cubicBezTo>
                      <a:pt x="21362" y="28288"/>
                      <a:pt x="21533" y="28014"/>
                      <a:pt x="21643" y="27725"/>
                    </a:cubicBezTo>
                    <a:cubicBezTo>
                      <a:pt x="21671" y="27657"/>
                      <a:pt x="21691" y="27581"/>
                      <a:pt x="21712" y="27506"/>
                    </a:cubicBezTo>
                    <a:cubicBezTo>
                      <a:pt x="21739" y="27431"/>
                      <a:pt x="21746" y="27362"/>
                      <a:pt x="21760" y="27293"/>
                    </a:cubicBezTo>
                    <a:cubicBezTo>
                      <a:pt x="21780" y="27225"/>
                      <a:pt x="21773" y="27129"/>
                      <a:pt x="21787" y="27047"/>
                    </a:cubicBezTo>
                    <a:cubicBezTo>
                      <a:pt x="21794" y="26985"/>
                      <a:pt x="21787" y="26903"/>
                      <a:pt x="21787" y="26827"/>
                    </a:cubicBezTo>
                    <a:cubicBezTo>
                      <a:pt x="21767" y="26532"/>
                      <a:pt x="21705" y="26244"/>
                      <a:pt x="21588" y="25991"/>
                    </a:cubicBezTo>
                    <a:cubicBezTo>
                      <a:pt x="21465" y="25737"/>
                      <a:pt x="21314" y="25517"/>
                      <a:pt x="21142" y="25339"/>
                    </a:cubicBezTo>
                    <a:cubicBezTo>
                      <a:pt x="20964" y="25161"/>
                      <a:pt x="20786" y="25010"/>
                      <a:pt x="20601" y="24914"/>
                    </a:cubicBezTo>
                    <a:cubicBezTo>
                      <a:pt x="20512" y="24859"/>
                      <a:pt x="20422" y="24825"/>
                      <a:pt x="20340" y="24784"/>
                    </a:cubicBezTo>
                    <a:cubicBezTo>
                      <a:pt x="20258" y="24749"/>
                      <a:pt x="20176" y="24722"/>
                      <a:pt x="20107" y="24694"/>
                    </a:cubicBezTo>
                    <a:cubicBezTo>
                      <a:pt x="19963" y="24653"/>
                      <a:pt x="19840" y="24619"/>
                      <a:pt x="19757" y="24612"/>
                    </a:cubicBezTo>
                    <a:cubicBezTo>
                      <a:pt x="19675" y="24598"/>
                      <a:pt x="19634" y="24592"/>
                      <a:pt x="19634" y="24592"/>
                    </a:cubicBezTo>
                    <a:cubicBezTo>
                      <a:pt x="19634" y="24592"/>
                      <a:pt x="19675" y="24585"/>
                      <a:pt x="19757" y="24578"/>
                    </a:cubicBezTo>
                    <a:cubicBezTo>
                      <a:pt x="19794" y="24575"/>
                      <a:pt x="19836" y="24573"/>
                      <a:pt x="19884" y="24573"/>
                    </a:cubicBezTo>
                    <a:close/>
                    <a:moveTo>
                      <a:pt x="755" y="19963"/>
                    </a:moveTo>
                    <a:cubicBezTo>
                      <a:pt x="755" y="19963"/>
                      <a:pt x="755" y="21766"/>
                      <a:pt x="2421" y="23165"/>
                    </a:cubicBezTo>
                    <a:cubicBezTo>
                      <a:pt x="4088" y="24564"/>
                      <a:pt x="6886" y="26224"/>
                      <a:pt x="8072" y="26800"/>
                    </a:cubicBezTo>
                    <a:cubicBezTo>
                      <a:pt x="9265" y="27369"/>
                      <a:pt x="11556" y="27725"/>
                      <a:pt x="11556" y="27725"/>
                    </a:cubicBezTo>
                    <a:lnTo>
                      <a:pt x="11556" y="30146"/>
                    </a:lnTo>
                    <a:cubicBezTo>
                      <a:pt x="11556" y="30146"/>
                      <a:pt x="10006" y="30139"/>
                      <a:pt x="7859" y="29241"/>
                    </a:cubicBezTo>
                    <a:cubicBezTo>
                      <a:pt x="5713" y="28336"/>
                      <a:pt x="1626" y="25613"/>
                      <a:pt x="577" y="23199"/>
                    </a:cubicBezTo>
                    <a:cubicBezTo>
                      <a:pt x="577" y="23199"/>
                      <a:pt x="577" y="23172"/>
                      <a:pt x="577" y="23117"/>
                    </a:cubicBezTo>
                    <a:cubicBezTo>
                      <a:pt x="1934" y="25524"/>
                      <a:pt x="5651" y="28096"/>
                      <a:pt x="7667" y="29001"/>
                    </a:cubicBezTo>
                    <a:cubicBezTo>
                      <a:pt x="9457" y="29803"/>
                      <a:pt x="10836" y="29961"/>
                      <a:pt x="11268" y="29988"/>
                    </a:cubicBezTo>
                    <a:cubicBezTo>
                      <a:pt x="11271" y="29989"/>
                      <a:pt x="11275" y="29989"/>
                      <a:pt x="11279" y="29989"/>
                    </a:cubicBezTo>
                    <a:cubicBezTo>
                      <a:pt x="11349" y="29989"/>
                      <a:pt x="11405" y="29930"/>
                      <a:pt x="11405" y="29858"/>
                    </a:cubicBezTo>
                    <a:lnTo>
                      <a:pt x="11405" y="29330"/>
                    </a:lnTo>
                    <a:cubicBezTo>
                      <a:pt x="11405" y="29262"/>
                      <a:pt x="11350" y="29200"/>
                      <a:pt x="11281" y="29200"/>
                    </a:cubicBezTo>
                    <a:cubicBezTo>
                      <a:pt x="10870" y="29172"/>
                      <a:pt x="9478" y="29015"/>
                      <a:pt x="7667" y="28206"/>
                    </a:cubicBezTo>
                    <a:cubicBezTo>
                      <a:pt x="5637" y="27293"/>
                      <a:pt x="1879" y="24688"/>
                      <a:pt x="542" y="22267"/>
                    </a:cubicBezTo>
                    <a:cubicBezTo>
                      <a:pt x="522" y="21355"/>
                      <a:pt x="529" y="20086"/>
                      <a:pt x="755" y="19963"/>
                    </a:cubicBezTo>
                    <a:close/>
                    <a:moveTo>
                      <a:pt x="20128" y="22733"/>
                    </a:moveTo>
                    <a:cubicBezTo>
                      <a:pt x="20237" y="22740"/>
                      <a:pt x="20361" y="22747"/>
                      <a:pt x="20505" y="22754"/>
                    </a:cubicBezTo>
                    <a:cubicBezTo>
                      <a:pt x="20642" y="22781"/>
                      <a:pt x="20793" y="22802"/>
                      <a:pt x="20964" y="22836"/>
                    </a:cubicBezTo>
                    <a:cubicBezTo>
                      <a:pt x="21046" y="22857"/>
                      <a:pt x="21129" y="22877"/>
                      <a:pt x="21218" y="22905"/>
                    </a:cubicBezTo>
                    <a:cubicBezTo>
                      <a:pt x="21307" y="22925"/>
                      <a:pt x="21403" y="22959"/>
                      <a:pt x="21492" y="22994"/>
                    </a:cubicBezTo>
                    <a:cubicBezTo>
                      <a:pt x="21869" y="23131"/>
                      <a:pt x="22267" y="23350"/>
                      <a:pt x="22658" y="23666"/>
                    </a:cubicBezTo>
                    <a:cubicBezTo>
                      <a:pt x="23042" y="23974"/>
                      <a:pt x="23419" y="24386"/>
                      <a:pt x="23707" y="24893"/>
                    </a:cubicBezTo>
                    <a:cubicBezTo>
                      <a:pt x="23995" y="25394"/>
                      <a:pt x="24208" y="25991"/>
                      <a:pt x="24270" y="26628"/>
                    </a:cubicBezTo>
                    <a:cubicBezTo>
                      <a:pt x="24276" y="26711"/>
                      <a:pt x="24283" y="26793"/>
                      <a:pt x="24290" y="26875"/>
                    </a:cubicBezTo>
                    <a:lnTo>
                      <a:pt x="24297" y="26992"/>
                    </a:lnTo>
                    <a:lnTo>
                      <a:pt x="24297" y="27129"/>
                    </a:lnTo>
                    <a:lnTo>
                      <a:pt x="24290" y="27348"/>
                    </a:lnTo>
                    <a:lnTo>
                      <a:pt x="24283" y="27465"/>
                    </a:lnTo>
                    <a:lnTo>
                      <a:pt x="24270" y="27595"/>
                    </a:lnTo>
                    <a:cubicBezTo>
                      <a:pt x="24242" y="27767"/>
                      <a:pt x="24228" y="27945"/>
                      <a:pt x="24187" y="28103"/>
                    </a:cubicBezTo>
                    <a:cubicBezTo>
                      <a:pt x="24146" y="28267"/>
                      <a:pt x="24105" y="28432"/>
                      <a:pt x="24043" y="28590"/>
                    </a:cubicBezTo>
                    <a:cubicBezTo>
                      <a:pt x="23824" y="29234"/>
                      <a:pt x="23447" y="29838"/>
                      <a:pt x="22960" y="30331"/>
                    </a:cubicBezTo>
                    <a:cubicBezTo>
                      <a:pt x="22466" y="30818"/>
                      <a:pt x="21869" y="31195"/>
                      <a:pt x="21225" y="31415"/>
                    </a:cubicBezTo>
                    <a:cubicBezTo>
                      <a:pt x="20744" y="31586"/>
                      <a:pt x="20227" y="31667"/>
                      <a:pt x="19738" y="31667"/>
                    </a:cubicBezTo>
                    <a:cubicBezTo>
                      <a:pt x="19578" y="31667"/>
                      <a:pt x="19422" y="31658"/>
                      <a:pt x="19270" y="31641"/>
                    </a:cubicBezTo>
                    <a:cubicBezTo>
                      <a:pt x="18619" y="31573"/>
                      <a:pt x="18022" y="31367"/>
                      <a:pt x="17522" y="31079"/>
                    </a:cubicBezTo>
                    <a:cubicBezTo>
                      <a:pt x="17014" y="30791"/>
                      <a:pt x="16603" y="30414"/>
                      <a:pt x="16294" y="30030"/>
                    </a:cubicBezTo>
                    <a:cubicBezTo>
                      <a:pt x="15979" y="29639"/>
                      <a:pt x="15759" y="29234"/>
                      <a:pt x="15629" y="28864"/>
                    </a:cubicBezTo>
                    <a:cubicBezTo>
                      <a:pt x="15588" y="28768"/>
                      <a:pt x="15554" y="28679"/>
                      <a:pt x="15533" y="28590"/>
                    </a:cubicBezTo>
                    <a:cubicBezTo>
                      <a:pt x="15512" y="28500"/>
                      <a:pt x="15485" y="28418"/>
                      <a:pt x="15464" y="28336"/>
                    </a:cubicBezTo>
                    <a:cubicBezTo>
                      <a:pt x="15430" y="28164"/>
                      <a:pt x="15410" y="28007"/>
                      <a:pt x="15389" y="27869"/>
                    </a:cubicBezTo>
                    <a:cubicBezTo>
                      <a:pt x="15375" y="27732"/>
                      <a:pt x="15368" y="27609"/>
                      <a:pt x="15368" y="27499"/>
                    </a:cubicBezTo>
                    <a:cubicBezTo>
                      <a:pt x="15362" y="27389"/>
                      <a:pt x="15375" y="27300"/>
                      <a:pt x="15375" y="27225"/>
                    </a:cubicBezTo>
                    <a:cubicBezTo>
                      <a:pt x="15389" y="27081"/>
                      <a:pt x="15389" y="26999"/>
                      <a:pt x="15389" y="26999"/>
                    </a:cubicBezTo>
                    <a:cubicBezTo>
                      <a:pt x="15389" y="26999"/>
                      <a:pt x="15403" y="27081"/>
                      <a:pt x="15430" y="27225"/>
                    </a:cubicBezTo>
                    <a:cubicBezTo>
                      <a:pt x="15444" y="27293"/>
                      <a:pt x="15451" y="27383"/>
                      <a:pt x="15478" y="27485"/>
                    </a:cubicBezTo>
                    <a:cubicBezTo>
                      <a:pt x="15506" y="27588"/>
                      <a:pt x="15533" y="27705"/>
                      <a:pt x="15567" y="27835"/>
                    </a:cubicBezTo>
                    <a:cubicBezTo>
                      <a:pt x="15615" y="27959"/>
                      <a:pt x="15663" y="28103"/>
                      <a:pt x="15725" y="28247"/>
                    </a:cubicBezTo>
                    <a:cubicBezTo>
                      <a:pt x="15800" y="28391"/>
                      <a:pt x="15855" y="28555"/>
                      <a:pt x="15951" y="28713"/>
                    </a:cubicBezTo>
                    <a:cubicBezTo>
                      <a:pt x="16130" y="29028"/>
                      <a:pt x="16383" y="29358"/>
                      <a:pt x="16692" y="29666"/>
                    </a:cubicBezTo>
                    <a:cubicBezTo>
                      <a:pt x="17007" y="29968"/>
                      <a:pt x="17398" y="30242"/>
                      <a:pt x="17844" y="30455"/>
                    </a:cubicBezTo>
                    <a:cubicBezTo>
                      <a:pt x="18290" y="30661"/>
                      <a:pt x="18804" y="30784"/>
                      <a:pt x="19318" y="30805"/>
                    </a:cubicBezTo>
                    <a:lnTo>
                      <a:pt x="19538" y="30811"/>
                    </a:lnTo>
                    <a:lnTo>
                      <a:pt x="19675" y="30811"/>
                    </a:lnTo>
                    <a:lnTo>
                      <a:pt x="19723" y="30805"/>
                    </a:lnTo>
                    <a:cubicBezTo>
                      <a:pt x="19860" y="30791"/>
                      <a:pt x="19997" y="30798"/>
                      <a:pt x="20128" y="30763"/>
                    </a:cubicBezTo>
                    <a:cubicBezTo>
                      <a:pt x="20258" y="30736"/>
                      <a:pt x="20395" y="30722"/>
                      <a:pt x="20525" y="30681"/>
                    </a:cubicBezTo>
                    <a:cubicBezTo>
                      <a:pt x="20656" y="30647"/>
                      <a:pt x="20786" y="30613"/>
                      <a:pt x="20916" y="30558"/>
                    </a:cubicBezTo>
                    <a:cubicBezTo>
                      <a:pt x="21424" y="30359"/>
                      <a:pt x="21904" y="30057"/>
                      <a:pt x="22295" y="29666"/>
                    </a:cubicBezTo>
                    <a:cubicBezTo>
                      <a:pt x="22692" y="29275"/>
                      <a:pt x="22994" y="28795"/>
                      <a:pt x="23186" y="28281"/>
                    </a:cubicBezTo>
                    <a:cubicBezTo>
                      <a:pt x="23241" y="28158"/>
                      <a:pt x="23275" y="28027"/>
                      <a:pt x="23310" y="27890"/>
                    </a:cubicBezTo>
                    <a:cubicBezTo>
                      <a:pt x="23358" y="27760"/>
                      <a:pt x="23371" y="27636"/>
                      <a:pt x="23392" y="27513"/>
                    </a:cubicBezTo>
                    <a:lnTo>
                      <a:pt x="23412" y="27417"/>
                    </a:lnTo>
                    <a:lnTo>
                      <a:pt x="23419" y="27307"/>
                    </a:lnTo>
                    <a:lnTo>
                      <a:pt x="23440" y="27081"/>
                    </a:lnTo>
                    <a:lnTo>
                      <a:pt x="23440" y="27026"/>
                    </a:lnTo>
                    <a:lnTo>
                      <a:pt x="23447" y="26999"/>
                    </a:lnTo>
                    <a:lnTo>
                      <a:pt x="23447" y="26992"/>
                    </a:lnTo>
                    <a:lnTo>
                      <a:pt x="23440" y="26896"/>
                    </a:lnTo>
                    <a:lnTo>
                      <a:pt x="23440" y="26697"/>
                    </a:lnTo>
                    <a:cubicBezTo>
                      <a:pt x="23412" y="26169"/>
                      <a:pt x="23289" y="25661"/>
                      <a:pt x="23083" y="25216"/>
                    </a:cubicBezTo>
                    <a:cubicBezTo>
                      <a:pt x="22877" y="24770"/>
                      <a:pt x="22603" y="24379"/>
                      <a:pt x="22295" y="24064"/>
                    </a:cubicBezTo>
                    <a:cubicBezTo>
                      <a:pt x="21986" y="23748"/>
                      <a:pt x="21664" y="23494"/>
                      <a:pt x="21341" y="23323"/>
                    </a:cubicBezTo>
                    <a:cubicBezTo>
                      <a:pt x="21184" y="23220"/>
                      <a:pt x="21026" y="23165"/>
                      <a:pt x="20882" y="23090"/>
                    </a:cubicBezTo>
                    <a:cubicBezTo>
                      <a:pt x="20731" y="23035"/>
                      <a:pt x="20594" y="22987"/>
                      <a:pt x="20464" y="22939"/>
                    </a:cubicBezTo>
                    <a:cubicBezTo>
                      <a:pt x="20340" y="22905"/>
                      <a:pt x="20224" y="22877"/>
                      <a:pt x="20121" y="22850"/>
                    </a:cubicBezTo>
                    <a:cubicBezTo>
                      <a:pt x="20018" y="22822"/>
                      <a:pt x="19929" y="22815"/>
                      <a:pt x="19853" y="22802"/>
                    </a:cubicBezTo>
                    <a:cubicBezTo>
                      <a:pt x="19709" y="22774"/>
                      <a:pt x="19634" y="22761"/>
                      <a:pt x="19634" y="22761"/>
                    </a:cubicBezTo>
                    <a:cubicBezTo>
                      <a:pt x="19634" y="22761"/>
                      <a:pt x="19709" y="22754"/>
                      <a:pt x="19860" y="22747"/>
                    </a:cubicBezTo>
                    <a:cubicBezTo>
                      <a:pt x="19929" y="22747"/>
                      <a:pt x="20018" y="22733"/>
                      <a:pt x="20128" y="22733"/>
                    </a:cubicBezTo>
                    <a:close/>
                    <a:moveTo>
                      <a:pt x="48504" y="0"/>
                    </a:moveTo>
                    <a:cubicBezTo>
                      <a:pt x="45274" y="0"/>
                      <a:pt x="42333" y="124"/>
                      <a:pt x="40214" y="357"/>
                    </a:cubicBezTo>
                    <a:cubicBezTo>
                      <a:pt x="33315" y="1104"/>
                      <a:pt x="32430" y="2099"/>
                      <a:pt x="31230" y="4101"/>
                    </a:cubicBezTo>
                    <a:cubicBezTo>
                      <a:pt x="30387" y="5507"/>
                      <a:pt x="29248" y="7578"/>
                      <a:pt x="28850" y="8312"/>
                    </a:cubicBezTo>
                    <a:cubicBezTo>
                      <a:pt x="26800" y="8483"/>
                      <a:pt x="15101" y="9429"/>
                      <a:pt x="12975" y="9573"/>
                    </a:cubicBezTo>
                    <a:cubicBezTo>
                      <a:pt x="11508" y="9669"/>
                      <a:pt x="10554" y="10863"/>
                      <a:pt x="9971" y="11974"/>
                    </a:cubicBezTo>
                    <a:cubicBezTo>
                      <a:pt x="8634" y="11480"/>
                      <a:pt x="6748" y="11391"/>
                      <a:pt x="6748" y="11391"/>
                    </a:cubicBezTo>
                    <a:cubicBezTo>
                      <a:pt x="6399" y="11391"/>
                      <a:pt x="6111" y="12316"/>
                      <a:pt x="6111" y="13455"/>
                    </a:cubicBezTo>
                    <a:cubicBezTo>
                      <a:pt x="6111" y="13551"/>
                      <a:pt x="6117" y="13647"/>
                      <a:pt x="6117" y="13736"/>
                    </a:cubicBezTo>
                    <a:cubicBezTo>
                      <a:pt x="4993" y="14154"/>
                      <a:pt x="3806" y="14957"/>
                      <a:pt x="2764" y="16431"/>
                    </a:cubicBezTo>
                    <a:cubicBezTo>
                      <a:pt x="1852" y="17727"/>
                      <a:pt x="1351" y="18913"/>
                      <a:pt x="1139" y="19970"/>
                    </a:cubicBezTo>
                    <a:cubicBezTo>
                      <a:pt x="1139" y="19963"/>
                      <a:pt x="1139" y="19963"/>
                      <a:pt x="1139" y="19963"/>
                    </a:cubicBezTo>
                    <a:cubicBezTo>
                      <a:pt x="1139" y="19826"/>
                      <a:pt x="1070" y="19702"/>
                      <a:pt x="954" y="19634"/>
                    </a:cubicBezTo>
                    <a:cubicBezTo>
                      <a:pt x="892" y="19592"/>
                      <a:pt x="823" y="19579"/>
                      <a:pt x="755" y="19579"/>
                    </a:cubicBezTo>
                    <a:cubicBezTo>
                      <a:pt x="693" y="19579"/>
                      <a:pt x="625" y="19592"/>
                      <a:pt x="570" y="19627"/>
                    </a:cubicBezTo>
                    <a:cubicBezTo>
                      <a:pt x="384" y="19730"/>
                      <a:pt x="0" y="19942"/>
                      <a:pt x="192" y="23220"/>
                    </a:cubicBezTo>
                    <a:cubicBezTo>
                      <a:pt x="199" y="23268"/>
                      <a:pt x="206" y="23309"/>
                      <a:pt x="227" y="23350"/>
                    </a:cubicBezTo>
                    <a:cubicBezTo>
                      <a:pt x="1365" y="25991"/>
                      <a:pt x="5733" y="28761"/>
                      <a:pt x="7715" y="29591"/>
                    </a:cubicBezTo>
                    <a:cubicBezTo>
                      <a:pt x="9903" y="30517"/>
                      <a:pt x="11487" y="30530"/>
                      <a:pt x="11556" y="30530"/>
                    </a:cubicBezTo>
                    <a:cubicBezTo>
                      <a:pt x="11658" y="30530"/>
                      <a:pt x="11754" y="30489"/>
                      <a:pt x="11823" y="30421"/>
                    </a:cubicBezTo>
                    <a:cubicBezTo>
                      <a:pt x="11898" y="30345"/>
                      <a:pt x="11940" y="30249"/>
                      <a:pt x="11940" y="30146"/>
                    </a:cubicBezTo>
                    <a:lnTo>
                      <a:pt x="11940" y="30030"/>
                    </a:lnTo>
                    <a:cubicBezTo>
                      <a:pt x="12306" y="30084"/>
                      <a:pt x="12664" y="30103"/>
                      <a:pt x="12988" y="30103"/>
                    </a:cubicBezTo>
                    <a:cubicBezTo>
                      <a:pt x="13233" y="30103"/>
                      <a:pt x="13459" y="30092"/>
                      <a:pt x="13654" y="30078"/>
                    </a:cubicBezTo>
                    <a:cubicBezTo>
                      <a:pt x="14765" y="32245"/>
                      <a:pt x="17028" y="33726"/>
                      <a:pt x="19634" y="33726"/>
                    </a:cubicBezTo>
                    <a:cubicBezTo>
                      <a:pt x="22898" y="33726"/>
                      <a:pt x="25621" y="31401"/>
                      <a:pt x="26231" y="28308"/>
                    </a:cubicBezTo>
                    <a:lnTo>
                      <a:pt x="32615" y="27732"/>
                    </a:lnTo>
                    <a:cubicBezTo>
                      <a:pt x="33335" y="27993"/>
                      <a:pt x="34028" y="28144"/>
                      <a:pt x="34693" y="28144"/>
                    </a:cubicBezTo>
                    <a:cubicBezTo>
                      <a:pt x="36113" y="28144"/>
                      <a:pt x="36929" y="27588"/>
                      <a:pt x="37388" y="27060"/>
                    </a:cubicBezTo>
                    <a:cubicBezTo>
                      <a:pt x="37827" y="27479"/>
                      <a:pt x="38602" y="27876"/>
                      <a:pt x="39932" y="27876"/>
                    </a:cubicBezTo>
                    <a:cubicBezTo>
                      <a:pt x="40097" y="27876"/>
                      <a:pt x="40268" y="27876"/>
                      <a:pt x="40440" y="27863"/>
                    </a:cubicBezTo>
                    <a:cubicBezTo>
                      <a:pt x="42977" y="27684"/>
                      <a:pt x="61122" y="25586"/>
                      <a:pt x="64105" y="25236"/>
                    </a:cubicBezTo>
                    <a:cubicBezTo>
                      <a:pt x="64393" y="25792"/>
                      <a:pt x="64764" y="26279"/>
                      <a:pt x="65216" y="26649"/>
                    </a:cubicBezTo>
                    <a:cubicBezTo>
                      <a:pt x="65340" y="26745"/>
                      <a:pt x="65470" y="26841"/>
                      <a:pt x="65600" y="26923"/>
                    </a:cubicBezTo>
                    <a:cubicBezTo>
                      <a:pt x="66986" y="27869"/>
                      <a:pt x="68268" y="28164"/>
                      <a:pt x="69468" y="28247"/>
                    </a:cubicBezTo>
                    <a:cubicBezTo>
                      <a:pt x="69604" y="28264"/>
                      <a:pt x="69744" y="28276"/>
                      <a:pt x="69881" y="28276"/>
                    </a:cubicBezTo>
                    <a:cubicBezTo>
                      <a:pt x="69910" y="28276"/>
                      <a:pt x="69940" y="28275"/>
                      <a:pt x="69969" y="28274"/>
                    </a:cubicBezTo>
                    <a:lnTo>
                      <a:pt x="69996" y="28274"/>
                    </a:lnTo>
                    <a:cubicBezTo>
                      <a:pt x="72163" y="28212"/>
                      <a:pt x="74131" y="26224"/>
                      <a:pt x="74556" y="23535"/>
                    </a:cubicBezTo>
                    <a:cubicBezTo>
                      <a:pt x="74570" y="23446"/>
                      <a:pt x="74577" y="23357"/>
                      <a:pt x="74591" y="23268"/>
                    </a:cubicBezTo>
                    <a:cubicBezTo>
                      <a:pt x="74604" y="23275"/>
                      <a:pt x="74611" y="23275"/>
                      <a:pt x="74625" y="23282"/>
                    </a:cubicBezTo>
                    <a:cubicBezTo>
                      <a:pt x="74639" y="23282"/>
                      <a:pt x="75009" y="23323"/>
                      <a:pt x="75496" y="23323"/>
                    </a:cubicBezTo>
                    <a:cubicBezTo>
                      <a:pt x="77848" y="23323"/>
                      <a:pt x="78404" y="22452"/>
                      <a:pt x="78452" y="21718"/>
                    </a:cubicBezTo>
                    <a:cubicBezTo>
                      <a:pt x="78548" y="20326"/>
                      <a:pt x="77293" y="17960"/>
                      <a:pt x="76963" y="17371"/>
                    </a:cubicBezTo>
                    <a:cubicBezTo>
                      <a:pt x="76922" y="16925"/>
                      <a:pt x="76723" y="15416"/>
                      <a:pt x="76072" y="13763"/>
                    </a:cubicBezTo>
                    <a:cubicBezTo>
                      <a:pt x="75091" y="11302"/>
                      <a:pt x="73521" y="9656"/>
                      <a:pt x="71512" y="8984"/>
                    </a:cubicBezTo>
                    <a:cubicBezTo>
                      <a:pt x="71368" y="7859"/>
                      <a:pt x="70696" y="4684"/>
                      <a:pt x="67610" y="2524"/>
                    </a:cubicBezTo>
                    <a:cubicBezTo>
                      <a:pt x="64942" y="659"/>
                      <a:pt x="55993" y="0"/>
                      <a:pt x="48504" y="0"/>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6" name="Google Shape;1001;p52">
                <a:extLst>
                  <a:ext uri="{FF2B5EF4-FFF2-40B4-BE49-F238E27FC236}">
                    <a16:creationId xmlns:a16="http://schemas.microsoft.com/office/drawing/2014/main" id="{235E9444-D836-B21C-4041-3F8DEC6163D7}"/>
                  </a:ext>
                </a:extLst>
              </p:cNvPr>
              <p:cNvSpPr/>
              <p:nvPr/>
            </p:nvSpPr>
            <p:spPr>
              <a:xfrm>
                <a:off x="933475" y="1715350"/>
                <a:ext cx="321475" cy="185025"/>
              </a:xfrm>
              <a:custGeom>
                <a:avLst/>
                <a:gdLst/>
                <a:ahLst/>
                <a:cxnLst/>
                <a:rect l="l" t="t" r="r" b="b"/>
                <a:pathLst>
                  <a:path w="12859" h="7401" extrusionOk="0">
                    <a:moveTo>
                      <a:pt x="6145" y="563"/>
                    </a:moveTo>
                    <a:cubicBezTo>
                      <a:pt x="6625" y="563"/>
                      <a:pt x="7194" y="590"/>
                      <a:pt x="7873" y="645"/>
                    </a:cubicBezTo>
                    <a:cubicBezTo>
                      <a:pt x="10102" y="824"/>
                      <a:pt x="11679" y="1434"/>
                      <a:pt x="12029" y="1921"/>
                    </a:cubicBezTo>
                    <a:cubicBezTo>
                      <a:pt x="12042" y="1941"/>
                      <a:pt x="12077" y="1996"/>
                      <a:pt x="12077" y="2017"/>
                    </a:cubicBezTo>
                    <a:cubicBezTo>
                      <a:pt x="11940" y="2565"/>
                      <a:pt x="11254" y="4095"/>
                      <a:pt x="10630" y="5247"/>
                    </a:cubicBezTo>
                    <a:cubicBezTo>
                      <a:pt x="10143" y="4435"/>
                      <a:pt x="9436" y="3934"/>
                      <a:pt x="8761" y="3934"/>
                    </a:cubicBezTo>
                    <a:cubicBezTo>
                      <a:pt x="8609" y="3934"/>
                      <a:pt x="8458" y="3959"/>
                      <a:pt x="8312" y="4012"/>
                    </a:cubicBezTo>
                    <a:cubicBezTo>
                      <a:pt x="7859" y="4177"/>
                      <a:pt x="7530" y="4582"/>
                      <a:pt x="7379" y="5164"/>
                    </a:cubicBezTo>
                    <a:cubicBezTo>
                      <a:pt x="6385" y="4849"/>
                      <a:pt x="5253" y="4691"/>
                      <a:pt x="4012" y="4691"/>
                    </a:cubicBezTo>
                    <a:cubicBezTo>
                      <a:pt x="2908" y="4691"/>
                      <a:pt x="1955" y="4815"/>
                      <a:pt x="1338" y="4918"/>
                    </a:cubicBezTo>
                    <a:cubicBezTo>
                      <a:pt x="1763" y="3964"/>
                      <a:pt x="2888" y="2127"/>
                      <a:pt x="3518" y="1311"/>
                    </a:cubicBezTo>
                    <a:cubicBezTo>
                      <a:pt x="3916" y="789"/>
                      <a:pt x="4725" y="563"/>
                      <a:pt x="6145" y="563"/>
                    </a:cubicBezTo>
                    <a:close/>
                    <a:moveTo>
                      <a:pt x="8751" y="4417"/>
                    </a:moveTo>
                    <a:cubicBezTo>
                      <a:pt x="9251" y="4417"/>
                      <a:pt x="9827" y="4849"/>
                      <a:pt x="10225" y="5514"/>
                    </a:cubicBezTo>
                    <a:lnTo>
                      <a:pt x="8312" y="5514"/>
                    </a:lnTo>
                    <a:cubicBezTo>
                      <a:pt x="8154" y="5446"/>
                      <a:pt x="7996" y="5377"/>
                      <a:pt x="7832" y="5315"/>
                    </a:cubicBezTo>
                    <a:cubicBezTo>
                      <a:pt x="7942" y="4876"/>
                      <a:pt x="8168" y="4575"/>
                      <a:pt x="8477" y="4465"/>
                    </a:cubicBezTo>
                    <a:cubicBezTo>
                      <a:pt x="8566" y="4431"/>
                      <a:pt x="8655" y="4417"/>
                      <a:pt x="8751" y="4417"/>
                    </a:cubicBezTo>
                    <a:close/>
                    <a:moveTo>
                      <a:pt x="6145" y="1"/>
                    </a:moveTo>
                    <a:cubicBezTo>
                      <a:pt x="4581" y="1"/>
                      <a:pt x="3608" y="261"/>
                      <a:pt x="3073" y="961"/>
                    </a:cubicBezTo>
                    <a:cubicBezTo>
                      <a:pt x="2353" y="1893"/>
                      <a:pt x="0" y="5610"/>
                      <a:pt x="755" y="5610"/>
                    </a:cubicBezTo>
                    <a:lnTo>
                      <a:pt x="762" y="5610"/>
                    </a:lnTo>
                    <a:cubicBezTo>
                      <a:pt x="762" y="5610"/>
                      <a:pt x="1495" y="5432"/>
                      <a:pt x="2572" y="5329"/>
                    </a:cubicBezTo>
                    <a:lnTo>
                      <a:pt x="2572" y="5329"/>
                    </a:lnTo>
                    <a:cubicBezTo>
                      <a:pt x="2346" y="5356"/>
                      <a:pt x="2126" y="5391"/>
                      <a:pt x="1921" y="5432"/>
                    </a:cubicBezTo>
                    <a:cubicBezTo>
                      <a:pt x="1468" y="5514"/>
                      <a:pt x="1091" y="5617"/>
                      <a:pt x="830" y="5693"/>
                    </a:cubicBezTo>
                    <a:cubicBezTo>
                      <a:pt x="570" y="5775"/>
                      <a:pt x="426" y="5837"/>
                      <a:pt x="426" y="5837"/>
                    </a:cubicBezTo>
                    <a:cubicBezTo>
                      <a:pt x="426" y="5837"/>
                      <a:pt x="583" y="5823"/>
                      <a:pt x="851" y="5809"/>
                    </a:cubicBezTo>
                    <a:cubicBezTo>
                      <a:pt x="1118" y="5795"/>
                      <a:pt x="1502" y="5775"/>
                      <a:pt x="1962" y="5761"/>
                    </a:cubicBezTo>
                    <a:cubicBezTo>
                      <a:pt x="2188" y="5754"/>
                      <a:pt x="2435" y="5747"/>
                      <a:pt x="2696" y="5741"/>
                    </a:cubicBezTo>
                    <a:cubicBezTo>
                      <a:pt x="2956" y="5741"/>
                      <a:pt x="3230" y="5747"/>
                      <a:pt x="3512" y="5747"/>
                    </a:cubicBezTo>
                    <a:cubicBezTo>
                      <a:pt x="3800" y="5754"/>
                      <a:pt x="4088" y="5768"/>
                      <a:pt x="4383" y="5789"/>
                    </a:cubicBezTo>
                    <a:cubicBezTo>
                      <a:pt x="4677" y="5802"/>
                      <a:pt x="4979" y="5830"/>
                      <a:pt x="5274" y="5864"/>
                    </a:cubicBezTo>
                    <a:cubicBezTo>
                      <a:pt x="5576" y="5898"/>
                      <a:pt x="5871" y="5946"/>
                      <a:pt x="6159" y="5994"/>
                    </a:cubicBezTo>
                    <a:cubicBezTo>
                      <a:pt x="6447" y="6049"/>
                      <a:pt x="6735" y="6097"/>
                      <a:pt x="7002" y="6173"/>
                    </a:cubicBezTo>
                    <a:cubicBezTo>
                      <a:pt x="7139" y="6207"/>
                      <a:pt x="7270" y="6241"/>
                      <a:pt x="7400" y="6282"/>
                    </a:cubicBezTo>
                    <a:cubicBezTo>
                      <a:pt x="7530" y="6323"/>
                      <a:pt x="7654" y="6358"/>
                      <a:pt x="7777" y="6406"/>
                    </a:cubicBezTo>
                    <a:cubicBezTo>
                      <a:pt x="7900" y="6447"/>
                      <a:pt x="8017" y="6488"/>
                      <a:pt x="8127" y="6529"/>
                    </a:cubicBezTo>
                    <a:cubicBezTo>
                      <a:pt x="8236" y="6577"/>
                      <a:pt x="8353" y="6611"/>
                      <a:pt x="8449" y="6666"/>
                    </a:cubicBezTo>
                    <a:cubicBezTo>
                      <a:pt x="8552" y="6714"/>
                      <a:pt x="8655" y="6755"/>
                      <a:pt x="8744" y="6803"/>
                    </a:cubicBezTo>
                    <a:cubicBezTo>
                      <a:pt x="8840" y="6845"/>
                      <a:pt x="8922" y="6893"/>
                      <a:pt x="9005" y="6934"/>
                    </a:cubicBezTo>
                    <a:cubicBezTo>
                      <a:pt x="9169" y="7023"/>
                      <a:pt x="9306" y="7105"/>
                      <a:pt x="9423" y="7174"/>
                    </a:cubicBezTo>
                    <a:cubicBezTo>
                      <a:pt x="9649" y="7318"/>
                      <a:pt x="9779" y="7400"/>
                      <a:pt x="9779" y="7400"/>
                    </a:cubicBezTo>
                    <a:cubicBezTo>
                      <a:pt x="9779" y="7400"/>
                      <a:pt x="9683" y="7283"/>
                      <a:pt x="9498" y="7085"/>
                    </a:cubicBezTo>
                    <a:cubicBezTo>
                      <a:pt x="9395" y="6989"/>
                      <a:pt x="9279" y="6872"/>
                      <a:pt x="9128" y="6749"/>
                    </a:cubicBezTo>
                    <a:cubicBezTo>
                      <a:pt x="9053" y="6694"/>
                      <a:pt x="8977" y="6625"/>
                      <a:pt x="8888" y="6563"/>
                    </a:cubicBezTo>
                    <a:cubicBezTo>
                      <a:pt x="8806" y="6502"/>
                      <a:pt x="8710" y="6440"/>
                      <a:pt x="8607" y="6371"/>
                    </a:cubicBezTo>
                    <a:cubicBezTo>
                      <a:pt x="8408" y="6248"/>
                      <a:pt x="8188" y="6118"/>
                      <a:pt x="7942" y="6001"/>
                    </a:cubicBezTo>
                    <a:cubicBezTo>
                      <a:pt x="7695" y="5885"/>
                      <a:pt x="7427" y="5775"/>
                      <a:pt x="7146" y="5686"/>
                    </a:cubicBezTo>
                    <a:cubicBezTo>
                      <a:pt x="7064" y="5658"/>
                      <a:pt x="6975" y="5631"/>
                      <a:pt x="6886" y="5603"/>
                    </a:cubicBezTo>
                    <a:lnTo>
                      <a:pt x="6886" y="5603"/>
                    </a:lnTo>
                    <a:cubicBezTo>
                      <a:pt x="7928" y="5885"/>
                      <a:pt x="8936" y="6358"/>
                      <a:pt x="9752" y="7139"/>
                    </a:cubicBezTo>
                    <a:cubicBezTo>
                      <a:pt x="9779" y="7167"/>
                      <a:pt x="9814" y="7174"/>
                      <a:pt x="9848" y="7174"/>
                    </a:cubicBezTo>
                    <a:cubicBezTo>
                      <a:pt x="10486" y="7174"/>
                      <a:pt x="12399" y="3087"/>
                      <a:pt x="12625" y="2154"/>
                    </a:cubicBezTo>
                    <a:cubicBezTo>
                      <a:pt x="12859" y="1160"/>
                      <a:pt x="10554" y="289"/>
                      <a:pt x="7914" y="83"/>
                    </a:cubicBezTo>
                    <a:cubicBezTo>
                      <a:pt x="7256" y="28"/>
                      <a:pt x="6666" y="1"/>
                      <a:pt x="6145" y="1"/>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7" name="Google Shape;1002;p52">
                <a:extLst>
                  <a:ext uri="{FF2B5EF4-FFF2-40B4-BE49-F238E27FC236}">
                    <a16:creationId xmlns:a16="http://schemas.microsoft.com/office/drawing/2014/main" id="{7DEBAF74-406E-1DF1-B302-A9D794C04D76}"/>
                  </a:ext>
                </a:extLst>
              </p:cNvPr>
              <p:cNvSpPr/>
              <p:nvPr/>
            </p:nvSpPr>
            <p:spPr>
              <a:xfrm>
                <a:off x="1045075" y="1695575"/>
                <a:ext cx="229925" cy="43800"/>
              </a:xfrm>
              <a:custGeom>
                <a:avLst/>
                <a:gdLst/>
                <a:ahLst/>
                <a:cxnLst/>
                <a:rect l="l" t="t" r="r" b="b"/>
                <a:pathLst>
                  <a:path w="9197" h="1752" extrusionOk="0">
                    <a:moveTo>
                      <a:pt x="3603" y="0"/>
                    </a:moveTo>
                    <a:cubicBezTo>
                      <a:pt x="3395" y="0"/>
                      <a:pt x="3190" y="5"/>
                      <a:pt x="2991" y="10"/>
                    </a:cubicBezTo>
                    <a:cubicBezTo>
                      <a:pt x="2710" y="17"/>
                      <a:pt x="2442" y="37"/>
                      <a:pt x="2182" y="65"/>
                    </a:cubicBezTo>
                    <a:cubicBezTo>
                      <a:pt x="1928" y="85"/>
                      <a:pt x="1688" y="120"/>
                      <a:pt x="1468" y="147"/>
                    </a:cubicBezTo>
                    <a:cubicBezTo>
                      <a:pt x="577" y="277"/>
                      <a:pt x="1" y="463"/>
                      <a:pt x="1" y="463"/>
                    </a:cubicBezTo>
                    <a:cubicBezTo>
                      <a:pt x="1" y="463"/>
                      <a:pt x="604" y="442"/>
                      <a:pt x="1489" y="435"/>
                    </a:cubicBezTo>
                    <a:lnTo>
                      <a:pt x="2202" y="435"/>
                    </a:lnTo>
                    <a:cubicBezTo>
                      <a:pt x="2456" y="435"/>
                      <a:pt x="2723" y="449"/>
                      <a:pt x="2998" y="449"/>
                    </a:cubicBezTo>
                    <a:cubicBezTo>
                      <a:pt x="3272" y="456"/>
                      <a:pt x="3553" y="476"/>
                      <a:pt x="3841" y="490"/>
                    </a:cubicBezTo>
                    <a:cubicBezTo>
                      <a:pt x="4129" y="504"/>
                      <a:pt x="4417" y="524"/>
                      <a:pt x="4712" y="552"/>
                    </a:cubicBezTo>
                    <a:cubicBezTo>
                      <a:pt x="5000" y="579"/>
                      <a:pt x="5288" y="613"/>
                      <a:pt x="5576" y="655"/>
                    </a:cubicBezTo>
                    <a:cubicBezTo>
                      <a:pt x="5713" y="675"/>
                      <a:pt x="5857" y="696"/>
                      <a:pt x="5994" y="716"/>
                    </a:cubicBezTo>
                    <a:cubicBezTo>
                      <a:pt x="6132" y="744"/>
                      <a:pt x="6269" y="771"/>
                      <a:pt x="6406" y="792"/>
                    </a:cubicBezTo>
                    <a:cubicBezTo>
                      <a:pt x="6673" y="847"/>
                      <a:pt x="6927" y="901"/>
                      <a:pt x="7167" y="970"/>
                    </a:cubicBezTo>
                    <a:cubicBezTo>
                      <a:pt x="7414" y="1032"/>
                      <a:pt x="7633" y="1100"/>
                      <a:pt x="7846" y="1169"/>
                    </a:cubicBezTo>
                    <a:cubicBezTo>
                      <a:pt x="8052" y="1244"/>
                      <a:pt x="8244" y="1306"/>
                      <a:pt x="8401" y="1381"/>
                    </a:cubicBezTo>
                    <a:cubicBezTo>
                      <a:pt x="8573" y="1443"/>
                      <a:pt x="8710" y="1519"/>
                      <a:pt x="8827" y="1567"/>
                    </a:cubicBezTo>
                    <a:cubicBezTo>
                      <a:pt x="9060" y="1683"/>
                      <a:pt x="9197" y="1752"/>
                      <a:pt x="9197" y="1752"/>
                    </a:cubicBezTo>
                    <a:cubicBezTo>
                      <a:pt x="9197" y="1752"/>
                      <a:pt x="9169" y="1731"/>
                      <a:pt x="9115" y="1683"/>
                    </a:cubicBezTo>
                    <a:cubicBezTo>
                      <a:pt x="9060" y="1635"/>
                      <a:pt x="8984" y="1567"/>
                      <a:pt x="8881" y="1484"/>
                    </a:cubicBezTo>
                    <a:cubicBezTo>
                      <a:pt x="8779" y="1409"/>
                      <a:pt x="8655" y="1299"/>
                      <a:pt x="8491" y="1210"/>
                    </a:cubicBezTo>
                    <a:cubicBezTo>
                      <a:pt x="8415" y="1162"/>
                      <a:pt x="8333" y="1107"/>
                      <a:pt x="8244" y="1059"/>
                    </a:cubicBezTo>
                    <a:cubicBezTo>
                      <a:pt x="8155" y="1004"/>
                      <a:pt x="8058" y="956"/>
                      <a:pt x="7956" y="901"/>
                    </a:cubicBezTo>
                    <a:cubicBezTo>
                      <a:pt x="7853" y="853"/>
                      <a:pt x="7743" y="805"/>
                      <a:pt x="7633" y="751"/>
                    </a:cubicBezTo>
                    <a:cubicBezTo>
                      <a:pt x="7524" y="703"/>
                      <a:pt x="7407" y="661"/>
                      <a:pt x="7284" y="613"/>
                    </a:cubicBezTo>
                    <a:cubicBezTo>
                      <a:pt x="7037" y="517"/>
                      <a:pt x="6776" y="435"/>
                      <a:pt x="6502" y="360"/>
                    </a:cubicBezTo>
                    <a:cubicBezTo>
                      <a:pt x="6228" y="291"/>
                      <a:pt x="5946" y="223"/>
                      <a:pt x="5651" y="175"/>
                    </a:cubicBezTo>
                    <a:cubicBezTo>
                      <a:pt x="5357" y="127"/>
                      <a:pt x="5055" y="85"/>
                      <a:pt x="4760" y="58"/>
                    </a:cubicBezTo>
                    <a:cubicBezTo>
                      <a:pt x="4458" y="31"/>
                      <a:pt x="4157" y="17"/>
                      <a:pt x="3862" y="3"/>
                    </a:cubicBezTo>
                    <a:cubicBezTo>
                      <a:pt x="3775" y="1"/>
                      <a:pt x="3689" y="0"/>
                      <a:pt x="3603" y="0"/>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8" name="Google Shape;1003;p52">
                <a:extLst>
                  <a:ext uri="{FF2B5EF4-FFF2-40B4-BE49-F238E27FC236}">
                    <a16:creationId xmlns:a16="http://schemas.microsoft.com/office/drawing/2014/main" id="{4BF7E541-307D-DEF3-FF6B-E646E3BA930D}"/>
                  </a:ext>
                </a:extLst>
              </p:cNvPr>
              <p:cNvSpPr/>
              <p:nvPr/>
            </p:nvSpPr>
            <p:spPr>
              <a:xfrm>
                <a:off x="1314575" y="1707950"/>
                <a:ext cx="517625" cy="31425"/>
              </a:xfrm>
              <a:custGeom>
                <a:avLst/>
                <a:gdLst/>
                <a:ahLst/>
                <a:cxnLst/>
                <a:rect l="l" t="t" r="r" b="b"/>
                <a:pathLst>
                  <a:path w="20705" h="1257" extrusionOk="0">
                    <a:moveTo>
                      <a:pt x="11318" y="0"/>
                    </a:moveTo>
                    <a:cubicBezTo>
                      <a:pt x="10992" y="0"/>
                      <a:pt x="10665" y="2"/>
                      <a:pt x="10335" y="2"/>
                    </a:cubicBezTo>
                    <a:cubicBezTo>
                      <a:pt x="9684" y="22"/>
                      <a:pt x="9032" y="36"/>
                      <a:pt x="8395" y="70"/>
                    </a:cubicBezTo>
                    <a:cubicBezTo>
                      <a:pt x="7750" y="98"/>
                      <a:pt x="7119" y="146"/>
                      <a:pt x="6509" y="201"/>
                    </a:cubicBezTo>
                    <a:cubicBezTo>
                      <a:pt x="5899" y="235"/>
                      <a:pt x="5316" y="317"/>
                      <a:pt x="4753" y="372"/>
                    </a:cubicBezTo>
                    <a:cubicBezTo>
                      <a:pt x="4198" y="441"/>
                      <a:pt x="3670" y="509"/>
                      <a:pt x="3190" y="592"/>
                    </a:cubicBezTo>
                    <a:cubicBezTo>
                      <a:pt x="2703" y="674"/>
                      <a:pt x="2264" y="736"/>
                      <a:pt x="1873" y="825"/>
                    </a:cubicBezTo>
                    <a:cubicBezTo>
                      <a:pt x="1482" y="900"/>
                      <a:pt x="1139" y="969"/>
                      <a:pt x="865" y="1037"/>
                    </a:cubicBezTo>
                    <a:cubicBezTo>
                      <a:pt x="316" y="1181"/>
                      <a:pt x="1" y="1257"/>
                      <a:pt x="1" y="1257"/>
                    </a:cubicBezTo>
                    <a:cubicBezTo>
                      <a:pt x="1" y="1257"/>
                      <a:pt x="323" y="1216"/>
                      <a:pt x="886" y="1147"/>
                    </a:cubicBezTo>
                    <a:cubicBezTo>
                      <a:pt x="1167" y="1106"/>
                      <a:pt x="1517" y="1085"/>
                      <a:pt x="1907" y="1037"/>
                    </a:cubicBezTo>
                    <a:cubicBezTo>
                      <a:pt x="2298" y="989"/>
                      <a:pt x="2744" y="962"/>
                      <a:pt x="3231" y="914"/>
                    </a:cubicBezTo>
                    <a:cubicBezTo>
                      <a:pt x="3711" y="866"/>
                      <a:pt x="4239" y="838"/>
                      <a:pt x="4794" y="790"/>
                    </a:cubicBezTo>
                    <a:cubicBezTo>
                      <a:pt x="5350" y="763"/>
                      <a:pt x="5933" y="722"/>
                      <a:pt x="6543" y="694"/>
                    </a:cubicBezTo>
                    <a:cubicBezTo>
                      <a:pt x="6845" y="681"/>
                      <a:pt x="7153" y="660"/>
                      <a:pt x="7469" y="646"/>
                    </a:cubicBezTo>
                    <a:cubicBezTo>
                      <a:pt x="7778" y="640"/>
                      <a:pt x="8093" y="633"/>
                      <a:pt x="8415" y="619"/>
                    </a:cubicBezTo>
                    <a:cubicBezTo>
                      <a:pt x="9053" y="585"/>
                      <a:pt x="9698" y="585"/>
                      <a:pt x="10349" y="571"/>
                    </a:cubicBezTo>
                    <a:cubicBezTo>
                      <a:pt x="10871" y="565"/>
                      <a:pt x="11397" y="555"/>
                      <a:pt x="11916" y="555"/>
                    </a:cubicBezTo>
                    <a:cubicBezTo>
                      <a:pt x="12039" y="555"/>
                      <a:pt x="12161" y="556"/>
                      <a:pt x="12283" y="557"/>
                    </a:cubicBezTo>
                    <a:cubicBezTo>
                      <a:pt x="12598" y="557"/>
                      <a:pt x="12914" y="557"/>
                      <a:pt x="13229" y="564"/>
                    </a:cubicBezTo>
                    <a:cubicBezTo>
                      <a:pt x="13538" y="564"/>
                      <a:pt x="13847" y="571"/>
                      <a:pt x="14155" y="578"/>
                    </a:cubicBezTo>
                    <a:cubicBezTo>
                      <a:pt x="14759" y="592"/>
                      <a:pt x="15348" y="612"/>
                      <a:pt x="15904" y="633"/>
                    </a:cubicBezTo>
                    <a:cubicBezTo>
                      <a:pt x="16185" y="646"/>
                      <a:pt x="16452" y="660"/>
                      <a:pt x="16713" y="674"/>
                    </a:cubicBezTo>
                    <a:cubicBezTo>
                      <a:pt x="16974" y="681"/>
                      <a:pt x="17227" y="694"/>
                      <a:pt x="17467" y="715"/>
                    </a:cubicBezTo>
                    <a:cubicBezTo>
                      <a:pt x="17954" y="756"/>
                      <a:pt x="18400" y="777"/>
                      <a:pt x="18791" y="818"/>
                    </a:cubicBezTo>
                    <a:cubicBezTo>
                      <a:pt x="19189" y="859"/>
                      <a:pt x="19531" y="880"/>
                      <a:pt x="19813" y="921"/>
                    </a:cubicBezTo>
                    <a:cubicBezTo>
                      <a:pt x="20382" y="982"/>
                      <a:pt x="20704" y="1024"/>
                      <a:pt x="20704" y="1024"/>
                    </a:cubicBezTo>
                    <a:cubicBezTo>
                      <a:pt x="20704" y="1024"/>
                      <a:pt x="20389" y="941"/>
                      <a:pt x="19833" y="811"/>
                    </a:cubicBezTo>
                    <a:cubicBezTo>
                      <a:pt x="19559" y="736"/>
                      <a:pt x="19216" y="681"/>
                      <a:pt x="18825" y="605"/>
                    </a:cubicBezTo>
                    <a:cubicBezTo>
                      <a:pt x="18434" y="523"/>
                      <a:pt x="17989" y="461"/>
                      <a:pt x="17502" y="393"/>
                    </a:cubicBezTo>
                    <a:cubicBezTo>
                      <a:pt x="17022" y="317"/>
                      <a:pt x="16494" y="269"/>
                      <a:pt x="15931" y="208"/>
                    </a:cubicBezTo>
                    <a:cubicBezTo>
                      <a:pt x="15376" y="166"/>
                      <a:pt x="14786" y="112"/>
                      <a:pt x="14176" y="84"/>
                    </a:cubicBezTo>
                    <a:cubicBezTo>
                      <a:pt x="13558" y="50"/>
                      <a:pt x="12928" y="16"/>
                      <a:pt x="12290" y="9"/>
                    </a:cubicBezTo>
                    <a:cubicBezTo>
                      <a:pt x="11968" y="2"/>
                      <a:pt x="11643" y="0"/>
                      <a:pt x="11318" y="0"/>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9" name="Google Shape;1004;p52">
                <a:extLst>
                  <a:ext uri="{FF2B5EF4-FFF2-40B4-BE49-F238E27FC236}">
                    <a16:creationId xmlns:a16="http://schemas.microsoft.com/office/drawing/2014/main" id="{656A04A6-6F90-2FE5-9179-E7B4E75F6B48}"/>
                  </a:ext>
                </a:extLst>
              </p:cNvPr>
              <p:cNvSpPr/>
              <p:nvPr/>
            </p:nvSpPr>
            <p:spPr>
              <a:xfrm>
                <a:off x="554600" y="1880100"/>
                <a:ext cx="472175" cy="25925"/>
              </a:xfrm>
              <a:custGeom>
                <a:avLst/>
                <a:gdLst/>
                <a:ahLst/>
                <a:cxnLst/>
                <a:rect l="l" t="t" r="r" b="b"/>
                <a:pathLst>
                  <a:path w="18887" h="1037" extrusionOk="0">
                    <a:moveTo>
                      <a:pt x="18886" y="1"/>
                    </a:moveTo>
                    <a:cubicBezTo>
                      <a:pt x="18886" y="1"/>
                      <a:pt x="18591" y="1"/>
                      <a:pt x="18077" y="15"/>
                    </a:cubicBezTo>
                    <a:cubicBezTo>
                      <a:pt x="17556" y="21"/>
                      <a:pt x="16815" y="28"/>
                      <a:pt x="15930" y="56"/>
                    </a:cubicBezTo>
                    <a:cubicBezTo>
                      <a:pt x="15046" y="83"/>
                      <a:pt x="14010" y="117"/>
                      <a:pt x="12899" y="165"/>
                    </a:cubicBezTo>
                    <a:cubicBezTo>
                      <a:pt x="12351" y="193"/>
                      <a:pt x="11775" y="220"/>
                      <a:pt x="11192" y="241"/>
                    </a:cubicBezTo>
                    <a:cubicBezTo>
                      <a:pt x="10616" y="275"/>
                      <a:pt x="10026" y="303"/>
                      <a:pt x="9429" y="330"/>
                    </a:cubicBezTo>
                    <a:cubicBezTo>
                      <a:pt x="8840" y="364"/>
                      <a:pt x="8250" y="405"/>
                      <a:pt x="7674" y="433"/>
                    </a:cubicBezTo>
                    <a:cubicBezTo>
                      <a:pt x="7091" y="474"/>
                      <a:pt x="6522" y="508"/>
                      <a:pt x="5966" y="543"/>
                    </a:cubicBezTo>
                    <a:cubicBezTo>
                      <a:pt x="4862" y="618"/>
                      <a:pt x="3827" y="693"/>
                      <a:pt x="2942" y="769"/>
                    </a:cubicBezTo>
                    <a:cubicBezTo>
                      <a:pt x="2057" y="837"/>
                      <a:pt x="1324" y="913"/>
                      <a:pt x="809" y="961"/>
                    </a:cubicBezTo>
                    <a:cubicBezTo>
                      <a:pt x="295" y="1009"/>
                      <a:pt x="0" y="1036"/>
                      <a:pt x="0" y="1036"/>
                    </a:cubicBezTo>
                    <a:cubicBezTo>
                      <a:pt x="0" y="1036"/>
                      <a:pt x="295" y="1036"/>
                      <a:pt x="809" y="1029"/>
                    </a:cubicBezTo>
                    <a:cubicBezTo>
                      <a:pt x="1331" y="1016"/>
                      <a:pt x="2071" y="1016"/>
                      <a:pt x="2956" y="981"/>
                    </a:cubicBezTo>
                    <a:cubicBezTo>
                      <a:pt x="3840" y="961"/>
                      <a:pt x="4876" y="927"/>
                      <a:pt x="5987" y="879"/>
                    </a:cubicBezTo>
                    <a:cubicBezTo>
                      <a:pt x="6535" y="851"/>
                      <a:pt x="7112" y="824"/>
                      <a:pt x="7694" y="796"/>
                    </a:cubicBezTo>
                    <a:cubicBezTo>
                      <a:pt x="8270" y="769"/>
                      <a:pt x="8860" y="741"/>
                      <a:pt x="9450" y="707"/>
                    </a:cubicBezTo>
                    <a:cubicBezTo>
                      <a:pt x="10047" y="673"/>
                      <a:pt x="10636" y="639"/>
                      <a:pt x="11212" y="604"/>
                    </a:cubicBezTo>
                    <a:cubicBezTo>
                      <a:pt x="11795" y="570"/>
                      <a:pt x="12364" y="529"/>
                      <a:pt x="12920" y="495"/>
                    </a:cubicBezTo>
                    <a:cubicBezTo>
                      <a:pt x="14024" y="419"/>
                      <a:pt x="15059" y="344"/>
                      <a:pt x="15944" y="275"/>
                    </a:cubicBezTo>
                    <a:cubicBezTo>
                      <a:pt x="16829" y="200"/>
                      <a:pt x="17563" y="131"/>
                      <a:pt x="18077" y="83"/>
                    </a:cubicBezTo>
                    <a:cubicBezTo>
                      <a:pt x="18591" y="35"/>
                      <a:pt x="18886" y="1"/>
                      <a:pt x="18886" y="1"/>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0" name="Google Shape;1005;p52">
                <a:extLst>
                  <a:ext uri="{FF2B5EF4-FFF2-40B4-BE49-F238E27FC236}">
                    <a16:creationId xmlns:a16="http://schemas.microsoft.com/office/drawing/2014/main" id="{618D5F9A-E096-6FE5-BC2B-97DA3BB29C22}"/>
                  </a:ext>
                </a:extLst>
              </p:cNvPr>
              <p:cNvSpPr/>
              <p:nvPr/>
            </p:nvSpPr>
            <p:spPr>
              <a:xfrm>
                <a:off x="1929025" y="1771250"/>
                <a:ext cx="39300" cy="126200"/>
              </a:xfrm>
              <a:custGeom>
                <a:avLst/>
                <a:gdLst/>
                <a:ahLst/>
                <a:cxnLst/>
                <a:rect l="l" t="t" r="r" b="b"/>
                <a:pathLst>
                  <a:path w="1572" h="5048" extrusionOk="0">
                    <a:moveTo>
                      <a:pt x="1" y="0"/>
                    </a:moveTo>
                    <a:lnTo>
                      <a:pt x="1" y="0"/>
                    </a:lnTo>
                    <a:cubicBezTo>
                      <a:pt x="1112" y="2880"/>
                      <a:pt x="453" y="5047"/>
                      <a:pt x="453" y="5047"/>
                    </a:cubicBezTo>
                    <a:cubicBezTo>
                      <a:pt x="1304" y="4670"/>
                      <a:pt x="1571" y="3937"/>
                      <a:pt x="1571" y="3937"/>
                    </a:cubicBezTo>
                    <a:cubicBezTo>
                      <a:pt x="1256" y="1550"/>
                      <a:pt x="1" y="0"/>
                      <a:pt x="1" y="0"/>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1" name="Google Shape;1006;p52">
                <a:extLst>
                  <a:ext uri="{FF2B5EF4-FFF2-40B4-BE49-F238E27FC236}">
                    <a16:creationId xmlns:a16="http://schemas.microsoft.com/office/drawing/2014/main" id="{4CEBA96B-A9D9-D4C6-B04B-3FEE8C2A8EE9}"/>
                  </a:ext>
                </a:extLst>
              </p:cNvPr>
              <p:cNvSpPr/>
              <p:nvPr/>
            </p:nvSpPr>
            <p:spPr>
              <a:xfrm>
                <a:off x="658475" y="2309100"/>
                <a:ext cx="65175" cy="40600"/>
              </a:xfrm>
              <a:custGeom>
                <a:avLst/>
                <a:gdLst/>
                <a:ahLst/>
                <a:cxnLst/>
                <a:rect l="l" t="t" r="r" b="b"/>
                <a:pathLst>
                  <a:path w="2607" h="1624" extrusionOk="0">
                    <a:moveTo>
                      <a:pt x="179" y="1"/>
                    </a:moveTo>
                    <a:cubicBezTo>
                      <a:pt x="66" y="1"/>
                      <a:pt x="1" y="81"/>
                      <a:pt x="1" y="321"/>
                    </a:cubicBezTo>
                    <a:cubicBezTo>
                      <a:pt x="1" y="1041"/>
                      <a:pt x="584" y="1624"/>
                      <a:pt x="1304" y="1624"/>
                    </a:cubicBezTo>
                    <a:cubicBezTo>
                      <a:pt x="2024" y="1624"/>
                      <a:pt x="2607" y="1041"/>
                      <a:pt x="2607" y="321"/>
                    </a:cubicBezTo>
                    <a:cubicBezTo>
                      <a:pt x="2607" y="81"/>
                      <a:pt x="2542" y="1"/>
                      <a:pt x="2429" y="1"/>
                    </a:cubicBezTo>
                    <a:cubicBezTo>
                      <a:pt x="2203" y="1"/>
                      <a:pt x="1784" y="321"/>
                      <a:pt x="1304" y="321"/>
                    </a:cubicBezTo>
                    <a:cubicBezTo>
                      <a:pt x="824" y="321"/>
                      <a:pt x="405" y="1"/>
                      <a:pt x="179" y="1"/>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2" name="Google Shape;1007;p52">
                <a:extLst>
                  <a:ext uri="{FF2B5EF4-FFF2-40B4-BE49-F238E27FC236}">
                    <a16:creationId xmlns:a16="http://schemas.microsoft.com/office/drawing/2014/main" id="{DA072D40-D13F-C8B6-5C8D-C5067A1DB49C}"/>
                  </a:ext>
                </a:extLst>
              </p:cNvPr>
              <p:cNvSpPr/>
              <p:nvPr/>
            </p:nvSpPr>
            <p:spPr>
              <a:xfrm>
                <a:off x="1936075" y="2208875"/>
                <a:ext cx="42150" cy="32475"/>
              </a:xfrm>
              <a:custGeom>
                <a:avLst/>
                <a:gdLst/>
                <a:ahLst/>
                <a:cxnLst/>
                <a:rect l="l" t="t" r="r" b="b"/>
                <a:pathLst>
                  <a:path w="1686" h="1299" extrusionOk="0">
                    <a:moveTo>
                      <a:pt x="1596" y="0"/>
                    </a:moveTo>
                    <a:cubicBezTo>
                      <a:pt x="1460" y="0"/>
                      <a:pt x="1167" y="307"/>
                      <a:pt x="857" y="311"/>
                    </a:cubicBezTo>
                    <a:cubicBezTo>
                      <a:pt x="852" y="311"/>
                      <a:pt x="847" y="311"/>
                      <a:pt x="842" y="311"/>
                    </a:cubicBezTo>
                    <a:cubicBezTo>
                      <a:pt x="602" y="311"/>
                      <a:pt x="400" y="227"/>
                      <a:pt x="258" y="227"/>
                    </a:cubicBezTo>
                    <a:cubicBezTo>
                      <a:pt x="137" y="227"/>
                      <a:pt x="60" y="289"/>
                      <a:pt x="41" y="517"/>
                    </a:cubicBezTo>
                    <a:cubicBezTo>
                      <a:pt x="0" y="1005"/>
                      <a:pt x="315" y="1299"/>
                      <a:pt x="759" y="1299"/>
                    </a:cubicBezTo>
                    <a:cubicBezTo>
                      <a:pt x="764" y="1299"/>
                      <a:pt x="770" y="1299"/>
                      <a:pt x="775" y="1299"/>
                    </a:cubicBezTo>
                    <a:cubicBezTo>
                      <a:pt x="1220" y="1292"/>
                      <a:pt x="1625" y="784"/>
                      <a:pt x="1673" y="229"/>
                    </a:cubicBezTo>
                    <a:cubicBezTo>
                      <a:pt x="1686" y="60"/>
                      <a:pt x="1656" y="0"/>
                      <a:pt x="1596" y="0"/>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3" name="Google Shape;1008;p52">
                <a:extLst>
                  <a:ext uri="{FF2B5EF4-FFF2-40B4-BE49-F238E27FC236}">
                    <a16:creationId xmlns:a16="http://schemas.microsoft.com/office/drawing/2014/main" id="{DAF1830C-91F6-BE77-3113-641D2F25E4CE}"/>
                  </a:ext>
                </a:extLst>
              </p:cNvPr>
              <p:cNvSpPr/>
              <p:nvPr/>
            </p:nvSpPr>
            <p:spPr>
              <a:xfrm>
                <a:off x="366525" y="1950400"/>
                <a:ext cx="4825" cy="57125"/>
              </a:xfrm>
              <a:custGeom>
                <a:avLst/>
                <a:gdLst/>
                <a:ahLst/>
                <a:cxnLst/>
                <a:rect l="l" t="t" r="r" b="b"/>
                <a:pathLst>
                  <a:path w="193" h="2285" extrusionOk="0">
                    <a:moveTo>
                      <a:pt x="96" y="0"/>
                    </a:moveTo>
                    <a:cubicBezTo>
                      <a:pt x="96" y="0"/>
                      <a:pt x="62" y="144"/>
                      <a:pt x="42" y="357"/>
                    </a:cubicBezTo>
                    <a:cubicBezTo>
                      <a:pt x="21" y="570"/>
                      <a:pt x="0" y="858"/>
                      <a:pt x="0" y="1139"/>
                    </a:cubicBezTo>
                    <a:cubicBezTo>
                      <a:pt x="0" y="1427"/>
                      <a:pt x="21" y="1708"/>
                      <a:pt x="42" y="1927"/>
                    </a:cubicBezTo>
                    <a:cubicBezTo>
                      <a:pt x="62" y="2140"/>
                      <a:pt x="96" y="2284"/>
                      <a:pt x="96" y="2284"/>
                    </a:cubicBezTo>
                    <a:cubicBezTo>
                      <a:pt x="96" y="2284"/>
                      <a:pt x="124" y="2140"/>
                      <a:pt x="151" y="1927"/>
                    </a:cubicBezTo>
                    <a:cubicBezTo>
                      <a:pt x="172" y="1708"/>
                      <a:pt x="192" y="1427"/>
                      <a:pt x="192" y="1139"/>
                    </a:cubicBezTo>
                    <a:cubicBezTo>
                      <a:pt x="192" y="858"/>
                      <a:pt x="172" y="570"/>
                      <a:pt x="151" y="357"/>
                    </a:cubicBezTo>
                    <a:cubicBezTo>
                      <a:pt x="131" y="144"/>
                      <a:pt x="96" y="0"/>
                      <a:pt x="96" y="0"/>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4" name="Google Shape;1009;p52">
                <a:extLst>
                  <a:ext uri="{FF2B5EF4-FFF2-40B4-BE49-F238E27FC236}">
                    <a16:creationId xmlns:a16="http://schemas.microsoft.com/office/drawing/2014/main" id="{69C21BC1-465F-D12B-D3AC-223F481193E2}"/>
                  </a:ext>
                </a:extLst>
              </p:cNvPr>
              <p:cNvSpPr/>
              <p:nvPr/>
            </p:nvSpPr>
            <p:spPr>
              <a:xfrm>
                <a:off x="483100" y="2010575"/>
                <a:ext cx="4650" cy="62775"/>
              </a:xfrm>
              <a:custGeom>
                <a:avLst/>
                <a:gdLst/>
                <a:ahLst/>
                <a:cxnLst/>
                <a:rect l="l" t="t" r="r" b="b"/>
                <a:pathLst>
                  <a:path w="186" h="2511" extrusionOk="0">
                    <a:moveTo>
                      <a:pt x="97" y="0"/>
                    </a:moveTo>
                    <a:cubicBezTo>
                      <a:pt x="97" y="0"/>
                      <a:pt x="62" y="158"/>
                      <a:pt x="42" y="391"/>
                    </a:cubicBezTo>
                    <a:cubicBezTo>
                      <a:pt x="14" y="625"/>
                      <a:pt x="1" y="940"/>
                      <a:pt x="1" y="1255"/>
                    </a:cubicBezTo>
                    <a:cubicBezTo>
                      <a:pt x="1" y="1571"/>
                      <a:pt x="14" y="1886"/>
                      <a:pt x="42" y="2119"/>
                    </a:cubicBezTo>
                    <a:cubicBezTo>
                      <a:pt x="62" y="2353"/>
                      <a:pt x="97" y="2510"/>
                      <a:pt x="97" y="2510"/>
                    </a:cubicBezTo>
                    <a:cubicBezTo>
                      <a:pt x="97" y="2510"/>
                      <a:pt x="124" y="2353"/>
                      <a:pt x="151" y="2119"/>
                    </a:cubicBezTo>
                    <a:cubicBezTo>
                      <a:pt x="172" y="1886"/>
                      <a:pt x="186" y="1571"/>
                      <a:pt x="186" y="1255"/>
                    </a:cubicBezTo>
                    <a:cubicBezTo>
                      <a:pt x="186" y="940"/>
                      <a:pt x="172" y="625"/>
                      <a:pt x="151" y="391"/>
                    </a:cubicBezTo>
                    <a:cubicBezTo>
                      <a:pt x="124" y="158"/>
                      <a:pt x="97" y="0"/>
                      <a:pt x="97" y="0"/>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pic>
        <p:nvPicPr>
          <p:cNvPr id="240" name="Picture 239">
            <a:extLst>
              <a:ext uri="{FF2B5EF4-FFF2-40B4-BE49-F238E27FC236}">
                <a16:creationId xmlns:a16="http://schemas.microsoft.com/office/drawing/2014/main" id="{E8787E97-D874-109F-401C-222355B9A592}"/>
              </a:ext>
            </a:extLst>
          </p:cNvPr>
          <p:cNvPicPr>
            <a:picLocks noChangeAspect="1"/>
          </p:cNvPicPr>
          <p:nvPr/>
        </p:nvPicPr>
        <p:blipFill>
          <a:blip r:embed="rId5">
            <a:clrChange>
              <a:clrFrom>
                <a:srgbClr val="000001"/>
              </a:clrFrom>
              <a:clrTo>
                <a:srgbClr val="000001">
                  <a:alpha val="0"/>
                </a:srgbClr>
              </a:clrTo>
            </a:clrChange>
          </a:blip>
          <a:stretch>
            <a:fillRect/>
          </a:stretch>
        </p:blipFill>
        <p:spPr>
          <a:xfrm>
            <a:off x="1883533" y="1699924"/>
            <a:ext cx="12192000" cy="6858000"/>
          </a:xfrm>
          <a:prstGeom prst="rect">
            <a:avLst/>
          </a:prstGeom>
        </p:spPr>
      </p:pic>
      <p:sp>
        <p:nvSpPr>
          <p:cNvPr id="57" name="Google Shape;1888;p33">
            <a:extLst>
              <a:ext uri="{FF2B5EF4-FFF2-40B4-BE49-F238E27FC236}">
                <a16:creationId xmlns:a16="http://schemas.microsoft.com/office/drawing/2014/main" id="{91AC8897-A561-7585-E081-4174F1D8EB38}"/>
              </a:ext>
            </a:extLst>
          </p:cNvPr>
          <p:cNvSpPr/>
          <p:nvPr/>
        </p:nvSpPr>
        <p:spPr>
          <a:xfrm>
            <a:off x="3827263" y="5437500"/>
            <a:ext cx="4109516" cy="991720"/>
          </a:xfrm>
          <a:prstGeom prst="roundRect">
            <a:avLst>
              <a:gd name="adj" fmla="val 50000"/>
            </a:avLst>
          </a:prstGeom>
          <a:solidFill>
            <a:srgbClr val="FDCE8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228600" algn="ct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Giáo</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viên</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Nguyễn</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Nhâm</a:t>
            </a:r>
            <a:endPar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228600" algn="ct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Zalo</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0981.713.891</a:t>
            </a:r>
          </a:p>
        </p:txBody>
      </p:sp>
    </p:spTree>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40"/>
                                        </p:tgtEl>
                                        <p:attrNameLst>
                                          <p:attrName>style.visibility</p:attrName>
                                        </p:attrNameLst>
                                      </p:cBhvr>
                                      <p:to>
                                        <p:strVal val="visible"/>
                                      </p:to>
                                    </p:set>
                                    <p:animEffect transition="in" filter="barn(inVertical)">
                                      <p:cBhvr>
                                        <p:cTn id="7" dur="500"/>
                                        <p:tgtEl>
                                          <p:spTgt spid="240"/>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57"/>
                                        </p:tgtEl>
                                        <p:attrNameLst>
                                          <p:attrName>style.visibility</p:attrName>
                                        </p:attrNameLst>
                                      </p:cBhvr>
                                      <p:to>
                                        <p:strVal val="visible"/>
                                      </p:to>
                                    </p:set>
                                    <p:anim calcmode="lin" valueType="num">
                                      <p:cBhvr>
                                        <p:cTn id="10" dur="500" fill="hold"/>
                                        <p:tgtEl>
                                          <p:spTgt spid="57"/>
                                        </p:tgtEl>
                                        <p:attrNameLst>
                                          <p:attrName>ppt_w</p:attrName>
                                        </p:attrNameLst>
                                      </p:cBhvr>
                                      <p:tavLst>
                                        <p:tav tm="0">
                                          <p:val>
                                            <p:fltVal val="0"/>
                                          </p:val>
                                        </p:tav>
                                        <p:tav tm="100000">
                                          <p:val>
                                            <p:strVal val="#ppt_w"/>
                                          </p:val>
                                        </p:tav>
                                      </p:tavLst>
                                    </p:anim>
                                    <p:anim calcmode="lin" valueType="num">
                                      <p:cBhvr>
                                        <p:cTn id="11" dur="500" fill="hold"/>
                                        <p:tgtEl>
                                          <p:spTgt spid="57"/>
                                        </p:tgtEl>
                                        <p:attrNameLst>
                                          <p:attrName>ppt_h</p:attrName>
                                        </p:attrNameLst>
                                      </p:cBhvr>
                                      <p:tavLst>
                                        <p:tav tm="0">
                                          <p:val>
                                            <p:fltVal val="0"/>
                                          </p:val>
                                        </p:tav>
                                        <p:tav tm="100000">
                                          <p:val>
                                            <p:strVal val="#ppt_h"/>
                                          </p:val>
                                        </p:tav>
                                      </p:tavLst>
                                    </p:anim>
                                    <p:animEffect transition="in" filter="fade">
                                      <p:cBhvr>
                                        <p:cTn id="12"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02">
          <a:extLst>
            <a:ext uri="{FF2B5EF4-FFF2-40B4-BE49-F238E27FC236}">
              <a16:creationId xmlns:a16="http://schemas.microsoft.com/office/drawing/2014/main" id="{1153A75B-37EA-E02D-8175-E023BE4B98C6}"/>
            </a:ext>
          </a:extLst>
        </p:cNvPr>
        <p:cNvGrpSpPr/>
        <p:nvPr/>
      </p:nvGrpSpPr>
      <p:grpSpPr>
        <a:xfrm>
          <a:off x="0" y="0"/>
          <a:ext cx="0" cy="0"/>
          <a:chOff x="0" y="0"/>
          <a:chExt cx="0" cy="0"/>
        </a:xfrm>
      </p:grpSpPr>
      <p:sp>
        <p:nvSpPr>
          <p:cNvPr id="1803" name="Google Shape;1803;p46">
            <a:extLst>
              <a:ext uri="{FF2B5EF4-FFF2-40B4-BE49-F238E27FC236}">
                <a16:creationId xmlns:a16="http://schemas.microsoft.com/office/drawing/2014/main" id="{6F7FD1DA-3A95-B832-8335-B6BF4EA16CDA}"/>
              </a:ext>
            </a:extLst>
          </p:cNvPr>
          <p:cNvSpPr txBox="1">
            <a:spLocks noGrp="1"/>
          </p:cNvSpPr>
          <p:nvPr>
            <p:ph type="title"/>
          </p:nvPr>
        </p:nvSpPr>
        <p:spPr>
          <a:xfrm>
            <a:off x="2588127" y="21390"/>
            <a:ext cx="7160968" cy="663073"/>
          </a:xfrm>
          <a:prstGeom prst="rect">
            <a:avLst/>
          </a:prstGeom>
          <a:solidFill>
            <a:schemeClr val="bg1"/>
          </a:solidFill>
        </p:spPr>
        <p:txBody>
          <a:bodyPr spcFirstLastPara="1" wrap="square" lIns="121900" tIns="121900" rIns="121900" bIns="121900" anchor="t" anchorCtr="0">
            <a:noAutofit/>
          </a:bodyPr>
          <a:lstStyle/>
          <a:p>
            <a:endParaRPr sz="3733" dirty="0">
              <a:solidFill>
                <a:schemeClr val="bg1"/>
              </a:solidFill>
              <a:latin typeface="Times New Roman" panose="02020603050405020304" pitchFamily="18" charset="0"/>
              <a:cs typeface="Times New Roman" panose="02020603050405020304" pitchFamily="18" charset="0"/>
            </a:endParaRPr>
          </a:p>
        </p:txBody>
      </p:sp>
      <p:pic>
        <p:nvPicPr>
          <p:cNvPr id="18" name="Google Shape;187;p33">
            <a:extLst>
              <a:ext uri="{FF2B5EF4-FFF2-40B4-BE49-F238E27FC236}">
                <a16:creationId xmlns:a16="http://schemas.microsoft.com/office/drawing/2014/main" id="{ED9AB10D-C837-0F58-22B8-C3635A7773AA}"/>
              </a:ext>
            </a:extLst>
          </p:cNvPr>
          <p:cNvPicPr preferRelativeResize="0"/>
          <p:nvPr/>
        </p:nvPicPr>
        <p:blipFill>
          <a:blip r:embed="rId3">
            <a:alphaModFix/>
          </a:blip>
          <a:stretch>
            <a:fillRect/>
          </a:stretch>
        </p:blipFill>
        <p:spPr>
          <a:xfrm rot="-7338489">
            <a:off x="2293644" y="17977"/>
            <a:ext cx="1207480" cy="1008567"/>
          </a:xfrm>
          <a:prstGeom prst="rect">
            <a:avLst/>
          </a:prstGeom>
          <a:noFill/>
          <a:ln>
            <a:noFill/>
          </a:ln>
        </p:spPr>
      </p:pic>
      <p:sp>
        <p:nvSpPr>
          <p:cNvPr id="21" name="TextBox 20">
            <a:extLst>
              <a:ext uri="{FF2B5EF4-FFF2-40B4-BE49-F238E27FC236}">
                <a16:creationId xmlns:a16="http://schemas.microsoft.com/office/drawing/2014/main" id="{5F4EFF41-29F1-7917-FF92-DFE863970E99}"/>
              </a:ext>
            </a:extLst>
          </p:cNvPr>
          <p:cNvSpPr txBox="1"/>
          <p:nvPr/>
        </p:nvSpPr>
        <p:spPr>
          <a:xfrm>
            <a:off x="4408714" y="49463"/>
            <a:ext cx="6478527" cy="666786"/>
          </a:xfrm>
          <a:prstGeom prst="rect">
            <a:avLst/>
          </a:prstGeom>
          <a:noFill/>
        </p:spPr>
        <p:txBody>
          <a:bodyPr wrap="square">
            <a:spAutoFit/>
          </a:bodyPr>
          <a:lstStyle/>
          <a:p>
            <a:pPr defTabSz="1219170">
              <a:buClr>
                <a:srgbClr val="000000"/>
              </a:buClr>
            </a:pPr>
            <a:r>
              <a:rPr lang="en" sz="3733" b="1" kern="0" dirty="0">
                <a:solidFill>
                  <a:srgbClr val="0B2036"/>
                </a:solidFill>
                <a:latin typeface="Times New Roman" panose="02020603050405020304" pitchFamily="18" charset="0"/>
                <a:cs typeface="Times New Roman" panose="02020603050405020304" pitchFamily="18" charset="0"/>
                <a:sym typeface="League Spartan"/>
              </a:rPr>
              <a:t>b. Tác phẩm</a:t>
            </a:r>
            <a:endParaRPr lang="en-SG" sz="1867" kern="0" dirty="0">
              <a:solidFill>
                <a:srgbClr val="000000"/>
              </a:solidFill>
              <a:latin typeface="Arial"/>
              <a:cs typeface="Arial"/>
              <a:sym typeface="Arial"/>
            </a:endParaRPr>
          </a:p>
        </p:txBody>
      </p:sp>
      <p:pic>
        <p:nvPicPr>
          <p:cNvPr id="2" name="Picture 1">
            <a:extLst>
              <a:ext uri="{FF2B5EF4-FFF2-40B4-BE49-F238E27FC236}">
                <a16:creationId xmlns:a16="http://schemas.microsoft.com/office/drawing/2014/main" id="{E48573F1-4425-8BF5-C3B8-A31920FBD5DB}"/>
              </a:ext>
            </a:extLst>
          </p:cNvPr>
          <p:cNvPicPr>
            <a:picLocks noChangeAspect="1"/>
          </p:cNvPicPr>
          <p:nvPr/>
        </p:nvPicPr>
        <p:blipFill>
          <a:blip r:embed="rId4"/>
          <a:stretch>
            <a:fillRect/>
          </a:stretch>
        </p:blipFill>
        <p:spPr>
          <a:xfrm>
            <a:off x="5168184" y="2215488"/>
            <a:ext cx="2670370" cy="403225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3" name="Google Shape;512;p24">
            <a:extLst>
              <a:ext uri="{FF2B5EF4-FFF2-40B4-BE49-F238E27FC236}">
                <a16:creationId xmlns:a16="http://schemas.microsoft.com/office/drawing/2014/main" id="{F7DA2142-C86A-A263-6978-C4528A9FCDC4}"/>
              </a:ext>
            </a:extLst>
          </p:cNvPr>
          <p:cNvSpPr/>
          <p:nvPr/>
        </p:nvSpPr>
        <p:spPr>
          <a:xfrm>
            <a:off x="1626222" y="979064"/>
            <a:ext cx="984000" cy="984000"/>
          </a:xfrm>
          <a:prstGeom prst="ellipse">
            <a:avLst/>
          </a:prstGeom>
          <a:solidFill>
            <a:srgbClr val="FFFFFF"/>
          </a:solidFill>
          <a:ln w="19050"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defRPr/>
            </a:pPr>
            <a:endParaRPr sz="1867" kern="0">
              <a:latin typeface="Montserrat Medium"/>
              <a:ea typeface="Montserrat Medium"/>
              <a:cs typeface="Montserrat Medium"/>
              <a:sym typeface="Montserrat Medium"/>
            </a:endParaRPr>
          </a:p>
        </p:txBody>
      </p:sp>
      <p:sp>
        <p:nvSpPr>
          <p:cNvPr id="4" name="Google Shape;513;p24">
            <a:extLst>
              <a:ext uri="{FF2B5EF4-FFF2-40B4-BE49-F238E27FC236}">
                <a16:creationId xmlns:a16="http://schemas.microsoft.com/office/drawing/2014/main" id="{A7085F5E-35FC-E7EE-0A32-E9F988E31835}"/>
              </a:ext>
            </a:extLst>
          </p:cNvPr>
          <p:cNvSpPr/>
          <p:nvPr/>
        </p:nvSpPr>
        <p:spPr>
          <a:xfrm>
            <a:off x="9371989" y="959164"/>
            <a:ext cx="984000" cy="984000"/>
          </a:xfrm>
          <a:prstGeom prst="ellipse">
            <a:avLst/>
          </a:prstGeom>
          <a:solidFill>
            <a:srgbClr val="FFFFFF"/>
          </a:solidFill>
          <a:ln w="19050"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defRPr/>
            </a:pPr>
            <a:endParaRPr sz="1867" kern="0">
              <a:latin typeface="Montserrat Medium"/>
              <a:ea typeface="Montserrat Medium"/>
              <a:cs typeface="Montserrat Medium"/>
              <a:sym typeface="Montserrat Medium"/>
            </a:endParaRPr>
          </a:p>
        </p:txBody>
      </p:sp>
      <p:sp>
        <p:nvSpPr>
          <p:cNvPr id="5" name="Google Shape;520;p24">
            <a:extLst>
              <a:ext uri="{FF2B5EF4-FFF2-40B4-BE49-F238E27FC236}">
                <a16:creationId xmlns:a16="http://schemas.microsoft.com/office/drawing/2014/main" id="{2F5DBC5A-9D24-63DB-FE5D-B4E877CCDC88}"/>
              </a:ext>
            </a:extLst>
          </p:cNvPr>
          <p:cNvSpPr/>
          <p:nvPr/>
        </p:nvSpPr>
        <p:spPr>
          <a:xfrm>
            <a:off x="3548744" y="1076769"/>
            <a:ext cx="4909456" cy="748800"/>
          </a:xfrm>
          <a:prstGeom prst="roundRect">
            <a:avLst>
              <a:gd name="adj" fmla="val 50000"/>
            </a:avLst>
          </a:prstGeom>
          <a:solidFill>
            <a:srgbClr val="9BCCBD"/>
          </a:solidFill>
          <a:ln w="19050"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defRPr/>
            </a:pPr>
            <a:r>
              <a:rPr lang="en" sz="3200" b="1" kern="0" dirty="0">
                <a:latin typeface="Montserrat SemiBold"/>
                <a:ea typeface="Montserrat SemiBold"/>
                <a:cs typeface="Montserrat SemiBold"/>
                <a:sym typeface="Montserrat SemiBold"/>
              </a:rPr>
              <a:t>ĐÊM CHỦ NHẬT DÀI</a:t>
            </a:r>
            <a:endParaRPr sz="3200" b="1" kern="0" dirty="0">
              <a:latin typeface="Montserrat SemiBold"/>
              <a:ea typeface="Montserrat SemiBold"/>
              <a:cs typeface="Montserrat SemiBold"/>
              <a:sym typeface="Montserrat SemiBold"/>
            </a:endParaRPr>
          </a:p>
        </p:txBody>
      </p:sp>
      <p:cxnSp>
        <p:nvCxnSpPr>
          <p:cNvPr id="6" name="Google Shape;521;p24">
            <a:extLst>
              <a:ext uri="{FF2B5EF4-FFF2-40B4-BE49-F238E27FC236}">
                <a16:creationId xmlns:a16="http://schemas.microsoft.com/office/drawing/2014/main" id="{56C64D0A-3538-8956-6E2F-624083D934FB}"/>
              </a:ext>
            </a:extLst>
          </p:cNvPr>
          <p:cNvCxnSpPr>
            <a:cxnSpLocks/>
            <a:stCxn id="5" idx="1"/>
            <a:endCxn id="3" idx="6"/>
          </p:cNvCxnSpPr>
          <p:nvPr/>
        </p:nvCxnSpPr>
        <p:spPr>
          <a:xfrm flipH="1">
            <a:off x="2610222" y="1451169"/>
            <a:ext cx="938522" cy="19895"/>
          </a:xfrm>
          <a:prstGeom prst="straightConnector1">
            <a:avLst/>
          </a:prstGeom>
          <a:noFill/>
          <a:ln w="19050" cap="flat" cmpd="sng">
            <a:solidFill>
              <a:schemeClr val="bg1"/>
            </a:solidFill>
            <a:prstDash val="solid"/>
            <a:round/>
            <a:headEnd type="none" w="med" len="med"/>
            <a:tailEnd type="none" w="med" len="med"/>
          </a:ln>
        </p:spPr>
      </p:cxnSp>
      <p:cxnSp>
        <p:nvCxnSpPr>
          <p:cNvPr id="7" name="Google Shape;522;p24">
            <a:extLst>
              <a:ext uri="{FF2B5EF4-FFF2-40B4-BE49-F238E27FC236}">
                <a16:creationId xmlns:a16="http://schemas.microsoft.com/office/drawing/2014/main" id="{4F0EEC92-2124-DB78-F3BB-1AD93807E0BB}"/>
              </a:ext>
            </a:extLst>
          </p:cNvPr>
          <p:cNvCxnSpPr>
            <a:cxnSpLocks/>
            <a:stCxn id="5" idx="3"/>
            <a:endCxn id="4" idx="2"/>
          </p:cNvCxnSpPr>
          <p:nvPr/>
        </p:nvCxnSpPr>
        <p:spPr>
          <a:xfrm flipV="1">
            <a:off x="8458200" y="1451164"/>
            <a:ext cx="913789" cy="5"/>
          </a:xfrm>
          <a:prstGeom prst="straightConnector1">
            <a:avLst/>
          </a:prstGeom>
          <a:noFill/>
          <a:ln w="19050" cap="flat" cmpd="sng">
            <a:solidFill>
              <a:schemeClr val="bg1"/>
            </a:solidFill>
            <a:prstDash val="solid"/>
            <a:round/>
            <a:headEnd type="none" w="med" len="med"/>
            <a:tailEnd type="none" w="med" len="med"/>
          </a:ln>
        </p:spPr>
      </p:cxnSp>
      <p:grpSp>
        <p:nvGrpSpPr>
          <p:cNvPr id="8" name="Google Shape;523;p24">
            <a:extLst>
              <a:ext uri="{FF2B5EF4-FFF2-40B4-BE49-F238E27FC236}">
                <a16:creationId xmlns:a16="http://schemas.microsoft.com/office/drawing/2014/main" id="{96D8D11F-DF49-647C-CB5A-C0CE622D3EA9}"/>
              </a:ext>
            </a:extLst>
          </p:cNvPr>
          <p:cNvGrpSpPr/>
          <p:nvPr/>
        </p:nvGrpSpPr>
        <p:grpSpPr>
          <a:xfrm>
            <a:off x="9611772" y="1225556"/>
            <a:ext cx="511381" cy="451221"/>
            <a:chOff x="5528632" y="4234340"/>
            <a:chExt cx="383536" cy="338416"/>
          </a:xfrm>
        </p:grpSpPr>
        <p:sp>
          <p:nvSpPr>
            <p:cNvPr id="9" name="Google Shape;524;p24">
              <a:extLst>
                <a:ext uri="{FF2B5EF4-FFF2-40B4-BE49-F238E27FC236}">
                  <a16:creationId xmlns:a16="http://schemas.microsoft.com/office/drawing/2014/main" id="{02AABC69-5883-84F3-4102-53B895422A5D}"/>
                </a:ext>
              </a:extLst>
            </p:cNvPr>
            <p:cNvSpPr/>
            <p:nvPr/>
          </p:nvSpPr>
          <p:spPr>
            <a:xfrm>
              <a:off x="5528632" y="4234340"/>
              <a:ext cx="383536" cy="338416"/>
            </a:xfrm>
            <a:custGeom>
              <a:avLst/>
              <a:gdLst/>
              <a:ahLst/>
              <a:cxnLst/>
              <a:rect l="l" t="t" r="r" b="b"/>
              <a:pathLst>
                <a:path w="782" h="690" extrusionOk="0">
                  <a:moveTo>
                    <a:pt x="92" y="329"/>
                  </a:moveTo>
                  <a:lnTo>
                    <a:pt x="16" y="329"/>
                  </a:lnTo>
                  <a:cubicBezTo>
                    <a:pt x="7" y="329"/>
                    <a:pt x="0" y="335"/>
                    <a:pt x="0" y="344"/>
                  </a:cubicBezTo>
                  <a:cubicBezTo>
                    <a:pt x="0" y="352"/>
                    <a:pt x="7" y="359"/>
                    <a:pt x="16" y="359"/>
                  </a:cubicBezTo>
                  <a:lnTo>
                    <a:pt x="92" y="359"/>
                  </a:lnTo>
                  <a:cubicBezTo>
                    <a:pt x="98" y="381"/>
                    <a:pt x="118" y="396"/>
                    <a:pt x="140" y="397"/>
                  </a:cubicBezTo>
                  <a:cubicBezTo>
                    <a:pt x="164" y="398"/>
                    <a:pt x="187" y="382"/>
                    <a:pt x="194" y="359"/>
                  </a:cubicBezTo>
                  <a:lnTo>
                    <a:pt x="294" y="359"/>
                  </a:lnTo>
                  <a:cubicBezTo>
                    <a:pt x="299" y="376"/>
                    <a:pt x="313" y="390"/>
                    <a:pt x="330" y="395"/>
                  </a:cubicBezTo>
                  <a:lnTo>
                    <a:pt x="330" y="443"/>
                  </a:lnTo>
                  <a:lnTo>
                    <a:pt x="248" y="443"/>
                  </a:lnTo>
                  <a:cubicBezTo>
                    <a:pt x="229" y="443"/>
                    <a:pt x="213" y="459"/>
                    <a:pt x="213" y="478"/>
                  </a:cubicBezTo>
                  <a:lnTo>
                    <a:pt x="213" y="481"/>
                  </a:lnTo>
                  <a:lnTo>
                    <a:pt x="175" y="481"/>
                  </a:lnTo>
                  <a:cubicBezTo>
                    <a:pt x="155" y="481"/>
                    <a:pt x="138" y="497"/>
                    <a:pt x="138" y="518"/>
                  </a:cubicBezTo>
                  <a:lnTo>
                    <a:pt x="138" y="616"/>
                  </a:lnTo>
                  <a:cubicBezTo>
                    <a:pt x="138" y="636"/>
                    <a:pt x="155" y="653"/>
                    <a:pt x="175" y="653"/>
                  </a:cubicBezTo>
                  <a:lnTo>
                    <a:pt x="213" y="653"/>
                  </a:lnTo>
                  <a:lnTo>
                    <a:pt x="213" y="655"/>
                  </a:lnTo>
                  <a:cubicBezTo>
                    <a:pt x="213" y="675"/>
                    <a:pt x="229" y="690"/>
                    <a:pt x="248" y="690"/>
                  </a:cubicBezTo>
                  <a:lnTo>
                    <a:pt x="278" y="690"/>
                  </a:lnTo>
                  <a:cubicBezTo>
                    <a:pt x="287" y="690"/>
                    <a:pt x="294" y="683"/>
                    <a:pt x="294" y="675"/>
                  </a:cubicBezTo>
                  <a:cubicBezTo>
                    <a:pt x="294" y="667"/>
                    <a:pt x="287" y="660"/>
                    <a:pt x="278" y="660"/>
                  </a:cubicBezTo>
                  <a:lnTo>
                    <a:pt x="248" y="660"/>
                  </a:lnTo>
                  <a:cubicBezTo>
                    <a:pt x="246" y="660"/>
                    <a:pt x="244" y="658"/>
                    <a:pt x="244" y="655"/>
                  </a:cubicBezTo>
                  <a:lnTo>
                    <a:pt x="244" y="619"/>
                  </a:lnTo>
                  <a:cubicBezTo>
                    <a:pt x="244" y="617"/>
                    <a:pt x="246" y="615"/>
                    <a:pt x="248" y="615"/>
                  </a:cubicBezTo>
                  <a:lnTo>
                    <a:pt x="443" y="615"/>
                  </a:lnTo>
                  <a:cubicBezTo>
                    <a:pt x="445" y="615"/>
                    <a:pt x="447" y="617"/>
                    <a:pt x="447" y="619"/>
                  </a:cubicBezTo>
                  <a:lnTo>
                    <a:pt x="447" y="655"/>
                  </a:lnTo>
                  <a:cubicBezTo>
                    <a:pt x="447" y="658"/>
                    <a:pt x="445" y="660"/>
                    <a:pt x="443" y="660"/>
                  </a:cubicBezTo>
                  <a:lnTo>
                    <a:pt x="413" y="660"/>
                  </a:lnTo>
                  <a:cubicBezTo>
                    <a:pt x="404" y="660"/>
                    <a:pt x="397" y="667"/>
                    <a:pt x="397" y="675"/>
                  </a:cubicBezTo>
                  <a:cubicBezTo>
                    <a:pt x="397" y="683"/>
                    <a:pt x="404" y="690"/>
                    <a:pt x="413" y="690"/>
                  </a:cubicBezTo>
                  <a:lnTo>
                    <a:pt x="443" y="690"/>
                  </a:lnTo>
                  <a:cubicBezTo>
                    <a:pt x="462" y="690"/>
                    <a:pt x="477" y="675"/>
                    <a:pt x="477" y="655"/>
                  </a:cubicBezTo>
                  <a:lnTo>
                    <a:pt x="477" y="619"/>
                  </a:lnTo>
                  <a:cubicBezTo>
                    <a:pt x="477" y="600"/>
                    <a:pt x="462" y="584"/>
                    <a:pt x="443" y="584"/>
                  </a:cubicBezTo>
                  <a:lnTo>
                    <a:pt x="248" y="584"/>
                  </a:lnTo>
                  <a:cubicBezTo>
                    <a:pt x="229" y="584"/>
                    <a:pt x="213" y="600"/>
                    <a:pt x="213" y="619"/>
                  </a:cubicBezTo>
                  <a:lnTo>
                    <a:pt x="213" y="622"/>
                  </a:lnTo>
                  <a:lnTo>
                    <a:pt x="175" y="622"/>
                  </a:lnTo>
                  <a:cubicBezTo>
                    <a:pt x="172" y="622"/>
                    <a:pt x="169" y="619"/>
                    <a:pt x="169" y="616"/>
                  </a:cubicBezTo>
                  <a:lnTo>
                    <a:pt x="169" y="518"/>
                  </a:lnTo>
                  <a:cubicBezTo>
                    <a:pt x="169" y="514"/>
                    <a:pt x="172" y="511"/>
                    <a:pt x="175" y="511"/>
                  </a:cubicBezTo>
                  <a:lnTo>
                    <a:pt x="213" y="511"/>
                  </a:lnTo>
                  <a:lnTo>
                    <a:pt x="213" y="514"/>
                  </a:lnTo>
                  <a:cubicBezTo>
                    <a:pt x="213" y="533"/>
                    <a:pt x="229" y="549"/>
                    <a:pt x="248" y="549"/>
                  </a:cubicBezTo>
                  <a:lnTo>
                    <a:pt x="443" y="549"/>
                  </a:lnTo>
                  <a:cubicBezTo>
                    <a:pt x="462" y="549"/>
                    <a:pt x="477" y="533"/>
                    <a:pt x="477" y="514"/>
                  </a:cubicBezTo>
                  <a:lnTo>
                    <a:pt x="477" y="478"/>
                  </a:lnTo>
                  <a:cubicBezTo>
                    <a:pt x="477" y="459"/>
                    <a:pt x="462" y="443"/>
                    <a:pt x="443" y="443"/>
                  </a:cubicBezTo>
                  <a:lnTo>
                    <a:pt x="361" y="443"/>
                  </a:lnTo>
                  <a:lnTo>
                    <a:pt x="361" y="395"/>
                  </a:lnTo>
                  <a:cubicBezTo>
                    <a:pt x="378" y="390"/>
                    <a:pt x="391" y="376"/>
                    <a:pt x="396" y="359"/>
                  </a:cubicBezTo>
                  <a:lnTo>
                    <a:pt x="497" y="359"/>
                  </a:lnTo>
                  <a:cubicBezTo>
                    <a:pt x="504" y="381"/>
                    <a:pt x="524" y="397"/>
                    <a:pt x="547" y="397"/>
                  </a:cubicBezTo>
                  <a:cubicBezTo>
                    <a:pt x="571" y="397"/>
                    <a:pt x="592" y="382"/>
                    <a:pt x="599" y="359"/>
                  </a:cubicBezTo>
                  <a:lnTo>
                    <a:pt x="730" y="359"/>
                  </a:lnTo>
                  <a:lnTo>
                    <a:pt x="715" y="374"/>
                  </a:lnTo>
                  <a:cubicBezTo>
                    <a:pt x="709" y="380"/>
                    <a:pt x="709" y="389"/>
                    <a:pt x="715" y="395"/>
                  </a:cubicBezTo>
                  <a:cubicBezTo>
                    <a:pt x="721" y="401"/>
                    <a:pt x="731" y="401"/>
                    <a:pt x="737" y="395"/>
                  </a:cubicBezTo>
                  <a:lnTo>
                    <a:pt x="777" y="355"/>
                  </a:lnTo>
                  <a:cubicBezTo>
                    <a:pt x="783" y="349"/>
                    <a:pt x="783" y="339"/>
                    <a:pt x="777" y="333"/>
                  </a:cubicBezTo>
                  <a:lnTo>
                    <a:pt x="737" y="293"/>
                  </a:lnTo>
                  <a:cubicBezTo>
                    <a:pt x="731" y="287"/>
                    <a:pt x="721" y="287"/>
                    <a:pt x="715" y="293"/>
                  </a:cubicBezTo>
                  <a:cubicBezTo>
                    <a:pt x="709" y="299"/>
                    <a:pt x="709" y="308"/>
                    <a:pt x="715" y="314"/>
                  </a:cubicBezTo>
                  <a:lnTo>
                    <a:pt x="730" y="329"/>
                  </a:lnTo>
                  <a:lnTo>
                    <a:pt x="599" y="329"/>
                  </a:lnTo>
                  <a:cubicBezTo>
                    <a:pt x="594" y="311"/>
                    <a:pt x="580" y="298"/>
                    <a:pt x="563" y="293"/>
                  </a:cubicBezTo>
                  <a:lnTo>
                    <a:pt x="563" y="248"/>
                  </a:lnTo>
                  <a:lnTo>
                    <a:pt x="655" y="248"/>
                  </a:lnTo>
                  <a:cubicBezTo>
                    <a:pt x="675" y="248"/>
                    <a:pt x="690" y="233"/>
                    <a:pt x="690" y="213"/>
                  </a:cubicBezTo>
                  <a:lnTo>
                    <a:pt x="690" y="211"/>
                  </a:lnTo>
                  <a:lnTo>
                    <a:pt x="751" y="211"/>
                  </a:lnTo>
                  <a:cubicBezTo>
                    <a:pt x="759" y="211"/>
                    <a:pt x="766" y="204"/>
                    <a:pt x="766" y="195"/>
                  </a:cubicBezTo>
                  <a:lnTo>
                    <a:pt x="766" y="53"/>
                  </a:lnTo>
                  <a:cubicBezTo>
                    <a:pt x="766" y="45"/>
                    <a:pt x="759" y="38"/>
                    <a:pt x="751" y="38"/>
                  </a:cubicBezTo>
                  <a:lnTo>
                    <a:pt x="690" y="38"/>
                  </a:lnTo>
                  <a:lnTo>
                    <a:pt x="690" y="35"/>
                  </a:lnTo>
                  <a:cubicBezTo>
                    <a:pt x="690" y="16"/>
                    <a:pt x="675" y="0"/>
                    <a:pt x="655" y="0"/>
                  </a:cubicBezTo>
                  <a:lnTo>
                    <a:pt x="441" y="0"/>
                  </a:lnTo>
                  <a:cubicBezTo>
                    <a:pt x="421" y="0"/>
                    <a:pt x="406" y="16"/>
                    <a:pt x="406" y="35"/>
                  </a:cubicBezTo>
                  <a:lnTo>
                    <a:pt x="406" y="71"/>
                  </a:lnTo>
                  <a:cubicBezTo>
                    <a:pt x="406" y="90"/>
                    <a:pt x="421" y="106"/>
                    <a:pt x="441" y="106"/>
                  </a:cubicBezTo>
                  <a:lnTo>
                    <a:pt x="655" y="106"/>
                  </a:lnTo>
                  <a:cubicBezTo>
                    <a:pt x="675" y="106"/>
                    <a:pt x="690" y="90"/>
                    <a:pt x="690" y="71"/>
                  </a:cubicBezTo>
                  <a:lnTo>
                    <a:pt x="690" y="68"/>
                  </a:lnTo>
                  <a:lnTo>
                    <a:pt x="736" y="68"/>
                  </a:lnTo>
                  <a:lnTo>
                    <a:pt x="736" y="180"/>
                  </a:lnTo>
                  <a:lnTo>
                    <a:pt x="690" y="180"/>
                  </a:lnTo>
                  <a:lnTo>
                    <a:pt x="690" y="177"/>
                  </a:lnTo>
                  <a:cubicBezTo>
                    <a:pt x="690" y="158"/>
                    <a:pt x="675" y="142"/>
                    <a:pt x="655" y="142"/>
                  </a:cubicBezTo>
                  <a:lnTo>
                    <a:pt x="441" y="142"/>
                  </a:lnTo>
                  <a:cubicBezTo>
                    <a:pt x="421" y="142"/>
                    <a:pt x="406" y="158"/>
                    <a:pt x="406" y="177"/>
                  </a:cubicBezTo>
                  <a:lnTo>
                    <a:pt x="406" y="213"/>
                  </a:lnTo>
                  <a:cubicBezTo>
                    <a:pt x="406" y="233"/>
                    <a:pt x="421" y="248"/>
                    <a:pt x="441" y="248"/>
                  </a:cubicBezTo>
                  <a:lnTo>
                    <a:pt x="533" y="248"/>
                  </a:lnTo>
                  <a:lnTo>
                    <a:pt x="533" y="293"/>
                  </a:lnTo>
                  <a:cubicBezTo>
                    <a:pt x="516" y="298"/>
                    <a:pt x="502" y="311"/>
                    <a:pt x="497" y="329"/>
                  </a:cubicBezTo>
                  <a:lnTo>
                    <a:pt x="396" y="329"/>
                  </a:lnTo>
                  <a:cubicBezTo>
                    <a:pt x="390" y="307"/>
                    <a:pt x="369" y="291"/>
                    <a:pt x="345" y="291"/>
                  </a:cubicBezTo>
                  <a:cubicBezTo>
                    <a:pt x="321" y="291"/>
                    <a:pt x="301" y="307"/>
                    <a:pt x="294" y="329"/>
                  </a:cubicBezTo>
                  <a:lnTo>
                    <a:pt x="194" y="329"/>
                  </a:lnTo>
                  <a:cubicBezTo>
                    <a:pt x="189" y="311"/>
                    <a:pt x="175" y="298"/>
                    <a:pt x="158" y="293"/>
                  </a:cubicBezTo>
                  <a:lnTo>
                    <a:pt x="158" y="248"/>
                  </a:lnTo>
                  <a:lnTo>
                    <a:pt x="250" y="248"/>
                  </a:lnTo>
                  <a:cubicBezTo>
                    <a:pt x="269" y="248"/>
                    <a:pt x="285" y="233"/>
                    <a:pt x="285" y="213"/>
                  </a:cubicBezTo>
                  <a:lnTo>
                    <a:pt x="285" y="177"/>
                  </a:lnTo>
                  <a:cubicBezTo>
                    <a:pt x="285" y="158"/>
                    <a:pt x="269" y="142"/>
                    <a:pt x="250" y="142"/>
                  </a:cubicBezTo>
                  <a:lnTo>
                    <a:pt x="35" y="142"/>
                  </a:lnTo>
                  <a:cubicBezTo>
                    <a:pt x="16" y="142"/>
                    <a:pt x="0" y="158"/>
                    <a:pt x="0" y="177"/>
                  </a:cubicBezTo>
                  <a:lnTo>
                    <a:pt x="0" y="213"/>
                  </a:lnTo>
                  <a:cubicBezTo>
                    <a:pt x="0" y="233"/>
                    <a:pt x="16" y="248"/>
                    <a:pt x="35" y="248"/>
                  </a:cubicBezTo>
                  <a:lnTo>
                    <a:pt x="127" y="248"/>
                  </a:lnTo>
                  <a:lnTo>
                    <a:pt x="127" y="293"/>
                  </a:lnTo>
                  <a:cubicBezTo>
                    <a:pt x="110" y="298"/>
                    <a:pt x="97" y="311"/>
                    <a:pt x="92" y="329"/>
                  </a:cubicBezTo>
                  <a:moveTo>
                    <a:pt x="447" y="478"/>
                  </a:moveTo>
                  <a:lnTo>
                    <a:pt x="447" y="514"/>
                  </a:lnTo>
                  <a:cubicBezTo>
                    <a:pt x="447" y="516"/>
                    <a:pt x="445" y="518"/>
                    <a:pt x="443" y="518"/>
                  </a:cubicBezTo>
                  <a:lnTo>
                    <a:pt x="248" y="518"/>
                  </a:lnTo>
                  <a:cubicBezTo>
                    <a:pt x="246" y="518"/>
                    <a:pt x="244" y="516"/>
                    <a:pt x="244" y="514"/>
                  </a:cubicBezTo>
                  <a:lnTo>
                    <a:pt x="244" y="478"/>
                  </a:lnTo>
                  <a:cubicBezTo>
                    <a:pt x="244" y="475"/>
                    <a:pt x="246" y="474"/>
                    <a:pt x="248" y="474"/>
                  </a:cubicBezTo>
                  <a:lnTo>
                    <a:pt x="443" y="474"/>
                  </a:lnTo>
                  <a:cubicBezTo>
                    <a:pt x="445" y="474"/>
                    <a:pt x="447" y="475"/>
                    <a:pt x="447" y="478"/>
                  </a:cubicBezTo>
                  <a:moveTo>
                    <a:pt x="660" y="71"/>
                  </a:moveTo>
                  <a:cubicBezTo>
                    <a:pt x="660" y="74"/>
                    <a:pt x="658" y="76"/>
                    <a:pt x="655" y="76"/>
                  </a:cubicBezTo>
                  <a:lnTo>
                    <a:pt x="441" y="76"/>
                  </a:lnTo>
                  <a:cubicBezTo>
                    <a:pt x="438" y="76"/>
                    <a:pt x="436" y="74"/>
                    <a:pt x="436" y="71"/>
                  </a:cubicBezTo>
                  <a:lnTo>
                    <a:pt x="436" y="35"/>
                  </a:lnTo>
                  <a:cubicBezTo>
                    <a:pt x="436" y="33"/>
                    <a:pt x="438" y="31"/>
                    <a:pt x="441" y="31"/>
                  </a:cubicBezTo>
                  <a:lnTo>
                    <a:pt x="655" y="31"/>
                  </a:lnTo>
                  <a:cubicBezTo>
                    <a:pt x="658" y="31"/>
                    <a:pt x="660" y="33"/>
                    <a:pt x="660" y="35"/>
                  </a:cubicBezTo>
                  <a:lnTo>
                    <a:pt x="660" y="71"/>
                  </a:lnTo>
                  <a:moveTo>
                    <a:pt x="436" y="213"/>
                  </a:moveTo>
                  <a:lnTo>
                    <a:pt x="436" y="177"/>
                  </a:lnTo>
                  <a:cubicBezTo>
                    <a:pt x="436" y="175"/>
                    <a:pt x="438" y="173"/>
                    <a:pt x="441" y="173"/>
                  </a:cubicBezTo>
                  <a:lnTo>
                    <a:pt x="655" y="173"/>
                  </a:lnTo>
                  <a:cubicBezTo>
                    <a:pt x="658" y="173"/>
                    <a:pt x="660" y="175"/>
                    <a:pt x="660" y="177"/>
                  </a:cubicBezTo>
                  <a:lnTo>
                    <a:pt x="660" y="213"/>
                  </a:lnTo>
                  <a:cubicBezTo>
                    <a:pt x="660" y="216"/>
                    <a:pt x="658" y="218"/>
                    <a:pt x="655" y="218"/>
                  </a:cubicBezTo>
                  <a:lnTo>
                    <a:pt x="441" y="218"/>
                  </a:lnTo>
                  <a:cubicBezTo>
                    <a:pt x="438" y="218"/>
                    <a:pt x="436" y="216"/>
                    <a:pt x="436" y="213"/>
                  </a:cubicBezTo>
                  <a:moveTo>
                    <a:pt x="31" y="213"/>
                  </a:moveTo>
                  <a:lnTo>
                    <a:pt x="31" y="177"/>
                  </a:lnTo>
                  <a:cubicBezTo>
                    <a:pt x="31" y="175"/>
                    <a:pt x="33" y="173"/>
                    <a:pt x="35" y="173"/>
                  </a:cubicBezTo>
                  <a:lnTo>
                    <a:pt x="250" y="173"/>
                  </a:lnTo>
                  <a:cubicBezTo>
                    <a:pt x="252" y="173"/>
                    <a:pt x="254" y="175"/>
                    <a:pt x="254" y="177"/>
                  </a:cubicBezTo>
                  <a:lnTo>
                    <a:pt x="254" y="213"/>
                  </a:lnTo>
                  <a:cubicBezTo>
                    <a:pt x="254" y="216"/>
                    <a:pt x="252" y="218"/>
                    <a:pt x="250" y="218"/>
                  </a:cubicBezTo>
                  <a:lnTo>
                    <a:pt x="35" y="218"/>
                  </a:lnTo>
                  <a:cubicBezTo>
                    <a:pt x="33" y="218"/>
                    <a:pt x="31" y="216"/>
                    <a:pt x="31" y="213"/>
                  </a:cubicBezTo>
                  <a:moveTo>
                    <a:pt x="548" y="321"/>
                  </a:moveTo>
                  <a:cubicBezTo>
                    <a:pt x="561" y="321"/>
                    <a:pt x="571" y="332"/>
                    <a:pt x="571" y="344"/>
                  </a:cubicBezTo>
                  <a:cubicBezTo>
                    <a:pt x="571" y="357"/>
                    <a:pt x="561" y="367"/>
                    <a:pt x="548" y="367"/>
                  </a:cubicBezTo>
                  <a:cubicBezTo>
                    <a:pt x="535" y="367"/>
                    <a:pt x="525" y="357"/>
                    <a:pt x="525" y="344"/>
                  </a:cubicBezTo>
                  <a:cubicBezTo>
                    <a:pt x="525" y="332"/>
                    <a:pt x="535" y="321"/>
                    <a:pt x="548" y="321"/>
                  </a:cubicBezTo>
                  <a:moveTo>
                    <a:pt x="345" y="321"/>
                  </a:moveTo>
                  <a:cubicBezTo>
                    <a:pt x="358" y="321"/>
                    <a:pt x="368" y="332"/>
                    <a:pt x="368" y="344"/>
                  </a:cubicBezTo>
                  <a:cubicBezTo>
                    <a:pt x="368" y="357"/>
                    <a:pt x="358" y="367"/>
                    <a:pt x="345" y="367"/>
                  </a:cubicBezTo>
                  <a:cubicBezTo>
                    <a:pt x="333" y="367"/>
                    <a:pt x="323" y="356"/>
                    <a:pt x="323" y="344"/>
                  </a:cubicBezTo>
                  <a:lnTo>
                    <a:pt x="323" y="344"/>
                  </a:lnTo>
                  <a:cubicBezTo>
                    <a:pt x="323" y="331"/>
                    <a:pt x="333" y="321"/>
                    <a:pt x="345" y="321"/>
                  </a:cubicBezTo>
                  <a:moveTo>
                    <a:pt x="165" y="344"/>
                  </a:moveTo>
                  <a:cubicBezTo>
                    <a:pt x="165" y="356"/>
                    <a:pt x="155" y="367"/>
                    <a:pt x="143" y="367"/>
                  </a:cubicBezTo>
                  <a:cubicBezTo>
                    <a:pt x="130" y="367"/>
                    <a:pt x="120" y="356"/>
                    <a:pt x="120" y="344"/>
                  </a:cubicBezTo>
                  <a:lnTo>
                    <a:pt x="120" y="344"/>
                  </a:lnTo>
                  <a:cubicBezTo>
                    <a:pt x="120" y="331"/>
                    <a:pt x="130" y="321"/>
                    <a:pt x="143" y="321"/>
                  </a:cubicBezTo>
                  <a:cubicBezTo>
                    <a:pt x="155" y="321"/>
                    <a:pt x="165" y="331"/>
                    <a:pt x="165" y="344"/>
                  </a:cubicBezTo>
                  <a:close/>
                </a:path>
              </a:pathLst>
            </a:custGeom>
            <a:solidFill>
              <a:srgbClr val="000000"/>
            </a:solidFill>
            <a:ln>
              <a:noFill/>
            </a:ln>
          </p:spPr>
          <p:txBody>
            <a:bodyPr spcFirstLastPara="1" wrap="square" lIns="120000" tIns="60000" rIns="120000" bIns="60000" anchor="ctr" anchorCtr="1">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2400" kern="0">
                <a:solidFill>
                  <a:srgbClr val="FFFFFF"/>
                </a:solidFill>
              </a:endParaRPr>
            </a:p>
          </p:txBody>
        </p:sp>
        <p:sp>
          <p:nvSpPr>
            <p:cNvPr id="10" name="Google Shape;525;p24">
              <a:extLst>
                <a:ext uri="{FF2B5EF4-FFF2-40B4-BE49-F238E27FC236}">
                  <a16:creationId xmlns:a16="http://schemas.microsoft.com/office/drawing/2014/main" id="{92FCCBF5-3346-21C6-E89F-2693173B227D}"/>
                </a:ext>
              </a:extLst>
            </p:cNvPr>
            <p:cNvSpPr/>
            <p:nvPr/>
          </p:nvSpPr>
          <p:spPr>
            <a:xfrm>
              <a:off x="5690482" y="4558042"/>
              <a:ext cx="15204" cy="14714"/>
            </a:xfrm>
            <a:custGeom>
              <a:avLst/>
              <a:gdLst/>
              <a:ahLst/>
              <a:cxnLst/>
              <a:rect l="l" t="t" r="r" b="b"/>
              <a:pathLst>
                <a:path w="31" h="30" extrusionOk="0">
                  <a:moveTo>
                    <a:pt x="28" y="7"/>
                  </a:moveTo>
                  <a:cubicBezTo>
                    <a:pt x="24" y="1"/>
                    <a:pt x="18" y="-1"/>
                    <a:pt x="11" y="0"/>
                  </a:cubicBezTo>
                  <a:cubicBezTo>
                    <a:pt x="5" y="2"/>
                    <a:pt x="0" y="8"/>
                    <a:pt x="0" y="15"/>
                  </a:cubicBezTo>
                  <a:cubicBezTo>
                    <a:pt x="0" y="28"/>
                    <a:pt x="17" y="35"/>
                    <a:pt x="26" y="26"/>
                  </a:cubicBezTo>
                  <a:cubicBezTo>
                    <a:pt x="31" y="20"/>
                    <a:pt x="32" y="12"/>
                    <a:pt x="28" y="7"/>
                  </a:cubicBezTo>
                  <a:close/>
                </a:path>
              </a:pathLst>
            </a:custGeom>
            <a:solidFill>
              <a:srgbClr val="000000"/>
            </a:solidFill>
            <a:ln>
              <a:noFill/>
            </a:ln>
          </p:spPr>
          <p:txBody>
            <a:bodyPr spcFirstLastPara="1" wrap="square" lIns="120000" tIns="0" rIns="120000" bIns="0" anchor="ctr" anchorCtr="1">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2400" kern="0">
                <a:solidFill>
                  <a:srgbClr val="FFFFFF"/>
                </a:solidFill>
              </a:endParaRPr>
            </a:p>
          </p:txBody>
        </p:sp>
      </p:grpSp>
      <p:grpSp>
        <p:nvGrpSpPr>
          <p:cNvPr id="11" name="Google Shape;537;p24">
            <a:extLst>
              <a:ext uri="{FF2B5EF4-FFF2-40B4-BE49-F238E27FC236}">
                <a16:creationId xmlns:a16="http://schemas.microsoft.com/office/drawing/2014/main" id="{B80CF05F-70D1-A984-DA92-82A80C29438B}"/>
              </a:ext>
            </a:extLst>
          </p:cNvPr>
          <p:cNvGrpSpPr/>
          <p:nvPr/>
        </p:nvGrpSpPr>
        <p:grpSpPr>
          <a:xfrm>
            <a:off x="1846623" y="1225200"/>
            <a:ext cx="523805" cy="491765"/>
            <a:chOff x="3974870" y="1887010"/>
            <a:chExt cx="392854" cy="368824"/>
          </a:xfrm>
        </p:grpSpPr>
        <p:sp>
          <p:nvSpPr>
            <p:cNvPr id="12" name="Google Shape;538;p24">
              <a:extLst>
                <a:ext uri="{FF2B5EF4-FFF2-40B4-BE49-F238E27FC236}">
                  <a16:creationId xmlns:a16="http://schemas.microsoft.com/office/drawing/2014/main" id="{E3FFAA5F-5236-39B3-F8A8-1A6EEA754386}"/>
                </a:ext>
              </a:extLst>
            </p:cNvPr>
            <p:cNvSpPr/>
            <p:nvPr/>
          </p:nvSpPr>
          <p:spPr>
            <a:xfrm>
              <a:off x="4081789" y="1946846"/>
              <a:ext cx="205501" cy="259452"/>
            </a:xfrm>
            <a:custGeom>
              <a:avLst/>
              <a:gdLst/>
              <a:ahLst/>
              <a:cxnLst/>
              <a:rect l="l" t="t" r="r" b="b"/>
              <a:pathLst>
                <a:path w="419" h="529" extrusionOk="0">
                  <a:moveTo>
                    <a:pt x="43" y="297"/>
                  </a:moveTo>
                  <a:cubicBezTo>
                    <a:pt x="36" y="297"/>
                    <a:pt x="29" y="295"/>
                    <a:pt x="24" y="292"/>
                  </a:cubicBezTo>
                  <a:cubicBezTo>
                    <a:pt x="19" y="289"/>
                    <a:pt x="13" y="288"/>
                    <a:pt x="8" y="291"/>
                  </a:cubicBezTo>
                  <a:cubicBezTo>
                    <a:pt x="3" y="294"/>
                    <a:pt x="0" y="299"/>
                    <a:pt x="0" y="305"/>
                  </a:cubicBezTo>
                  <a:lnTo>
                    <a:pt x="0" y="390"/>
                  </a:lnTo>
                  <a:cubicBezTo>
                    <a:pt x="0" y="426"/>
                    <a:pt x="29" y="455"/>
                    <a:pt x="64" y="455"/>
                  </a:cubicBezTo>
                  <a:lnTo>
                    <a:pt x="106" y="455"/>
                  </a:lnTo>
                  <a:cubicBezTo>
                    <a:pt x="105" y="458"/>
                    <a:pt x="105" y="461"/>
                    <a:pt x="105" y="464"/>
                  </a:cubicBezTo>
                  <a:cubicBezTo>
                    <a:pt x="105" y="500"/>
                    <a:pt x="135" y="529"/>
                    <a:pt x="171" y="529"/>
                  </a:cubicBezTo>
                  <a:cubicBezTo>
                    <a:pt x="207" y="529"/>
                    <a:pt x="236" y="500"/>
                    <a:pt x="236" y="464"/>
                  </a:cubicBezTo>
                  <a:cubicBezTo>
                    <a:pt x="236" y="461"/>
                    <a:pt x="236" y="458"/>
                    <a:pt x="235" y="455"/>
                  </a:cubicBezTo>
                  <a:lnTo>
                    <a:pt x="255" y="455"/>
                  </a:lnTo>
                  <a:cubicBezTo>
                    <a:pt x="263" y="455"/>
                    <a:pt x="270" y="448"/>
                    <a:pt x="270" y="439"/>
                  </a:cubicBezTo>
                  <a:cubicBezTo>
                    <a:pt x="270" y="430"/>
                    <a:pt x="263" y="423"/>
                    <a:pt x="255" y="423"/>
                  </a:cubicBezTo>
                  <a:lnTo>
                    <a:pt x="214" y="423"/>
                  </a:lnTo>
                  <a:cubicBezTo>
                    <a:pt x="202" y="423"/>
                    <a:pt x="194" y="436"/>
                    <a:pt x="200" y="447"/>
                  </a:cubicBezTo>
                  <a:cubicBezTo>
                    <a:pt x="203" y="452"/>
                    <a:pt x="205" y="458"/>
                    <a:pt x="205" y="464"/>
                  </a:cubicBezTo>
                  <a:cubicBezTo>
                    <a:pt x="205" y="482"/>
                    <a:pt x="189" y="498"/>
                    <a:pt x="171" y="498"/>
                  </a:cubicBezTo>
                  <a:cubicBezTo>
                    <a:pt x="152" y="498"/>
                    <a:pt x="137" y="482"/>
                    <a:pt x="137" y="464"/>
                  </a:cubicBezTo>
                  <a:cubicBezTo>
                    <a:pt x="137" y="458"/>
                    <a:pt x="138" y="452"/>
                    <a:pt x="141" y="447"/>
                  </a:cubicBezTo>
                  <a:cubicBezTo>
                    <a:pt x="147" y="436"/>
                    <a:pt x="139" y="423"/>
                    <a:pt x="127" y="423"/>
                  </a:cubicBezTo>
                  <a:lnTo>
                    <a:pt x="64" y="423"/>
                  </a:lnTo>
                  <a:cubicBezTo>
                    <a:pt x="46" y="423"/>
                    <a:pt x="31" y="408"/>
                    <a:pt x="31" y="390"/>
                  </a:cubicBezTo>
                  <a:lnTo>
                    <a:pt x="31" y="328"/>
                  </a:lnTo>
                  <a:cubicBezTo>
                    <a:pt x="35" y="328"/>
                    <a:pt x="39" y="329"/>
                    <a:pt x="43" y="329"/>
                  </a:cubicBezTo>
                  <a:cubicBezTo>
                    <a:pt x="79" y="329"/>
                    <a:pt x="108" y="299"/>
                    <a:pt x="108" y="263"/>
                  </a:cubicBezTo>
                  <a:cubicBezTo>
                    <a:pt x="108" y="227"/>
                    <a:pt x="79" y="198"/>
                    <a:pt x="43" y="198"/>
                  </a:cubicBezTo>
                  <a:cubicBezTo>
                    <a:pt x="39" y="198"/>
                    <a:pt x="35" y="198"/>
                    <a:pt x="31" y="199"/>
                  </a:cubicBezTo>
                  <a:lnTo>
                    <a:pt x="31" y="136"/>
                  </a:lnTo>
                  <a:cubicBezTo>
                    <a:pt x="31" y="118"/>
                    <a:pt x="46" y="103"/>
                    <a:pt x="64" y="103"/>
                  </a:cubicBezTo>
                  <a:lnTo>
                    <a:pt x="126" y="103"/>
                  </a:lnTo>
                  <a:cubicBezTo>
                    <a:pt x="137" y="103"/>
                    <a:pt x="145" y="91"/>
                    <a:pt x="140" y="81"/>
                  </a:cubicBezTo>
                  <a:cubicBezTo>
                    <a:pt x="138" y="76"/>
                    <a:pt x="137" y="71"/>
                    <a:pt x="137" y="66"/>
                  </a:cubicBezTo>
                  <a:cubicBezTo>
                    <a:pt x="137" y="47"/>
                    <a:pt x="152" y="31"/>
                    <a:pt x="171" y="31"/>
                  </a:cubicBezTo>
                  <a:cubicBezTo>
                    <a:pt x="189" y="31"/>
                    <a:pt x="205" y="47"/>
                    <a:pt x="205" y="66"/>
                  </a:cubicBezTo>
                  <a:cubicBezTo>
                    <a:pt x="205" y="71"/>
                    <a:pt x="204" y="76"/>
                    <a:pt x="201" y="81"/>
                  </a:cubicBezTo>
                  <a:cubicBezTo>
                    <a:pt x="196" y="91"/>
                    <a:pt x="204" y="103"/>
                    <a:pt x="215" y="103"/>
                  </a:cubicBezTo>
                  <a:lnTo>
                    <a:pt x="277" y="103"/>
                  </a:lnTo>
                  <a:cubicBezTo>
                    <a:pt x="295" y="103"/>
                    <a:pt x="310" y="118"/>
                    <a:pt x="310" y="136"/>
                  </a:cubicBezTo>
                  <a:lnTo>
                    <a:pt x="310" y="222"/>
                  </a:lnTo>
                  <a:cubicBezTo>
                    <a:pt x="310" y="228"/>
                    <a:pt x="313" y="233"/>
                    <a:pt x="319" y="236"/>
                  </a:cubicBezTo>
                  <a:cubicBezTo>
                    <a:pt x="324" y="238"/>
                    <a:pt x="330" y="238"/>
                    <a:pt x="335" y="235"/>
                  </a:cubicBezTo>
                  <a:cubicBezTo>
                    <a:pt x="340" y="231"/>
                    <a:pt x="347" y="229"/>
                    <a:pt x="354" y="229"/>
                  </a:cubicBezTo>
                  <a:cubicBezTo>
                    <a:pt x="372" y="229"/>
                    <a:pt x="388" y="244"/>
                    <a:pt x="388" y="263"/>
                  </a:cubicBezTo>
                  <a:cubicBezTo>
                    <a:pt x="388" y="282"/>
                    <a:pt x="372" y="297"/>
                    <a:pt x="354" y="297"/>
                  </a:cubicBezTo>
                  <a:cubicBezTo>
                    <a:pt x="347" y="297"/>
                    <a:pt x="340" y="295"/>
                    <a:pt x="335" y="292"/>
                  </a:cubicBezTo>
                  <a:cubicBezTo>
                    <a:pt x="330" y="288"/>
                    <a:pt x="324" y="288"/>
                    <a:pt x="319" y="291"/>
                  </a:cubicBezTo>
                  <a:cubicBezTo>
                    <a:pt x="313" y="293"/>
                    <a:pt x="310" y="299"/>
                    <a:pt x="310" y="305"/>
                  </a:cubicBezTo>
                  <a:lnTo>
                    <a:pt x="310" y="347"/>
                  </a:lnTo>
                  <a:cubicBezTo>
                    <a:pt x="310" y="356"/>
                    <a:pt x="317" y="363"/>
                    <a:pt x="326" y="363"/>
                  </a:cubicBezTo>
                  <a:cubicBezTo>
                    <a:pt x="335" y="363"/>
                    <a:pt x="342" y="356"/>
                    <a:pt x="342" y="347"/>
                  </a:cubicBezTo>
                  <a:lnTo>
                    <a:pt x="342" y="327"/>
                  </a:lnTo>
                  <a:cubicBezTo>
                    <a:pt x="346" y="328"/>
                    <a:pt x="350" y="329"/>
                    <a:pt x="354" y="329"/>
                  </a:cubicBezTo>
                  <a:cubicBezTo>
                    <a:pt x="390" y="329"/>
                    <a:pt x="419" y="299"/>
                    <a:pt x="419" y="263"/>
                  </a:cubicBezTo>
                  <a:cubicBezTo>
                    <a:pt x="419" y="227"/>
                    <a:pt x="390" y="198"/>
                    <a:pt x="354" y="198"/>
                  </a:cubicBezTo>
                  <a:cubicBezTo>
                    <a:pt x="350" y="198"/>
                    <a:pt x="346" y="198"/>
                    <a:pt x="342" y="199"/>
                  </a:cubicBezTo>
                  <a:lnTo>
                    <a:pt x="342" y="136"/>
                  </a:lnTo>
                  <a:cubicBezTo>
                    <a:pt x="342" y="101"/>
                    <a:pt x="313" y="72"/>
                    <a:pt x="277" y="72"/>
                  </a:cubicBezTo>
                  <a:lnTo>
                    <a:pt x="236" y="72"/>
                  </a:lnTo>
                  <a:cubicBezTo>
                    <a:pt x="236" y="70"/>
                    <a:pt x="236" y="68"/>
                    <a:pt x="236" y="66"/>
                  </a:cubicBezTo>
                  <a:cubicBezTo>
                    <a:pt x="236" y="29"/>
                    <a:pt x="207" y="0"/>
                    <a:pt x="171" y="0"/>
                  </a:cubicBezTo>
                  <a:cubicBezTo>
                    <a:pt x="135" y="0"/>
                    <a:pt x="105" y="29"/>
                    <a:pt x="105" y="66"/>
                  </a:cubicBezTo>
                  <a:cubicBezTo>
                    <a:pt x="105" y="68"/>
                    <a:pt x="105" y="70"/>
                    <a:pt x="106" y="72"/>
                  </a:cubicBezTo>
                  <a:lnTo>
                    <a:pt x="64" y="72"/>
                  </a:lnTo>
                  <a:cubicBezTo>
                    <a:pt x="29" y="72"/>
                    <a:pt x="0" y="101"/>
                    <a:pt x="0" y="136"/>
                  </a:cubicBezTo>
                  <a:lnTo>
                    <a:pt x="0" y="222"/>
                  </a:lnTo>
                  <a:cubicBezTo>
                    <a:pt x="0" y="227"/>
                    <a:pt x="3" y="233"/>
                    <a:pt x="8" y="235"/>
                  </a:cubicBezTo>
                  <a:cubicBezTo>
                    <a:pt x="13" y="238"/>
                    <a:pt x="19" y="238"/>
                    <a:pt x="24" y="235"/>
                  </a:cubicBezTo>
                  <a:cubicBezTo>
                    <a:pt x="29" y="231"/>
                    <a:pt x="36" y="229"/>
                    <a:pt x="43" y="229"/>
                  </a:cubicBezTo>
                  <a:cubicBezTo>
                    <a:pt x="61" y="229"/>
                    <a:pt x="77" y="244"/>
                    <a:pt x="77" y="263"/>
                  </a:cubicBezTo>
                  <a:cubicBezTo>
                    <a:pt x="77" y="282"/>
                    <a:pt x="61" y="297"/>
                    <a:pt x="43" y="297"/>
                  </a:cubicBezTo>
                  <a:close/>
                </a:path>
              </a:pathLst>
            </a:custGeom>
            <a:solidFill>
              <a:srgbClr val="000000"/>
            </a:solidFill>
            <a:ln>
              <a:noFill/>
            </a:ln>
          </p:spPr>
          <p:txBody>
            <a:bodyPr spcFirstLastPara="1" wrap="square" lIns="120000" tIns="60000" rIns="120000" bIns="60000" anchor="ctr" anchorCtr="1">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2400" kern="0">
                <a:solidFill>
                  <a:srgbClr val="FFFFFF"/>
                </a:solidFill>
              </a:endParaRPr>
            </a:p>
          </p:txBody>
        </p:sp>
        <p:sp>
          <p:nvSpPr>
            <p:cNvPr id="13" name="Google Shape;539;p24">
              <a:extLst>
                <a:ext uri="{FF2B5EF4-FFF2-40B4-BE49-F238E27FC236}">
                  <a16:creationId xmlns:a16="http://schemas.microsoft.com/office/drawing/2014/main" id="{2D405AE5-60C3-2900-12DF-AEC84104B653}"/>
                </a:ext>
              </a:extLst>
            </p:cNvPr>
            <p:cNvSpPr/>
            <p:nvPr/>
          </p:nvSpPr>
          <p:spPr>
            <a:xfrm>
              <a:off x="3993998" y="2076327"/>
              <a:ext cx="373236" cy="179507"/>
            </a:xfrm>
            <a:custGeom>
              <a:avLst/>
              <a:gdLst/>
              <a:ahLst/>
              <a:cxnLst/>
              <a:rect l="l" t="t" r="r" b="b"/>
              <a:pathLst>
                <a:path w="761" h="366" extrusionOk="0">
                  <a:moveTo>
                    <a:pt x="32" y="57"/>
                  </a:moveTo>
                  <a:cubicBezTo>
                    <a:pt x="31" y="49"/>
                    <a:pt x="23" y="43"/>
                    <a:pt x="14" y="44"/>
                  </a:cubicBezTo>
                  <a:cubicBezTo>
                    <a:pt x="6" y="46"/>
                    <a:pt x="0" y="54"/>
                    <a:pt x="1" y="62"/>
                  </a:cubicBezTo>
                  <a:cubicBezTo>
                    <a:pt x="16" y="146"/>
                    <a:pt x="59" y="223"/>
                    <a:pt x="125" y="279"/>
                  </a:cubicBezTo>
                  <a:cubicBezTo>
                    <a:pt x="191" y="335"/>
                    <a:pt x="275" y="366"/>
                    <a:pt x="361" y="366"/>
                  </a:cubicBezTo>
                  <a:cubicBezTo>
                    <a:pt x="456" y="366"/>
                    <a:pt x="546" y="330"/>
                    <a:pt x="614" y="264"/>
                  </a:cubicBezTo>
                  <a:cubicBezTo>
                    <a:pt x="673" y="208"/>
                    <a:pt x="711" y="135"/>
                    <a:pt x="722" y="56"/>
                  </a:cubicBezTo>
                  <a:lnTo>
                    <a:pt x="734" y="70"/>
                  </a:lnTo>
                  <a:cubicBezTo>
                    <a:pt x="739" y="76"/>
                    <a:pt x="749" y="77"/>
                    <a:pt x="756" y="72"/>
                  </a:cubicBezTo>
                  <a:cubicBezTo>
                    <a:pt x="763" y="67"/>
                    <a:pt x="764" y="57"/>
                    <a:pt x="758" y="50"/>
                  </a:cubicBezTo>
                  <a:lnTo>
                    <a:pt x="723" y="6"/>
                  </a:lnTo>
                  <a:cubicBezTo>
                    <a:pt x="718" y="0"/>
                    <a:pt x="708" y="-1"/>
                    <a:pt x="701" y="4"/>
                  </a:cubicBezTo>
                  <a:lnTo>
                    <a:pt x="654" y="39"/>
                  </a:lnTo>
                  <a:cubicBezTo>
                    <a:pt x="647" y="45"/>
                    <a:pt x="645" y="54"/>
                    <a:pt x="651" y="61"/>
                  </a:cubicBezTo>
                  <a:cubicBezTo>
                    <a:pt x="656" y="68"/>
                    <a:pt x="665" y="70"/>
                    <a:pt x="672" y="64"/>
                  </a:cubicBezTo>
                  <a:lnTo>
                    <a:pt x="692" y="50"/>
                  </a:lnTo>
                  <a:cubicBezTo>
                    <a:pt x="681" y="123"/>
                    <a:pt x="646" y="190"/>
                    <a:pt x="592" y="242"/>
                  </a:cubicBezTo>
                  <a:cubicBezTo>
                    <a:pt x="530" y="302"/>
                    <a:pt x="448" y="335"/>
                    <a:pt x="361" y="335"/>
                  </a:cubicBezTo>
                  <a:cubicBezTo>
                    <a:pt x="282" y="335"/>
                    <a:pt x="205" y="306"/>
                    <a:pt x="145" y="255"/>
                  </a:cubicBezTo>
                  <a:cubicBezTo>
                    <a:pt x="85" y="204"/>
                    <a:pt x="45" y="134"/>
                    <a:pt x="32" y="57"/>
                  </a:cubicBezTo>
                  <a:close/>
                </a:path>
              </a:pathLst>
            </a:custGeom>
            <a:solidFill>
              <a:srgbClr val="000000"/>
            </a:solidFill>
            <a:ln>
              <a:noFill/>
            </a:ln>
          </p:spPr>
          <p:txBody>
            <a:bodyPr spcFirstLastPara="1" wrap="square" lIns="120000" tIns="60000" rIns="120000" bIns="60000" anchor="ctr" anchorCtr="1">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2400" kern="0">
                <a:solidFill>
                  <a:srgbClr val="FFFFFF"/>
                </a:solidFill>
              </a:endParaRPr>
            </a:p>
          </p:txBody>
        </p:sp>
        <p:sp>
          <p:nvSpPr>
            <p:cNvPr id="14" name="Google Shape;540;p24">
              <a:extLst>
                <a:ext uri="{FF2B5EF4-FFF2-40B4-BE49-F238E27FC236}">
                  <a16:creationId xmlns:a16="http://schemas.microsoft.com/office/drawing/2014/main" id="{61264810-233A-1258-23FE-61D5A4D6A35C}"/>
                </a:ext>
              </a:extLst>
            </p:cNvPr>
            <p:cNvSpPr/>
            <p:nvPr/>
          </p:nvSpPr>
          <p:spPr>
            <a:xfrm>
              <a:off x="3974870" y="1887010"/>
              <a:ext cx="392854" cy="189807"/>
            </a:xfrm>
            <a:custGeom>
              <a:avLst/>
              <a:gdLst/>
              <a:ahLst/>
              <a:cxnLst/>
              <a:rect l="l" t="t" r="r" b="b"/>
              <a:pathLst>
                <a:path w="801" h="387" extrusionOk="0">
                  <a:moveTo>
                    <a:pt x="679" y="0"/>
                  </a:moveTo>
                  <a:cubicBezTo>
                    <a:pt x="632" y="0"/>
                    <a:pt x="592" y="26"/>
                    <a:pt x="571" y="64"/>
                  </a:cubicBezTo>
                  <a:cubicBezTo>
                    <a:pt x="519" y="36"/>
                    <a:pt x="460" y="21"/>
                    <a:pt x="400" y="21"/>
                  </a:cubicBezTo>
                  <a:cubicBezTo>
                    <a:pt x="305" y="21"/>
                    <a:pt x="216" y="58"/>
                    <a:pt x="147" y="123"/>
                  </a:cubicBezTo>
                  <a:cubicBezTo>
                    <a:pt x="89" y="180"/>
                    <a:pt x="51" y="253"/>
                    <a:pt x="39" y="332"/>
                  </a:cubicBezTo>
                  <a:lnTo>
                    <a:pt x="28" y="318"/>
                  </a:lnTo>
                  <a:cubicBezTo>
                    <a:pt x="22" y="312"/>
                    <a:pt x="12" y="311"/>
                    <a:pt x="6" y="316"/>
                  </a:cubicBezTo>
                  <a:cubicBezTo>
                    <a:pt x="-1" y="322"/>
                    <a:pt x="-2" y="331"/>
                    <a:pt x="4" y="338"/>
                  </a:cubicBezTo>
                  <a:lnTo>
                    <a:pt x="39" y="382"/>
                  </a:lnTo>
                  <a:cubicBezTo>
                    <a:pt x="44" y="388"/>
                    <a:pt x="54" y="389"/>
                    <a:pt x="60" y="384"/>
                  </a:cubicBezTo>
                  <a:lnTo>
                    <a:pt x="108" y="349"/>
                  </a:lnTo>
                  <a:cubicBezTo>
                    <a:pt x="115" y="344"/>
                    <a:pt x="116" y="334"/>
                    <a:pt x="111" y="327"/>
                  </a:cubicBezTo>
                  <a:cubicBezTo>
                    <a:pt x="106" y="320"/>
                    <a:pt x="96" y="319"/>
                    <a:pt x="89" y="324"/>
                  </a:cubicBezTo>
                  <a:lnTo>
                    <a:pt x="70" y="338"/>
                  </a:lnTo>
                  <a:cubicBezTo>
                    <a:pt x="80" y="265"/>
                    <a:pt x="115" y="198"/>
                    <a:pt x="169" y="146"/>
                  </a:cubicBezTo>
                  <a:cubicBezTo>
                    <a:pt x="231" y="86"/>
                    <a:pt x="314" y="53"/>
                    <a:pt x="400" y="53"/>
                  </a:cubicBezTo>
                  <a:cubicBezTo>
                    <a:pt x="456" y="53"/>
                    <a:pt x="511" y="67"/>
                    <a:pt x="560" y="93"/>
                  </a:cubicBezTo>
                  <a:cubicBezTo>
                    <a:pt x="558" y="102"/>
                    <a:pt x="556" y="112"/>
                    <a:pt x="556" y="122"/>
                  </a:cubicBezTo>
                  <a:cubicBezTo>
                    <a:pt x="556" y="189"/>
                    <a:pt x="611" y="244"/>
                    <a:pt x="679" y="244"/>
                  </a:cubicBezTo>
                  <a:cubicBezTo>
                    <a:pt x="686" y="244"/>
                    <a:pt x="694" y="243"/>
                    <a:pt x="701" y="242"/>
                  </a:cubicBezTo>
                  <a:cubicBezTo>
                    <a:pt x="715" y="269"/>
                    <a:pt x="724" y="299"/>
                    <a:pt x="729" y="329"/>
                  </a:cubicBezTo>
                  <a:cubicBezTo>
                    <a:pt x="731" y="337"/>
                    <a:pt x="737" y="342"/>
                    <a:pt x="745" y="342"/>
                  </a:cubicBezTo>
                  <a:cubicBezTo>
                    <a:pt x="746" y="342"/>
                    <a:pt x="747" y="342"/>
                    <a:pt x="748" y="342"/>
                  </a:cubicBezTo>
                  <a:cubicBezTo>
                    <a:pt x="756" y="340"/>
                    <a:pt x="762" y="332"/>
                    <a:pt x="760" y="324"/>
                  </a:cubicBezTo>
                  <a:cubicBezTo>
                    <a:pt x="755" y="292"/>
                    <a:pt x="745" y="261"/>
                    <a:pt x="731" y="232"/>
                  </a:cubicBezTo>
                  <a:cubicBezTo>
                    <a:pt x="772" y="212"/>
                    <a:pt x="801" y="170"/>
                    <a:pt x="801" y="122"/>
                  </a:cubicBezTo>
                  <a:cubicBezTo>
                    <a:pt x="801" y="54"/>
                    <a:pt x="746" y="0"/>
                    <a:pt x="679" y="0"/>
                  </a:cubicBezTo>
                  <a:moveTo>
                    <a:pt x="679" y="213"/>
                  </a:moveTo>
                  <a:cubicBezTo>
                    <a:pt x="628" y="213"/>
                    <a:pt x="588" y="172"/>
                    <a:pt x="588" y="122"/>
                  </a:cubicBezTo>
                  <a:cubicBezTo>
                    <a:pt x="588" y="72"/>
                    <a:pt x="628" y="31"/>
                    <a:pt x="679" y="31"/>
                  </a:cubicBezTo>
                  <a:cubicBezTo>
                    <a:pt x="729" y="31"/>
                    <a:pt x="769" y="72"/>
                    <a:pt x="769" y="122"/>
                  </a:cubicBezTo>
                  <a:cubicBezTo>
                    <a:pt x="769" y="172"/>
                    <a:pt x="729" y="213"/>
                    <a:pt x="679" y="213"/>
                  </a:cubicBezTo>
                  <a:close/>
                </a:path>
              </a:pathLst>
            </a:custGeom>
            <a:solidFill>
              <a:srgbClr val="000000"/>
            </a:solidFill>
            <a:ln>
              <a:noFill/>
            </a:ln>
          </p:spPr>
          <p:txBody>
            <a:bodyPr spcFirstLastPara="1" wrap="square" lIns="120000" tIns="60000" rIns="120000" bIns="60000" anchor="ctr" anchorCtr="1">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2400" kern="0">
                <a:solidFill>
                  <a:srgbClr val="FFFFFF"/>
                </a:solidFill>
              </a:endParaRPr>
            </a:p>
          </p:txBody>
        </p:sp>
        <p:sp>
          <p:nvSpPr>
            <p:cNvPr id="15" name="Google Shape;541;p24">
              <a:extLst>
                <a:ext uri="{FF2B5EF4-FFF2-40B4-BE49-F238E27FC236}">
                  <a16:creationId xmlns:a16="http://schemas.microsoft.com/office/drawing/2014/main" id="{533C7089-30EB-794A-35D2-60826C0DC116}"/>
                </a:ext>
              </a:extLst>
            </p:cNvPr>
            <p:cNvSpPr/>
            <p:nvPr/>
          </p:nvSpPr>
          <p:spPr>
            <a:xfrm>
              <a:off x="4279443" y="1926247"/>
              <a:ext cx="56402" cy="42179"/>
            </a:xfrm>
            <a:custGeom>
              <a:avLst/>
              <a:gdLst/>
              <a:ahLst/>
              <a:cxnLst/>
              <a:rect l="l" t="t" r="r" b="b"/>
              <a:pathLst>
                <a:path w="115" h="86" extrusionOk="0">
                  <a:moveTo>
                    <a:pt x="88" y="5"/>
                  </a:moveTo>
                  <a:lnTo>
                    <a:pt x="44" y="49"/>
                  </a:lnTo>
                  <a:lnTo>
                    <a:pt x="27" y="32"/>
                  </a:lnTo>
                  <a:cubicBezTo>
                    <a:pt x="21" y="26"/>
                    <a:pt x="11" y="26"/>
                    <a:pt x="5" y="32"/>
                  </a:cubicBezTo>
                  <a:cubicBezTo>
                    <a:pt x="-1" y="38"/>
                    <a:pt x="-1" y="48"/>
                    <a:pt x="5" y="54"/>
                  </a:cubicBezTo>
                  <a:lnTo>
                    <a:pt x="33" y="82"/>
                  </a:lnTo>
                  <a:cubicBezTo>
                    <a:pt x="39" y="88"/>
                    <a:pt x="49" y="88"/>
                    <a:pt x="55" y="82"/>
                  </a:cubicBezTo>
                  <a:lnTo>
                    <a:pt x="111" y="27"/>
                  </a:lnTo>
                  <a:cubicBezTo>
                    <a:pt x="117" y="21"/>
                    <a:pt x="117" y="11"/>
                    <a:pt x="111" y="5"/>
                  </a:cubicBezTo>
                  <a:cubicBezTo>
                    <a:pt x="104" y="-2"/>
                    <a:pt x="95" y="-2"/>
                    <a:pt x="88" y="5"/>
                  </a:cubicBezTo>
                  <a:close/>
                </a:path>
              </a:pathLst>
            </a:custGeom>
            <a:solidFill>
              <a:srgbClr val="000000"/>
            </a:solidFill>
            <a:ln>
              <a:noFill/>
            </a:ln>
          </p:spPr>
          <p:txBody>
            <a:bodyPr spcFirstLastPara="1" wrap="square" lIns="120000" tIns="0" rIns="120000" bIns="0" anchor="ctr" anchorCtr="1">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2400" kern="0">
                <a:solidFill>
                  <a:srgbClr val="FFFFFF"/>
                </a:solidFill>
              </a:endParaRPr>
            </a:p>
          </p:txBody>
        </p:sp>
        <p:sp>
          <p:nvSpPr>
            <p:cNvPr id="16" name="Google Shape;542;p24">
              <a:extLst>
                <a:ext uri="{FF2B5EF4-FFF2-40B4-BE49-F238E27FC236}">
                  <a16:creationId xmlns:a16="http://schemas.microsoft.com/office/drawing/2014/main" id="{B9124B16-86C8-7913-25ED-8678E2481601}"/>
                </a:ext>
              </a:extLst>
            </p:cNvPr>
            <p:cNvSpPr/>
            <p:nvPr/>
          </p:nvSpPr>
          <p:spPr>
            <a:xfrm>
              <a:off x="4230397" y="2143029"/>
              <a:ext cx="15204" cy="14714"/>
            </a:xfrm>
            <a:custGeom>
              <a:avLst/>
              <a:gdLst/>
              <a:ahLst/>
              <a:cxnLst/>
              <a:rect l="l" t="t" r="r" b="b"/>
              <a:pathLst>
                <a:path w="31" h="30" extrusionOk="0">
                  <a:moveTo>
                    <a:pt x="29" y="7"/>
                  </a:moveTo>
                  <a:cubicBezTo>
                    <a:pt x="24" y="0"/>
                    <a:pt x="14" y="-2"/>
                    <a:pt x="7" y="2"/>
                  </a:cubicBezTo>
                  <a:cubicBezTo>
                    <a:pt x="0" y="7"/>
                    <a:pt x="-2" y="17"/>
                    <a:pt x="3" y="24"/>
                  </a:cubicBezTo>
                  <a:cubicBezTo>
                    <a:pt x="8" y="31"/>
                    <a:pt x="17" y="33"/>
                    <a:pt x="24" y="28"/>
                  </a:cubicBezTo>
                  <a:cubicBezTo>
                    <a:pt x="32" y="24"/>
                    <a:pt x="34" y="14"/>
                    <a:pt x="29" y="7"/>
                  </a:cubicBezTo>
                  <a:close/>
                </a:path>
              </a:pathLst>
            </a:custGeom>
            <a:solidFill>
              <a:srgbClr val="000000"/>
            </a:solidFill>
            <a:ln>
              <a:noFill/>
            </a:ln>
          </p:spPr>
          <p:txBody>
            <a:bodyPr spcFirstLastPara="1" wrap="square" lIns="120000" tIns="0" rIns="120000" bIns="0" anchor="ctr" anchorCtr="1">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2400" kern="0">
                <a:solidFill>
                  <a:srgbClr val="FFFFFF"/>
                </a:solidFill>
              </a:endParaRPr>
            </a:p>
          </p:txBody>
        </p:sp>
      </p:grpSp>
      <p:cxnSp>
        <p:nvCxnSpPr>
          <p:cNvPr id="19" name="Google Shape;544;p24">
            <a:extLst>
              <a:ext uri="{FF2B5EF4-FFF2-40B4-BE49-F238E27FC236}">
                <a16:creationId xmlns:a16="http://schemas.microsoft.com/office/drawing/2014/main" id="{97D54FD2-B901-EB57-AE90-E3E2C5175365}"/>
              </a:ext>
            </a:extLst>
          </p:cNvPr>
          <p:cNvCxnSpPr>
            <a:endCxn id="3" idx="4"/>
          </p:cNvCxnSpPr>
          <p:nvPr/>
        </p:nvCxnSpPr>
        <p:spPr>
          <a:xfrm rot="10800000">
            <a:off x="2118329" y="1963169"/>
            <a:ext cx="0" cy="220000"/>
          </a:xfrm>
          <a:prstGeom prst="straightConnector1">
            <a:avLst/>
          </a:prstGeom>
          <a:noFill/>
          <a:ln w="19050" cap="flat" cmpd="sng">
            <a:solidFill>
              <a:schemeClr val="bg1"/>
            </a:solidFill>
            <a:prstDash val="solid"/>
            <a:round/>
            <a:headEnd type="none" w="med" len="med"/>
            <a:tailEnd type="none" w="med" len="med"/>
          </a:ln>
        </p:spPr>
      </p:cxnSp>
      <p:cxnSp>
        <p:nvCxnSpPr>
          <p:cNvPr id="20" name="Google Shape;545;p24">
            <a:extLst>
              <a:ext uri="{FF2B5EF4-FFF2-40B4-BE49-F238E27FC236}">
                <a16:creationId xmlns:a16="http://schemas.microsoft.com/office/drawing/2014/main" id="{EF127F4B-E096-86FB-81CA-ED849E7D9CD5}"/>
              </a:ext>
            </a:extLst>
          </p:cNvPr>
          <p:cNvCxnSpPr>
            <a:endCxn id="4" idx="4"/>
          </p:cNvCxnSpPr>
          <p:nvPr/>
        </p:nvCxnSpPr>
        <p:spPr>
          <a:xfrm rot="10800000">
            <a:off x="9863861" y="1943169"/>
            <a:ext cx="0" cy="240000"/>
          </a:xfrm>
          <a:prstGeom prst="straightConnector1">
            <a:avLst/>
          </a:prstGeom>
          <a:noFill/>
          <a:ln w="19050" cap="flat" cmpd="sng">
            <a:solidFill>
              <a:schemeClr val="bg1"/>
            </a:solidFill>
            <a:prstDash val="solid"/>
            <a:round/>
            <a:headEnd type="none" w="med" len="med"/>
            <a:tailEnd type="none" w="med" len="med"/>
          </a:ln>
        </p:spPr>
      </p:cxnSp>
      <p:sp>
        <p:nvSpPr>
          <p:cNvPr id="22" name="TextBox 21">
            <a:extLst>
              <a:ext uri="{FF2B5EF4-FFF2-40B4-BE49-F238E27FC236}">
                <a16:creationId xmlns:a16="http://schemas.microsoft.com/office/drawing/2014/main" id="{85F5206F-54D8-BB7E-9A94-9BFE6D681E20}"/>
              </a:ext>
            </a:extLst>
          </p:cNvPr>
          <p:cNvSpPr txBox="1"/>
          <p:nvPr/>
        </p:nvSpPr>
        <p:spPr>
          <a:xfrm>
            <a:off x="117201" y="2215488"/>
            <a:ext cx="4726942" cy="4524315"/>
          </a:xfrm>
          <a:prstGeom prst="rect">
            <a:avLst/>
          </a:prstGeom>
          <a:noFill/>
        </p:spPr>
        <p:txBody>
          <a:bodyPr wrap="square">
            <a:spAutoFit/>
          </a:bodyPr>
          <a:lstStyle/>
          <a:p>
            <a:pPr algn="ctr" defTabSz="1219170">
              <a:buClr>
                <a:srgbClr val="000000"/>
              </a:buClr>
            </a:pPr>
            <a:r>
              <a:rPr lang="en-US" sz="3200" dirty="0">
                <a:solidFill>
                  <a:schemeClr val="bg1"/>
                </a:solidFill>
                <a:latin typeface="Times New Roman" panose="02020603050405020304" pitchFamily="18" charset="0"/>
                <a:cs typeface="Times New Roman" panose="02020603050405020304" pitchFamily="18" charset="0"/>
              </a:rPr>
              <a:t>G</a:t>
            </a:r>
            <a:r>
              <a:rPr lang="vi-VN" sz="3200" dirty="0">
                <a:solidFill>
                  <a:schemeClr val="bg1"/>
                </a:solidFill>
                <a:latin typeface="Times New Roman" panose="02020603050405020304" pitchFamily="18" charset="0"/>
                <a:cs typeface="Times New Roman" panose="02020603050405020304" pitchFamily="18" charset="0"/>
              </a:rPr>
              <a:t>ồm 12 chương kể về hành trình đi tìm sự thật và chứng minh mình không phạm tội của Giôn Oa-rân (John Warrent) với sự giúp đỡ của cô thư kí Ba-bro (Barbara), các thám tử tư, cảnh sát trưởng Scan-lân (Scanlon).</a:t>
            </a:r>
            <a:endParaRPr lang="en-SG" sz="8800" kern="0" dirty="0">
              <a:solidFill>
                <a:schemeClr val="bg1"/>
              </a:solidFill>
              <a:latin typeface="Times New Roman" panose="02020603050405020304" pitchFamily="18" charset="0"/>
              <a:cs typeface="Times New Roman" panose="02020603050405020304" pitchFamily="18" charset="0"/>
              <a:sym typeface="Arial"/>
            </a:endParaRPr>
          </a:p>
        </p:txBody>
      </p:sp>
      <p:sp>
        <p:nvSpPr>
          <p:cNvPr id="23" name="TextBox 22">
            <a:extLst>
              <a:ext uri="{FF2B5EF4-FFF2-40B4-BE49-F238E27FC236}">
                <a16:creationId xmlns:a16="http://schemas.microsoft.com/office/drawing/2014/main" id="{9BA6C6C4-DC33-3AC3-0D3A-14274170C822}"/>
              </a:ext>
            </a:extLst>
          </p:cNvPr>
          <p:cNvSpPr txBox="1"/>
          <p:nvPr/>
        </p:nvSpPr>
        <p:spPr>
          <a:xfrm>
            <a:off x="8371114" y="2183170"/>
            <a:ext cx="2939143" cy="3046988"/>
          </a:xfrm>
          <a:prstGeom prst="rect">
            <a:avLst/>
          </a:prstGeom>
          <a:noFill/>
        </p:spPr>
        <p:txBody>
          <a:bodyPr wrap="square">
            <a:spAutoFit/>
          </a:bodyPr>
          <a:lstStyle/>
          <a:p>
            <a:pPr algn="ctr" defTabSz="1219170">
              <a:buClr>
                <a:srgbClr val="000000"/>
              </a:buClr>
            </a:pPr>
            <a:r>
              <a:rPr lang="vi-VN" sz="3200" dirty="0">
                <a:solidFill>
                  <a:schemeClr val="bg1"/>
                </a:solidFill>
                <a:latin typeface="+mj-lt"/>
              </a:rPr>
              <a:t>VB Kẻ sát nhân lộ diện trích từ Chương XII (chương cuối) của tác phẩm này.</a:t>
            </a:r>
            <a:endParaRPr lang="en-SG" sz="6000" kern="0" dirty="0">
              <a:solidFill>
                <a:schemeClr val="bg1"/>
              </a:solidFill>
              <a:latin typeface="+mj-lt"/>
              <a:cs typeface="Arial"/>
              <a:sym typeface="Arial"/>
            </a:endParaRPr>
          </a:p>
        </p:txBody>
      </p:sp>
    </p:spTree>
    <p:extLst>
      <p:ext uri="{BB962C8B-B14F-4D97-AF65-F5344CB8AC3E}">
        <p14:creationId xmlns:p14="http://schemas.microsoft.com/office/powerpoint/2010/main" val="38497926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par>
                                <p:cTn id="19" presetID="16" presetClass="entr" presetSubtype="21"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500"/>
                                        <p:tgtEl>
                                          <p:spTgt spid="11"/>
                                        </p:tgtEl>
                                      </p:cBhvr>
                                    </p:animEffect>
                                  </p:childTnLst>
                                </p:cTn>
                              </p:par>
                              <p:par>
                                <p:cTn id="22" presetID="16" presetClass="entr" presetSubtype="21"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barn(inVertical)">
                                      <p:cBhvr>
                                        <p:cTn id="24" dur="5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22">
                                            <p:txEl>
                                              <p:pRg st="0" end="0"/>
                                            </p:txEl>
                                          </p:spTgt>
                                        </p:tgtEl>
                                        <p:attrNameLst>
                                          <p:attrName>style.visibility</p:attrName>
                                        </p:attrNameLst>
                                      </p:cBhvr>
                                      <p:to>
                                        <p:strVal val="visible"/>
                                      </p:to>
                                    </p:set>
                                    <p:animEffect transition="in" filter="barn(inVertical)">
                                      <p:cBhvr>
                                        <p:cTn id="29" dur="500"/>
                                        <p:tgtEl>
                                          <p:spTgt spid="22">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barn(inVertical)">
                                      <p:cBhvr>
                                        <p:cTn id="34" dur="500"/>
                                        <p:tgtEl>
                                          <p:spTgt spid="4"/>
                                        </p:tgtEl>
                                      </p:cBhvr>
                                    </p:animEffect>
                                  </p:childTnLst>
                                </p:cTn>
                              </p:par>
                              <p:par>
                                <p:cTn id="35" presetID="16" presetClass="entr" presetSubtype="21" fill="hold" nodeType="with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barn(inVertical)">
                                      <p:cBhvr>
                                        <p:cTn id="37" dur="500"/>
                                        <p:tgtEl>
                                          <p:spTgt spid="7"/>
                                        </p:tgtEl>
                                      </p:cBhvr>
                                    </p:animEffect>
                                  </p:childTnLst>
                                </p:cTn>
                              </p:par>
                              <p:par>
                                <p:cTn id="38" presetID="16" presetClass="entr" presetSubtype="21" fill="hold" nodeType="with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barn(inVertical)">
                                      <p:cBhvr>
                                        <p:cTn id="40" dur="500"/>
                                        <p:tgtEl>
                                          <p:spTgt spid="8"/>
                                        </p:tgtEl>
                                      </p:cBhvr>
                                    </p:animEffect>
                                  </p:childTnLst>
                                </p:cTn>
                              </p:par>
                              <p:par>
                                <p:cTn id="41" presetID="16" presetClass="entr" presetSubtype="21" fill="hold" nodeType="with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barn(inVertical)">
                                      <p:cBhvr>
                                        <p:cTn id="43" dur="500"/>
                                        <p:tgtEl>
                                          <p:spTgt spid="20"/>
                                        </p:tgtEl>
                                      </p:cBhvr>
                                    </p:animEffect>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23">
                                            <p:txEl>
                                              <p:pRg st="0" end="0"/>
                                            </p:txEl>
                                          </p:spTgt>
                                        </p:tgtEl>
                                        <p:attrNameLst>
                                          <p:attrName>style.visibility</p:attrName>
                                        </p:attrNameLst>
                                      </p:cBhvr>
                                      <p:to>
                                        <p:strVal val="visible"/>
                                      </p:to>
                                    </p:set>
                                    <p:animEffect transition="in" filter="fade">
                                      <p:cBhvr>
                                        <p:cTn id="48" dur="1000"/>
                                        <p:tgtEl>
                                          <p:spTgt spid="23">
                                            <p:txEl>
                                              <p:pRg st="0" end="0"/>
                                            </p:txEl>
                                          </p:spTgt>
                                        </p:tgtEl>
                                      </p:cBhvr>
                                    </p:animEffect>
                                    <p:anim calcmode="lin" valueType="num">
                                      <p:cBhvr>
                                        <p:cTn id="49" dur="1000" fill="hold"/>
                                        <p:tgtEl>
                                          <p:spTgt spid="23">
                                            <p:txEl>
                                              <p:pRg st="0" end="0"/>
                                            </p:txEl>
                                          </p:spTgt>
                                        </p:tgtEl>
                                        <p:attrNameLst>
                                          <p:attrName>ppt_x</p:attrName>
                                        </p:attrNameLst>
                                      </p:cBhvr>
                                      <p:tavLst>
                                        <p:tav tm="0">
                                          <p:val>
                                            <p:strVal val="#ppt_x"/>
                                          </p:val>
                                        </p:tav>
                                        <p:tav tm="100000">
                                          <p:val>
                                            <p:strVal val="#ppt_x"/>
                                          </p:val>
                                        </p:tav>
                                      </p:tavLst>
                                    </p:anim>
                                    <p:anim calcmode="lin" valueType="num">
                                      <p:cBhvr>
                                        <p:cTn id="50" dur="1000" fill="hold"/>
                                        <p:tgtEl>
                                          <p:spTgt spid="2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74">
          <a:extLst>
            <a:ext uri="{FF2B5EF4-FFF2-40B4-BE49-F238E27FC236}">
              <a16:creationId xmlns:a16="http://schemas.microsoft.com/office/drawing/2014/main" id="{F6E1C4C9-51D0-7299-CD1E-4251653B165E}"/>
            </a:ext>
          </a:extLst>
        </p:cNvPr>
        <p:cNvGrpSpPr/>
        <p:nvPr/>
      </p:nvGrpSpPr>
      <p:grpSpPr>
        <a:xfrm>
          <a:off x="0" y="0"/>
          <a:ext cx="0" cy="0"/>
          <a:chOff x="0" y="0"/>
          <a:chExt cx="0" cy="0"/>
        </a:xfrm>
      </p:grpSpPr>
      <p:grpSp>
        <p:nvGrpSpPr>
          <p:cNvPr id="3" name="Google Shape;655;p13">
            <a:extLst>
              <a:ext uri="{FF2B5EF4-FFF2-40B4-BE49-F238E27FC236}">
                <a16:creationId xmlns:a16="http://schemas.microsoft.com/office/drawing/2014/main" id="{F73DFAAA-5672-6A4D-E9FF-393F4A85EB10}"/>
              </a:ext>
            </a:extLst>
          </p:cNvPr>
          <p:cNvGrpSpPr/>
          <p:nvPr/>
        </p:nvGrpSpPr>
        <p:grpSpPr>
          <a:xfrm flipH="1">
            <a:off x="-14696" y="5201601"/>
            <a:ext cx="12206696" cy="1817244"/>
            <a:chOff x="-1026372" y="3401237"/>
            <a:chExt cx="9155022" cy="1506989"/>
          </a:xfrm>
        </p:grpSpPr>
        <p:sp>
          <p:nvSpPr>
            <p:cNvPr id="4" name="Google Shape;656;p13">
              <a:extLst>
                <a:ext uri="{FF2B5EF4-FFF2-40B4-BE49-F238E27FC236}">
                  <a16:creationId xmlns:a16="http://schemas.microsoft.com/office/drawing/2014/main" id="{7F7EAC46-469B-015E-B9F1-9E2A4053210B}"/>
                </a:ext>
              </a:extLst>
            </p:cNvPr>
            <p:cNvSpPr/>
            <p:nvPr/>
          </p:nvSpPr>
          <p:spPr>
            <a:xfrm>
              <a:off x="5819740" y="3713763"/>
              <a:ext cx="2308910" cy="1194377"/>
            </a:xfrm>
            <a:custGeom>
              <a:avLst/>
              <a:gdLst/>
              <a:ahLst/>
              <a:cxnLst/>
              <a:rect l="l" t="t" r="r" b="b"/>
              <a:pathLst>
                <a:path w="223137" h="107143" extrusionOk="0">
                  <a:moveTo>
                    <a:pt x="190871" y="0"/>
                  </a:moveTo>
                  <a:cubicBezTo>
                    <a:pt x="188583" y="0"/>
                    <a:pt x="186733" y="1791"/>
                    <a:pt x="186614" y="4058"/>
                  </a:cubicBezTo>
                  <a:lnTo>
                    <a:pt x="183152" y="4058"/>
                  </a:lnTo>
                  <a:lnTo>
                    <a:pt x="183152" y="9688"/>
                  </a:lnTo>
                  <a:lnTo>
                    <a:pt x="178836" y="9688"/>
                  </a:lnTo>
                  <a:lnTo>
                    <a:pt x="178836" y="29581"/>
                  </a:lnTo>
                  <a:lnTo>
                    <a:pt x="174360" y="29581"/>
                  </a:lnTo>
                  <a:lnTo>
                    <a:pt x="174360" y="25184"/>
                  </a:lnTo>
                  <a:lnTo>
                    <a:pt x="171893" y="25184"/>
                  </a:lnTo>
                  <a:lnTo>
                    <a:pt x="171893" y="29581"/>
                  </a:lnTo>
                  <a:lnTo>
                    <a:pt x="168392" y="29581"/>
                  </a:lnTo>
                  <a:lnTo>
                    <a:pt x="168392" y="22817"/>
                  </a:lnTo>
                  <a:lnTo>
                    <a:pt x="164851" y="22817"/>
                  </a:lnTo>
                  <a:lnTo>
                    <a:pt x="164851" y="18719"/>
                  </a:lnTo>
                  <a:lnTo>
                    <a:pt x="159878" y="18719"/>
                  </a:lnTo>
                  <a:cubicBezTo>
                    <a:pt x="159878" y="18640"/>
                    <a:pt x="159898" y="18540"/>
                    <a:pt x="159898" y="18481"/>
                  </a:cubicBezTo>
                  <a:cubicBezTo>
                    <a:pt x="159898" y="15198"/>
                    <a:pt x="157252" y="12533"/>
                    <a:pt x="153970" y="12533"/>
                  </a:cubicBezTo>
                  <a:cubicBezTo>
                    <a:pt x="150688" y="12533"/>
                    <a:pt x="148022" y="15198"/>
                    <a:pt x="148022" y="18481"/>
                  </a:cubicBezTo>
                  <a:cubicBezTo>
                    <a:pt x="148022" y="18540"/>
                    <a:pt x="148022" y="18640"/>
                    <a:pt x="148042" y="18719"/>
                  </a:cubicBezTo>
                  <a:lnTo>
                    <a:pt x="142273" y="18719"/>
                  </a:lnTo>
                  <a:lnTo>
                    <a:pt x="142273" y="35250"/>
                  </a:lnTo>
                  <a:lnTo>
                    <a:pt x="141060" y="35250"/>
                  </a:lnTo>
                  <a:lnTo>
                    <a:pt x="141060" y="27989"/>
                  </a:lnTo>
                  <a:lnTo>
                    <a:pt x="137161" y="27989"/>
                  </a:lnTo>
                  <a:cubicBezTo>
                    <a:pt x="135390" y="27989"/>
                    <a:pt x="133978" y="29422"/>
                    <a:pt x="133978" y="31172"/>
                  </a:cubicBezTo>
                  <a:lnTo>
                    <a:pt x="133978" y="35250"/>
                  </a:lnTo>
                  <a:lnTo>
                    <a:pt x="129442" y="35250"/>
                  </a:lnTo>
                  <a:lnTo>
                    <a:pt x="129442" y="33559"/>
                  </a:lnTo>
                  <a:cubicBezTo>
                    <a:pt x="129442" y="32445"/>
                    <a:pt x="128527" y="31530"/>
                    <a:pt x="127413" y="31530"/>
                  </a:cubicBezTo>
                  <a:lnTo>
                    <a:pt x="123892" y="31530"/>
                  </a:lnTo>
                  <a:lnTo>
                    <a:pt x="123892" y="35250"/>
                  </a:lnTo>
                  <a:lnTo>
                    <a:pt x="115995" y="35250"/>
                  </a:lnTo>
                  <a:lnTo>
                    <a:pt x="103482" y="29581"/>
                  </a:lnTo>
                  <a:lnTo>
                    <a:pt x="97077" y="29581"/>
                  </a:lnTo>
                  <a:lnTo>
                    <a:pt x="97077" y="22320"/>
                  </a:lnTo>
                  <a:lnTo>
                    <a:pt x="94729" y="22320"/>
                  </a:lnTo>
                  <a:lnTo>
                    <a:pt x="94729" y="22220"/>
                  </a:lnTo>
                  <a:cubicBezTo>
                    <a:pt x="94729" y="19873"/>
                    <a:pt x="92820" y="17963"/>
                    <a:pt x="90472" y="17963"/>
                  </a:cubicBezTo>
                  <a:cubicBezTo>
                    <a:pt x="88125" y="17963"/>
                    <a:pt x="86235" y="19893"/>
                    <a:pt x="86235" y="22220"/>
                  </a:cubicBezTo>
                  <a:lnTo>
                    <a:pt x="86235" y="22320"/>
                  </a:lnTo>
                  <a:lnTo>
                    <a:pt x="83550" y="22320"/>
                  </a:lnTo>
                  <a:lnTo>
                    <a:pt x="83550" y="25184"/>
                  </a:lnTo>
                  <a:lnTo>
                    <a:pt x="80785" y="26040"/>
                  </a:lnTo>
                  <a:cubicBezTo>
                    <a:pt x="80427" y="25065"/>
                    <a:pt x="79531" y="24349"/>
                    <a:pt x="78477" y="24289"/>
                  </a:cubicBezTo>
                  <a:cubicBezTo>
                    <a:pt x="78456" y="24289"/>
                    <a:pt x="78435" y="24288"/>
                    <a:pt x="78413" y="24288"/>
                  </a:cubicBezTo>
                  <a:cubicBezTo>
                    <a:pt x="77762" y="24288"/>
                    <a:pt x="77169" y="24583"/>
                    <a:pt x="76707" y="25045"/>
                  </a:cubicBezTo>
                  <a:cubicBezTo>
                    <a:pt x="75692" y="26060"/>
                    <a:pt x="75692" y="26836"/>
                    <a:pt x="75851" y="27532"/>
                  </a:cubicBezTo>
                  <a:lnTo>
                    <a:pt x="71853" y="28745"/>
                  </a:lnTo>
                  <a:cubicBezTo>
                    <a:pt x="71520" y="27963"/>
                    <a:pt x="70746" y="27392"/>
                    <a:pt x="69812" y="27392"/>
                  </a:cubicBezTo>
                  <a:cubicBezTo>
                    <a:pt x="69796" y="27392"/>
                    <a:pt x="69780" y="27392"/>
                    <a:pt x="69764" y="27393"/>
                  </a:cubicBezTo>
                  <a:cubicBezTo>
                    <a:pt x="69128" y="27432"/>
                    <a:pt x="68531" y="27771"/>
                    <a:pt x="68133" y="28268"/>
                  </a:cubicBezTo>
                  <a:cubicBezTo>
                    <a:pt x="67636" y="28885"/>
                    <a:pt x="67556" y="29481"/>
                    <a:pt x="67656" y="30018"/>
                  </a:cubicBezTo>
                  <a:lnTo>
                    <a:pt x="57391" y="33122"/>
                  </a:lnTo>
                  <a:lnTo>
                    <a:pt x="57391" y="41894"/>
                  </a:lnTo>
                  <a:lnTo>
                    <a:pt x="54367" y="41894"/>
                  </a:lnTo>
                  <a:lnTo>
                    <a:pt x="54367" y="39189"/>
                  </a:lnTo>
                  <a:lnTo>
                    <a:pt x="49275" y="36881"/>
                  </a:lnTo>
                  <a:lnTo>
                    <a:pt x="49275" y="21703"/>
                  </a:lnTo>
                  <a:lnTo>
                    <a:pt x="46689" y="20530"/>
                  </a:lnTo>
                  <a:lnTo>
                    <a:pt x="46689" y="15596"/>
                  </a:lnTo>
                  <a:lnTo>
                    <a:pt x="44500" y="15596"/>
                  </a:lnTo>
                  <a:cubicBezTo>
                    <a:pt x="44401" y="13328"/>
                    <a:pt x="42531" y="11518"/>
                    <a:pt x="40243" y="11518"/>
                  </a:cubicBezTo>
                  <a:cubicBezTo>
                    <a:pt x="37956" y="11518"/>
                    <a:pt x="36086" y="13328"/>
                    <a:pt x="35986" y="15596"/>
                  </a:cubicBezTo>
                  <a:lnTo>
                    <a:pt x="32804" y="15596"/>
                  </a:lnTo>
                  <a:lnTo>
                    <a:pt x="32804" y="20530"/>
                  </a:lnTo>
                  <a:lnTo>
                    <a:pt x="29760" y="21922"/>
                  </a:lnTo>
                  <a:lnTo>
                    <a:pt x="29760" y="34355"/>
                  </a:lnTo>
                  <a:lnTo>
                    <a:pt x="20450" y="34355"/>
                  </a:lnTo>
                  <a:lnTo>
                    <a:pt x="20450" y="29760"/>
                  </a:lnTo>
                  <a:lnTo>
                    <a:pt x="16949" y="29581"/>
                  </a:lnTo>
                  <a:lnTo>
                    <a:pt x="16949" y="13010"/>
                  </a:lnTo>
                  <a:lnTo>
                    <a:pt x="3323" y="13010"/>
                  </a:lnTo>
                  <a:lnTo>
                    <a:pt x="3323" y="41894"/>
                  </a:lnTo>
                  <a:cubicBezTo>
                    <a:pt x="3780" y="42352"/>
                    <a:pt x="3223" y="42610"/>
                    <a:pt x="2209" y="43068"/>
                  </a:cubicBezTo>
                  <a:lnTo>
                    <a:pt x="0" y="43068"/>
                  </a:lnTo>
                  <a:lnTo>
                    <a:pt x="0" y="107143"/>
                  </a:lnTo>
                  <a:lnTo>
                    <a:pt x="223137" y="107143"/>
                  </a:lnTo>
                  <a:lnTo>
                    <a:pt x="223137" y="39189"/>
                  </a:lnTo>
                  <a:lnTo>
                    <a:pt x="218323" y="39189"/>
                  </a:lnTo>
                  <a:lnTo>
                    <a:pt x="218323" y="29163"/>
                  </a:lnTo>
                  <a:lnTo>
                    <a:pt x="213688" y="29163"/>
                  </a:lnTo>
                  <a:lnTo>
                    <a:pt x="213688" y="16909"/>
                  </a:lnTo>
                  <a:lnTo>
                    <a:pt x="210982" y="16909"/>
                  </a:lnTo>
                  <a:lnTo>
                    <a:pt x="210982" y="14045"/>
                  </a:lnTo>
                  <a:lnTo>
                    <a:pt x="200419" y="14045"/>
                  </a:lnTo>
                  <a:lnTo>
                    <a:pt x="200419" y="16909"/>
                  </a:lnTo>
                  <a:lnTo>
                    <a:pt x="198072" y="16909"/>
                  </a:lnTo>
                  <a:lnTo>
                    <a:pt x="198072" y="4058"/>
                  </a:lnTo>
                  <a:lnTo>
                    <a:pt x="195108" y="4058"/>
                  </a:lnTo>
                  <a:cubicBezTo>
                    <a:pt x="194989" y="1791"/>
                    <a:pt x="193158" y="0"/>
                    <a:pt x="190871"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5" name="Google Shape;657;p13">
              <a:extLst>
                <a:ext uri="{FF2B5EF4-FFF2-40B4-BE49-F238E27FC236}">
                  <a16:creationId xmlns:a16="http://schemas.microsoft.com/office/drawing/2014/main" id="{68727B66-F925-47C2-B6A3-95B80E95AB36}"/>
                </a:ext>
              </a:extLst>
            </p:cNvPr>
            <p:cNvGrpSpPr/>
            <p:nvPr/>
          </p:nvGrpSpPr>
          <p:grpSpPr>
            <a:xfrm>
              <a:off x="-1026372" y="3401237"/>
              <a:ext cx="7144372" cy="1506989"/>
              <a:chOff x="-1026372" y="3172637"/>
              <a:chExt cx="7144372" cy="1506989"/>
            </a:xfrm>
          </p:grpSpPr>
          <p:grpSp>
            <p:nvGrpSpPr>
              <p:cNvPr id="6" name="Google Shape;658;p13">
                <a:extLst>
                  <a:ext uri="{FF2B5EF4-FFF2-40B4-BE49-F238E27FC236}">
                    <a16:creationId xmlns:a16="http://schemas.microsoft.com/office/drawing/2014/main" id="{3535058D-D542-79A7-4FD1-7034CDA1EE2D}"/>
                  </a:ext>
                </a:extLst>
              </p:cNvPr>
              <p:cNvGrpSpPr/>
              <p:nvPr/>
            </p:nvGrpSpPr>
            <p:grpSpPr>
              <a:xfrm>
                <a:off x="-1026372" y="3172637"/>
                <a:ext cx="6634405" cy="1506958"/>
                <a:chOff x="-1792158" y="2435913"/>
                <a:chExt cx="11584434" cy="2631323"/>
              </a:xfrm>
            </p:grpSpPr>
            <p:sp>
              <p:nvSpPr>
                <p:cNvPr id="9" name="Google Shape;659;p13">
                  <a:extLst>
                    <a:ext uri="{FF2B5EF4-FFF2-40B4-BE49-F238E27FC236}">
                      <a16:creationId xmlns:a16="http://schemas.microsoft.com/office/drawing/2014/main" id="{6140E7BF-93C9-B6DB-6301-2D1B58101162}"/>
                    </a:ext>
                  </a:extLst>
                </p:cNvPr>
                <p:cNvSpPr/>
                <p:nvPr/>
              </p:nvSpPr>
              <p:spPr>
                <a:xfrm flipH="1">
                  <a:off x="-1792158" y="2435913"/>
                  <a:ext cx="6778818" cy="2631323"/>
                </a:xfrm>
                <a:custGeom>
                  <a:avLst/>
                  <a:gdLst/>
                  <a:ahLst/>
                  <a:cxnLst/>
                  <a:rect l="l" t="t" r="r" b="b"/>
                  <a:pathLst>
                    <a:path w="199465" h="77426" extrusionOk="0">
                      <a:moveTo>
                        <a:pt x="182072" y="1"/>
                      </a:moveTo>
                      <a:lnTo>
                        <a:pt x="182072" y="21001"/>
                      </a:lnTo>
                      <a:lnTo>
                        <a:pt x="179550" y="21001"/>
                      </a:lnTo>
                      <a:lnTo>
                        <a:pt x="179550" y="5235"/>
                      </a:lnTo>
                      <a:lnTo>
                        <a:pt x="176008" y="8203"/>
                      </a:lnTo>
                      <a:lnTo>
                        <a:pt x="176008" y="25277"/>
                      </a:lnTo>
                      <a:lnTo>
                        <a:pt x="173933" y="25277"/>
                      </a:lnTo>
                      <a:lnTo>
                        <a:pt x="173933" y="11299"/>
                      </a:lnTo>
                      <a:lnTo>
                        <a:pt x="169338" y="11299"/>
                      </a:lnTo>
                      <a:lnTo>
                        <a:pt x="169338" y="20873"/>
                      </a:lnTo>
                      <a:lnTo>
                        <a:pt x="156763" y="45224"/>
                      </a:lnTo>
                      <a:lnTo>
                        <a:pt x="156763" y="38171"/>
                      </a:lnTo>
                      <a:lnTo>
                        <a:pt x="147732" y="38171"/>
                      </a:lnTo>
                      <a:lnTo>
                        <a:pt x="147732" y="44202"/>
                      </a:lnTo>
                      <a:lnTo>
                        <a:pt x="131455" y="44202"/>
                      </a:lnTo>
                      <a:lnTo>
                        <a:pt x="131455" y="38171"/>
                      </a:lnTo>
                      <a:lnTo>
                        <a:pt x="127402" y="38171"/>
                      </a:lnTo>
                      <a:lnTo>
                        <a:pt x="127402" y="14235"/>
                      </a:lnTo>
                      <a:lnTo>
                        <a:pt x="121626" y="14235"/>
                      </a:lnTo>
                      <a:lnTo>
                        <a:pt x="121626" y="20554"/>
                      </a:lnTo>
                      <a:lnTo>
                        <a:pt x="115977" y="20554"/>
                      </a:lnTo>
                      <a:lnTo>
                        <a:pt x="115977" y="8139"/>
                      </a:lnTo>
                      <a:lnTo>
                        <a:pt x="108445" y="8139"/>
                      </a:lnTo>
                      <a:lnTo>
                        <a:pt x="108445" y="29139"/>
                      </a:lnTo>
                      <a:lnTo>
                        <a:pt x="107009" y="29139"/>
                      </a:lnTo>
                      <a:lnTo>
                        <a:pt x="107009" y="22086"/>
                      </a:lnTo>
                      <a:lnTo>
                        <a:pt x="105924" y="23043"/>
                      </a:lnTo>
                      <a:lnTo>
                        <a:pt x="105924" y="13341"/>
                      </a:lnTo>
                      <a:lnTo>
                        <a:pt x="102349" y="16341"/>
                      </a:lnTo>
                      <a:lnTo>
                        <a:pt x="102349" y="33415"/>
                      </a:lnTo>
                      <a:lnTo>
                        <a:pt x="100307" y="33415"/>
                      </a:lnTo>
                      <a:lnTo>
                        <a:pt x="100307" y="19437"/>
                      </a:lnTo>
                      <a:lnTo>
                        <a:pt x="95711" y="19437"/>
                      </a:lnTo>
                      <a:lnTo>
                        <a:pt x="95711" y="29011"/>
                      </a:lnTo>
                      <a:lnTo>
                        <a:pt x="92679" y="29011"/>
                      </a:lnTo>
                      <a:lnTo>
                        <a:pt x="92679" y="27894"/>
                      </a:lnTo>
                      <a:lnTo>
                        <a:pt x="87477" y="27894"/>
                      </a:lnTo>
                      <a:lnTo>
                        <a:pt x="87477" y="21862"/>
                      </a:lnTo>
                      <a:lnTo>
                        <a:pt x="86456" y="21862"/>
                      </a:lnTo>
                      <a:lnTo>
                        <a:pt x="86456" y="27894"/>
                      </a:lnTo>
                      <a:lnTo>
                        <a:pt x="83105" y="27894"/>
                      </a:lnTo>
                      <a:lnTo>
                        <a:pt x="83105" y="21958"/>
                      </a:lnTo>
                      <a:lnTo>
                        <a:pt x="74105" y="21958"/>
                      </a:lnTo>
                      <a:lnTo>
                        <a:pt x="74105" y="27894"/>
                      </a:lnTo>
                      <a:lnTo>
                        <a:pt x="73658" y="27894"/>
                      </a:lnTo>
                      <a:lnTo>
                        <a:pt x="73658" y="28022"/>
                      </a:lnTo>
                      <a:lnTo>
                        <a:pt x="57797" y="28022"/>
                      </a:lnTo>
                      <a:lnTo>
                        <a:pt x="57797" y="21958"/>
                      </a:lnTo>
                      <a:lnTo>
                        <a:pt x="46404" y="21958"/>
                      </a:lnTo>
                      <a:lnTo>
                        <a:pt x="46404" y="30320"/>
                      </a:lnTo>
                      <a:lnTo>
                        <a:pt x="42574" y="30320"/>
                      </a:lnTo>
                      <a:lnTo>
                        <a:pt x="42574" y="8267"/>
                      </a:lnTo>
                      <a:lnTo>
                        <a:pt x="36925" y="8267"/>
                      </a:lnTo>
                      <a:lnTo>
                        <a:pt x="36925" y="25213"/>
                      </a:lnTo>
                      <a:lnTo>
                        <a:pt x="33382" y="25213"/>
                      </a:lnTo>
                      <a:lnTo>
                        <a:pt x="33382" y="15352"/>
                      </a:lnTo>
                      <a:lnTo>
                        <a:pt x="31755" y="16724"/>
                      </a:lnTo>
                      <a:lnTo>
                        <a:pt x="31755" y="24671"/>
                      </a:lnTo>
                      <a:lnTo>
                        <a:pt x="28659" y="24671"/>
                      </a:lnTo>
                      <a:lnTo>
                        <a:pt x="28659" y="20075"/>
                      </a:lnTo>
                      <a:lnTo>
                        <a:pt x="24797" y="20075"/>
                      </a:lnTo>
                      <a:lnTo>
                        <a:pt x="24797" y="29394"/>
                      </a:lnTo>
                      <a:lnTo>
                        <a:pt x="23457" y="29394"/>
                      </a:lnTo>
                      <a:lnTo>
                        <a:pt x="23457" y="13596"/>
                      </a:lnTo>
                      <a:lnTo>
                        <a:pt x="21989" y="13596"/>
                      </a:lnTo>
                      <a:lnTo>
                        <a:pt x="21989" y="24798"/>
                      </a:lnTo>
                      <a:lnTo>
                        <a:pt x="19021" y="24798"/>
                      </a:lnTo>
                      <a:lnTo>
                        <a:pt x="19021" y="11682"/>
                      </a:lnTo>
                      <a:lnTo>
                        <a:pt x="13851" y="11682"/>
                      </a:lnTo>
                      <a:lnTo>
                        <a:pt x="13851" y="5650"/>
                      </a:lnTo>
                      <a:lnTo>
                        <a:pt x="12798" y="5650"/>
                      </a:lnTo>
                      <a:lnTo>
                        <a:pt x="12798" y="11682"/>
                      </a:lnTo>
                      <a:lnTo>
                        <a:pt x="0" y="11682"/>
                      </a:lnTo>
                      <a:lnTo>
                        <a:pt x="0" y="77425"/>
                      </a:lnTo>
                      <a:lnTo>
                        <a:pt x="199465" y="77425"/>
                      </a:lnTo>
                      <a:lnTo>
                        <a:pt x="199465" y="6097"/>
                      </a:lnTo>
                      <a:lnTo>
                        <a:pt x="193178" y="6097"/>
                      </a:lnTo>
                      <a:lnTo>
                        <a:pt x="193178" y="12447"/>
                      </a:lnTo>
                      <a:lnTo>
                        <a:pt x="189635" y="12447"/>
                      </a:lnTo>
                      <a:lnTo>
                        <a:pt x="189635" y="1"/>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 name="Google Shape;660;p13">
                  <a:extLst>
                    <a:ext uri="{FF2B5EF4-FFF2-40B4-BE49-F238E27FC236}">
                      <a16:creationId xmlns:a16="http://schemas.microsoft.com/office/drawing/2014/main" id="{22D5917F-8B53-3D2F-9FCC-F42B1AFB64F7}"/>
                    </a:ext>
                  </a:extLst>
                </p:cNvPr>
                <p:cNvSpPr/>
                <p:nvPr/>
              </p:nvSpPr>
              <p:spPr>
                <a:xfrm>
                  <a:off x="4684975" y="2998585"/>
                  <a:ext cx="5107301" cy="1935650"/>
                </a:xfrm>
                <a:custGeom>
                  <a:avLst/>
                  <a:gdLst/>
                  <a:ahLst/>
                  <a:cxnLst/>
                  <a:rect l="l" t="t" r="r" b="b"/>
                  <a:pathLst>
                    <a:path w="199465" h="77426" extrusionOk="0">
                      <a:moveTo>
                        <a:pt x="182072" y="1"/>
                      </a:moveTo>
                      <a:lnTo>
                        <a:pt x="182072" y="21001"/>
                      </a:lnTo>
                      <a:lnTo>
                        <a:pt x="179550" y="21001"/>
                      </a:lnTo>
                      <a:lnTo>
                        <a:pt x="179550" y="5235"/>
                      </a:lnTo>
                      <a:lnTo>
                        <a:pt x="176008" y="8203"/>
                      </a:lnTo>
                      <a:lnTo>
                        <a:pt x="176008" y="25277"/>
                      </a:lnTo>
                      <a:lnTo>
                        <a:pt x="173933" y="25277"/>
                      </a:lnTo>
                      <a:lnTo>
                        <a:pt x="173933" y="11299"/>
                      </a:lnTo>
                      <a:lnTo>
                        <a:pt x="169338" y="11299"/>
                      </a:lnTo>
                      <a:lnTo>
                        <a:pt x="169338" y="20873"/>
                      </a:lnTo>
                      <a:lnTo>
                        <a:pt x="156763" y="45224"/>
                      </a:lnTo>
                      <a:lnTo>
                        <a:pt x="156763" y="38171"/>
                      </a:lnTo>
                      <a:lnTo>
                        <a:pt x="147732" y="38171"/>
                      </a:lnTo>
                      <a:lnTo>
                        <a:pt x="147732" y="44202"/>
                      </a:lnTo>
                      <a:lnTo>
                        <a:pt x="131455" y="44202"/>
                      </a:lnTo>
                      <a:lnTo>
                        <a:pt x="131455" y="38171"/>
                      </a:lnTo>
                      <a:lnTo>
                        <a:pt x="127402" y="38171"/>
                      </a:lnTo>
                      <a:lnTo>
                        <a:pt x="127402" y="14235"/>
                      </a:lnTo>
                      <a:lnTo>
                        <a:pt x="121626" y="14235"/>
                      </a:lnTo>
                      <a:lnTo>
                        <a:pt x="121626" y="20554"/>
                      </a:lnTo>
                      <a:lnTo>
                        <a:pt x="115977" y="20554"/>
                      </a:lnTo>
                      <a:lnTo>
                        <a:pt x="115977" y="8139"/>
                      </a:lnTo>
                      <a:lnTo>
                        <a:pt x="108445" y="8139"/>
                      </a:lnTo>
                      <a:lnTo>
                        <a:pt x="108445" y="29139"/>
                      </a:lnTo>
                      <a:lnTo>
                        <a:pt x="107009" y="29139"/>
                      </a:lnTo>
                      <a:lnTo>
                        <a:pt x="107009" y="22086"/>
                      </a:lnTo>
                      <a:lnTo>
                        <a:pt x="105924" y="23043"/>
                      </a:lnTo>
                      <a:lnTo>
                        <a:pt x="105924" y="13341"/>
                      </a:lnTo>
                      <a:lnTo>
                        <a:pt x="102349" y="16341"/>
                      </a:lnTo>
                      <a:lnTo>
                        <a:pt x="102349" y="33415"/>
                      </a:lnTo>
                      <a:lnTo>
                        <a:pt x="100307" y="33415"/>
                      </a:lnTo>
                      <a:lnTo>
                        <a:pt x="100307" y="19437"/>
                      </a:lnTo>
                      <a:lnTo>
                        <a:pt x="95711" y="19437"/>
                      </a:lnTo>
                      <a:lnTo>
                        <a:pt x="95711" y="29011"/>
                      </a:lnTo>
                      <a:lnTo>
                        <a:pt x="92679" y="29011"/>
                      </a:lnTo>
                      <a:lnTo>
                        <a:pt x="92679" y="27894"/>
                      </a:lnTo>
                      <a:lnTo>
                        <a:pt x="87477" y="27894"/>
                      </a:lnTo>
                      <a:lnTo>
                        <a:pt x="87477" y="21862"/>
                      </a:lnTo>
                      <a:lnTo>
                        <a:pt x="86456" y="21862"/>
                      </a:lnTo>
                      <a:lnTo>
                        <a:pt x="86456" y="27894"/>
                      </a:lnTo>
                      <a:lnTo>
                        <a:pt x="83105" y="27894"/>
                      </a:lnTo>
                      <a:lnTo>
                        <a:pt x="83105" y="21958"/>
                      </a:lnTo>
                      <a:lnTo>
                        <a:pt x="74105" y="21958"/>
                      </a:lnTo>
                      <a:lnTo>
                        <a:pt x="74105" y="27894"/>
                      </a:lnTo>
                      <a:lnTo>
                        <a:pt x="73658" y="27894"/>
                      </a:lnTo>
                      <a:lnTo>
                        <a:pt x="73658" y="28022"/>
                      </a:lnTo>
                      <a:lnTo>
                        <a:pt x="57797" y="28022"/>
                      </a:lnTo>
                      <a:lnTo>
                        <a:pt x="57797" y="21958"/>
                      </a:lnTo>
                      <a:lnTo>
                        <a:pt x="46404" y="21958"/>
                      </a:lnTo>
                      <a:lnTo>
                        <a:pt x="46404" y="30320"/>
                      </a:lnTo>
                      <a:lnTo>
                        <a:pt x="42574" y="30320"/>
                      </a:lnTo>
                      <a:lnTo>
                        <a:pt x="42574" y="8267"/>
                      </a:lnTo>
                      <a:lnTo>
                        <a:pt x="36925" y="8267"/>
                      </a:lnTo>
                      <a:lnTo>
                        <a:pt x="36925" y="25213"/>
                      </a:lnTo>
                      <a:lnTo>
                        <a:pt x="33382" y="25213"/>
                      </a:lnTo>
                      <a:lnTo>
                        <a:pt x="33382" y="15352"/>
                      </a:lnTo>
                      <a:lnTo>
                        <a:pt x="31755" y="16724"/>
                      </a:lnTo>
                      <a:lnTo>
                        <a:pt x="31755" y="24671"/>
                      </a:lnTo>
                      <a:lnTo>
                        <a:pt x="28659" y="24671"/>
                      </a:lnTo>
                      <a:lnTo>
                        <a:pt x="28659" y="20075"/>
                      </a:lnTo>
                      <a:lnTo>
                        <a:pt x="24797" y="20075"/>
                      </a:lnTo>
                      <a:lnTo>
                        <a:pt x="24797" y="29394"/>
                      </a:lnTo>
                      <a:lnTo>
                        <a:pt x="23457" y="29394"/>
                      </a:lnTo>
                      <a:lnTo>
                        <a:pt x="23457" y="13596"/>
                      </a:lnTo>
                      <a:lnTo>
                        <a:pt x="21989" y="13596"/>
                      </a:lnTo>
                      <a:lnTo>
                        <a:pt x="21989" y="24798"/>
                      </a:lnTo>
                      <a:lnTo>
                        <a:pt x="19021" y="24798"/>
                      </a:lnTo>
                      <a:lnTo>
                        <a:pt x="19021" y="11682"/>
                      </a:lnTo>
                      <a:lnTo>
                        <a:pt x="13851" y="11682"/>
                      </a:lnTo>
                      <a:lnTo>
                        <a:pt x="13851" y="5650"/>
                      </a:lnTo>
                      <a:lnTo>
                        <a:pt x="12798" y="5650"/>
                      </a:lnTo>
                      <a:lnTo>
                        <a:pt x="12798" y="11682"/>
                      </a:lnTo>
                      <a:lnTo>
                        <a:pt x="0" y="11682"/>
                      </a:lnTo>
                      <a:lnTo>
                        <a:pt x="0" y="77425"/>
                      </a:lnTo>
                      <a:lnTo>
                        <a:pt x="199465" y="77425"/>
                      </a:lnTo>
                      <a:lnTo>
                        <a:pt x="199465" y="6097"/>
                      </a:lnTo>
                      <a:lnTo>
                        <a:pt x="193178" y="6097"/>
                      </a:lnTo>
                      <a:lnTo>
                        <a:pt x="193178" y="12447"/>
                      </a:lnTo>
                      <a:lnTo>
                        <a:pt x="189635" y="12447"/>
                      </a:lnTo>
                      <a:lnTo>
                        <a:pt x="189635" y="1"/>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7" name="Google Shape;661;p13">
                <a:extLst>
                  <a:ext uri="{FF2B5EF4-FFF2-40B4-BE49-F238E27FC236}">
                    <a16:creationId xmlns:a16="http://schemas.microsoft.com/office/drawing/2014/main" id="{26401BD5-F9BE-B633-217B-CED2FBB6CE44}"/>
                  </a:ext>
                </a:extLst>
              </p:cNvPr>
              <p:cNvSpPr/>
              <p:nvPr/>
            </p:nvSpPr>
            <p:spPr>
              <a:xfrm>
                <a:off x="5588800" y="3898726"/>
                <a:ext cx="529200" cy="780900"/>
              </a:xfrm>
              <a:prstGeom prst="rect">
                <a:avLst/>
              </a:pr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grpSp>
        <p:nvGrpSpPr>
          <p:cNvPr id="1478" name="Google Shape;1478;p31">
            <a:extLst>
              <a:ext uri="{FF2B5EF4-FFF2-40B4-BE49-F238E27FC236}">
                <a16:creationId xmlns:a16="http://schemas.microsoft.com/office/drawing/2014/main" id="{A79E8792-3B99-304C-C600-46B64105AEEF}"/>
              </a:ext>
            </a:extLst>
          </p:cNvPr>
          <p:cNvGrpSpPr/>
          <p:nvPr/>
        </p:nvGrpSpPr>
        <p:grpSpPr>
          <a:xfrm>
            <a:off x="3643213" y="-1373199"/>
            <a:ext cx="10405731" cy="8746267"/>
            <a:chOff x="2732410" y="-1029899"/>
            <a:chExt cx="7804298" cy="6559700"/>
          </a:xfrm>
        </p:grpSpPr>
        <p:sp>
          <p:nvSpPr>
            <p:cNvPr id="1479" name="Google Shape;1479;p31">
              <a:extLst>
                <a:ext uri="{FF2B5EF4-FFF2-40B4-BE49-F238E27FC236}">
                  <a16:creationId xmlns:a16="http://schemas.microsoft.com/office/drawing/2014/main" id="{BCFB61F2-5736-CD03-A665-418EABFBC83A}"/>
                </a:ext>
              </a:extLst>
            </p:cNvPr>
            <p:cNvSpPr/>
            <p:nvPr/>
          </p:nvSpPr>
          <p:spPr>
            <a:xfrm>
              <a:off x="5147475" y="2359301"/>
              <a:ext cx="3996503" cy="1919564"/>
            </a:xfrm>
            <a:custGeom>
              <a:avLst/>
              <a:gdLst/>
              <a:ahLst/>
              <a:cxnLst/>
              <a:rect l="l" t="t" r="r" b="b"/>
              <a:pathLst>
                <a:path w="66434" h="29567" extrusionOk="0">
                  <a:moveTo>
                    <a:pt x="65479" y="0"/>
                  </a:moveTo>
                  <a:cubicBezTo>
                    <a:pt x="64321" y="0"/>
                    <a:pt x="63169" y="256"/>
                    <a:pt x="62157" y="792"/>
                  </a:cubicBezTo>
                  <a:cubicBezTo>
                    <a:pt x="58664" y="2639"/>
                    <a:pt x="57095" y="7473"/>
                    <a:pt x="58867" y="11016"/>
                  </a:cubicBezTo>
                  <a:cubicBezTo>
                    <a:pt x="54995" y="11168"/>
                    <a:pt x="51831" y="15445"/>
                    <a:pt x="52793" y="19216"/>
                  </a:cubicBezTo>
                  <a:cubicBezTo>
                    <a:pt x="51728" y="16323"/>
                    <a:pt x="48675" y="14277"/>
                    <a:pt x="45605" y="14277"/>
                  </a:cubicBezTo>
                  <a:cubicBezTo>
                    <a:pt x="45318" y="14277"/>
                    <a:pt x="45031" y="14295"/>
                    <a:pt x="44745" y="14331"/>
                  </a:cubicBezTo>
                  <a:cubicBezTo>
                    <a:pt x="44770" y="12408"/>
                    <a:pt x="43404" y="10561"/>
                    <a:pt x="41582" y="10029"/>
                  </a:cubicBezTo>
                  <a:cubicBezTo>
                    <a:pt x="41200" y="9919"/>
                    <a:pt x="40805" y="9867"/>
                    <a:pt x="40411" y="9867"/>
                  </a:cubicBezTo>
                  <a:cubicBezTo>
                    <a:pt x="38896" y="9867"/>
                    <a:pt x="37384" y="10642"/>
                    <a:pt x="36621" y="11927"/>
                  </a:cubicBezTo>
                  <a:cubicBezTo>
                    <a:pt x="35721" y="11415"/>
                    <a:pt x="34678" y="11153"/>
                    <a:pt x="33635" y="11153"/>
                  </a:cubicBezTo>
                  <a:cubicBezTo>
                    <a:pt x="32772" y="11153"/>
                    <a:pt x="31909" y="11333"/>
                    <a:pt x="31129" y="11699"/>
                  </a:cubicBezTo>
                  <a:cubicBezTo>
                    <a:pt x="29434" y="12535"/>
                    <a:pt x="28194" y="14281"/>
                    <a:pt x="27941" y="16128"/>
                  </a:cubicBezTo>
                  <a:cubicBezTo>
                    <a:pt x="27800" y="16116"/>
                    <a:pt x="27659" y="16110"/>
                    <a:pt x="27519" y="16110"/>
                  </a:cubicBezTo>
                  <a:cubicBezTo>
                    <a:pt x="24513" y="16110"/>
                    <a:pt x="21745" y="18901"/>
                    <a:pt x="21842" y="21924"/>
                  </a:cubicBezTo>
                  <a:cubicBezTo>
                    <a:pt x="20956" y="21281"/>
                    <a:pt x="19868" y="20952"/>
                    <a:pt x="18788" y="20952"/>
                  </a:cubicBezTo>
                  <a:cubicBezTo>
                    <a:pt x="17955" y="20952"/>
                    <a:pt x="17128" y="21147"/>
                    <a:pt x="16400" y="21544"/>
                  </a:cubicBezTo>
                  <a:cubicBezTo>
                    <a:pt x="14679" y="22480"/>
                    <a:pt x="13616" y="24429"/>
                    <a:pt x="13743" y="26327"/>
                  </a:cubicBezTo>
                  <a:lnTo>
                    <a:pt x="2835" y="28883"/>
                  </a:lnTo>
                  <a:cubicBezTo>
                    <a:pt x="1874" y="29111"/>
                    <a:pt x="963" y="29339"/>
                    <a:pt x="1" y="29567"/>
                  </a:cubicBezTo>
                  <a:cubicBezTo>
                    <a:pt x="1646" y="29516"/>
                    <a:pt x="3316" y="29491"/>
                    <a:pt x="5012" y="29465"/>
                  </a:cubicBezTo>
                  <a:cubicBezTo>
                    <a:pt x="25461" y="29086"/>
                    <a:pt x="45935" y="28706"/>
                    <a:pt x="66434" y="28327"/>
                  </a:cubicBezTo>
                  <a:lnTo>
                    <a:pt x="66434" y="58"/>
                  </a:lnTo>
                  <a:cubicBezTo>
                    <a:pt x="66117" y="20"/>
                    <a:pt x="65798" y="0"/>
                    <a:pt x="65479"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80" name="Google Shape;1480;p31">
              <a:extLst>
                <a:ext uri="{FF2B5EF4-FFF2-40B4-BE49-F238E27FC236}">
                  <a16:creationId xmlns:a16="http://schemas.microsoft.com/office/drawing/2014/main" id="{E3BC0B01-AAF0-B418-6C23-FC67CA909FA1}"/>
                </a:ext>
              </a:extLst>
            </p:cNvPr>
            <p:cNvSpPr/>
            <p:nvPr/>
          </p:nvSpPr>
          <p:spPr>
            <a:xfrm>
              <a:off x="5617001" y="2799147"/>
              <a:ext cx="3526999" cy="1809425"/>
            </a:xfrm>
            <a:custGeom>
              <a:avLst/>
              <a:gdLst/>
              <a:ahLst/>
              <a:cxnLst/>
              <a:rect l="l" t="t" r="r" b="b"/>
              <a:pathLst>
                <a:path w="6815457" h="3496473" extrusionOk="0">
                  <a:moveTo>
                    <a:pt x="6808905" y="1176751"/>
                  </a:moveTo>
                  <a:lnTo>
                    <a:pt x="6723564" y="1176751"/>
                  </a:lnTo>
                  <a:lnTo>
                    <a:pt x="6723564" y="999005"/>
                  </a:lnTo>
                  <a:lnTo>
                    <a:pt x="5972331" y="999005"/>
                  </a:lnTo>
                  <a:lnTo>
                    <a:pt x="5972331" y="1185260"/>
                  </a:lnTo>
                  <a:lnTo>
                    <a:pt x="5912601" y="1185260"/>
                  </a:lnTo>
                  <a:lnTo>
                    <a:pt x="5912601" y="541833"/>
                  </a:lnTo>
                  <a:lnTo>
                    <a:pt x="5613776" y="541833"/>
                  </a:lnTo>
                  <a:lnTo>
                    <a:pt x="5613776" y="440239"/>
                  </a:lnTo>
                  <a:lnTo>
                    <a:pt x="5408886" y="440239"/>
                  </a:lnTo>
                  <a:lnTo>
                    <a:pt x="5408886" y="567189"/>
                  </a:lnTo>
                  <a:lnTo>
                    <a:pt x="5314951" y="567189"/>
                  </a:lnTo>
                  <a:lnTo>
                    <a:pt x="5314951" y="1854043"/>
                  </a:lnTo>
                  <a:lnTo>
                    <a:pt x="5135673" y="1854043"/>
                  </a:lnTo>
                  <a:lnTo>
                    <a:pt x="5135673" y="1346074"/>
                  </a:lnTo>
                  <a:lnTo>
                    <a:pt x="5067433" y="1346074"/>
                  </a:lnTo>
                  <a:lnTo>
                    <a:pt x="5067433" y="990496"/>
                  </a:lnTo>
                  <a:lnTo>
                    <a:pt x="5024719" y="948208"/>
                  </a:lnTo>
                  <a:lnTo>
                    <a:pt x="5024719" y="304781"/>
                  </a:lnTo>
                  <a:lnTo>
                    <a:pt x="4922275" y="304781"/>
                  </a:lnTo>
                  <a:lnTo>
                    <a:pt x="4922275" y="0"/>
                  </a:lnTo>
                  <a:lnTo>
                    <a:pt x="4580736" y="0"/>
                  </a:lnTo>
                  <a:lnTo>
                    <a:pt x="4580736" y="262408"/>
                  </a:lnTo>
                  <a:lnTo>
                    <a:pt x="4495394" y="262408"/>
                  </a:lnTo>
                  <a:lnTo>
                    <a:pt x="4495394" y="380934"/>
                  </a:lnTo>
                  <a:lnTo>
                    <a:pt x="4418560" y="380934"/>
                  </a:lnTo>
                  <a:lnTo>
                    <a:pt x="4418560" y="1075157"/>
                  </a:lnTo>
                  <a:lnTo>
                    <a:pt x="4307607" y="1075157"/>
                  </a:lnTo>
                  <a:lnTo>
                    <a:pt x="4307607" y="761953"/>
                  </a:lnTo>
                  <a:lnTo>
                    <a:pt x="3470948" y="761953"/>
                  </a:lnTo>
                  <a:lnTo>
                    <a:pt x="3470948" y="1168328"/>
                  </a:lnTo>
                  <a:lnTo>
                    <a:pt x="3257550" y="1168328"/>
                  </a:lnTo>
                  <a:lnTo>
                    <a:pt x="3257550" y="1092090"/>
                  </a:lnTo>
                  <a:lnTo>
                    <a:pt x="3112392" y="1092090"/>
                  </a:lnTo>
                  <a:lnTo>
                    <a:pt x="3112392" y="1210616"/>
                  </a:lnTo>
                  <a:lnTo>
                    <a:pt x="2830670" y="1210616"/>
                  </a:lnTo>
                  <a:lnTo>
                    <a:pt x="2830670" y="1015937"/>
                  </a:lnTo>
                  <a:lnTo>
                    <a:pt x="2600169" y="1015937"/>
                  </a:lnTo>
                  <a:lnTo>
                    <a:pt x="2600169" y="871970"/>
                  </a:lnTo>
                  <a:lnTo>
                    <a:pt x="2437994" y="871970"/>
                  </a:lnTo>
                  <a:lnTo>
                    <a:pt x="2437994" y="982072"/>
                  </a:lnTo>
                  <a:lnTo>
                    <a:pt x="1959891" y="982072"/>
                  </a:lnTo>
                  <a:lnTo>
                    <a:pt x="1959891" y="2285858"/>
                  </a:lnTo>
                  <a:lnTo>
                    <a:pt x="1712288" y="2285858"/>
                  </a:lnTo>
                  <a:lnTo>
                    <a:pt x="1712288" y="2421317"/>
                  </a:lnTo>
                  <a:lnTo>
                    <a:pt x="1584317" y="2421317"/>
                  </a:lnTo>
                  <a:lnTo>
                    <a:pt x="1584317" y="2544097"/>
                  </a:lnTo>
                  <a:lnTo>
                    <a:pt x="1251287" y="2544097"/>
                  </a:lnTo>
                  <a:lnTo>
                    <a:pt x="1251287" y="2836115"/>
                  </a:lnTo>
                  <a:lnTo>
                    <a:pt x="1174454" y="2836115"/>
                  </a:lnTo>
                  <a:lnTo>
                    <a:pt x="1174454" y="1684720"/>
                  </a:lnTo>
                  <a:lnTo>
                    <a:pt x="474444" y="1684720"/>
                  </a:lnTo>
                  <a:lnTo>
                    <a:pt x="474444" y="1896416"/>
                  </a:lnTo>
                  <a:lnTo>
                    <a:pt x="64666" y="1896416"/>
                  </a:lnTo>
                  <a:lnTo>
                    <a:pt x="64666" y="2632928"/>
                  </a:lnTo>
                  <a:lnTo>
                    <a:pt x="0" y="2632928"/>
                  </a:lnTo>
                  <a:lnTo>
                    <a:pt x="0" y="3496474"/>
                  </a:lnTo>
                  <a:lnTo>
                    <a:pt x="6815457" y="3496474"/>
                  </a:lnTo>
                  <a:lnTo>
                    <a:pt x="6808905" y="1176751"/>
                  </a:lnTo>
                  <a:close/>
                </a:path>
              </a:pathLst>
            </a:custGeom>
            <a:solidFill>
              <a:schemeClr val="accent5"/>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grpSp>
          <p:nvGrpSpPr>
            <p:cNvPr id="1481" name="Google Shape;1481;p31">
              <a:extLst>
                <a:ext uri="{FF2B5EF4-FFF2-40B4-BE49-F238E27FC236}">
                  <a16:creationId xmlns:a16="http://schemas.microsoft.com/office/drawing/2014/main" id="{1FA9F5CE-B51D-0130-A179-2ABF20CB87B8}"/>
                </a:ext>
              </a:extLst>
            </p:cNvPr>
            <p:cNvGrpSpPr/>
            <p:nvPr/>
          </p:nvGrpSpPr>
          <p:grpSpPr>
            <a:xfrm>
              <a:off x="6159894" y="328686"/>
              <a:ext cx="4376814" cy="4162309"/>
              <a:chOff x="6050712" y="1221098"/>
              <a:chExt cx="4376814" cy="4162309"/>
            </a:xfrm>
          </p:grpSpPr>
          <p:sp>
            <p:nvSpPr>
              <p:cNvPr id="1482" name="Google Shape;1482;p31">
                <a:extLst>
                  <a:ext uri="{FF2B5EF4-FFF2-40B4-BE49-F238E27FC236}">
                    <a16:creationId xmlns:a16="http://schemas.microsoft.com/office/drawing/2014/main" id="{6B819E59-653C-3783-2277-74D5675F50C2}"/>
                  </a:ext>
                </a:extLst>
              </p:cNvPr>
              <p:cNvSpPr/>
              <p:nvPr/>
            </p:nvSpPr>
            <p:spPr>
              <a:xfrm rot="2700000">
                <a:off x="7417499" y="1073424"/>
                <a:ext cx="1428736" cy="4457657"/>
              </a:xfrm>
              <a:custGeom>
                <a:avLst/>
                <a:gdLst/>
                <a:ahLst/>
                <a:cxnLst/>
                <a:rect l="l" t="t" r="r" b="b"/>
                <a:pathLst>
                  <a:path w="57150" h="178308" extrusionOk="0">
                    <a:moveTo>
                      <a:pt x="57150" y="178308"/>
                    </a:moveTo>
                    <a:lnTo>
                      <a:pt x="31623" y="0"/>
                    </a:lnTo>
                    <a:lnTo>
                      <a:pt x="0" y="0"/>
                    </a:lnTo>
                    <a:close/>
                  </a:path>
                </a:pathLst>
              </a:custGeom>
              <a:solidFill>
                <a:srgbClr val="FFC581">
                  <a:alpha val="36080"/>
                </a:srgbClr>
              </a:solidFill>
              <a:ln>
                <a:noFill/>
              </a:ln>
            </p:spPr>
            <p:txBody>
              <a:bodyPr/>
              <a:lstStyle/>
              <a:p>
                <a:pPr defTabSz="1219170">
                  <a:buClr>
                    <a:srgbClr val="000000"/>
                  </a:buClr>
                </a:pPr>
                <a:endParaRPr lang="en-SG" sz="1867" kern="0">
                  <a:solidFill>
                    <a:srgbClr val="000000"/>
                  </a:solidFill>
                  <a:latin typeface="Arial"/>
                  <a:cs typeface="Arial"/>
                  <a:sym typeface="Arial"/>
                </a:endParaRPr>
              </a:p>
            </p:txBody>
          </p:sp>
          <p:sp>
            <p:nvSpPr>
              <p:cNvPr id="1483" name="Google Shape;1483;p31">
                <a:extLst>
                  <a:ext uri="{FF2B5EF4-FFF2-40B4-BE49-F238E27FC236}">
                    <a16:creationId xmlns:a16="http://schemas.microsoft.com/office/drawing/2014/main" id="{4164DB0B-D46F-37C8-7437-19D1588E3773}"/>
                  </a:ext>
                </a:extLst>
              </p:cNvPr>
              <p:cNvSpPr/>
              <p:nvPr/>
            </p:nvSpPr>
            <p:spPr>
              <a:xfrm rot="2978167">
                <a:off x="7552405" y="1137127"/>
                <a:ext cx="1428662" cy="4457427"/>
              </a:xfrm>
              <a:custGeom>
                <a:avLst/>
                <a:gdLst/>
                <a:ahLst/>
                <a:cxnLst/>
                <a:rect l="l" t="t" r="r" b="b"/>
                <a:pathLst>
                  <a:path w="57150" h="178308" extrusionOk="0">
                    <a:moveTo>
                      <a:pt x="57150" y="178308"/>
                    </a:moveTo>
                    <a:lnTo>
                      <a:pt x="31623" y="0"/>
                    </a:lnTo>
                    <a:lnTo>
                      <a:pt x="0" y="0"/>
                    </a:lnTo>
                    <a:close/>
                  </a:path>
                </a:pathLst>
              </a:custGeom>
              <a:solidFill>
                <a:srgbClr val="FFC581">
                  <a:alpha val="36080"/>
                </a:srgbClr>
              </a:solidFill>
              <a:ln>
                <a:noFill/>
              </a:ln>
            </p:spPr>
            <p:txBody>
              <a:bodyPr/>
              <a:lstStyle/>
              <a:p>
                <a:pPr defTabSz="1219170">
                  <a:buClr>
                    <a:srgbClr val="000000"/>
                  </a:buClr>
                </a:pPr>
                <a:endParaRPr lang="en-SG" sz="1867" kern="0">
                  <a:solidFill>
                    <a:srgbClr val="000000"/>
                  </a:solidFill>
                  <a:latin typeface="Arial"/>
                  <a:cs typeface="Arial"/>
                  <a:sym typeface="Arial"/>
                </a:endParaRPr>
              </a:p>
            </p:txBody>
          </p:sp>
        </p:grpSp>
        <p:grpSp>
          <p:nvGrpSpPr>
            <p:cNvPr id="1484" name="Google Shape;1484;p31">
              <a:extLst>
                <a:ext uri="{FF2B5EF4-FFF2-40B4-BE49-F238E27FC236}">
                  <a16:creationId xmlns:a16="http://schemas.microsoft.com/office/drawing/2014/main" id="{D6BAAEB0-20DC-153A-7713-F32FACDF8F80}"/>
                </a:ext>
              </a:extLst>
            </p:cNvPr>
            <p:cNvGrpSpPr/>
            <p:nvPr/>
          </p:nvGrpSpPr>
          <p:grpSpPr>
            <a:xfrm rot="1080974">
              <a:off x="3451191" y="-442520"/>
              <a:ext cx="4652137" cy="5384942"/>
              <a:chOff x="-1004177" y="938274"/>
              <a:chExt cx="3434812" cy="4727963"/>
            </a:xfrm>
          </p:grpSpPr>
          <p:sp>
            <p:nvSpPr>
              <p:cNvPr id="1485" name="Google Shape;1485;p31">
                <a:extLst>
                  <a:ext uri="{FF2B5EF4-FFF2-40B4-BE49-F238E27FC236}">
                    <a16:creationId xmlns:a16="http://schemas.microsoft.com/office/drawing/2014/main" id="{149AF8F4-A77F-2EF9-C9CF-95A9C7EB953B}"/>
                  </a:ext>
                </a:extLst>
              </p:cNvPr>
              <p:cNvSpPr/>
              <p:nvPr/>
            </p:nvSpPr>
            <p:spPr>
              <a:xfrm rot="-1766016">
                <a:off x="-1125" y="1145304"/>
                <a:ext cx="1428708" cy="4457568"/>
              </a:xfrm>
              <a:custGeom>
                <a:avLst/>
                <a:gdLst/>
                <a:ahLst/>
                <a:cxnLst/>
                <a:rect l="l" t="t" r="r" b="b"/>
                <a:pathLst>
                  <a:path w="57150" h="178308" extrusionOk="0">
                    <a:moveTo>
                      <a:pt x="57150" y="178308"/>
                    </a:moveTo>
                    <a:lnTo>
                      <a:pt x="31623" y="0"/>
                    </a:lnTo>
                    <a:lnTo>
                      <a:pt x="0" y="0"/>
                    </a:lnTo>
                    <a:close/>
                  </a:path>
                </a:pathLst>
              </a:custGeom>
              <a:solidFill>
                <a:srgbClr val="FFC581">
                  <a:alpha val="36080"/>
                </a:srgbClr>
              </a:solidFill>
              <a:ln>
                <a:noFill/>
              </a:ln>
            </p:spPr>
            <p:txBody>
              <a:bodyPr/>
              <a:lstStyle/>
              <a:p>
                <a:pPr defTabSz="1219170">
                  <a:buClr>
                    <a:srgbClr val="000000"/>
                  </a:buClr>
                </a:pPr>
                <a:endParaRPr lang="en-SG" sz="1867" kern="0">
                  <a:solidFill>
                    <a:srgbClr val="000000"/>
                  </a:solidFill>
                  <a:latin typeface="Arial"/>
                  <a:cs typeface="Arial"/>
                  <a:sym typeface="Arial"/>
                </a:endParaRPr>
              </a:p>
            </p:txBody>
          </p:sp>
          <p:sp>
            <p:nvSpPr>
              <p:cNvPr id="1486" name="Google Shape;1486;p31">
                <a:extLst>
                  <a:ext uri="{FF2B5EF4-FFF2-40B4-BE49-F238E27FC236}">
                    <a16:creationId xmlns:a16="http://schemas.microsoft.com/office/drawing/2014/main" id="{41CE25A9-3E2D-630E-7BA7-6E8176DF9A6B}"/>
                  </a:ext>
                </a:extLst>
              </p:cNvPr>
              <p:cNvSpPr/>
              <p:nvPr/>
            </p:nvSpPr>
            <p:spPr>
              <a:xfrm rot="-1488261">
                <a:off x="96588" y="1032344"/>
                <a:ext cx="1428678" cy="4457476"/>
              </a:xfrm>
              <a:custGeom>
                <a:avLst/>
                <a:gdLst/>
                <a:ahLst/>
                <a:cxnLst/>
                <a:rect l="l" t="t" r="r" b="b"/>
                <a:pathLst>
                  <a:path w="57150" h="178308" extrusionOk="0">
                    <a:moveTo>
                      <a:pt x="57150" y="178308"/>
                    </a:moveTo>
                    <a:lnTo>
                      <a:pt x="31623" y="0"/>
                    </a:lnTo>
                    <a:lnTo>
                      <a:pt x="0" y="0"/>
                    </a:lnTo>
                    <a:close/>
                  </a:path>
                </a:pathLst>
              </a:custGeom>
              <a:solidFill>
                <a:srgbClr val="FFC581">
                  <a:alpha val="36080"/>
                </a:srgbClr>
              </a:solidFill>
              <a:ln>
                <a:noFill/>
              </a:ln>
            </p:spPr>
            <p:txBody>
              <a:bodyPr/>
              <a:lstStyle/>
              <a:p>
                <a:pPr defTabSz="1219170">
                  <a:buClr>
                    <a:srgbClr val="000000"/>
                  </a:buClr>
                </a:pPr>
                <a:endParaRPr lang="en-SG" sz="1867" kern="0">
                  <a:solidFill>
                    <a:srgbClr val="000000"/>
                  </a:solidFill>
                  <a:latin typeface="Arial"/>
                  <a:cs typeface="Arial"/>
                  <a:sym typeface="Arial"/>
                </a:endParaRPr>
              </a:p>
            </p:txBody>
          </p:sp>
        </p:grpSp>
        <p:grpSp>
          <p:nvGrpSpPr>
            <p:cNvPr id="1487" name="Google Shape;1487;p31">
              <a:extLst>
                <a:ext uri="{FF2B5EF4-FFF2-40B4-BE49-F238E27FC236}">
                  <a16:creationId xmlns:a16="http://schemas.microsoft.com/office/drawing/2014/main" id="{C2157FB1-9738-E6D2-E5A7-4CC15A438DCD}"/>
                </a:ext>
              </a:extLst>
            </p:cNvPr>
            <p:cNvGrpSpPr/>
            <p:nvPr/>
          </p:nvGrpSpPr>
          <p:grpSpPr>
            <a:xfrm>
              <a:off x="5276124" y="3794737"/>
              <a:ext cx="3119438" cy="1492281"/>
              <a:chOff x="6667499" y="3509962"/>
              <a:chExt cx="3119438" cy="1492281"/>
            </a:xfrm>
          </p:grpSpPr>
          <p:sp>
            <p:nvSpPr>
              <p:cNvPr id="1488" name="Google Shape;1488;p31">
                <a:extLst>
                  <a:ext uri="{FF2B5EF4-FFF2-40B4-BE49-F238E27FC236}">
                    <a16:creationId xmlns:a16="http://schemas.microsoft.com/office/drawing/2014/main" id="{A028BB3E-A473-F05C-1D95-09A2BD1FD56D}"/>
                  </a:ext>
                </a:extLst>
              </p:cNvPr>
              <p:cNvSpPr/>
              <p:nvPr/>
            </p:nvSpPr>
            <p:spPr>
              <a:xfrm>
                <a:off x="6667499" y="3602068"/>
                <a:ext cx="419100" cy="1397793"/>
              </a:xfrm>
              <a:custGeom>
                <a:avLst/>
                <a:gdLst/>
                <a:ahLst/>
                <a:cxnLst/>
                <a:rect l="l" t="t" r="r" b="b"/>
                <a:pathLst>
                  <a:path w="419100" h="1397793" extrusionOk="0">
                    <a:moveTo>
                      <a:pt x="333375" y="309848"/>
                    </a:moveTo>
                    <a:lnTo>
                      <a:pt x="333375" y="161544"/>
                    </a:lnTo>
                    <a:lnTo>
                      <a:pt x="209550" y="0"/>
                    </a:lnTo>
                    <a:lnTo>
                      <a:pt x="85725" y="161544"/>
                    </a:lnTo>
                    <a:lnTo>
                      <a:pt x="85725" y="309848"/>
                    </a:lnTo>
                    <a:lnTo>
                      <a:pt x="0" y="309848"/>
                    </a:lnTo>
                    <a:lnTo>
                      <a:pt x="0" y="1397794"/>
                    </a:lnTo>
                    <a:lnTo>
                      <a:pt x="419100" y="1397794"/>
                    </a:lnTo>
                    <a:lnTo>
                      <a:pt x="419100" y="309848"/>
                    </a:lnTo>
                    <a:lnTo>
                      <a:pt x="333375" y="309848"/>
                    </a:lnTo>
                    <a:close/>
                  </a:path>
                </a:pathLst>
              </a:custGeom>
              <a:solidFill>
                <a:schemeClr val="accen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489" name="Google Shape;1489;p31">
                <a:extLst>
                  <a:ext uri="{FF2B5EF4-FFF2-40B4-BE49-F238E27FC236}">
                    <a16:creationId xmlns:a16="http://schemas.microsoft.com/office/drawing/2014/main" id="{6200D11B-D5D6-7C6B-658D-8B255276CD52}"/>
                  </a:ext>
                </a:extLst>
              </p:cNvPr>
              <p:cNvSpPr/>
              <p:nvPr/>
            </p:nvSpPr>
            <p:spPr>
              <a:xfrm>
                <a:off x="7053262" y="3757612"/>
                <a:ext cx="266700" cy="1244631"/>
              </a:xfrm>
              <a:custGeom>
                <a:avLst/>
                <a:gdLst/>
                <a:ahLst/>
                <a:cxnLst/>
                <a:rect l="l" t="t" r="r" b="b"/>
                <a:pathLst>
                  <a:path w="266700" h="1244631" extrusionOk="0">
                    <a:moveTo>
                      <a:pt x="0" y="0"/>
                    </a:moveTo>
                    <a:lnTo>
                      <a:pt x="266700" y="0"/>
                    </a:lnTo>
                    <a:lnTo>
                      <a:pt x="266700" y="1244632"/>
                    </a:lnTo>
                    <a:lnTo>
                      <a:pt x="0" y="1244632"/>
                    </a:lnTo>
                    <a:close/>
                  </a:path>
                </a:pathLst>
              </a:custGeom>
              <a:solidFill>
                <a:schemeClr val="lt2"/>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490" name="Google Shape;1490;p31">
                <a:extLst>
                  <a:ext uri="{FF2B5EF4-FFF2-40B4-BE49-F238E27FC236}">
                    <a16:creationId xmlns:a16="http://schemas.microsoft.com/office/drawing/2014/main" id="{17ECD998-84CF-9590-84A3-EB7EA2150F31}"/>
                  </a:ext>
                </a:extLst>
              </p:cNvPr>
              <p:cNvSpPr/>
              <p:nvPr/>
            </p:nvSpPr>
            <p:spPr>
              <a:xfrm>
                <a:off x="7234237" y="3986212"/>
                <a:ext cx="266700" cy="1016031"/>
              </a:xfrm>
              <a:custGeom>
                <a:avLst/>
                <a:gdLst/>
                <a:ahLst/>
                <a:cxnLst/>
                <a:rect l="l" t="t" r="r" b="b"/>
                <a:pathLst>
                  <a:path w="266700" h="1016031" extrusionOk="0">
                    <a:moveTo>
                      <a:pt x="0" y="0"/>
                    </a:moveTo>
                    <a:lnTo>
                      <a:pt x="266700" y="0"/>
                    </a:lnTo>
                    <a:lnTo>
                      <a:pt x="266700" y="1016032"/>
                    </a:lnTo>
                    <a:lnTo>
                      <a:pt x="0" y="1016032"/>
                    </a:lnTo>
                    <a:close/>
                  </a:path>
                </a:pathLst>
              </a:custGeom>
              <a:solidFill>
                <a:schemeClr val="accen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491" name="Google Shape;1491;p31">
                <a:extLst>
                  <a:ext uri="{FF2B5EF4-FFF2-40B4-BE49-F238E27FC236}">
                    <a16:creationId xmlns:a16="http://schemas.microsoft.com/office/drawing/2014/main" id="{C12B5423-69F5-0EFE-04D6-9E073052B752}"/>
                  </a:ext>
                </a:extLst>
              </p:cNvPr>
              <p:cNvSpPr/>
              <p:nvPr/>
            </p:nvSpPr>
            <p:spPr>
              <a:xfrm>
                <a:off x="7386637" y="3757612"/>
                <a:ext cx="266700" cy="1244631"/>
              </a:xfrm>
              <a:custGeom>
                <a:avLst/>
                <a:gdLst/>
                <a:ahLst/>
                <a:cxnLst/>
                <a:rect l="l" t="t" r="r" b="b"/>
                <a:pathLst>
                  <a:path w="266700" h="1244631" extrusionOk="0">
                    <a:moveTo>
                      <a:pt x="0" y="0"/>
                    </a:moveTo>
                    <a:lnTo>
                      <a:pt x="266700" y="0"/>
                    </a:lnTo>
                    <a:lnTo>
                      <a:pt x="266700" y="1244632"/>
                    </a:lnTo>
                    <a:lnTo>
                      <a:pt x="0" y="1244632"/>
                    </a:lnTo>
                    <a:close/>
                  </a:path>
                </a:pathLst>
              </a:custGeom>
              <a:solidFill>
                <a:schemeClr val="lt2"/>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492" name="Google Shape;1492;p31">
                <a:extLst>
                  <a:ext uri="{FF2B5EF4-FFF2-40B4-BE49-F238E27FC236}">
                    <a16:creationId xmlns:a16="http://schemas.microsoft.com/office/drawing/2014/main" id="{821A3C80-8DA6-B57B-0DA2-21272D6A3C3E}"/>
                  </a:ext>
                </a:extLst>
              </p:cNvPr>
              <p:cNvSpPr/>
              <p:nvPr/>
            </p:nvSpPr>
            <p:spPr>
              <a:xfrm>
                <a:off x="8824912" y="3935443"/>
                <a:ext cx="419100" cy="1066800"/>
              </a:xfrm>
              <a:custGeom>
                <a:avLst/>
                <a:gdLst/>
                <a:ahLst/>
                <a:cxnLst/>
                <a:rect l="l" t="t" r="r" b="b"/>
                <a:pathLst>
                  <a:path w="419100" h="1066800" extrusionOk="0">
                    <a:moveTo>
                      <a:pt x="419100" y="1066800"/>
                    </a:moveTo>
                    <a:lnTo>
                      <a:pt x="419100" y="298418"/>
                    </a:lnTo>
                    <a:lnTo>
                      <a:pt x="333375" y="298418"/>
                    </a:lnTo>
                    <a:lnTo>
                      <a:pt x="333375" y="155543"/>
                    </a:lnTo>
                    <a:lnTo>
                      <a:pt x="209550" y="0"/>
                    </a:lnTo>
                    <a:lnTo>
                      <a:pt x="85725" y="155543"/>
                    </a:lnTo>
                    <a:lnTo>
                      <a:pt x="85725" y="298418"/>
                    </a:lnTo>
                    <a:lnTo>
                      <a:pt x="0" y="298418"/>
                    </a:lnTo>
                    <a:lnTo>
                      <a:pt x="0" y="1066800"/>
                    </a:lnTo>
                    <a:lnTo>
                      <a:pt x="419100" y="1066800"/>
                    </a:lnTo>
                    <a:close/>
                  </a:path>
                </a:pathLst>
              </a:custGeom>
              <a:solidFill>
                <a:schemeClr val="lt2"/>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493" name="Google Shape;1493;p31">
                <a:extLst>
                  <a:ext uri="{FF2B5EF4-FFF2-40B4-BE49-F238E27FC236}">
                    <a16:creationId xmlns:a16="http://schemas.microsoft.com/office/drawing/2014/main" id="{E7DFD81E-D2CD-9D73-9973-88E19DE67AEB}"/>
                  </a:ext>
                </a:extLst>
              </p:cNvPr>
              <p:cNvSpPr/>
              <p:nvPr/>
            </p:nvSpPr>
            <p:spPr>
              <a:xfrm>
                <a:off x="7653337" y="3881437"/>
                <a:ext cx="419100" cy="1120806"/>
              </a:xfrm>
              <a:custGeom>
                <a:avLst/>
                <a:gdLst/>
                <a:ahLst/>
                <a:cxnLst/>
                <a:rect l="l" t="t" r="r" b="b"/>
                <a:pathLst>
                  <a:path w="419100" h="1120806" extrusionOk="0">
                    <a:moveTo>
                      <a:pt x="419100" y="1120807"/>
                    </a:moveTo>
                    <a:lnTo>
                      <a:pt x="419100" y="381000"/>
                    </a:lnTo>
                    <a:lnTo>
                      <a:pt x="333375" y="381000"/>
                    </a:lnTo>
                    <a:lnTo>
                      <a:pt x="333375" y="238125"/>
                    </a:lnTo>
                    <a:lnTo>
                      <a:pt x="238125" y="238125"/>
                    </a:lnTo>
                    <a:lnTo>
                      <a:pt x="238125" y="0"/>
                    </a:lnTo>
                    <a:lnTo>
                      <a:pt x="180975" y="0"/>
                    </a:lnTo>
                    <a:lnTo>
                      <a:pt x="180975" y="238125"/>
                    </a:lnTo>
                    <a:lnTo>
                      <a:pt x="85725" y="238125"/>
                    </a:lnTo>
                    <a:lnTo>
                      <a:pt x="85725" y="381000"/>
                    </a:lnTo>
                    <a:lnTo>
                      <a:pt x="0" y="381000"/>
                    </a:lnTo>
                    <a:lnTo>
                      <a:pt x="0" y="1120807"/>
                    </a:lnTo>
                    <a:lnTo>
                      <a:pt x="419100" y="1120807"/>
                    </a:lnTo>
                    <a:close/>
                  </a:path>
                </a:pathLst>
              </a:custGeom>
              <a:solidFill>
                <a:schemeClr val="lt2"/>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494" name="Google Shape;1494;p31">
                <a:extLst>
                  <a:ext uri="{FF2B5EF4-FFF2-40B4-BE49-F238E27FC236}">
                    <a16:creationId xmlns:a16="http://schemas.microsoft.com/office/drawing/2014/main" id="{E4AE99AD-401B-C283-A63F-83FDCAA8462E}"/>
                  </a:ext>
                </a:extLst>
              </p:cNvPr>
              <p:cNvSpPr/>
              <p:nvPr/>
            </p:nvSpPr>
            <p:spPr>
              <a:xfrm>
                <a:off x="7953374" y="3509962"/>
                <a:ext cx="257175" cy="1489900"/>
              </a:xfrm>
              <a:custGeom>
                <a:avLst/>
                <a:gdLst/>
                <a:ahLst/>
                <a:cxnLst/>
                <a:rect l="l" t="t" r="r" b="b"/>
                <a:pathLst>
                  <a:path w="257175" h="1489900" extrusionOk="0">
                    <a:moveTo>
                      <a:pt x="209550" y="238792"/>
                    </a:moveTo>
                    <a:lnTo>
                      <a:pt x="209550" y="152781"/>
                    </a:lnTo>
                    <a:lnTo>
                      <a:pt x="152400" y="152781"/>
                    </a:lnTo>
                    <a:lnTo>
                      <a:pt x="152400" y="0"/>
                    </a:lnTo>
                    <a:lnTo>
                      <a:pt x="114300" y="0"/>
                    </a:lnTo>
                    <a:lnTo>
                      <a:pt x="114300" y="152781"/>
                    </a:lnTo>
                    <a:lnTo>
                      <a:pt x="57150" y="152781"/>
                    </a:lnTo>
                    <a:lnTo>
                      <a:pt x="57150" y="238792"/>
                    </a:lnTo>
                    <a:lnTo>
                      <a:pt x="0" y="238792"/>
                    </a:lnTo>
                    <a:lnTo>
                      <a:pt x="0" y="1489901"/>
                    </a:lnTo>
                    <a:lnTo>
                      <a:pt x="257175" y="1489901"/>
                    </a:lnTo>
                    <a:lnTo>
                      <a:pt x="257175" y="238792"/>
                    </a:lnTo>
                    <a:lnTo>
                      <a:pt x="209550" y="238792"/>
                    </a:lnTo>
                    <a:close/>
                  </a:path>
                </a:pathLst>
              </a:custGeom>
              <a:solidFill>
                <a:schemeClr val="accen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495" name="Google Shape;1495;p31">
                <a:extLst>
                  <a:ext uri="{FF2B5EF4-FFF2-40B4-BE49-F238E27FC236}">
                    <a16:creationId xmlns:a16="http://schemas.microsoft.com/office/drawing/2014/main" id="{322D8888-4A08-D555-9DA0-3253E2F7F41A}"/>
                  </a:ext>
                </a:extLst>
              </p:cNvPr>
              <p:cNvSpPr/>
              <p:nvPr/>
            </p:nvSpPr>
            <p:spPr>
              <a:xfrm>
                <a:off x="8334374" y="3567112"/>
                <a:ext cx="419100" cy="1432750"/>
              </a:xfrm>
              <a:custGeom>
                <a:avLst/>
                <a:gdLst/>
                <a:ahLst/>
                <a:cxnLst/>
                <a:rect l="l" t="t" r="r" b="b"/>
                <a:pathLst>
                  <a:path w="419100" h="1432750" extrusionOk="0">
                    <a:moveTo>
                      <a:pt x="228600" y="0"/>
                    </a:moveTo>
                    <a:lnTo>
                      <a:pt x="228600" y="115919"/>
                    </a:lnTo>
                    <a:lnTo>
                      <a:pt x="85725" y="115919"/>
                    </a:lnTo>
                    <a:lnTo>
                      <a:pt x="85725" y="273939"/>
                    </a:lnTo>
                    <a:lnTo>
                      <a:pt x="0" y="273939"/>
                    </a:lnTo>
                    <a:lnTo>
                      <a:pt x="0" y="1432751"/>
                    </a:lnTo>
                    <a:lnTo>
                      <a:pt x="419100" y="1432751"/>
                    </a:lnTo>
                    <a:lnTo>
                      <a:pt x="419100" y="1158812"/>
                    </a:lnTo>
                    <a:lnTo>
                      <a:pt x="419100" y="273939"/>
                    </a:lnTo>
                    <a:lnTo>
                      <a:pt x="419100" y="0"/>
                    </a:lnTo>
                    <a:lnTo>
                      <a:pt x="228600" y="0"/>
                    </a:lnTo>
                    <a:close/>
                  </a:path>
                </a:pathLst>
              </a:custGeom>
              <a:solidFill>
                <a:schemeClr val="accen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496" name="Google Shape;1496;p31">
                <a:extLst>
                  <a:ext uri="{FF2B5EF4-FFF2-40B4-BE49-F238E27FC236}">
                    <a16:creationId xmlns:a16="http://schemas.microsoft.com/office/drawing/2014/main" id="{910129A7-1F5E-4239-A1D0-B885E6390CA3}"/>
                  </a:ext>
                </a:extLst>
              </p:cNvPr>
              <p:cNvSpPr/>
              <p:nvPr/>
            </p:nvSpPr>
            <p:spPr>
              <a:xfrm>
                <a:off x="8091487" y="3919537"/>
                <a:ext cx="419100" cy="1082706"/>
              </a:xfrm>
              <a:custGeom>
                <a:avLst/>
                <a:gdLst/>
                <a:ahLst/>
                <a:cxnLst/>
                <a:rect l="l" t="t" r="r" b="b"/>
                <a:pathLst>
                  <a:path w="419100" h="1082706" extrusionOk="0">
                    <a:moveTo>
                      <a:pt x="419100" y="1082707"/>
                    </a:moveTo>
                    <a:lnTo>
                      <a:pt x="419100" y="142875"/>
                    </a:lnTo>
                    <a:lnTo>
                      <a:pt x="333375" y="142875"/>
                    </a:lnTo>
                    <a:lnTo>
                      <a:pt x="333375" y="0"/>
                    </a:lnTo>
                    <a:lnTo>
                      <a:pt x="85725" y="0"/>
                    </a:lnTo>
                    <a:lnTo>
                      <a:pt x="85725" y="142875"/>
                    </a:lnTo>
                    <a:lnTo>
                      <a:pt x="0" y="142875"/>
                    </a:lnTo>
                    <a:lnTo>
                      <a:pt x="0" y="1082707"/>
                    </a:lnTo>
                    <a:lnTo>
                      <a:pt x="419100" y="1082707"/>
                    </a:lnTo>
                    <a:close/>
                  </a:path>
                </a:pathLst>
              </a:custGeom>
              <a:solidFill>
                <a:schemeClr val="lt2"/>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497" name="Google Shape;1497;p31">
                <a:extLst>
                  <a:ext uri="{FF2B5EF4-FFF2-40B4-BE49-F238E27FC236}">
                    <a16:creationId xmlns:a16="http://schemas.microsoft.com/office/drawing/2014/main" id="{EF5CB8B7-DF2B-6539-FB8C-F9AF5CD0D6EB}"/>
                  </a:ext>
                </a:extLst>
              </p:cNvPr>
              <p:cNvSpPr/>
              <p:nvPr/>
            </p:nvSpPr>
            <p:spPr>
              <a:xfrm>
                <a:off x="8653462" y="3852862"/>
                <a:ext cx="447675" cy="1149381"/>
              </a:xfrm>
              <a:custGeom>
                <a:avLst/>
                <a:gdLst/>
                <a:ahLst/>
                <a:cxnLst/>
                <a:rect l="l" t="t" r="r" b="b"/>
                <a:pathLst>
                  <a:path w="447675" h="1149381" extrusionOk="0">
                    <a:moveTo>
                      <a:pt x="0" y="0"/>
                    </a:moveTo>
                    <a:lnTo>
                      <a:pt x="447675" y="0"/>
                    </a:lnTo>
                    <a:lnTo>
                      <a:pt x="447675" y="1149382"/>
                    </a:lnTo>
                    <a:lnTo>
                      <a:pt x="0" y="1149382"/>
                    </a:lnTo>
                    <a:close/>
                  </a:path>
                </a:pathLst>
              </a:custGeom>
              <a:solidFill>
                <a:schemeClr val="lt2"/>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498" name="Google Shape;1498;p31">
                <a:extLst>
                  <a:ext uri="{FF2B5EF4-FFF2-40B4-BE49-F238E27FC236}">
                    <a16:creationId xmlns:a16="http://schemas.microsoft.com/office/drawing/2014/main" id="{95734E3F-D2E6-F722-E0AB-FFE8DEB2E6D8}"/>
                  </a:ext>
                </a:extLst>
              </p:cNvPr>
              <p:cNvSpPr/>
              <p:nvPr/>
            </p:nvSpPr>
            <p:spPr>
              <a:xfrm>
                <a:off x="9205912" y="4062412"/>
                <a:ext cx="238125" cy="939831"/>
              </a:xfrm>
              <a:custGeom>
                <a:avLst/>
                <a:gdLst/>
                <a:ahLst/>
                <a:cxnLst/>
                <a:rect l="l" t="t" r="r" b="b"/>
                <a:pathLst>
                  <a:path w="238125" h="939831" extrusionOk="0">
                    <a:moveTo>
                      <a:pt x="0" y="0"/>
                    </a:moveTo>
                    <a:lnTo>
                      <a:pt x="238125" y="0"/>
                    </a:lnTo>
                    <a:lnTo>
                      <a:pt x="238125" y="939832"/>
                    </a:lnTo>
                    <a:lnTo>
                      <a:pt x="0" y="939832"/>
                    </a:lnTo>
                    <a:close/>
                  </a:path>
                </a:pathLst>
              </a:custGeom>
              <a:solidFill>
                <a:schemeClr val="lt2"/>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499" name="Google Shape;1499;p31">
                <a:extLst>
                  <a:ext uri="{FF2B5EF4-FFF2-40B4-BE49-F238E27FC236}">
                    <a16:creationId xmlns:a16="http://schemas.microsoft.com/office/drawing/2014/main" id="{1F5C3CAD-E3D6-F661-326B-039A16C4D8AC}"/>
                  </a:ext>
                </a:extLst>
              </p:cNvPr>
              <p:cNvSpPr/>
              <p:nvPr/>
            </p:nvSpPr>
            <p:spPr>
              <a:xfrm>
                <a:off x="9424987" y="4214812"/>
                <a:ext cx="266700" cy="787431"/>
              </a:xfrm>
              <a:custGeom>
                <a:avLst/>
                <a:gdLst/>
                <a:ahLst/>
                <a:cxnLst/>
                <a:rect l="l" t="t" r="r" b="b"/>
                <a:pathLst>
                  <a:path w="266700" h="787431" extrusionOk="0">
                    <a:moveTo>
                      <a:pt x="0" y="0"/>
                    </a:moveTo>
                    <a:lnTo>
                      <a:pt x="266700" y="0"/>
                    </a:lnTo>
                    <a:lnTo>
                      <a:pt x="266700" y="787432"/>
                    </a:lnTo>
                    <a:lnTo>
                      <a:pt x="0" y="787432"/>
                    </a:lnTo>
                    <a:close/>
                  </a:path>
                </a:pathLst>
              </a:custGeom>
              <a:solidFill>
                <a:schemeClr val="accen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500" name="Google Shape;1500;p31">
                <a:extLst>
                  <a:ext uri="{FF2B5EF4-FFF2-40B4-BE49-F238E27FC236}">
                    <a16:creationId xmlns:a16="http://schemas.microsoft.com/office/drawing/2014/main" id="{2E546180-794F-CE7E-0B55-D94D643B9CEE}"/>
                  </a:ext>
                </a:extLst>
              </p:cNvPr>
              <p:cNvSpPr/>
              <p:nvPr/>
            </p:nvSpPr>
            <p:spPr>
              <a:xfrm>
                <a:off x="9520237" y="4319587"/>
                <a:ext cx="266700" cy="682656"/>
              </a:xfrm>
              <a:custGeom>
                <a:avLst/>
                <a:gdLst/>
                <a:ahLst/>
                <a:cxnLst/>
                <a:rect l="l" t="t" r="r" b="b"/>
                <a:pathLst>
                  <a:path w="266700" h="682656" extrusionOk="0">
                    <a:moveTo>
                      <a:pt x="0" y="0"/>
                    </a:moveTo>
                    <a:lnTo>
                      <a:pt x="266700" y="0"/>
                    </a:lnTo>
                    <a:lnTo>
                      <a:pt x="266700" y="682657"/>
                    </a:lnTo>
                    <a:lnTo>
                      <a:pt x="0" y="682657"/>
                    </a:lnTo>
                    <a:close/>
                  </a:path>
                </a:pathLst>
              </a:custGeom>
              <a:solidFill>
                <a:schemeClr val="lt2"/>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grpSp>
        <p:grpSp>
          <p:nvGrpSpPr>
            <p:cNvPr id="1501" name="Google Shape;1501;p31">
              <a:extLst>
                <a:ext uri="{FF2B5EF4-FFF2-40B4-BE49-F238E27FC236}">
                  <a16:creationId xmlns:a16="http://schemas.microsoft.com/office/drawing/2014/main" id="{86D12821-D2BA-7410-402F-38F32BFF146E}"/>
                </a:ext>
              </a:extLst>
            </p:cNvPr>
            <p:cNvGrpSpPr/>
            <p:nvPr/>
          </p:nvGrpSpPr>
          <p:grpSpPr>
            <a:xfrm>
              <a:off x="3181337" y="3794737"/>
              <a:ext cx="5962650" cy="1492281"/>
              <a:chOff x="3281362" y="1852612"/>
              <a:chExt cx="5962650" cy="1492281"/>
            </a:xfrm>
          </p:grpSpPr>
          <p:sp>
            <p:nvSpPr>
              <p:cNvPr id="1502" name="Google Shape;1502;p31">
                <a:extLst>
                  <a:ext uri="{FF2B5EF4-FFF2-40B4-BE49-F238E27FC236}">
                    <a16:creationId xmlns:a16="http://schemas.microsoft.com/office/drawing/2014/main" id="{ACD57B6F-4DC1-DCB4-E2A5-1E60DD8919B2}"/>
                  </a:ext>
                </a:extLst>
              </p:cNvPr>
              <p:cNvSpPr/>
              <p:nvPr/>
            </p:nvSpPr>
            <p:spPr>
              <a:xfrm>
                <a:off x="4495799" y="1944718"/>
                <a:ext cx="419100" cy="1397793"/>
              </a:xfrm>
              <a:custGeom>
                <a:avLst/>
                <a:gdLst/>
                <a:ahLst/>
                <a:cxnLst/>
                <a:rect l="l" t="t" r="r" b="b"/>
                <a:pathLst>
                  <a:path w="419100" h="1397793" extrusionOk="0">
                    <a:moveTo>
                      <a:pt x="333375" y="309848"/>
                    </a:moveTo>
                    <a:lnTo>
                      <a:pt x="333375" y="161544"/>
                    </a:lnTo>
                    <a:lnTo>
                      <a:pt x="209550" y="0"/>
                    </a:lnTo>
                    <a:lnTo>
                      <a:pt x="85725" y="161544"/>
                    </a:lnTo>
                    <a:lnTo>
                      <a:pt x="85725" y="309848"/>
                    </a:lnTo>
                    <a:lnTo>
                      <a:pt x="0" y="309848"/>
                    </a:lnTo>
                    <a:lnTo>
                      <a:pt x="0" y="1397794"/>
                    </a:lnTo>
                    <a:lnTo>
                      <a:pt x="419100" y="1397794"/>
                    </a:lnTo>
                    <a:lnTo>
                      <a:pt x="419100" y="309848"/>
                    </a:lnTo>
                    <a:lnTo>
                      <a:pt x="333375" y="309848"/>
                    </a:lnTo>
                    <a:close/>
                  </a:path>
                </a:pathLst>
              </a:custGeom>
              <a:solidFill>
                <a:schemeClr val="accent3"/>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503" name="Google Shape;1503;p31">
                <a:extLst>
                  <a:ext uri="{FF2B5EF4-FFF2-40B4-BE49-F238E27FC236}">
                    <a16:creationId xmlns:a16="http://schemas.microsoft.com/office/drawing/2014/main" id="{74CE6E1E-4F97-E262-B373-DA4619D0AA5F}"/>
                  </a:ext>
                </a:extLst>
              </p:cNvPr>
              <p:cNvSpPr/>
              <p:nvPr/>
            </p:nvSpPr>
            <p:spPr>
              <a:xfrm>
                <a:off x="3281362" y="2357437"/>
                <a:ext cx="419100" cy="987456"/>
              </a:xfrm>
              <a:custGeom>
                <a:avLst/>
                <a:gdLst/>
                <a:ahLst/>
                <a:cxnLst/>
                <a:rect l="l" t="t" r="r" b="b"/>
                <a:pathLst>
                  <a:path w="419100" h="987456" extrusionOk="0">
                    <a:moveTo>
                      <a:pt x="419100" y="987457"/>
                    </a:moveTo>
                    <a:lnTo>
                      <a:pt x="419100" y="381000"/>
                    </a:lnTo>
                    <a:lnTo>
                      <a:pt x="333375" y="381000"/>
                    </a:lnTo>
                    <a:lnTo>
                      <a:pt x="333375" y="238125"/>
                    </a:lnTo>
                    <a:lnTo>
                      <a:pt x="238125" y="238125"/>
                    </a:lnTo>
                    <a:lnTo>
                      <a:pt x="238125" y="0"/>
                    </a:lnTo>
                    <a:lnTo>
                      <a:pt x="180975" y="0"/>
                    </a:lnTo>
                    <a:lnTo>
                      <a:pt x="180975" y="238125"/>
                    </a:lnTo>
                    <a:lnTo>
                      <a:pt x="85725" y="238125"/>
                    </a:lnTo>
                    <a:lnTo>
                      <a:pt x="85725" y="381000"/>
                    </a:lnTo>
                    <a:lnTo>
                      <a:pt x="0" y="381000"/>
                    </a:lnTo>
                    <a:lnTo>
                      <a:pt x="0" y="987457"/>
                    </a:lnTo>
                    <a:lnTo>
                      <a:pt x="419100" y="987457"/>
                    </a:lnTo>
                    <a:close/>
                  </a:path>
                </a:pathLst>
              </a:custGeom>
              <a:solidFill>
                <a:schemeClr val="accent2"/>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504" name="Google Shape;1504;p31">
                <a:extLst>
                  <a:ext uri="{FF2B5EF4-FFF2-40B4-BE49-F238E27FC236}">
                    <a16:creationId xmlns:a16="http://schemas.microsoft.com/office/drawing/2014/main" id="{2DDCB5FC-6B60-C687-FAD3-5D457A7F73FB}"/>
                  </a:ext>
                </a:extLst>
              </p:cNvPr>
              <p:cNvSpPr/>
              <p:nvPr/>
            </p:nvSpPr>
            <p:spPr>
              <a:xfrm>
                <a:off x="3605212" y="2300287"/>
                <a:ext cx="257175" cy="1044606"/>
              </a:xfrm>
              <a:custGeom>
                <a:avLst/>
                <a:gdLst/>
                <a:ahLst/>
                <a:cxnLst/>
                <a:rect l="l" t="t" r="r" b="b"/>
                <a:pathLst>
                  <a:path w="257175" h="1044606" extrusionOk="0">
                    <a:moveTo>
                      <a:pt x="257175" y="1044607"/>
                    </a:moveTo>
                    <a:lnTo>
                      <a:pt x="257175" y="238125"/>
                    </a:lnTo>
                    <a:lnTo>
                      <a:pt x="209550" y="238125"/>
                    </a:lnTo>
                    <a:lnTo>
                      <a:pt x="209550" y="152400"/>
                    </a:lnTo>
                    <a:lnTo>
                      <a:pt x="152400" y="152400"/>
                    </a:lnTo>
                    <a:lnTo>
                      <a:pt x="152400" y="0"/>
                    </a:lnTo>
                    <a:lnTo>
                      <a:pt x="114300" y="0"/>
                    </a:lnTo>
                    <a:lnTo>
                      <a:pt x="114300" y="152400"/>
                    </a:lnTo>
                    <a:lnTo>
                      <a:pt x="57150" y="152400"/>
                    </a:lnTo>
                    <a:lnTo>
                      <a:pt x="57150" y="238125"/>
                    </a:lnTo>
                    <a:lnTo>
                      <a:pt x="0" y="238125"/>
                    </a:lnTo>
                    <a:lnTo>
                      <a:pt x="0" y="1044607"/>
                    </a:lnTo>
                    <a:lnTo>
                      <a:pt x="257175" y="1044607"/>
                    </a:lnTo>
                    <a:close/>
                  </a:path>
                </a:pathLst>
              </a:custGeom>
              <a:solidFill>
                <a:schemeClr val="accent4"/>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505" name="Google Shape;1505;p31">
                <a:extLst>
                  <a:ext uri="{FF2B5EF4-FFF2-40B4-BE49-F238E27FC236}">
                    <a16:creationId xmlns:a16="http://schemas.microsoft.com/office/drawing/2014/main" id="{B8053005-900D-1D39-EAE1-E02D3AE16A03}"/>
                  </a:ext>
                </a:extLst>
              </p:cNvPr>
              <p:cNvSpPr/>
              <p:nvPr/>
            </p:nvSpPr>
            <p:spPr>
              <a:xfrm>
                <a:off x="4057649" y="2024062"/>
                <a:ext cx="419100" cy="1318450"/>
              </a:xfrm>
              <a:custGeom>
                <a:avLst/>
                <a:gdLst/>
                <a:ahLst/>
                <a:cxnLst/>
                <a:rect l="l" t="t" r="r" b="b"/>
                <a:pathLst>
                  <a:path w="419100" h="1318450" extrusionOk="0">
                    <a:moveTo>
                      <a:pt x="228600" y="0"/>
                    </a:moveTo>
                    <a:lnTo>
                      <a:pt x="228600" y="106680"/>
                    </a:lnTo>
                    <a:lnTo>
                      <a:pt x="85725" y="106680"/>
                    </a:lnTo>
                    <a:lnTo>
                      <a:pt x="85725" y="252031"/>
                    </a:lnTo>
                    <a:lnTo>
                      <a:pt x="0" y="252031"/>
                    </a:lnTo>
                    <a:lnTo>
                      <a:pt x="0" y="1318451"/>
                    </a:lnTo>
                    <a:lnTo>
                      <a:pt x="419100" y="1318451"/>
                    </a:lnTo>
                    <a:lnTo>
                      <a:pt x="419100" y="1066324"/>
                    </a:lnTo>
                    <a:lnTo>
                      <a:pt x="419100" y="252031"/>
                    </a:lnTo>
                    <a:lnTo>
                      <a:pt x="419100" y="0"/>
                    </a:lnTo>
                    <a:lnTo>
                      <a:pt x="228600" y="0"/>
                    </a:lnTo>
                    <a:close/>
                  </a:path>
                </a:pathLst>
              </a:custGeom>
              <a:solidFill>
                <a:schemeClr val="accen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506" name="Google Shape;1506;p31">
                <a:extLst>
                  <a:ext uri="{FF2B5EF4-FFF2-40B4-BE49-F238E27FC236}">
                    <a16:creationId xmlns:a16="http://schemas.microsoft.com/office/drawing/2014/main" id="{81A16B9B-2D44-1E88-0E07-D29EAE672521}"/>
                  </a:ext>
                </a:extLst>
              </p:cNvPr>
              <p:cNvSpPr/>
              <p:nvPr/>
            </p:nvSpPr>
            <p:spPr>
              <a:xfrm>
                <a:off x="3748087" y="2262187"/>
                <a:ext cx="419100" cy="1082706"/>
              </a:xfrm>
              <a:custGeom>
                <a:avLst/>
                <a:gdLst/>
                <a:ahLst/>
                <a:cxnLst/>
                <a:rect l="l" t="t" r="r" b="b"/>
                <a:pathLst>
                  <a:path w="419100" h="1082706" extrusionOk="0">
                    <a:moveTo>
                      <a:pt x="419100" y="1082707"/>
                    </a:moveTo>
                    <a:lnTo>
                      <a:pt x="419100" y="142875"/>
                    </a:lnTo>
                    <a:lnTo>
                      <a:pt x="333375" y="142875"/>
                    </a:lnTo>
                    <a:lnTo>
                      <a:pt x="333375" y="0"/>
                    </a:lnTo>
                    <a:lnTo>
                      <a:pt x="85725" y="0"/>
                    </a:lnTo>
                    <a:lnTo>
                      <a:pt x="85725" y="142875"/>
                    </a:lnTo>
                    <a:lnTo>
                      <a:pt x="0" y="142875"/>
                    </a:lnTo>
                    <a:lnTo>
                      <a:pt x="0" y="1082707"/>
                    </a:lnTo>
                    <a:lnTo>
                      <a:pt x="419100" y="1082707"/>
                    </a:lnTo>
                    <a:close/>
                  </a:path>
                </a:pathLst>
              </a:custGeom>
              <a:solidFill>
                <a:schemeClr val="lt2"/>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507" name="Google Shape;1507;p31">
                <a:extLst>
                  <a:ext uri="{FF2B5EF4-FFF2-40B4-BE49-F238E27FC236}">
                    <a16:creationId xmlns:a16="http://schemas.microsoft.com/office/drawing/2014/main" id="{8DC4BECB-2DDA-DDF6-235D-700BE27FA731}"/>
                  </a:ext>
                </a:extLst>
              </p:cNvPr>
              <p:cNvSpPr/>
              <p:nvPr/>
            </p:nvSpPr>
            <p:spPr>
              <a:xfrm>
                <a:off x="4310062" y="2195512"/>
                <a:ext cx="447675" cy="1149381"/>
              </a:xfrm>
              <a:custGeom>
                <a:avLst/>
                <a:gdLst/>
                <a:ahLst/>
                <a:cxnLst/>
                <a:rect l="l" t="t" r="r" b="b"/>
                <a:pathLst>
                  <a:path w="447675" h="1149381" extrusionOk="0">
                    <a:moveTo>
                      <a:pt x="0" y="0"/>
                    </a:moveTo>
                    <a:lnTo>
                      <a:pt x="447675" y="0"/>
                    </a:lnTo>
                    <a:lnTo>
                      <a:pt x="447675" y="1149382"/>
                    </a:lnTo>
                    <a:lnTo>
                      <a:pt x="0" y="1149382"/>
                    </a:lnTo>
                    <a:close/>
                  </a:path>
                </a:pathLst>
              </a:custGeom>
              <a:solidFill>
                <a:schemeClr val="lt2"/>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508" name="Google Shape;1508;p31">
                <a:extLst>
                  <a:ext uri="{FF2B5EF4-FFF2-40B4-BE49-F238E27FC236}">
                    <a16:creationId xmlns:a16="http://schemas.microsoft.com/office/drawing/2014/main" id="{2F0E0FF3-850F-5F8D-15CC-29432EA01119}"/>
                  </a:ext>
                </a:extLst>
              </p:cNvPr>
              <p:cNvSpPr/>
              <p:nvPr/>
            </p:nvSpPr>
            <p:spPr>
              <a:xfrm>
                <a:off x="4881562" y="2433637"/>
                <a:ext cx="266700" cy="911256"/>
              </a:xfrm>
              <a:custGeom>
                <a:avLst/>
                <a:gdLst/>
                <a:ahLst/>
                <a:cxnLst/>
                <a:rect l="l" t="t" r="r" b="b"/>
                <a:pathLst>
                  <a:path w="266700" h="911256" extrusionOk="0">
                    <a:moveTo>
                      <a:pt x="0" y="0"/>
                    </a:moveTo>
                    <a:lnTo>
                      <a:pt x="266700" y="0"/>
                    </a:lnTo>
                    <a:lnTo>
                      <a:pt x="266700" y="911257"/>
                    </a:lnTo>
                    <a:lnTo>
                      <a:pt x="0" y="911257"/>
                    </a:lnTo>
                    <a:close/>
                  </a:path>
                </a:pathLst>
              </a:custGeom>
              <a:solidFill>
                <a:schemeClr val="lt2"/>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509" name="Google Shape;1509;p31">
                <a:extLst>
                  <a:ext uri="{FF2B5EF4-FFF2-40B4-BE49-F238E27FC236}">
                    <a16:creationId xmlns:a16="http://schemas.microsoft.com/office/drawing/2014/main" id="{770D8B84-8F2D-FD0B-FE56-C3E3722A0555}"/>
                  </a:ext>
                </a:extLst>
              </p:cNvPr>
              <p:cNvSpPr/>
              <p:nvPr/>
            </p:nvSpPr>
            <p:spPr>
              <a:xfrm>
                <a:off x="5062537" y="2328862"/>
                <a:ext cx="266700" cy="1016031"/>
              </a:xfrm>
              <a:custGeom>
                <a:avLst/>
                <a:gdLst/>
                <a:ahLst/>
                <a:cxnLst/>
                <a:rect l="l" t="t" r="r" b="b"/>
                <a:pathLst>
                  <a:path w="266700" h="1016031" extrusionOk="0">
                    <a:moveTo>
                      <a:pt x="0" y="0"/>
                    </a:moveTo>
                    <a:lnTo>
                      <a:pt x="266700" y="0"/>
                    </a:lnTo>
                    <a:lnTo>
                      <a:pt x="266700" y="1016032"/>
                    </a:lnTo>
                    <a:lnTo>
                      <a:pt x="0" y="1016032"/>
                    </a:lnTo>
                    <a:close/>
                  </a:path>
                </a:pathLst>
              </a:custGeom>
              <a:solidFill>
                <a:schemeClr val="accen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510" name="Google Shape;1510;p31">
                <a:extLst>
                  <a:ext uri="{FF2B5EF4-FFF2-40B4-BE49-F238E27FC236}">
                    <a16:creationId xmlns:a16="http://schemas.microsoft.com/office/drawing/2014/main" id="{8BB27787-5548-1B62-899C-9A6849C97BF2}"/>
                  </a:ext>
                </a:extLst>
              </p:cNvPr>
              <p:cNvSpPr/>
              <p:nvPr/>
            </p:nvSpPr>
            <p:spPr>
              <a:xfrm>
                <a:off x="5214937" y="2100262"/>
                <a:ext cx="266700" cy="1244631"/>
              </a:xfrm>
              <a:custGeom>
                <a:avLst/>
                <a:gdLst/>
                <a:ahLst/>
                <a:cxnLst/>
                <a:rect l="l" t="t" r="r" b="b"/>
                <a:pathLst>
                  <a:path w="266700" h="1244631" extrusionOk="0">
                    <a:moveTo>
                      <a:pt x="0" y="0"/>
                    </a:moveTo>
                    <a:lnTo>
                      <a:pt x="266700" y="0"/>
                    </a:lnTo>
                    <a:lnTo>
                      <a:pt x="266700" y="1244632"/>
                    </a:lnTo>
                    <a:lnTo>
                      <a:pt x="0" y="1244632"/>
                    </a:lnTo>
                    <a:close/>
                  </a:path>
                </a:pathLst>
              </a:custGeom>
              <a:solidFill>
                <a:schemeClr val="lt2"/>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511" name="Google Shape;1511;p31">
                <a:extLst>
                  <a:ext uri="{FF2B5EF4-FFF2-40B4-BE49-F238E27FC236}">
                    <a16:creationId xmlns:a16="http://schemas.microsoft.com/office/drawing/2014/main" id="{FDE83BE7-6FF6-FFD9-ABA5-986092FDA36C}"/>
                  </a:ext>
                </a:extLst>
              </p:cNvPr>
              <p:cNvSpPr/>
              <p:nvPr/>
            </p:nvSpPr>
            <p:spPr>
              <a:xfrm>
                <a:off x="6667499" y="1944718"/>
                <a:ext cx="419100" cy="1397793"/>
              </a:xfrm>
              <a:custGeom>
                <a:avLst/>
                <a:gdLst/>
                <a:ahLst/>
                <a:cxnLst/>
                <a:rect l="l" t="t" r="r" b="b"/>
                <a:pathLst>
                  <a:path w="419100" h="1397793" extrusionOk="0">
                    <a:moveTo>
                      <a:pt x="333375" y="309848"/>
                    </a:moveTo>
                    <a:lnTo>
                      <a:pt x="333375" y="161544"/>
                    </a:lnTo>
                    <a:lnTo>
                      <a:pt x="209550" y="0"/>
                    </a:lnTo>
                    <a:lnTo>
                      <a:pt x="85725" y="161544"/>
                    </a:lnTo>
                    <a:lnTo>
                      <a:pt x="85725" y="309848"/>
                    </a:lnTo>
                    <a:lnTo>
                      <a:pt x="0" y="309848"/>
                    </a:lnTo>
                    <a:lnTo>
                      <a:pt x="0" y="1397794"/>
                    </a:lnTo>
                    <a:lnTo>
                      <a:pt x="419100" y="1397794"/>
                    </a:lnTo>
                    <a:lnTo>
                      <a:pt x="419100" y="309848"/>
                    </a:lnTo>
                    <a:lnTo>
                      <a:pt x="333375" y="309848"/>
                    </a:lnTo>
                    <a:close/>
                  </a:path>
                </a:pathLst>
              </a:custGeom>
              <a:solidFill>
                <a:schemeClr val="accen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512" name="Google Shape;1512;p31">
                <a:extLst>
                  <a:ext uri="{FF2B5EF4-FFF2-40B4-BE49-F238E27FC236}">
                    <a16:creationId xmlns:a16="http://schemas.microsoft.com/office/drawing/2014/main" id="{8E7C6BFE-E7CC-FFAB-71F6-B79C528E767B}"/>
                  </a:ext>
                </a:extLst>
              </p:cNvPr>
              <p:cNvSpPr/>
              <p:nvPr/>
            </p:nvSpPr>
            <p:spPr>
              <a:xfrm>
                <a:off x="5457824" y="1909762"/>
                <a:ext cx="419100" cy="1428750"/>
              </a:xfrm>
              <a:custGeom>
                <a:avLst/>
                <a:gdLst/>
                <a:ahLst/>
                <a:cxnLst/>
                <a:rect l="l" t="t" r="r" b="b"/>
                <a:pathLst>
                  <a:path w="419100" h="1428750" extrusionOk="0">
                    <a:moveTo>
                      <a:pt x="333375" y="381000"/>
                    </a:moveTo>
                    <a:lnTo>
                      <a:pt x="333375" y="238125"/>
                    </a:lnTo>
                    <a:lnTo>
                      <a:pt x="238125" y="238125"/>
                    </a:lnTo>
                    <a:lnTo>
                      <a:pt x="238125" y="0"/>
                    </a:lnTo>
                    <a:lnTo>
                      <a:pt x="180975" y="0"/>
                    </a:lnTo>
                    <a:lnTo>
                      <a:pt x="180975" y="238125"/>
                    </a:lnTo>
                    <a:lnTo>
                      <a:pt x="85725" y="238125"/>
                    </a:lnTo>
                    <a:lnTo>
                      <a:pt x="85725" y="381000"/>
                    </a:lnTo>
                    <a:lnTo>
                      <a:pt x="0" y="381000"/>
                    </a:lnTo>
                    <a:lnTo>
                      <a:pt x="0" y="1428750"/>
                    </a:lnTo>
                    <a:lnTo>
                      <a:pt x="419100" y="1428750"/>
                    </a:lnTo>
                    <a:lnTo>
                      <a:pt x="419100" y="381000"/>
                    </a:lnTo>
                    <a:lnTo>
                      <a:pt x="333375" y="381000"/>
                    </a:lnTo>
                    <a:close/>
                  </a:path>
                </a:pathLst>
              </a:custGeom>
              <a:solidFill>
                <a:schemeClr val="lt2"/>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513" name="Google Shape;1513;p31">
                <a:extLst>
                  <a:ext uri="{FF2B5EF4-FFF2-40B4-BE49-F238E27FC236}">
                    <a16:creationId xmlns:a16="http://schemas.microsoft.com/office/drawing/2014/main" id="{991B5771-031C-3E33-20F6-B70CC33D1735}"/>
                  </a:ext>
                </a:extLst>
              </p:cNvPr>
              <p:cNvSpPr/>
              <p:nvPr/>
            </p:nvSpPr>
            <p:spPr>
              <a:xfrm>
                <a:off x="5781674" y="1852612"/>
                <a:ext cx="257175" cy="1485900"/>
              </a:xfrm>
              <a:custGeom>
                <a:avLst/>
                <a:gdLst/>
                <a:ahLst/>
                <a:cxnLst/>
                <a:rect l="l" t="t" r="r" b="b"/>
                <a:pathLst>
                  <a:path w="257175" h="1485900" extrusionOk="0">
                    <a:moveTo>
                      <a:pt x="209550" y="238125"/>
                    </a:moveTo>
                    <a:lnTo>
                      <a:pt x="209550" y="152400"/>
                    </a:lnTo>
                    <a:lnTo>
                      <a:pt x="152400" y="152400"/>
                    </a:lnTo>
                    <a:lnTo>
                      <a:pt x="152400" y="0"/>
                    </a:lnTo>
                    <a:lnTo>
                      <a:pt x="114300" y="0"/>
                    </a:lnTo>
                    <a:lnTo>
                      <a:pt x="114300" y="152400"/>
                    </a:lnTo>
                    <a:lnTo>
                      <a:pt x="57150" y="152400"/>
                    </a:lnTo>
                    <a:lnTo>
                      <a:pt x="57150" y="238125"/>
                    </a:lnTo>
                    <a:lnTo>
                      <a:pt x="0" y="238125"/>
                    </a:lnTo>
                    <a:lnTo>
                      <a:pt x="0" y="1485900"/>
                    </a:lnTo>
                    <a:lnTo>
                      <a:pt x="257175" y="1485900"/>
                    </a:lnTo>
                    <a:lnTo>
                      <a:pt x="257175" y="238125"/>
                    </a:lnTo>
                    <a:lnTo>
                      <a:pt x="209550" y="238125"/>
                    </a:lnTo>
                    <a:close/>
                  </a:path>
                </a:pathLst>
              </a:custGeom>
              <a:solidFill>
                <a:schemeClr val="accent4"/>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514" name="Google Shape;1514;p31">
                <a:extLst>
                  <a:ext uri="{FF2B5EF4-FFF2-40B4-BE49-F238E27FC236}">
                    <a16:creationId xmlns:a16="http://schemas.microsoft.com/office/drawing/2014/main" id="{266F4476-295D-C033-0B2A-D309B37F5DC9}"/>
                  </a:ext>
                </a:extLst>
              </p:cNvPr>
              <p:cNvSpPr/>
              <p:nvPr/>
            </p:nvSpPr>
            <p:spPr>
              <a:xfrm>
                <a:off x="6162674" y="1909762"/>
                <a:ext cx="419100" cy="1432750"/>
              </a:xfrm>
              <a:custGeom>
                <a:avLst/>
                <a:gdLst/>
                <a:ahLst/>
                <a:cxnLst/>
                <a:rect l="l" t="t" r="r" b="b"/>
                <a:pathLst>
                  <a:path w="419100" h="1432750" extrusionOk="0">
                    <a:moveTo>
                      <a:pt x="228600" y="0"/>
                    </a:moveTo>
                    <a:lnTo>
                      <a:pt x="228600" y="115919"/>
                    </a:lnTo>
                    <a:lnTo>
                      <a:pt x="85725" y="115919"/>
                    </a:lnTo>
                    <a:lnTo>
                      <a:pt x="85725" y="273939"/>
                    </a:lnTo>
                    <a:lnTo>
                      <a:pt x="0" y="273939"/>
                    </a:lnTo>
                    <a:lnTo>
                      <a:pt x="0" y="1432751"/>
                    </a:lnTo>
                    <a:lnTo>
                      <a:pt x="419100" y="1432751"/>
                    </a:lnTo>
                    <a:lnTo>
                      <a:pt x="419100" y="1158812"/>
                    </a:lnTo>
                    <a:lnTo>
                      <a:pt x="419100" y="273939"/>
                    </a:lnTo>
                    <a:lnTo>
                      <a:pt x="419100" y="0"/>
                    </a:lnTo>
                    <a:lnTo>
                      <a:pt x="228600" y="0"/>
                    </a:lnTo>
                    <a:close/>
                  </a:path>
                </a:pathLst>
              </a:custGeom>
              <a:solidFill>
                <a:schemeClr val="accent3"/>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515" name="Google Shape;1515;p31">
                <a:extLst>
                  <a:ext uri="{FF2B5EF4-FFF2-40B4-BE49-F238E27FC236}">
                    <a16:creationId xmlns:a16="http://schemas.microsoft.com/office/drawing/2014/main" id="{51A009AA-C1C5-E26E-1F34-4C2045C61E8A}"/>
                  </a:ext>
                </a:extLst>
              </p:cNvPr>
              <p:cNvSpPr/>
              <p:nvPr/>
            </p:nvSpPr>
            <p:spPr>
              <a:xfrm>
                <a:off x="5919787" y="2262187"/>
                <a:ext cx="419100" cy="1082706"/>
              </a:xfrm>
              <a:custGeom>
                <a:avLst/>
                <a:gdLst/>
                <a:ahLst/>
                <a:cxnLst/>
                <a:rect l="l" t="t" r="r" b="b"/>
                <a:pathLst>
                  <a:path w="419100" h="1082706" extrusionOk="0">
                    <a:moveTo>
                      <a:pt x="419100" y="1082707"/>
                    </a:moveTo>
                    <a:lnTo>
                      <a:pt x="419100" y="142875"/>
                    </a:lnTo>
                    <a:lnTo>
                      <a:pt x="333375" y="142875"/>
                    </a:lnTo>
                    <a:lnTo>
                      <a:pt x="333375" y="0"/>
                    </a:lnTo>
                    <a:lnTo>
                      <a:pt x="85725" y="0"/>
                    </a:lnTo>
                    <a:lnTo>
                      <a:pt x="85725" y="142875"/>
                    </a:lnTo>
                    <a:lnTo>
                      <a:pt x="0" y="142875"/>
                    </a:lnTo>
                    <a:lnTo>
                      <a:pt x="0" y="1082707"/>
                    </a:lnTo>
                    <a:lnTo>
                      <a:pt x="419100" y="1082707"/>
                    </a:lnTo>
                    <a:close/>
                  </a:path>
                </a:pathLst>
              </a:custGeom>
              <a:solidFill>
                <a:schemeClr val="lt2"/>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516" name="Google Shape;1516;p31">
                <a:extLst>
                  <a:ext uri="{FF2B5EF4-FFF2-40B4-BE49-F238E27FC236}">
                    <a16:creationId xmlns:a16="http://schemas.microsoft.com/office/drawing/2014/main" id="{3B9BADC7-B9EB-AA74-025B-935D4A9EE8E2}"/>
                  </a:ext>
                </a:extLst>
              </p:cNvPr>
              <p:cNvSpPr/>
              <p:nvPr/>
            </p:nvSpPr>
            <p:spPr>
              <a:xfrm>
                <a:off x="6481762" y="2195512"/>
                <a:ext cx="447675" cy="1149381"/>
              </a:xfrm>
              <a:custGeom>
                <a:avLst/>
                <a:gdLst/>
                <a:ahLst/>
                <a:cxnLst/>
                <a:rect l="l" t="t" r="r" b="b"/>
                <a:pathLst>
                  <a:path w="447675" h="1149381" extrusionOk="0">
                    <a:moveTo>
                      <a:pt x="0" y="0"/>
                    </a:moveTo>
                    <a:lnTo>
                      <a:pt x="447675" y="0"/>
                    </a:lnTo>
                    <a:lnTo>
                      <a:pt x="447675" y="1149382"/>
                    </a:lnTo>
                    <a:lnTo>
                      <a:pt x="0" y="1149382"/>
                    </a:lnTo>
                    <a:close/>
                  </a:path>
                </a:pathLst>
              </a:custGeom>
              <a:solidFill>
                <a:schemeClr val="lt2"/>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517" name="Google Shape;1517;p31">
                <a:extLst>
                  <a:ext uri="{FF2B5EF4-FFF2-40B4-BE49-F238E27FC236}">
                    <a16:creationId xmlns:a16="http://schemas.microsoft.com/office/drawing/2014/main" id="{40460D11-313D-72E3-857A-42BC15660FAC}"/>
                  </a:ext>
                </a:extLst>
              </p:cNvPr>
              <p:cNvSpPr/>
              <p:nvPr/>
            </p:nvSpPr>
            <p:spPr>
              <a:xfrm>
                <a:off x="7053262" y="2100262"/>
                <a:ext cx="266700" cy="1244631"/>
              </a:xfrm>
              <a:custGeom>
                <a:avLst/>
                <a:gdLst/>
                <a:ahLst/>
                <a:cxnLst/>
                <a:rect l="l" t="t" r="r" b="b"/>
                <a:pathLst>
                  <a:path w="266700" h="1244631" extrusionOk="0">
                    <a:moveTo>
                      <a:pt x="0" y="0"/>
                    </a:moveTo>
                    <a:lnTo>
                      <a:pt x="266700" y="0"/>
                    </a:lnTo>
                    <a:lnTo>
                      <a:pt x="266700" y="1244632"/>
                    </a:lnTo>
                    <a:lnTo>
                      <a:pt x="0" y="1244632"/>
                    </a:lnTo>
                    <a:close/>
                  </a:path>
                </a:pathLst>
              </a:custGeom>
              <a:solidFill>
                <a:schemeClr val="accen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518" name="Google Shape;1518;p31">
                <a:extLst>
                  <a:ext uri="{FF2B5EF4-FFF2-40B4-BE49-F238E27FC236}">
                    <a16:creationId xmlns:a16="http://schemas.microsoft.com/office/drawing/2014/main" id="{2EFC0AB1-0AB8-0557-151B-F02010258CE0}"/>
                  </a:ext>
                </a:extLst>
              </p:cNvPr>
              <p:cNvSpPr/>
              <p:nvPr/>
            </p:nvSpPr>
            <p:spPr>
              <a:xfrm>
                <a:off x="7234237" y="2328862"/>
                <a:ext cx="266700" cy="1016031"/>
              </a:xfrm>
              <a:custGeom>
                <a:avLst/>
                <a:gdLst/>
                <a:ahLst/>
                <a:cxnLst/>
                <a:rect l="l" t="t" r="r" b="b"/>
                <a:pathLst>
                  <a:path w="266700" h="1016031" extrusionOk="0">
                    <a:moveTo>
                      <a:pt x="0" y="0"/>
                    </a:moveTo>
                    <a:lnTo>
                      <a:pt x="266700" y="0"/>
                    </a:lnTo>
                    <a:lnTo>
                      <a:pt x="266700" y="1016032"/>
                    </a:lnTo>
                    <a:lnTo>
                      <a:pt x="0" y="1016032"/>
                    </a:lnTo>
                    <a:close/>
                  </a:path>
                </a:pathLst>
              </a:custGeom>
              <a:solidFill>
                <a:schemeClr val="lt2"/>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519" name="Google Shape;1519;p31">
                <a:extLst>
                  <a:ext uri="{FF2B5EF4-FFF2-40B4-BE49-F238E27FC236}">
                    <a16:creationId xmlns:a16="http://schemas.microsoft.com/office/drawing/2014/main" id="{C1CEB466-7AA8-CAAB-CB80-EA1D096160CD}"/>
                  </a:ext>
                </a:extLst>
              </p:cNvPr>
              <p:cNvSpPr/>
              <p:nvPr/>
            </p:nvSpPr>
            <p:spPr>
              <a:xfrm>
                <a:off x="7386637" y="2100262"/>
                <a:ext cx="266700" cy="1244631"/>
              </a:xfrm>
              <a:custGeom>
                <a:avLst/>
                <a:gdLst/>
                <a:ahLst/>
                <a:cxnLst/>
                <a:rect l="l" t="t" r="r" b="b"/>
                <a:pathLst>
                  <a:path w="266700" h="1244631" extrusionOk="0">
                    <a:moveTo>
                      <a:pt x="0" y="0"/>
                    </a:moveTo>
                    <a:lnTo>
                      <a:pt x="266700" y="0"/>
                    </a:lnTo>
                    <a:lnTo>
                      <a:pt x="266700" y="1244632"/>
                    </a:lnTo>
                    <a:lnTo>
                      <a:pt x="0" y="1244632"/>
                    </a:lnTo>
                    <a:close/>
                  </a:path>
                </a:pathLst>
              </a:custGeom>
              <a:solidFill>
                <a:schemeClr val="lt2"/>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520" name="Google Shape;1520;p31">
                <a:extLst>
                  <a:ext uri="{FF2B5EF4-FFF2-40B4-BE49-F238E27FC236}">
                    <a16:creationId xmlns:a16="http://schemas.microsoft.com/office/drawing/2014/main" id="{9F004BB3-2CD6-B5CD-576E-7BD1C4CF78EB}"/>
                  </a:ext>
                </a:extLst>
              </p:cNvPr>
              <p:cNvSpPr/>
              <p:nvPr/>
            </p:nvSpPr>
            <p:spPr>
              <a:xfrm>
                <a:off x="8824912" y="2278093"/>
                <a:ext cx="419100" cy="1066800"/>
              </a:xfrm>
              <a:custGeom>
                <a:avLst/>
                <a:gdLst/>
                <a:ahLst/>
                <a:cxnLst/>
                <a:rect l="l" t="t" r="r" b="b"/>
                <a:pathLst>
                  <a:path w="419100" h="1066800" extrusionOk="0">
                    <a:moveTo>
                      <a:pt x="419100" y="1066800"/>
                    </a:moveTo>
                    <a:lnTo>
                      <a:pt x="419100" y="298418"/>
                    </a:lnTo>
                    <a:lnTo>
                      <a:pt x="333375" y="298418"/>
                    </a:lnTo>
                    <a:lnTo>
                      <a:pt x="333375" y="155543"/>
                    </a:lnTo>
                    <a:lnTo>
                      <a:pt x="209550" y="0"/>
                    </a:lnTo>
                    <a:lnTo>
                      <a:pt x="85725" y="155543"/>
                    </a:lnTo>
                    <a:lnTo>
                      <a:pt x="85725" y="298418"/>
                    </a:lnTo>
                    <a:lnTo>
                      <a:pt x="0" y="298418"/>
                    </a:lnTo>
                    <a:lnTo>
                      <a:pt x="0" y="1066800"/>
                    </a:lnTo>
                    <a:lnTo>
                      <a:pt x="419100" y="1066800"/>
                    </a:lnTo>
                    <a:close/>
                  </a:path>
                </a:pathLst>
              </a:custGeom>
              <a:solidFill>
                <a:schemeClr val="accent4"/>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521" name="Google Shape;1521;p31">
                <a:extLst>
                  <a:ext uri="{FF2B5EF4-FFF2-40B4-BE49-F238E27FC236}">
                    <a16:creationId xmlns:a16="http://schemas.microsoft.com/office/drawing/2014/main" id="{D6A1D0E6-88D1-0EA1-3CA3-CC65F6E6E84C}"/>
                  </a:ext>
                </a:extLst>
              </p:cNvPr>
              <p:cNvSpPr/>
              <p:nvPr/>
            </p:nvSpPr>
            <p:spPr>
              <a:xfrm>
                <a:off x="7577137" y="2224087"/>
                <a:ext cx="419100" cy="1120806"/>
              </a:xfrm>
              <a:custGeom>
                <a:avLst/>
                <a:gdLst/>
                <a:ahLst/>
                <a:cxnLst/>
                <a:rect l="l" t="t" r="r" b="b"/>
                <a:pathLst>
                  <a:path w="419100" h="1120806" extrusionOk="0">
                    <a:moveTo>
                      <a:pt x="419100" y="1120807"/>
                    </a:moveTo>
                    <a:lnTo>
                      <a:pt x="419100" y="381000"/>
                    </a:lnTo>
                    <a:lnTo>
                      <a:pt x="333375" y="381000"/>
                    </a:lnTo>
                    <a:lnTo>
                      <a:pt x="333375" y="238125"/>
                    </a:lnTo>
                    <a:lnTo>
                      <a:pt x="238125" y="238125"/>
                    </a:lnTo>
                    <a:lnTo>
                      <a:pt x="238125" y="0"/>
                    </a:lnTo>
                    <a:lnTo>
                      <a:pt x="180975" y="0"/>
                    </a:lnTo>
                    <a:lnTo>
                      <a:pt x="180975" y="238125"/>
                    </a:lnTo>
                    <a:lnTo>
                      <a:pt x="85725" y="238125"/>
                    </a:lnTo>
                    <a:lnTo>
                      <a:pt x="85725" y="381000"/>
                    </a:lnTo>
                    <a:lnTo>
                      <a:pt x="0" y="381000"/>
                    </a:lnTo>
                    <a:lnTo>
                      <a:pt x="0" y="1120807"/>
                    </a:lnTo>
                    <a:lnTo>
                      <a:pt x="419100" y="1120807"/>
                    </a:lnTo>
                    <a:close/>
                  </a:path>
                </a:pathLst>
              </a:custGeom>
              <a:solidFill>
                <a:schemeClr val="lt2"/>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522" name="Google Shape;1522;p31">
                <a:extLst>
                  <a:ext uri="{FF2B5EF4-FFF2-40B4-BE49-F238E27FC236}">
                    <a16:creationId xmlns:a16="http://schemas.microsoft.com/office/drawing/2014/main" id="{4B47E981-2F98-1AD1-04DD-9309F75D439D}"/>
                  </a:ext>
                </a:extLst>
              </p:cNvPr>
              <p:cNvSpPr/>
              <p:nvPr/>
            </p:nvSpPr>
            <p:spPr>
              <a:xfrm>
                <a:off x="7953374" y="1852612"/>
                <a:ext cx="257175" cy="1489900"/>
              </a:xfrm>
              <a:custGeom>
                <a:avLst/>
                <a:gdLst/>
                <a:ahLst/>
                <a:cxnLst/>
                <a:rect l="l" t="t" r="r" b="b"/>
                <a:pathLst>
                  <a:path w="257175" h="1489900" extrusionOk="0">
                    <a:moveTo>
                      <a:pt x="209550" y="238792"/>
                    </a:moveTo>
                    <a:lnTo>
                      <a:pt x="209550" y="152781"/>
                    </a:lnTo>
                    <a:lnTo>
                      <a:pt x="152400" y="152781"/>
                    </a:lnTo>
                    <a:lnTo>
                      <a:pt x="152400" y="0"/>
                    </a:lnTo>
                    <a:lnTo>
                      <a:pt x="114300" y="0"/>
                    </a:lnTo>
                    <a:lnTo>
                      <a:pt x="114300" y="152781"/>
                    </a:lnTo>
                    <a:lnTo>
                      <a:pt x="57150" y="152781"/>
                    </a:lnTo>
                    <a:lnTo>
                      <a:pt x="57150" y="238792"/>
                    </a:lnTo>
                    <a:lnTo>
                      <a:pt x="0" y="238792"/>
                    </a:lnTo>
                    <a:lnTo>
                      <a:pt x="0" y="1489901"/>
                    </a:lnTo>
                    <a:lnTo>
                      <a:pt x="257175" y="1489901"/>
                    </a:lnTo>
                    <a:lnTo>
                      <a:pt x="257175" y="238792"/>
                    </a:lnTo>
                    <a:lnTo>
                      <a:pt x="209550" y="238792"/>
                    </a:lnTo>
                    <a:close/>
                  </a:path>
                </a:pathLst>
              </a:custGeom>
              <a:solidFill>
                <a:schemeClr val="accen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523" name="Google Shape;1523;p31">
                <a:extLst>
                  <a:ext uri="{FF2B5EF4-FFF2-40B4-BE49-F238E27FC236}">
                    <a16:creationId xmlns:a16="http://schemas.microsoft.com/office/drawing/2014/main" id="{CFD1AB8E-73B2-1D58-35DC-DC2739F54906}"/>
                  </a:ext>
                </a:extLst>
              </p:cNvPr>
              <p:cNvSpPr/>
              <p:nvPr/>
            </p:nvSpPr>
            <p:spPr>
              <a:xfrm>
                <a:off x="8334374" y="1909762"/>
                <a:ext cx="419100" cy="1432750"/>
              </a:xfrm>
              <a:custGeom>
                <a:avLst/>
                <a:gdLst/>
                <a:ahLst/>
                <a:cxnLst/>
                <a:rect l="l" t="t" r="r" b="b"/>
                <a:pathLst>
                  <a:path w="419100" h="1432750" extrusionOk="0">
                    <a:moveTo>
                      <a:pt x="228600" y="0"/>
                    </a:moveTo>
                    <a:lnTo>
                      <a:pt x="228600" y="115919"/>
                    </a:lnTo>
                    <a:lnTo>
                      <a:pt x="85725" y="115919"/>
                    </a:lnTo>
                    <a:lnTo>
                      <a:pt x="85725" y="273939"/>
                    </a:lnTo>
                    <a:lnTo>
                      <a:pt x="0" y="273939"/>
                    </a:lnTo>
                    <a:lnTo>
                      <a:pt x="0" y="1432751"/>
                    </a:lnTo>
                    <a:lnTo>
                      <a:pt x="419100" y="1432751"/>
                    </a:lnTo>
                    <a:lnTo>
                      <a:pt x="419100" y="1158812"/>
                    </a:lnTo>
                    <a:lnTo>
                      <a:pt x="419100" y="273939"/>
                    </a:lnTo>
                    <a:lnTo>
                      <a:pt x="419100" y="0"/>
                    </a:lnTo>
                    <a:lnTo>
                      <a:pt x="228600" y="0"/>
                    </a:lnTo>
                    <a:close/>
                  </a:path>
                </a:pathLst>
              </a:custGeom>
              <a:solidFill>
                <a:schemeClr val="accen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524" name="Google Shape;1524;p31">
                <a:extLst>
                  <a:ext uri="{FF2B5EF4-FFF2-40B4-BE49-F238E27FC236}">
                    <a16:creationId xmlns:a16="http://schemas.microsoft.com/office/drawing/2014/main" id="{13341A82-3C20-07CA-A7AF-526E86B2DF00}"/>
                  </a:ext>
                </a:extLst>
              </p:cNvPr>
              <p:cNvSpPr/>
              <p:nvPr/>
            </p:nvSpPr>
            <p:spPr>
              <a:xfrm>
                <a:off x="8091487" y="2262187"/>
                <a:ext cx="419100" cy="1082706"/>
              </a:xfrm>
              <a:custGeom>
                <a:avLst/>
                <a:gdLst/>
                <a:ahLst/>
                <a:cxnLst/>
                <a:rect l="l" t="t" r="r" b="b"/>
                <a:pathLst>
                  <a:path w="419100" h="1082706" extrusionOk="0">
                    <a:moveTo>
                      <a:pt x="419100" y="1082707"/>
                    </a:moveTo>
                    <a:lnTo>
                      <a:pt x="419100" y="142875"/>
                    </a:lnTo>
                    <a:lnTo>
                      <a:pt x="333375" y="142875"/>
                    </a:lnTo>
                    <a:lnTo>
                      <a:pt x="333375" y="0"/>
                    </a:lnTo>
                    <a:lnTo>
                      <a:pt x="85725" y="0"/>
                    </a:lnTo>
                    <a:lnTo>
                      <a:pt x="85725" y="142875"/>
                    </a:lnTo>
                    <a:lnTo>
                      <a:pt x="0" y="142875"/>
                    </a:lnTo>
                    <a:lnTo>
                      <a:pt x="0" y="1082707"/>
                    </a:lnTo>
                    <a:lnTo>
                      <a:pt x="419100" y="1082707"/>
                    </a:lnTo>
                    <a:close/>
                  </a:path>
                </a:pathLst>
              </a:custGeom>
              <a:solidFill>
                <a:schemeClr val="lt2"/>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525" name="Google Shape;1525;p31">
                <a:extLst>
                  <a:ext uri="{FF2B5EF4-FFF2-40B4-BE49-F238E27FC236}">
                    <a16:creationId xmlns:a16="http://schemas.microsoft.com/office/drawing/2014/main" id="{0FD3A8C3-02DA-236C-E278-F3ADA20CA6A9}"/>
                  </a:ext>
                </a:extLst>
              </p:cNvPr>
              <p:cNvSpPr/>
              <p:nvPr/>
            </p:nvSpPr>
            <p:spPr>
              <a:xfrm>
                <a:off x="8653462" y="2195512"/>
                <a:ext cx="447675" cy="1149381"/>
              </a:xfrm>
              <a:custGeom>
                <a:avLst/>
                <a:gdLst/>
                <a:ahLst/>
                <a:cxnLst/>
                <a:rect l="l" t="t" r="r" b="b"/>
                <a:pathLst>
                  <a:path w="447675" h="1149381" extrusionOk="0">
                    <a:moveTo>
                      <a:pt x="0" y="0"/>
                    </a:moveTo>
                    <a:lnTo>
                      <a:pt x="447675" y="0"/>
                    </a:lnTo>
                    <a:lnTo>
                      <a:pt x="447675" y="1149382"/>
                    </a:lnTo>
                    <a:lnTo>
                      <a:pt x="0" y="1149382"/>
                    </a:lnTo>
                    <a:close/>
                  </a:path>
                </a:pathLst>
              </a:custGeom>
              <a:solidFill>
                <a:schemeClr val="lt2"/>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grpSp>
        <p:grpSp>
          <p:nvGrpSpPr>
            <p:cNvPr id="1526" name="Google Shape;1526;p31">
              <a:extLst>
                <a:ext uri="{FF2B5EF4-FFF2-40B4-BE49-F238E27FC236}">
                  <a16:creationId xmlns:a16="http://schemas.microsoft.com/office/drawing/2014/main" id="{B3AE04C5-31C7-975D-B2F8-F17E523410E6}"/>
                </a:ext>
              </a:extLst>
            </p:cNvPr>
            <p:cNvGrpSpPr/>
            <p:nvPr/>
          </p:nvGrpSpPr>
          <p:grpSpPr>
            <a:xfrm>
              <a:off x="6806058" y="3884873"/>
              <a:ext cx="450275" cy="1447392"/>
              <a:chOff x="4263909" y="2227063"/>
              <a:chExt cx="757783" cy="2435866"/>
            </a:xfrm>
          </p:grpSpPr>
          <p:sp>
            <p:nvSpPr>
              <p:cNvPr id="1527" name="Google Shape;1527;p31">
                <a:extLst>
                  <a:ext uri="{FF2B5EF4-FFF2-40B4-BE49-F238E27FC236}">
                    <a16:creationId xmlns:a16="http://schemas.microsoft.com/office/drawing/2014/main" id="{40D87EEE-FA42-D5B0-A2E0-34DFFE6F0E0D}"/>
                  </a:ext>
                </a:extLst>
              </p:cNvPr>
              <p:cNvSpPr/>
              <p:nvPr/>
            </p:nvSpPr>
            <p:spPr>
              <a:xfrm>
                <a:off x="4263909" y="2227063"/>
                <a:ext cx="757783" cy="2435866"/>
              </a:xfrm>
              <a:custGeom>
                <a:avLst/>
                <a:gdLst/>
                <a:ahLst/>
                <a:cxnLst/>
                <a:rect l="l" t="t" r="r" b="b"/>
                <a:pathLst>
                  <a:path w="757783" h="2435866" extrusionOk="0">
                    <a:moveTo>
                      <a:pt x="0" y="0"/>
                    </a:moveTo>
                    <a:lnTo>
                      <a:pt x="757783" y="0"/>
                    </a:lnTo>
                    <a:lnTo>
                      <a:pt x="757783" y="2435867"/>
                    </a:lnTo>
                    <a:lnTo>
                      <a:pt x="0" y="2435867"/>
                    </a:lnTo>
                    <a:close/>
                  </a:path>
                </a:pathLst>
              </a:custGeom>
              <a:solidFill>
                <a:schemeClr val="accent4"/>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528" name="Google Shape;1528;p31">
                <a:extLst>
                  <a:ext uri="{FF2B5EF4-FFF2-40B4-BE49-F238E27FC236}">
                    <a16:creationId xmlns:a16="http://schemas.microsoft.com/office/drawing/2014/main" id="{6BAB62F9-DEDD-9B23-A402-47C0FDBA93DA}"/>
                  </a:ext>
                </a:extLst>
              </p:cNvPr>
              <p:cNvSpPr/>
              <p:nvPr/>
            </p:nvSpPr>
            <p:spPr>
              <a:xfrm>
                <a:off x="4340487" y="2295387"/>
                <a:ext cx="604627" cy="26462"/>
              </a:xfrm>
              <a:custGeom>
                <a:avLst/>
                <a:gdLst/>
                <a:ahLst/>
                <a:cxnLst/>
                <a:rect l="l" t="t" r="r" b="b"/>
                <a:pathLst>
                  <a:path w="604627" h="26462" extrusionOk="0">
                    <a:moveTo>
                      <a:pt x="0" y="0"/>
                    </a:moveTo>
                    <a:lnTo>
                      <a:pt x="604627" y="0"/>
                    </a:lnTo>
                    <a:lnTo>
                      <a:pt x="604627" y="26462"/>
                    </a:lnTo>
                    <a:lnTo>
                      <a:pt x="0" y="26462"/>
                    </a:lnTo>
                    <a:close/>
                  </a:path>
                </a:pathLst>
              </a:custGeom>
              <a:solidFill>
                <a:schemeClr val="dk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529" name="Google Shape;1529;p31">
                <a:extLst>
                  <a:ext uri="{FF2B5EF4-FFF2-40B4-BE49-F238E27FC236}">
                    <a16:creationId xmlns:a16="http://schemas.microsoft.com/office/drawing/2014/main" id="{AC9D9B28-9A9D-71FB-3ADD-1926DE51F7A7}"/>
                  </a:ext>
                </a:extLst>
              </p:cNvPr>
              <p:cNvSpPr/>
              <p:nvPr/>
            </p:nvSpPr>
            <p:spPr>
              <a:xfrm>
                <a:off x="4340487" y="2388643"/>
                <a:ext cx="604627" cy="26462"/>
              </a:xfrm>
              <a:custGeom>
                <a:avLst/>
                <a:gdLst/>
                <a:ahLst/>
                <a:cxnLst/>
                <a:rect l="l" t="t" r="r" b="b"/>
                <a:pathLst>
                  <a:path w="604627" h="26462" extrusionOk="0">
                    <a:moveTo>
                      <a:pt x="0" y="0"/>
                    </a:moveTo>
                    <a:lnTo>
                      <a:pt x="604627" y="0"/>
                    </a:lnTo>
                    <a:lnTo>
                      <a:pt x="604627" y="26462"/>
                    </a:lnTo>
                    <a:lnTo>
                      <a:pt x="0" y="26462"/>
                    </a:lnTo>
                    <a:close/>
                  </a:path>
                </a:pathLst>
              </a:custGeom>
              <a:solidFill>
                <a:schemeClr val="dk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530" name="Google Shape;1530;p31">
                <a:extLst>
                  <a:ext uri="{FF2B5EF4-FFF2-40B4-BE49-F238E27FC236}">
                    <a16:creationId xmlns:a16="http://schemas.microsoft.com/office/drawing/2014/main" id="{B981B322-9943-EF18-8FAF-5FEE6B4CC72B}"/>
                  </a:ext>
                </a:extLst>
              </p:cNvPr>
              <p:cNvSpPr/>
              <p:nvPr/>
            </p:nvSpPr>
            <p:spPr>
              <a:xfrm>
                <a:off x="4340487" y="2481813"/>
                <a:ext cx="604627" cy="26462"/>
              </a:xfrm>
              <a:custGeom>
                <a:avLst/>
                <a:gdLst/>
                <a:ahLst/>
                <a:cxnLst/>
                <a:rect l="l" t="t" r="r" b="b"/>
                <a:pathLst>
                  <a:path w="604627" h="26462" extrusionOk="0">
                    <a:moveTo>
                      <a:pt x="0" y="0"/>
                    </a:moveTo>
                    <a:lnTo>
                      <a:pt x="604627" y="0"/>
                    </a:lnTo>
                    <a:lnTo>
                      <a:pt x="604627" y="26462"/>
                    </a:lnTo>
                    <a:lnTo>
                      <a:pt x="0" y="26462"/>
                    </a:lnTo>
                    <a:close/>
                  </a:path>
                </a:pathLst>
              </a:custGeom>
              <a:solidFill>
                <a:schemeClr val="dk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531" name="Google Shape;1531;p31">
                <a:extLst>
                  <a:ext uri="{FF2B5EF4-FFF2-40B4-BE49-F238E27FC236}">
                    <a16:creationId xmlns:a16="http://schemas.microsoft.com/office/drawing/2014/main" id="{0B22EE07-6DA6-555A-BDB0-EA02CC3E4D35}"/>
                  </a:ext>
                </a:extLst>
              </p:cNvPr>
              <p:cNvSpPr/>
              <p:nvPr/>
            </p:nvSpPr>
            <p:spPr>
              <a:xfrm>
                <a:off x="4340487" y="2574983"/>
                <a:ext cx="604627" cy="26462"/>
              </a:xfrm>
              <a:custGeom>
                <a:avLst/>
                <a:gdLst/>
                <a:ahLst/>
                <a:cxnLst/>
                <a:rect l="l" t="t" r="r" b="b"/>
                <a:pathLst>
                  <a:path w="604627" h="26462" extrusionOk="0">
                    <a:moveTo>
                      <a:pt x="0" y="0"/>
                    </a:moveTo>
                    <a:lnTo>
                      <a:pt x="604627" y="0"/>
                    </a:lnTo>
                    <a:lnTo>
                      <a:pt x="604627" y="26462"/>
                    </a:lnTo>
                    <a:lnTo>
                      <a:pt x="0" y="26462"/>
                    </a:lnTo>
                    <a:close/>
                  </a:path>
                </a:pathLst>
              </a:custGeom>
              <a:solidFill>
                <a:schemeClr val="dk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532" name="Google Shape;1532;p31">
                <a:extLst>
                  <a:ext uri="{FF2B5EF4-FFF2-40B4-BE49-F238E27FC236}">
                    <a16:creationId xmlns:a16="http://schemas.microsoft.com/office/drawing/2014/main" id="{BAB7DCDD-1D56-E4F6-620C-CFD6CD633685}"/>
                  </a:ext>
                </a:extLst>
              </p:cNvPr>
              <p:cNvSpPr/>
              <p:nvPr/>
            </p:nvSpPr>
            <p:spPr>
              <a:xfrm>
                <a:off x="4340487" y="2668153"/>
                <a:ext cx="604627" cy="26462"/>
              </a:xfrm>
              <a:custGeom>
                <a:avLst/>
                <a:gdLst/>
                <a:ahLst/>
                <a:cxnLst/>
                <a:rect l="l" t="t" r="r" b="b"/>
                <a:pathLst>
                  <a:path w="604627" h="26462" extrusionOk="0">
                    <a:moveTo>
                      <a:pt x="0" y="0"/>
                    </a:moveTo>
                    <a:lnTo>
                      <a:pt x="604627" y="0"/>
                    </a:lnTo>
                    <a:lnTo>
                      <a:pt x="604627" y="26462"/>
                    </a:lnTo>
                    <a:lnTo>
                      <a:pt x="0" y="26462"/>
                    </a:lnTo>
                    <a:close/>
                  </a:path>
                </a:pathLst>
              </a:custGeom>
              <a:solidFill>
                <a:schemeClr val="dk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533" name="Google Shape;1533;p31">
                <a:extLst>
                  <a:ext uri="{FF2B5EF4-FFF2-40B4-BE49-F238E27FC236}">
                    <a16:creationId xmlns:a16="http://schemas.microsoft.com/office/drawing/2014/main" id="{F049FE14-5DD4-7DE9-866E-1EF0C1FA57ED}"/>
                  </a:ext>
                </a:extLst>
              </p:cNvPr>
              <p:cNvSpPr/>
              <p:nvPr/>
            </p:nvSpPr>
            <p:spPr>
              <a:xfrm>
                <a:off x="4340487" y="2761323"/>
                <a:ext cx="604627" cy="26462"/>
              </a:xfrm>
              <a:custGeom>
                <a:avLst/>
                <a:gdLst/>
                <a:ahLst/>
                <a:cxnLst/>
                <a:rect l="l" t="t" r="r" b="b"/>
                <a:pathLst>
                  <a:path w="604627" h="26462" extrusionOk="0">
                    <a:moveTo>
                      <a:pt x="0" y="0"/>
                    </a:moveTo>
                    <a:lnTo>
                      <a:pt x="604627" y="0"/>
                    </a:lnTo>
                    <a:lnTo>
                      <a:pt x="604627" y="26462"/>
                    </a:lnTo>
                    <a:lnTo>
                      <a:pt x="0" y="26462"/>
                    </a:lnTo>
                    <a:close/>
                  </a:path>
                </a:pathLst>
              </a:custGeom>
              <a:solidFill>
                <a:schemeClr val="dk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534" name="Google Shape;1534;p31">
                <a:extLst>
                  <a:ext uri="{FF2B5EF4-FFF2-40B4-BE49-F238E27FC236}">
                    <a16:creationId xmlns:a16="http://schemas.microsoft.com/office/drawing/2014/main" id="{07C0DEB1-22C0-5C1F-9363-D1B8CCBB0FDB}"/>
                  </a:ext>
                </a:extLst>
              </p:cNvPr>
              <p:cNvSpPr/>
              <p:nvPr/>
            </p:nvSpPr>
            <p:spPr>
              <a:xfrm>
                <a:off x="4340487" y="2854578"/>
                <a:ext cx="604627" cy="26462"/>
              </a:xfrm>
              <a:custGeom>
                <a:avLst/>
                <a:gdLst/>
                <a:ahLst/>
                <a:cxnLst/>
                <a:rect l="l" t="t" r="r" b="b"/>
                <a:pathLst>
                  <a:path w="604627" h="26462" extrusionOk="0">
                    <a:moveTo>
                      <a:pt x="0" y="0"/>
                    </a:moveTo>
                    <a:lnTo>
                      <a:pt x="604627" y="0"/>
                    </a:lnTo>
                    <a:lnTo>
                      <a:pt x="604627" y="26462"/>
                    </a:lnTo>
                    <a:lnTo>
                      <a:pt x="0" y="26462"/>
                    </a:lnTo>
                    <a:close/>
                  </a:path>
                </a:pathLst>
              </a:custGeom>
              <a:solidFill>
                <a:schemeClr val="dk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535" name="Google Shape;1535;p31">
                <a:extLst>
                  <a:ext uri="{FF2B5EF4-FFF2-40B4-BE49-F238E27FC236}">
                    <a16:creationId xmlns:a16="http://schemas.microsoft.com/office/drawing/2014/main" id="{669F5138-D83D-A80C-61B2-C23129D88039}"/>
                  </a:ext>
                </a:extLst>
              </p:cNvPr>
              <p:cNvSpPr/>
              <p:nvPr/>
            </p:nvSpPr>
            <p:spPr>
              <a:xfrm>
                <a:off x="4340487" y="2947748"/>
                <a:ext cx="604627" cy="26462"/>
              </a:xfrm>
              <a:custGeom>
                <a:avLst/>
                <a:gdLst/>
                <a:ahLst/>
                <a:cxnLst/>
                <a:rect l="l" t="t" r="r" b="b"/>
                <a:pathLst>
                  <a:path w="604627" h="26462" extrusionOk="0">
                    <a:moveTo>
                      <a:pt x="0" y="0"/>
                    </a:moveTo>
                    <a:lnTo>
                      <a:pt x="604627" y="0"/>
                    </a:lnTo>
                    <a:lnTo>
                      <a:pt x="604627" y="26462"/>
                    </a:lnTo>
                    <a:lnTo>
                      <a:pt x="0" y="26462"/>
                    </a:lnTo>
                    <a:close/>
                  </a:path>
                </a:pathLst>
              </a:custGeom>
              <a:solidFill>
                <a:schemeClr val="dk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536" name="Google Shape;1536;p31">
                <a:extLst>
                  <a:ext uri="{FF2B5EF4-FFF2-40B4-BE49-F238E27FC236}">
                    <a16:creationId xmlns:a16="http://schemas.microsoft.com/office/drawing/2014/main" id="{799A5E6F-6BC0-13E0-772E-AB5F38D2ADF5}"/>
                  </a:ext>
                </a:extLst>
              </p:cNvPr>
              <p:cNvSpPr/>
              <p:nvPr/>
            </p:nvSpPr>
            <p:spPr>
              <a:xfrm>
                <a:off x="4340487" y="3040918"/>
                <a:ext cx="604627" cy="26462"/>
              </a:xfrm>
              <a:custGeom>
                <a:avLst/>
                <a:gdLst/>
                <a:ahLst/>
                <a:cxnLst/>
                <a:rect l="l" t="t" r="r" b="b"/>
                <a:pathLst>
                  <a:path w="604627" h="26462" extrusionOk="0">
                    <a:moveTo>
                      <a:pt x="0" y="0"/>
                    </a:moveTo>
                    <a:lnTo>
                      <a:pt x="604627" y="0"/>
                    </a:lnTo>
                    <a:lnTo>
                      <a:pt x="604627" y="26462"/>
                    </a:lnTo>
                    <a:lnTo>
                      <a:pt x="0" y="26462"/>
                    </a:lnTo>
                    <a:close/>
                  </a:path>
                </a:pathLst>
              </a:custGeom>
              <a:solidFill>
                <a:schemeClr val="dk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537" name="Google Shape;1537;p31">
                <a:extLst>
                  <a:ext uri="{FF2B5EF4-FFF2-40B4-BE49-F238E27FC236}">
                    <a16:creationId xmlns:a16="http://schemas.microsoft.com/office/drawing/2014/main" id="{BF62EEF0-389A-F00B-E67D-A4490DFD7A41}"/>
                  </a:ext>
                </a:extLst>
              </p:cNvPr>
              <p:cNvSpPr/>
              <p:nvPr/>
            </p:nvSpPr>
            <p:spPr>
              <a:xfrm>
                <a:off x="4340487" y="3134088"/>
                <a:ext cx="604627" cy="26462"/>
              </a:xfrm>
              <a:custGeom>
                <a:avLst/>
                <a:gdLst/>
                <a:ahLst/>
                <a:cxnLst/>
                <a:rect l="l" t="t" r="r" b="b"/>
                <a:pathLst>
                  <a:path w="604627" h="26462" extrusionOk="0">
                    <a:moveTo>
                      <a:pt x="0" y="0"/>
                    </a:moveTo>
                    <a:lnTo>
                      <a:pt x="604627" y="0"/>
                    </a:lnTo>
                    <a:lnTo>
                      <a:pt x="604627" y="26462"/>
                    </a:lnTo>
                    <a:lnTo>
                      <a:pt x="0" y="26462"/>
                    </a:lnTo>
                    <a:close/>
                  </a:path>
                </a:pathLst>
              </a:custGeom>
              <a:solidFill>
                <a:schemeClr val="dk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538" name="Google Shape;1538;p31">
                <a:extLst>
                  <a:ext uri="{FF2B5EF4-FFF2-40B4-BE49-F238E27FC236}">
                    <a16:creationId xmlns:a16="http://schemas.microsoft.com/office/drawing/2014/main" id="{A58F93E8-039C-997C-9829-6EDAEAF72B81}"/>
                  </a:ext>
                </a:extLst>
              </p:cNvPr>
              <p:cNvSpPr/>
              <p:nvPr/>
            </p:nvSpPr>
            <p:spPr>
              <a:xfrm>
                <a:off x="4340487" y="3227344"/>
                <a:ext cx="604627" cy="26462"/>
              </a:xfrm>
              <a:custGeom>
                <a:avLst/>
                <a:gdLst/>
                <a:ahLst/>
                <a:cxnLst/>
                <a:rect l="l" t="t" r="r" b="b"/>
                <a:pathLst>
                  <a:path w="604627" h="26462" extrusionOk="0">
                    <a:moveTo>
                      <a:pt x="0" y="0"/>
                    </a:moveTo>
                    <a:lnTo>
                      <a:pt x="604627" y="0"/>
                    </a:lnTo>
                    <a:lnTo>
                      <a:pt x="604627" y="26462"/>
                    </a:lnTo>
                    <a:lnTo>
                      <a:pt x="0" y="26462"/>
                    </a:lnTo>
                    <a:close/>
                  </a:path>
                </a:pathLst>
              </a:custGeom>
              <a:solidFill>
                <a:schemeClr val="dk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539" name="Google Shape;1539;p31">
                <a:extLst>
                  <a:ext uri="{FF2B5EF4-FFF2-40B4-BE49-F238E27FC236}">
                    <a16:creationId xmlns:a16="http://schemas.microsoft.com/office/drawing/2014/main" id="{CE1178DA-CFF9-38E7-D858-99C670DA0C26}"/>
                  </a:ext>
                </a:extLst>
              </p:cNvPr>
              <p:cNvSpPr/>
              <p:nvPr/>
            </p:nvSpPr>
            <p:spPr>
              <a:xfrm>
                <a:off x="4340487" y="3320514"/>
                <a:ext cx="604627" cy="26462"/>
              </a:xfrm>
              <a:custGeom>
                <a:avLst/>
                <a:gdLst/>
                <a:ahLst/>
                <a:cxnLst/>
                <a:rect l="l" t="t" r="r" b="b"/>
                <a:pathLst>
                  <a:path w="604627" h="26462" extrusionOk="0">
                    <a:moveTo>
                      <a:pt x="0" y="0"/>
                    </a:moveTo>
                    <a:lnTo>
                      <a:pt x="604627" y="0"/>
                    </a:lnTo>
                    <a:lnTo>
                      <a:pt x="604627" y="26462"/>
                    </a:lnTo>
                    <a:lnTo>
                      <a:pt x="0" y="26462"/>
                    </a:lnTo>
                    <a:close/>
                  </a:path>
                </a:pathLst>
              </a:custGeom>
              <a:solidFill>
                <a:schemeClr val="dk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540" name="Google Shape;1540;p31">
                <a:extLst>
                  <a:ext uri="{FF2B5EF4-FFF2-40B4-BE49-F238E27FC236}">
                    <a16:creationId xmlns:a16="http://schemas.microsoft.com/office/drawing/2014/main" id="{94C79EF6-ADD4-91E8-4F46-7729EC382698}"/>
                  </a:ext>
                </a:extLst>
              </p:cNvPr>
              <p:cNvSpPr/>
              <p:nvPr/>
            </p:nvSpPr>
            <p:spPr>
              <a:xfrm>
                <a:off x="4340487" y="3413684"/>
                <a:ext cx="604627" cy="26462"/>
              </a:xfrm>
              <a:custGeom>
                <a:avLst/>
                <a:gdLst/>
                <a:ahLst/>
                <a:cxnLst/>
                <a:rect l="l" t="t" r="r" b="b"/>
                <a:pathLst>
                  <a:path w="604627" h="26462" extrusionOk="0">
                    <a:moveTo>
                      <a:pt x="0" y="0"/>
                    </a:moveTo>
                    <a:lnTo>
                      <a:pt x="604627" y="0"/>
                    </a:lnTo>
                    <a:lnTo>
                      <a:pt x="604627" y="26462"/>
                    </a:lnTo>
                    <a:lnTo>
                      <a:pt x="0" y="26462"/>
                    </a:lnTo>
                    <a:close/>
                  </a:path>
                </a:pathLst>
              </a:custGeom>
              <a:solidFill>
                <a:schemeClr val="dk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541" name="Google Shape;1541;p31">
                <a:extLst>
                  <a:ext uri="{FF2B5EF4-FFF2-40B4-BE49-F238E27FC236}">
                    <a16:creationId xmlns:a16="http://schemas.microsoft.com/office/drawing/2014/main" id="{E6BA84D4-66C1-29BE-9C19-52F46E2C3766}"/>
                  </a:ext>
                </a:extLst>
              </p:cNvPr>
              <p:cNvSpPr/>
              <p:nvPr/>
            </p:nvSpPr>
            <p:spPr>
              <a:xfrm>
                <a:off x="4340487" y="3506854"/>
                <a:ext cx="604627" cy="26462"/>
              </a:xfrm>
              <a:custGeom>
                <a:avLst/>
                <a:gdLst/>
                <a:ahLst/>
                <a:cxnLst/>
                <a:rect l="l" t="t" r="r" b="b"/>
                <a:pathLst>
                  <a:path w="604627" h="26462" extrusionOk="0">
                    <a:moveTo>
                      <a:pt x="0" y="0"/>
                    </a:moveTo>
                    <a:lnTo>
                      <a:pt x="604627" y="0"/>
                    </a:lnTo>
                    <a:lnTo>
                      <a:pt x="604627" y="26462"/>
                    </a:lnTo>
                    <a:lnTo>
                      <a:pt x="0" y="26462"/>
                    </a:lnTo>
                    <a:close/>
                  </a:path>
                </a:pathLst>
              </a:custGeom>
              <a:solidFill>
                <a:schemeClr val="dk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542" name="Google Shape;1542;p31">
                <a:extLst>
                  <a:ext uri="{FF2B5EF4-FFF2-40B4-BE49-F238E27FC236}">
                    <a16:creationId xmlns:a16="http://schemas.microsoft.com/office/drawing/2014/main" id="{6C9B1A85-A5AD-D4DE-0193-A3003F7DA08A}"/>
                  </a:ext>
                </a:extLst>
              </p:cNvPr>
              <p:cNvSpPr/>
              <p:nvPr/>
            </p:nvSpPr>
            <p:spPr>
              <a:xfrm>
                <a:off x="4340487" y="3600024"/>
                <a:ext cx="604627" cy="26462"/>
              </a:xfrm>
              <a:custGeom>
                <a:avLst/>
                <a:gdLst/>
                <a:ahLst/>
                <a:cxnLst/>
                <a:rect l="l" t="t" r="r" b="b"/>
                <a:pathLst>
                  <a:path w="604627" h="26462" extrusionOk="0">
                    <a:moveTo>
                      <a:pt x="0" y="0"/>
                    </a:moveTo>
                    <a:lnTo>
                      <a:pt x="604627" y="0"/>
                    </a:lnTo>
                    <a:lnTo>
                      <a:pt x="604627" y="26462"/>
                    </a:lnTo>
                    <a:lnTo>
                      <a:pt x="0" y="26462"/>
                    </a:lnTo>
                    <a:close/>
                  </a:path>
                </a:pathLst>
              </a:custGeom>
              <a:solidFill>
                <a:schemeClr val="dk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543" name="Google Shape;1543;p31">
                <a:extLst>
                  <a:ext uri="{FF2B5EF4-FFF2-40B4-BE49-F238E27FC236}">
                    <a16:creationId xmlns:a16="http://schemas.microsoft.com/office/drawing/2014/main" id="{8F980B3F-13E2-D488-E41D-ED813834A6D9}"/>
                  </a:ext>
                </a:extLst>
              </p:cNvPr>
              <p:cNvSpPr/>
              <p:nvPr/>
            </p:nvSpPr>
            <p:spPr>
              <a:xfrm>
                <a:off x="4340487" y="3693279"/>
                <a:ext cx="604627" cy="26462"/>
              </a:xfrm>
              <a:custGeom>
                <a:avLst/>
                <a:gdLst/>
                <a:ahLst/>
                <a:cxnLst/>
                <a:rect l="l" t="t" r="r" b="b"/>
                <a:pathLst>
                  <a:path w="604627" h="26462" extrusionOk="0">
                    <a:moveTo>
                      <a:pt x="0" y="0"/>
                    </a:moveTo>
                    <a:lnTo>
                      <a:pt x="604627" y="0"/>
                    </a:lnTo>
                    <a:lnTo>
                      <a:pt x="604627" y="26462"/>
                    </a:lnTo>
                    <a:lnTo>
                      <a:pt x="0" y="26462"/>
                    </a:lnTo>
                    <a:close/>
                  </a:path>
                </a:pathLst>
              </a:custGeom>
              <a:solidFill>
                <a:schemeClr val="dk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544" name="Google Shape;1544;p31">
                <a:extLst>
                  <a:ext uri="{FF2B5EF4-FFF2-40B4-BE49-F238E27FC236}">
                    <a16:creationId xmlns:a16="http://schemas.microsoft.com/office/drawing/2014/main" id="{2D4EFCCE-1ACE-F89A-D0A4-BC8FCC42DCE4}"/>
                  </a:ext>
                </a:extLst>
              </p:cNvPr>
              <p:cNvSpPr/>
              <p:nvPr/>
            </p:nvSpPr>
            <p:spPr>
              <a:xfrm>
                <a:off x="4340487" y="3786449"/>
                <a:ext cx="604627" cy="26462"/>
              </a:xfrm>
              <a:custGeom>
                <a:avLst/>
                <a:gdLst/>
                <a:ahLst/>
                <a:cxnLst/>
                <a:rect l="l" t="t" r="r" b="b"/>
                <a:pathLst>
                  <a:path w="604627" h="26462" extrusionOk="0">
                    <a:moveTo>
                      <a:pt x="0" y="0"/>
                    </a:moveTo>
                    <a:lnTo>
                      <a:pt x="604627" y="0"/>
                    </a:lnTo>
                    <a:lnTo>
                      <a:pt x="604627" y="26462"/>
                    </a:lnTo>
                    <a:lnTo>
                      <a:pt x="0" y="26462"/>
                    </a:lnTo>
                    <a:close/>
                  </a:path>
                </a:pathLst>
              </a:custGeom>
              <a:solidFill>
                <a:schemeClr val="dk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545" name="Google Shape;1545;p31">
                <a:extLst>
                  <a:ext uri="{FF2B5EF4-FFF2-40B4-BE49-F238E27FC236}">
                    <a16:creationId xmlns:a16="http://schemas.microsoft.com/office/drawing/2014/main" id="{730FC931-5469-F02D-DF8B-BB353917A5A6}"/>
                  </a:ext>
                </a:extLst>
              </p:cNvPr>
              <p:cNvSpPr/>
              <p:nvPr/>
            </p:nvSpPr>
            <p:spPr>
              <a:xfrm>
                <a:off x="4340487" y="3879619"/>
                <a:ext cx="604627" cy="26462"/>
              </a:xfrm>
              <a:custGeom>
                <a:avLst/>
                <a:gdLst/>
                <a:ahLst/>
                <a:cxnLst/>
                <a:rect l="l" t="t" r="r" b="b"/>
                <a:pathLst>
                  <a:path w="604627" h="26462" extrusionOk="0">
                    <a:moveTo>
                      <a:pt x="0" y="0"/>
                    </a:moveTo>
                    <a:lnTo>
                      <a:pt x="604627" y="0"/>
                    </a:lnTo>
                    <a:lnTo>
                      <a:pt x="604627" y="26462"/>
                    </a:lnTo>
                    <a:lnTo>
                      <a:pt x="0" y="26462"/>
                    </a:lnTo>
                    <a:close/>
                  </a:path>
                </a:pathLst>
              </a:custGeom>
              <a:solidFill>
                <a:schemeClr val="dk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546" name="Google Shape;1546;p31">
                <a:extLst>
                  <a:ext uri="{FF2B5EF4-FFF2-40B4-BE49-F238E27FC236}">
                    <a16:creationId xmlns:a16="http://schemas.microsoft.com/office/drawing/2014/main" id="{FC1060DA-CFC9-7932-0D21-AC9C77EB0AE7}"/>
                  </a:ext>
                </a:extLst>
              </p:cNvPr>
              <p:cNvSpPr/>
              <p:nvPr/>
            </p:nvSpPr>
            <p:spPr>
              <a:xfrm>
                <a:off x="4340487" y="3972790"/>
                <a:ext cx="604627" cy="26462"/>
              </a:xfrm>
              <a:custGeom>
                <a:avLst/>
                <a:gdLst/>
                <a:ahLst/>
                <a:cxnLst/>
                <a:rect l="l" t="t" r="r" b="b"/>
                <a:pathLst>
                  <a:path w="604627" h="26462" extrusionOk="0">
                    <a:moveTo>
                      <a:pt x="0" y="0"/>
                    </a:moveTo>
                    <a:lnTo>
                      <a:pt x="604627" y="0"/>
                    </a:lnTo>
                    <a:lnTo>
                      <a:pt x="604627" y="26462"/>
                    </a:lnTo>
                    <a:lnTo>
                      <a:pt x="0" y="26462"/>
                    </a:lnTo>
                    <a:close/>
                  </a:path>
                </a:pathLst>
              </a:custGeom>
              <a:solidFill>
                <a:schemeClr val="dk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547" name="Google Shape;1547;p31">
                <a:extLst>
                  <a:ext uri="{FF2B5EF4-FFF2-40B4-BE49-F238E27FC236}">
                    <a16:creationId xmlns:a16="http://schemas.microsoft.com/office/drawing/2014/main" id="{C3EC282F-ED8E-1447-D00E-944CEE63F194}"/>
                  </a:ext>
                </a:extLst>
              </p:cNvPr>
              <p:cNvSpPr/>
              <p:nvPr/>
            </p:nvSpPr>
            <p:spPr>
              <a:xfrm>
                <a:off x="4340487" y="4066045"/>
                <a:ext cx="604627" cy="26462"/>
              </a:xfrm>
              <a:custGeom>
                <a:avLst/>
                <a:gdLst/>
                <a:ahLst/>
                <a:cxnLst/>
                <a:rect l="l" t="t" r="r" b="b"/>
                <a:pathLst>
                  <a:path w="604627" h="26462" extrusionOk="0">
                    <a:moveTo>
                      <a:pt x="0" y="0"/>
                    </a:moveTo>
                    <a:lnTo>
                      <a:pt x="604627" y="0"/>
                    </a:lnTo>
                    <a:lnTo>
                      <a:pt x="604627" y="26462"/>
                    </a:lnTo>
                    <a:lnTo>
                      <a:pt x="0" y="26462"/>
                    </a:lnTo>
                    <a:close/>
                  </a:path>
                </a:pathLst>
              </a:custGeom>
              <a:solidFill>
                <a:schemeClr val="dk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548" name="Google Shape;1548;p31">
                <a:extLst>
                  <a:ext uri="{FF2B5EF4-FFF2-40B4-BE49-F238E27FC236}">
                    <a16:creationId xmlns:a16="http://schemas.microsoft.com/office/drawing/2014/main" id="{2021834A-BBA5-16EA-A593-9753F7A3E47F}"/>
                  </a:ext>
                </a:extLst>
              </p:cNvPr>
              <p:cNvSpPr/>
              <p:nvPr/>
            </p:nvSpPr>
            <p:spPr>
              <a:xfrm>
                <a:off x="4340487" y="4159215"/>
                <a:ext cx="604627" cy="26462"/>
              </a:xfrm>
              <a:custGeom>
                <a:avLst/>
                <a:gdLst/>
                <a:ahLst/>
                <a:cxnLst/>
                <a:rect l="l" t="t" r="r" b="b"/>
                <a:pathLst>
                  <a:path w="604627" h="26462" extrusionOk="0">
                    <a:moveTo>
                      <a:pt x="0" y="0"/>
                    </a:moveTo>
                    <a:lnTo>
                      <a:pt x="604627" y="0"/>
                    </a:lnTo>
                    <a:lnTo>
                      <a:pt x="604627" y="26462"/>
                    </a:lnTo>
                    <a:lnTo>
                      <a:pt x="0" y="26462"/>
                    </a:lnTo>
                    <a:close/>
                  </a:path>
                </a:pathLst>
              </a:custGeom>
              <a:solidFill>
                <a:schemeClr val="dk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549" name="Google Shape;1549;p31">
                <a:extLst>
                  <a:ext uri="{FF2B5EF4-FFF2-40B4-BE49-F238E27FC236}">
                    <a16:creationId xmlns:a16="http://schemas.microsoft.com/office/drawing/2014/main" id="{C06ECAF0-0A7D-20FD-C022-7E454B20B897}"/>
                  </a:ext>
                </a:extLst>
              </p:cNvPr>
              <p:cNvSpPr/>
              <p:nvPr/>
            </p:nvSpPr>
            <p:spPr>
              <a:xfrm>
                <a:off x="4340487" y="4252385"/>
                <a:ext cx="604627" cy="26462"/>
              </a:xfrm>
              <a:custGeom>
                <a:avLst/>
                <a:gdLst/>
                <a:ahLst/>
                <a:cxnLst/>
                <a:rect l="l" t="t" r="r" b="b"/>
                <a:pathLst>
                  <a:path w="604627" h="26462" extrusionOk="0">
                    <a:moveTo>
                      <a:pt x="0" y="0"/>
                    </a:moveTo>
                    <a:lnTo>
                      <a:pt x="604627" y="0"/>
                    </a:lnTo>
                    <a:lnTo>
                      <a:pt x="604627" y="26462"/>
                    </a:lnTo>
                    <a:lnTo>
                      <a:pt x="0" y="26462"/>
                    </a:lnTo>
                    <a:close/>
                  </a:path>
                </a:pathLst>
              </a:custGeom>
              <a:solidFill>
                <a:schemeClr val="dk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550" name="Google Shape;1550;p31">
                <a:extLst>
                  <a:ext uri="{FF2B5EF4-FFF2-40B4-BE49-F238E27FC236}">
                    <a16:creationId xmlns:a16="http://schemas.microsoft.com/office/drawing/2014/main" id="{A199D1B1-195A-7EF1-FF73-E0C45BAC9FF5}"/>
                  </a:ext>
                </a:extLst>
              </p:cNvPr>
              <p:cNvSpPr/>
              <p:nvPr/>
            </p:nvSpPr>
            <p:spPr>
              <a:xfrm>
                <a:off x="4340487" y="4345555"/>
                <a:ext cx="604627" cy="26462"/>
              </a:xfrm>
              <a:custGeom>
                <a:avLst/>
                <a:gdLst/>
                <a:ahLst/>
                <a:cxnLst/>
                <a:rect l="l" t="t" r="r" b="b"/>
                <a:pathLst>
                  <a:path w="604627" h="26462" extrusionOk="0">
                    <a:moveTo>
                      <a:pt x="0" y="0"/>
                    </a:moveTo>
                    <a:lnTo>
                      <a:pt x="604627" y="0"/>
                    </a:lnTo>
                    <a:lnTo>
                      <a:pt x="604627" y="26462"/>
                    </a:lnTo>
                    <a:lnTo>
                      <a:pt x="0" y="26462"/>
                    </a:lnTo>
                    <a:close/>
                  </a:path>
                </a:pathLst>
              </a:custGeom>
              <a:solidFill>
                <a:schemeClr val="dk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551" name="Google Shape;1551;p31">
                <a:extLst>
                  <a:ext uri="{FF2B5EF4-FFF2-40B4-BE49-F238E27FC236}">
                    <a16:creationId xmlns:a16="http://schemas.microsoft.com/office/drawing/2014/main" id="{7508C604-3CFF-BA05-D563-AB9AD479D6E3}"/>
                  </a:ext>
                </a:extLst>
              </p:cNvPr>
              <p:cNvSpPr/>
              <p:nvPr/>
            </p:nvSpPr>
            <p:spPr>
              <a:xfrm>
                <a:off x="4340487" y="4438725"/>
                <a:ext cx="604627" cy="26462"/>
              </a:xfrm>
              <a:custGeom>
                <a:avLst/>
                <a:gdLst/>
                <a:ahLst/>
                <a:cxnLst/>
                <a:rect l="l" t="t" r="r" b="b"/>
                <a:pathLst>
                  <a:path w="604627" h="26462" extrusionOk="0">
                    <a:moveTo>
                      <a:pt x="0" y="0"/>
                    </a:moveTo>
                    <a:lnTo>
                      <a:pt x="604627" y="0"/>
                    </a:lnTo>
                    <a:lnTo>
                      <a:pt x="604627" y="26462"/>
                    </a:lnTo>
                    <a:lnTo>
                      <a:pt x="0" y="26462"/>
                    </a:lnTo>
                    <a:close/>
                  </a:path>
                </a:pathLst>
              </a:custGeom>
              <a:solidFill>
                <a:schemeClr val="dk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grpSp>
      </p:grpSp>
      <p:sp>
        <p:nvSpPr>
          <p:cNvPr id="8" name="文本框 25">
            <a:extLst>
              <a:ext uri="{FF2B5EF4-FFF2-40B4-BE49-F238E27FC236}">
                <a16:creationId xmlns:a16="http://schemas.microsoft.com/office/drawing/2014/main" id="{3CE1B6EC-9341-BC75-7CA7-9FC8C0914E42}"/>
              </a:ext>
            </a:extLst>
          </p:cNvPr>
          <p:cNvSpPr txBox="1"/>
          <p:nvPr/>
        </p:nvSpPr>
        <p:spPr>
          <a:xfrm>
            <a:off x="-72651" y="2461874"/>
            <a:ext cx="6594592" cy="929901"/>
          </a:xfrm>
          <a:prstGeom prst="rect">
            <a:avLst/>
          </a:prstGeom>
          <a:noFill/>
        </p:spPr>
        <p:txBody>
          <a:bodyPr wrap="square" rtlCol="0">
            <a:noAutofit/>
            <a:scene3d>
              <a:camera prst="orthographicFront"/>
              <a:lightRig rig="threePt" dir="t"/>
            </a:scene3d>
            <a:sp3d contourW="12700"/>
          </a:bodyPr>
          <a:lstStyle/>
          <a:p>
            <a:pPr algn="ctr" defTabSz="1219170">
              <a:buClr>
                <a:srgbClr val="000000"/>
              </a:buClr>
            </a:pPr>
            <a:r>
              <a:rPr lang="vi-VN" sz="8000" b="1" kern="0" dirty="0">
                <a:solidFill>
                  <a:srgbClr val="FFFFFF"/>
                </a:solidFill>
                <a:latin typeface="Times New Roman" panose="02020603050405020304" pitchFamily="18" charset="0"/>
                <a:cs typeface="Arial"/>
                <a:sym typeface="Arial"/>
              </a:rPr>
              <a:t>Trải nghiệm cùng văn bản</a:t>
            </a:r>
            <a:endParaRPr lang="en-SG" sz="8000" kern="0" dirty="0">
              <a:solidFill>
                <a:srgbClr val="FFFFFF"/>
              </a:solidFill>
              <a:latin typeface="Arial"/>
              <a:cs typeface="Arial"/>
              <a:sym typeface="Arial"/>
            </a:endParaRPr>
          </a:p>
        </p:txBody>
      </p:sp>
      <p:grpSp>
        <p:nvGrpSpPr>
          <p:cNvPr id="11" name="Google Shape;1225;p41">
            <a:extLst>
              <a:ext uri="{FF2B5EF4-FFF2-40B4-BE49-F238E27FC236}">
                <a16:creationId xmlns:a16="http://schemas.microsoft.com/office/drawing/2014/main" id="{1D44D418-0303-C2D2-CEDD-54E274E7DB34}"/>
              </a:ext>
            </a:extLst>
          </p:cNvPr>
          <p:cNvGrpSpPr/>
          <p:nvPr/>
        </p:nvGrpSpPr>
        <p:grpSpPr>
          <a:xfrm>
            <a:off x="1986157" y="190920"/>
            <a:ext cx="2062039" cy="2021601"/>
            <a:chOff x="6351724" y="1733334"/>
            <a:chExt cx="1168679" cy="1216176"/>
          </a:xfrm>
        </p:grpSpPr>
        <p:sp>
          <p:nvSpPr>
            <p:cNvPr id="12" name="Google Shape;1226;p41">
              <a:extLst>
                <a:ext uri="{FF2B5EF4-FFF2-40B4-BE49-F238E27FC236}">
                  <a16:creationId xmlns:a16="http://schemas.microsoft.com/office/drawing/2014/main" id="{6B2B1199-892F-EC4E-047B-BB91A74FA4C6}"/>
                </a:ext>
              </a:extLst>
            </p:cNvPr>
            <p:cNvSpPr/>
            <p:nvPr/>
          </p:nvSpPr>
          <p:spPr>
            <a:xfrm>
              <a:off x="6351724" y="1733334"/>
              <a:ext cx="1168668" cy="1216176"/>
            </a:xfrm>
            <a:custGeom>
              <a:avLst/>
              <a:gdLst/>
              <a:ahLst/>
              <a:cxnLst/>
              <a:rect l="l" t="t" r="r" b="b"/>
              <a:pathLst>
                <a:path w="29987" h="31204" extrusionOk="0">
                  <a:moveTo>
                    <a:pt x="15161" y="1"/>
                  </a:moveTo>
                  <a:cubicBezTo>
                    <a:pt x="15161" y="1"/>
                    <a:pt x="15160" y="1"/>
                    <a:pt x="15159" y="1"/>
                  </a:cubicBezTo>
                  <a:cubicBezTo>
                    <a:pt x="14427" y="1"/>
                    <a:pt x="14034" y="3061"/>
                    <a:pt x="10996" y="4420"/>
                  </a:cubicBezTo>
                  <a:cubicBezTo>
                    <a:pt x="10470" y="4656"/>
                    <a:pt x="9918" y="4748"/>
                    <a:pt x="9370" y="4748"/>
                  </a:cubicBezTo>
                  <a:cubicBezTo>
                    <a:pt x="8418" y="4748"/>
                    <a:pt x="7475" y="4473"/>
                    <a:pt x="6686" y="4198"/>
                  </a:cubicBezTo>
                  <a:cubicBezTo>
                    <a:pt x="5891" y="3925"/>
                    <a:pt x="5246" y="3649"/>
                    <a:pt x="4899" y="3649"/>
                  </a:cubicBezTo>
                  <a:cubicBezTo>
                    <a:pt x="4803" y="3649"/>
                    <a:pt x="4729" y="3670"/>
                    <a:pt x="4682" y="3719"/>
                  </a:cubicBezTo>
                  <a:cubicBezTo>
                    <a:pt x="4208" y="4215"/>
                    <a:pt x="5739" y="6288"/>
                    <a:pt x="4208" y="9308"/>
                  </a:cubicBezTo>
                  <a:cubicBezTo>
                    <a:pt x="3054" y="11585"/>
                    <a:pt x="286" y="11197"/>
                    <a:pt x="143" y="11991"/>
                  </a:cubicBezTo>
                  <a:cubicBezTo>
                    <a:pt x="0" y="12773"/>
                    <a:pt x="2398" y="13738"/>
                    <a:pt x="2758" y="16805"/>
                  </a:cubicBezTo>
                  <a:cubicBezTo>
                    <a:pt x="3220" y="20755"/>
                    <a:pt x="274" y="21988"/>
                    <a:pt x="485" y="22776"/>
                  </a:cubicBezTo>
                  <a:cubicBezTo>
                    <a:pt x="656" y="23404"/>
                    <a:pt x="4020" y="22834"/>
                    <a:pt x="5767" y="24649"/>
                  </a:cubicBezTo>
                  <a:cubicBezTo>
                    <a:pt x="7515" y="26465"/>
                    <a:pt x="6424" y="30089"/>
                    <a:pt x="7086" y="30466"/>
                  </a:cubicBezTo>
                  <a:cubicBezTo>
                    <a:pt x="7104" y="30476"/>
                    <a:pt x="7124" y="30481"/>
                    <a:pt x="7146" y="30481"/>
                  </a:cubicBezTo>
                  <a:cubicBezTo>
                    <a:pt x="7693" y="30481"/>
                    <a:pt x="9370" y="27406"/>
                    <a:pt x="12498" y="27406"/>
                  </a:cubicBezTo>
                  <a:cubicBezTo>
                    <a:pt x="16260" y="27406"/>
                    <a:pt x="17086" y="31204"/>
                    <a:pt x="17821" y="31204"/>
                  </a:cubicBezTo>
                  <a:cubicBezTo>
                    <a:pt x="17837" y="31204"/>
                    <a:pt x="17854" y="31202"/>
                    <a:pt x="17871" y="31198"/>
                  </a:cubicBezTo>
                  <a:cubicBezTo>
                    <a:pt x="18538" y="31043"/>
                    <a:pt x="18293" y="28057"/>
                    <a:pt x="21183" y="25830"/>
                  </a:cubicBezTo>
                  <a:cubicBezTo>
                    <a:pt x="22478" y="24831"/>
                    <a:pt x="23637" y="24592"/>
                    <a:pt x="24571" y="24592"/>
                  </a:cubicBezTo>
                  <a:cubicBezTo>
                    <a:pt x="25004" y="24592"/>
                    <a:pt x="25388" y="24644"/>
                    <a:pt x="25716" y="24694"/>
                  </a:cubicBezTo>
                  <a:cubicBezTo>
                    <a:pt x="26044" y="24747"/>
                    <a:pt x="26315" y="24799"/>
                    <a:pt x="26518" y="24799"/>
                  </a:cubicBezTo>
                  <a:cubicBezTo>
                    <a:pt x="26694" y="24799"/>
                    <a:pt x="26820" y="24760"/>
                    <a:pt x="26891" y="24649"/>
                  </a:cubicBezTo>
                  <a:cubicBezTo>
                    <a:pt x="27308" y="24020"/>
                    <a:pt x="26013" y="21337"/>
                    <a:pt x="26641" y="18579"/>
                  </a:cubicBezTo>
                  <a:cubicBezTo>
                    <a:pt x="27257" y="15856"/>
                    <a:pt x="29987" y="14971"/>
                    <a:pt x="29987" y="14201"/>
                  </a:cubicBezTo>
                  <a:cubicBezTo>
                    <a:pt x="29987" y="13184"/>
                    <a:pt x="27091" y="13310"/>
                    <a:pt x="25470" y="10244"/>
                  </a:cubicBezTo>
                  <a:cubicBezTo>
                    <a:pt x="23980" y="7429"/>
                    <a:pt x="25157" y="4409"/>
                    <a:pt x="24722" y="3958"/>
                  </a:cubicBezTo>
                  <a:cubicBezTo>
                    <a:pt x="24674" y="3909"/>
                    <a:pt x="24574" y="3891"/>
                    <a:pt x="24428" y="3891"/>
                  </a:cubicBezTo>
                  <a:cubicBezTo>
                    <a:pt x="24248" y="3891"/>
                    <a:pt x="23998" y="3918"/>
                    <a:pt x="23684" y="3946"/>
                  </a:cubicBezTo>
                  <a:cubicBezTo>
                    <a:pt x="23367" y="3973"/>
                    <a:pt x="22987" y="4000"/>
                    <a:pt x="22551" y="4000"/>
                  </a:cubicBezTo>
                  <a:cubicBezTo>
                    <a:pt x="21697" y="4000"/>
                    <a:pt x="20627" y="3898"/>
                    <a:pt x="19395" y="3501"/>
                  </a:cubicBezTo>
                  <a:cubicBezTo>
                    <a:pt x="16356" y="2508"/>
                    <a:pt x="15833" y="1"/>
                    <a:pt x="15161" y="1"/>
                  </a:cubicBezTo>
                  <a:close/>
                </a:path>
              </a:pathLst>
            </a:custGeom>
            <a:solidFill>
              <a:srgbClr val="E6710B"/>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467" kern="0"/>
            </a:p>
          </p:txBody>
        </p:sp>
        <p:sp>
          <p:nvSpPr>
            <p:cNvPr id="13" name="Google Shape;1227;p41">
              <a:extLst>
                <a:ext uri="{FF2B5EF4-FFF2-40B4-BE49-F238E27FC236}">
                  <a16:creationId xmlns:a16="http://schemas.microsoft.com/office/drawing/2014/main" id="{6BA58D67-3B9B-5011-B229-D9B64BBA2DF0}"/>
                </a:ext>
              </a:extLst>
            </p:cNvPr>
            <p:cNvSpPr/>
            <p:nvPr/>
          </p:nvSpPr>
          <p:spPr>
            <a:xfrm>
              <a:off x="6699993" y="1905993"/>
              <a:ext cx="477257" cy="871286"/>
            </a:xfrm>
            <a:custGeom>
              <a:avLst/>
              <a:gdLst/>
              <a:ahLst/>
              <a:cxnLst/>
              <a:rect l="l" t="t" r="r" b="b"/>
              <a:pathLst>
                <a:path w="12246" h="22355" extrusionOk="0">
                  <a:moveTo>
                    <a:pt x="2037" y="0"/>
                  </a:moveTo>
                  <a:lnTo>
                    <a:pt x="2037" y="0"/>
                  </a:lnTo>
                  <a:cubicBezTo>
                    <a:pt x="1520" y="227"/>
                    <a:pt x="981" y="316"/>
                    <a:pt x="437" y="316"/>
                  </a:cubicBezTo>
                  <a:lnTo>
                    <a:pt x="437" y="316"/>
                  </a:lnTo>
                  <a:cubicBezTo>
                    <a:pt x="292" y="316"/>
                    <a:pt x="145" y="309"/>
                    <a:pt x="0" y="299"/>
                  </a:cubicBezTo>
                  <a:lnTo>
                    <a:pt x="0" y="299"/>
                  </a:lnTo>
                  <a:cubicBezTo>
                    <a:pt x="146" y="310"/>
                    <a:pt x="293" y="316"/>
                    <a:pt x="434" y="316"/>
                  </a:cubicBezTo>
                  <a:cubicBezTo>
                    <a:pt x="435" y="316"/>
                    <a:pt x="436" y="316"/>
                    <a:pt x="437" y="316"/>
                  </a:cubicBezTo>
                  <a:lnTo>
                    <a:pt x="437" y="316"/>
                  </a:lnTo>
                  <a:cubicBezTo>
                    <a:pt x="438" y="316"/>
                    <a:pt x="438" y="316"/>
                    <a:pt x="439" y="316"/>
                  </a:cubicBezTo>
                  <a:cubicBezTo>
                    <a:pt x="979" y="316"/>
                    <a:pt x="1520" y="227"/>
                    <a:pt x="2037" y="0"/>
                  </a:cubicBezTo>
                  <a:close/>
                  <a:moveTo>
                    <a:pt x="12246" y="21401"/>
                  </a:moveTo>
                  <a:cubicBezTo>
                    <a:pt x="11846" y="21709"/>
                    <a:pt x="11509" y="22028"/>
                    <a:pt x="11225" y="22349"/>
                  </a:cubicBezTo>
                  <a:lnTo>
                    <a:pt x="11225" y="22354"/>
                  </a:lnTo>
                  <a:cubicBezTo>
                    <a:pt x="11515" y="22028"/>
                    <a:pt x="11846" y="21709"/>
                    <a:pt x="12246" y="21401"/>
                  </a:cubicBezTo>
                  <a:close/>
                </a:path>
              </a:pathLst>
            </a:custGeom>
            <a:solidFill>
              <a:srgbClr val="FCDDD0"/>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467" kern="0"/>
            </a:p>
          </p:txBody>
        </p:sp>
        <p:sp>
          <p:nvSpPr>
            <p:cNvPr id="14" name="Google Shape;1228;p41">
              <a:extLst>
                <a:ext uri="{FF2B5EF4-FFF2-40B4-BE49-F238E27FC236}">
                  <a16:creationId xmlns:a16="http://schemas.microsoft.com/office/drawing/2014/main" id="{34FFE9D6-3C94-2399-A086-55181CD30413}"/>
                </a:ext>
              </a:extLst>
            </p:cNvPr>
            <p:cNvSpPr/>
            <p:nvPr/>
          </p:nvSpPr>
          <p:spPr>
            <a:xfrm>
              <a:off x="6699720" y="1733373"/>
              <a:ext cx="820683" cy="1043673"/>
            </a:xfrm>
            <a:custGeom>
              <a:avLst/>
              <a:gdLst/>
              <a:ahLst/>
              <a:cxnLst/>
              <a:rect l="l" t="t" r="r" b="b"/>
              <a:pathLst>
                <a:path w="21058" h="26778" extrusionOk="0">
                  <a:moveTo>
                    <a:pt x="6230" y="0"/>
                  </a:moveTo>
                  <a:cubicBezTo>
                    <a:pt x="5498" y="0"/>
                    <a:pt x="5105" y="3060"/>
                    <a:pt x="2067" y="4419"/>
                  </a:cubicBezTo>
                  <a:cubicBezTo>
                    <a:pt x="1543" y="4653"/>
                    <a:pt x="994" y="4745"/>
                    <a:pt x="441" y="4745"/>
                  </a:cubicBezTo>
                  <a:cubicBezTo>
                    <a:pt x="298" y="4745"/>
                    <a:pt x="149" y="4738"/>
                    <a:pt x="1" y="4727"/>
                  </a:cubicBezTo>
                  <a:lnTo>
                    <a:pt x="1" y="4727"/>
                  </a:lnTo>
                  <a:cubicBezTo>
                    <a:pt x="600" y="5407"/>
                    <a:pt x="1189" y="6098"/>
                    <a:pt x="1759" y="6806"/>
                  </a:cubicBezTo>
                  <a:cubicBezTo>
                    <a:pt x="2924" y="6177"/>
                    <a:pt x="4225" y="5795"/>
                    <a:pt x="5614" y="5726"/>
                  </a:cubicBezTo>
                  <a:cubicBezTo>
                    <a:pt x="5767" y="5721"/>
                    <a:pt x="5922" y="5715"/>
                    <a:pt x="6081" y="5715"/>
                  </a:cubicBezTo>
                  <a:cubicBezTo>
                    <a:pt x="11277" y="5715"/>
                    <a:pt x="15490" y="10100"/>
                    <a:pt x="15490" y="15507"/>
                  </a:cubicBezTo>
                  <a:lnTo>
                    <a:pt x="15490" y="15518"/>
                  </a:lnTo>
                  <a:lnTo>
                    <a:pt x="15490" y="15524"/>
                  </a:lnTo>
                  <a:lnTo>
                    <a:pt x="15490" y="15536"/>
                  </a:lnTo>
                  <a:lnTo>
                    <a:pt x="15490" y="15552"/>
                  </a:lnTo>
                  <a:lnTo>
                    <a:pt x="15490" y="15563"/>
                  </a:lnTo>
                  <a:lnTo>
                    <a:pt x="15490" y="15570"/>
                  </a:lnTo>
                  <a:lnTo>
                    <a:pt x="15490" y="15581"/>
                  </a:lnTo>
                  <a:lnTo>
                    <a:pt x="15490" y="15587"/>
                  </a:lnTo>
                  <a:lnTo>
                    <a:pt x="15490" y="15592"/>
                  </a:lnTo>
                  <a:lnTo>
                    <a:pt x="15490" y="15598"/>
                  </a:lnTo>
                  <a:lnTo>
                    <a:pt x="15490" y="15616"/>
                  </a:lnTo>
                  <a:lnTo>
                    <a:pt x="15490" y="15621"/>
                  </a:lnTo>
                  <a:lnTo>
                    <a:pt x="15490" y="15626"/>
                  </a:lnTo>
                  <a:lnTo>
                    <a:pt x="15490" y="15632"/>
                  </a:lnTo>
                  <a:lnTo>
                    <a:pt x="15490" y="15639"/>
                  </a:lnTo>
                  <a:lnTo>
                    <a:pt x="15490" y="15673"/>
                  </a:lnTo>
                  <a:lnTo>
                    <a:pt x="15490" y="15684"/>
                  </a:lnTo>
                  <a:cubicBezTo>
                    <a:pt x="15427" y="19292"/>
                    <a:pt x="13487" y="22427"/>
                    <a:pt x="10637" y="24071"/>
                  </a:cubicBezTo>
                  <a:cubicBezTo>
                    <a:pt x="10866" y="24968"/>
                    <a:pt x="11066" y="25869"/>
                    <a:pt x="11232" y="26778"/>
                  </a:cubicBezTo>
                  <a:cubicBezTo>
                    <a:pt x="11517" y="26457"/>
                    <a:pt x="11854" y="26138"/>
                    <a:pt x="12254" y="25829"/>
                  </a:cubicBezTo>
                  <a:cubicBezTo>
                    <a:pt x="13549" y="24831"/>
                    <a:pt x="14708" y="24591"/>
                    <a:pt x="15638" y="24591"/>
                  </a:cubicBezTo>
                  <a:cubicBezTo>
                    <a:pt x="16073" y="24591"/>
                    <a:pt x="16455" y="24641"/>
                    <a:pt x="16787" y="24693"/>
                  </a:cubicBezTo>
                  <a:cubicBezTo>
                    <a:pt x="17111" y="24744"/>
                    <a:pt x="17380" y="24796"/>
                    <a:pt x="17585" y="24796"/>
                  </a:cubicBezTo>
                  <a:cubicBezTo>
                    <a:pt x="17762" y="24796"/>
                    <a:pt x="17894" y="24757"/>
                    <a:pt x="17962" y="24648"/>
                  </a:cubicBezTo>
                  <a:cubicBezTo>
                    <a:pt x="18025" y="24556"/>
                    <a:pt x="18049" y="24430"/>
                    <a:pt x="18049" y="24265"/>
                  </a:cubicBezTo>
                  <a:cubicBezTo>
                    <a:pt x="18049" y="23495"/>
                    <a:pt x="17535" y="21958"/>
                    <a:pt x="17535" y="20217"/>
                  </a:cubicBezTo>
                  <a:cubicBezTo>
                    <a:pt x="17535" y="19687"/>
                    <a:pt x="17585" y="19133"/>
                    <a:pt x="17712" y="18578"/>
                  </a:cubicBezTo>
                  <a:cubicBezTo>
                    <a:pt x="18328" y="15855"/>
                    <a:pt x="21058" y="14970"/>
                    <a:pt x="21058" y="14200"/>
                  </a:cubicBezTo>
                  <a:cubicBezTo>
                    <a:pt x="21058" y="13183"/>
                    <a:pt x="18162" y="13309"/>
                    <a:pt x="16541" y="10243"/>
                  </a:cubicBezTo>
                  <a:cubicBezTo>
                    <a:pt x="15079" y="7486"/>
                    <a:pt x="16175" y="4540"/>
                    <a:pt x="15822" y="3992"/>
                  </a:cubicBezTo>
                  <a:cubicBezTo>
                    <a:pt x="15810" y="3979"/>
                    <a:pt x="15804" y="3968"/>
                    <a:pt x="15793" y="3957"/>
                  </a:cubicBezTo>
                  <a:cubicBezTo>
                    <a:pt x="15748" y="3911"/>
                    <a:pt x="15645" y="3894"/>
                    <a:pt x="15501" y="3894"/>
                  </a:cubicBezTo>
                  <a:cubicBezTo>
                    <a:pt x="15319" y="3894"/>
                    <a:pt x="15068" y="3916"/>
                    <a:pt x="14755" y="3945"/>
                  </a:cubicBezTo>
                  <a:cubicBezTo>
                    <a:pt x="14434" y="3974"/>
                    <a:pt x="14057" y="3997"/>
                    <a:pt x="13617" y="3997"/>
                  </a:cubicBezTo>
                  <a:cubicBezTo>
                    <a:pt x="13161" y="3997"/>
                    <a:pt x="12642" y="3968"/>
                    <a:pt x="12070" y="3882"/>
                  </a:cubicBezTo>
                  <a:cubicBezTo>
                    <a:pt x="11574" y="3802"/>
                    <a:pt x="11037" y="3683"/>
                    <a:pt x="10466" y="3500"/>
                  </a:cubicBezTo>
                  <a:cubicBezTo>
                    <a:pt x="7509" y="2535"/>
                    <a:pt x="6932" y="137"/>
                    <a:pt x="6286" y="5"/>
                  </a:cubicBezTo>
                  <a:cubicBezTo>
                    <a:pt x="6270" y="0"/>
                    <a:pt x="6252" y="0"/>
                    <a:pt x="6230" y="0"/>
                  </a:cubicBezTo>
                  <a:close/>
                </a:path>
              </a:pathLst>
            </a:custGeom>
            <a:solidFill>
              <a:srgbClr val="E6710B"/>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467" kern="0"/>
            </a:p>
          </p:txBody>
        </p:sp>
        <p:sp>
          <p:nvSpPr>
            <p:cNvPr id="15" name="Google Shape;1229;p41">
              <a:extLst>
                <a:ext uri="{FF2B5EF4-FFF2-40B4-BE49-F238E27FC236}">
                  <a16:creationId xmlns:a16="http://schemas.microsoft.com/office/drawing/2014/main" id="{89661613-D171-50D7-73C7-3BCD082E1DA3}"/>
                </a:ext>
              </a:extLst>
            </p:cNvPr>
            <p:cNvSpPr/>
            <p:nvPr/>
          </p:nvSpPr>
          <p:spPr>
            <a:xfrm>
              <a:off x="6569821" y="1956115"/>
              <a:ext cx="733618" cy="763053"/>
            </a:xfrm>
            <a:custGeom>
              <a:avLst/>
              <a:gdLst/>
              <a:ahLst/>
              <a:cxnLst/>
              <a:rect l="l" t="t" r="r" b="b"/>
              <a:pathLst>
                <a:path w="18824" h="19578" extrusionOk="0">
                  <a:moveTo>
                    <a:pt x="9414" y="0"/>
                  </a:moveTo>
                  <a:cubicBezTo>
                    <a:pt x="4214" y="0"/>
                    <a:pt x="0" y="4385"/>
                    <a:pt x="0" y="9792"/>
                  </a:cubicBezTo>
                  <a:cubicBezTo>
                    <a:pt x="0" y="15192"/>
                    <a:pt x="4214" y="19577"/>
                    <a:pt x="9414" y="19577"/>
                  </a:cubicBezTo>
                  <a:cubicBezTo>
                    <a:pt x="14610" y="19577"/>
                    <a:pt x="18823" y="15192"/>
                    <a:pt x="18823" y="9792"/>
                  </a:cubicBezTo>
                  <a:cubicBezTo>
                    <a:pt x="18823" y="4385"/>
                    <a:pt x="14610" y="0"/>
                    <a:pt x="9414" y="0"/>
                  </a:cubicBezTo>
                  <a:close/>
                </a:path>
              </a:pathLst>
            </a:custGeom>
            <a:solidFill>
              <a:srgbClr val="FFED54"/>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467" kern="0" dirty="0"/>
            </a:p>
          </p:txBody>
        </p:sp>
        <p:sp>
          <p:nvSpPr>
            <p:cNvPr id="16" name="Google Shape;1230;p41">
              <a:extLst>
                <a:ext uri="{FF2B5EF4-FFF2-40B4-BE49-F238E27FC236}">
                  <a16:creationId xmlns:a16="http://schemas.microsoft.com/office/drawing/2014/main" id="{B7F422DA-889E-B16B-A645-C3BA0605D8FE}"/>
                </a:ext>
              </a:extLst>
            </p:cNvPr>
            <p:cNvSpPr/>
            <p:nvPr/>
          </p:nvSpPr>
          <p:spPr>
            <a:xfrm>
              <a:off x="6918480" y="1956115"/>
              <a:ext cx="384970" cy="388581"/>
            </a:xfrm>
            <a:custGeom>
              <a:avLst/>
              <a:gdLst/>
              <a:ahLst/>
              <a:cxnLst/>
              <a:rect l="l" t="t" r="r" b="b"/>
              <a:pathLst>
                <a:path w="9878" h="9970" extrusionOk="0">
                  <a:moveTo>
                    <a:pt x="9877" y="9969"/>
                  </a:moveTo>
                  <a:lnTo>
                    <a:pt x="9877" y="9969"/>
                  </a:lnTo>
                  <a:lnTo>
                    <a:pt x="9877" y="9969"/>
                  </a:lnTo>
                  <a:close/>
                  <a:moveTo>
                    <a:pt x="9877" y="9958"/>
                  </a:moveTo>
                  <a:lnTo>
                    <a:pt x="9877" y="9958"/>
                  </a:lnTo>
                  <a:lnTo>
                    <a:pt x="9877" y="9958"/>
                  </a:lnTo>
                  <a:close/>
                  <a:moveTo>
                    <a:pt x="9877" y="9917"/>
                  </a:moveTo>
                  <a:lnTo>
                    <a:pt x="9877" y="9924"/>
                  </a:lnTo>
                  <a:lnTo>
                    <a:pt x="9877" y="9917"/>
                  </a:lnTo>
                  <a:close/>
                  <a:moveTo>
                    <a:pt x="9877" y="9906"/>
                  </a:moveTo>
                  <a:lnTo>
                    <a:pt x="9877" y="9911"/>
                  </a:lnTo>
                  <a:lnTo>
                    <a:pt x="9877" y="9906"/>
                  </a:lnTo>
                  <a:close/>
                  <a:moveTo>
                    <a:pt x="9877" y="9883"/>
                  </a:moveTo>
                  <a:lnTo>
                    <a:pt x="9877" y="9901"/>
                  </a:lnTo>
                  <a:lnTo>
                    <a:pt x="9877" y="9883"/>
                  </a:lnTo>
                  <a:close/>
                  <a:moveTo>
                    <a:pt x="9877" y="9872"/>
                  </a:moveTo>
                  <a:lnTo>
                    <a:pt x="9877" y="9877"/>
                  </a:lnTo>
                  <a:lnTo>
                    <a:pt x="9877" y="9872"/>
                  </a:lnTo>
                  <a:close/>
                  <a:moveTo>
                    <a:pt x="9877" y="9855"/>
                  </a:moveTo>
                  <a:lnTo>
                    <a:pt x="9877" y="9866"/>
                  </a:lnTo>
                  <a:lnTo>
                    <a:pt x="9877" y="9855"/>
                  </a:lnTo>
                  <a:close/>
                  <a:moveTo>
                    <a:pt x="9877" y="9837"/>
                  </a:moveTo>
                  <a:lnTo>
                    <a:pt x="9877" y="9848"/>
                  </a:lnTo>
                  <a:lnTo>
                    <a:pt x="9877" y="9837"/>
                  </a:lnTo>
                  <a:close/>
                  <a:moveTo>
                    <a:pt x="9877" y="9821"/>
                  </a:moveTo>
                  <a:lnTo>
                    <a:pt x="9877" y="9837"/>
                  </a:lnTo>
                  <a:lnTo>
                    <a:pt x="9877" y="9821"/>
                  </a:lnTo>
                  <a:close/>
                  <a:moveTo>
                    <a:pt x="9877" y="9809"/>
                  </a:moveTo>
                  <a:lnTo>
                    <a:pt x="9877" y="9821"/>
                  </a:lnTo>
                  <a:lnTo>
                    <a:pt x="9877" y="9809"/>
                  </a:lnTo>
                  <a:close/>
                  <a:moveTo>
                    <a:pt x="9877" y="9792"/>
                  </a:moveTo>
                  <a:lnTo>
                    <a:pt x="9877" y="9803"/>
                  </a:lnTo>
                  <a:lnTo>
                    <a:pt x="9877" y="9792"/>
                  </a:lnTo>
                  <a:close/>
                  <a:moveTo>
                    <a:pt x="468" y="0"/>
                  </a:moveTo>
                  <a:cubicBezTo>
                    <a:pt x="309" y="0"/>
                    <a:pt x="154" y="6"/>
                    <a:pt x="1" y="11"/>
                  </a:cubicBezTo>
                  <a:cubicBezTo>
                    <a:pt x="154" y="6"/>
                    <a:pt x="309" y="0"/>
                    <a:pt x="468" y="0"/>
                  </a:cubicBezTo>
                  <a:cubicBezTo>
                    <a:pt x="5664" y="0"/>
                    <a:pt x="9877" y="4385"/>
                    <a:pt x="9877" y="9792"/>
                  </a:cubicBezTo>
                  <a:lnTo>
                    <a:pt x="9877" y="9792"/>
                  </a:lnTo>
                  <a:cubicBezTo>
                    <a:pt x="9877" y="4385"/>
                    <a:pt x="5664" y="0"/>
                    <a:pt x="468" y="0"/>
                  </a:cubicBezTo>
                  <a:close/>
                </a:path>
              </a:pathLst>
            </a:custGeom>
            <a:solidFill>
              <a:srgbClr val="F26B2F"/>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467" kern="0"/>
            </a:p>
          </p:txBody>
        </p:sp>
        <p:sp>
          <p:nvSpPr>
            <p:cNvPr id="17" name="Google Shape;1231;p41">
              <a:extLst>
                <a:ext uri="{FF2B5EF4-FFF2-40B4-BE49-F238E27FC236}">
                  <a16:creationId xmlns:a16="http://schemas.microsoft.com/office/drawing/2014/main" id="{614B5BC6-A471-81ED-32C1-37905C0B30CA}"/>
                </a:ext>
              </a:extLst>
            </p:cNvPr>
            <p:cNvSpPr/>
            <p:nvPr/>
          </p:nvSpPr>
          <p:spPr>
            <a:xfrm>
              <a:off x="6658563" y="1974726"/>
              <a:ext cx="568765" cy="735497"/>
            </a:xfrm>
            <a:custGeom>
              <a:avLst/>
              <a:gdLst/>
              <a:ahLst/>
              <a:cxnLst/>
              <a:rect l="l" t="t" r="r" b="b"/>
              <a:pathLst>
                <a:path w="14594" h="18871" extrusionOk="0">
                  <a:moveTo>
                    <a:pt x="5184" y="0"/>
                  </a:moveTo>
                  <a:cubicBezTo>
                    <a:pt x="5025" y="0"/>
                    <a:pt x="4870" y="6"/>
                    <a:pt x="4717" y="11"/>
                  </a:cubicBezTo>
                  <a:cubicBezTo>
                    <a:pt x="2975" y="103"/>
                    <a:pt x="1365" y="685"/>
                    <a:pt x="0" y="1621"/>
                  </a:cubicBezTo>
                  <a:cubicBezTo>
                    <a:pt x="970" y="2661"/>
                    <a:pt x="1884" y="3758"/>
                    <a:pt x="2730" y="4915"/>
                  </a:cubicBezTo>
                  <a:cubicBezTo>
                    <a:pt x="5755" y="9061"/>
                    <a:pt x="7685" y="13851"/>
                    <a:pt x="8678" y="18870"/>
                  </a:cubicBezTo>
                  <a:cubicBezTo>
                    <a:pt x="12093" y="17448"/>
                    <a:pt x="14525" y="14011"/>
                    <a:pt x="14593" y="9969"/>
                  </a:cubicBezTo>
                  <a:lnTo>
                    <a:pt x="14593" y="9958"/>
                  </a:lnTo>
                  <a:lnTo>
                    <a:pt x="14593" y="9924"/>
                  </a:lnTo>
                  <a:lnTo>
                    <a:pt x="14593" y="9917"/>
                  </a:lnTo>
                  <a:lnTo>
                    <a:pt x="14593" y="9911"/>
                  </a:lnTo>
                  <a:lnTo>
                    <a:pt x="14593" y="9906"/>
                  </a:lnTo>
                  <a:lnTo>
                    <a:pt x="14593" y="9901"/>
                  </a:lnTo>
                  <a:lnTo>
                    <a:pt x="14593" y="9883"/>
                  </a:lnTo>
                  <a:lnTo>
                    <a:pt x="14593" y="9877"/>
                  </a:lnTo>
                  <a:lnTo>
                    <a:pt x="14593" y="9872"/>
                  </a:lnTo>
                  <a:lnTo>
                    <a:pt x="14593" y="9866"/>
                  </a:lnTo>
                  <a:lnTo>
                    <a:pt x="14593" y="9855"/>
                  </a:lnTo>
                  <a:lnTo>
                    <a:pt x="14593" y="9848"/>
                  </a:lnTo>
                  <a:lnTo>
                    <a:pt x="14593" y="9837"/>
                  </a:lnTo>
                  <a:lnTo>
                    <a:pt x="14593" y="9821"/>
                  </a:lnTo>
                  <a:lnTo>
                    <a:pt x="14593" y="9809"/>
                  </a:lnTo>
                  <a:lnTo>
                    <a:pt x="14593" y="9803"/>
                  </a:lnTo>
                  <a:lnTo>
                    <a:pt x="14593" y="9792"/>
                  </a:lnTo>
                  <a:cubicBezTo>
                    <a:pt x="14593" y="4385"/>
                    <a:pt x="10380" y="0"/>
                    <a:pt x="5184" y="0"/>
                  </a:cubicBezTo>
                  <a:close/>
                </a:path>
              </a:pathLst>
            </a:cu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defRPr/>
              </a:pPr>
              <a:r>
                <a:rPr lang="en-US" sz="6600" b="1" kern="0" dirty="0">
                  <a:latin typeface="Times New Roman" panose="02020603050405020304" pitchFamily="18" charset="0"/>
                </a:rPr>
                <a:t>II</a:t>
              </a:r>
              <a:endParaRPr sz="6600" b="1" kern="0" dirty="0"/>
            </a:p>
          </p:txBody>
        </p:sp>
        <p:sp>
          <p:nvSpPr>
            <p:cNvPr id="18" name="Google Shape;1232;p41">
              <a:extLst>
                <a:ext uri="{FF2B5EF4-FFF2-40B4-BE49-F238E27FC236}">
                  <a16:creationId xmlns:a16="http://schemas.microsoft.com/office/drawing/2014/main" id="{D9432B31-0F07-02D5-F752-6288368CC700}"/>
                </a:ext>
              </a:extLst>
            </p:cNvPr>
            <p:cNvSpPr/>
            <p:nvPr/>
          </p:nvSpPr>
          <p:spPr>
            <a:xfrm>
              <a:off x="6479441" y="2570049"/>
              <a:ext cx="146692" cy="107064"/>
            </a:xfrm>
            <a:custGeom>
              <a:avLst/>
              <a:gdLst/>
              <a:ahLst/>
              <a:cxnLst/>
              <a:rect l="l" t="t" r="r" b="b"/>
              <a:pathLst>
                <a:path w="3764" h="2747" extrusionOk="0">
                  <a:moveTo>
                    <a:pt x="320" y="1"/>
                  </a:moveTo>
                  <a:cubicBezTo>
                    <a:pt x="201" y="1"/>
                    <a:pt x="75" y="109"/>
                    <a:pt x="46" y="223"/>
                  </a:cubicBezTo>
                  <a:cubicBezTo>
                    <a:pt x="1" y="394"/>
                    <a:pt x="103" y="531"/>
                    <a:pt x="246" y="594"/>
                  </a:cubicBezTo>
                  <a:cubicBezTo>
                    <a:pt x="852" y="857"/>
                    <a:pt x="1456" y="1126"/>
                    <a:pt x="2011" y="1485"/>
                  </a:cubicBezTo>
                  <a:cubicBezTo>
                    <a:pt x="2512" y="1816"/>
                    <a:pt x="2923" y="2239"/>
                    <a:pt x="3340" y="2673"/>
                  </a:cubicBezTo>
                  <a:cubicBezTo>
                    <a:pt x="3387" y="2724"/>
                    <a:pt x="3437" y="2747"/>
                    <a:pt x="3489" y="2747"/>
                  </a:cubicBezTo>
                  <a:cubicBezTo>
                    <a:pt x="3637" y="2747"/>
                    <a:pt x="3763" y="2565"/>
                    <a:pt x="3689" y="2393"/>
                  </a:cubicBezTo>
                  <a:cubicBezTo>
                    <a:pt x="3421" y="1777"/>
                    <a:pt x="2867" y="1337"/>
                    <a:pt x="2330" y="982"/>
                  </a:cubicBezTo>
                  <a:cubicBezTo>
                    <a:pt x="1724" y="589"/>
                    <a:pt x="1057" y="304"/>
                    <a:pt x="401" y="17"/>
                  </a:cubicBezTo>
                  <a:cubicBezTo>
                    <a:pt x="372" y="6"/>
                    <a:pt x="349" y="1"/>
                    <a:pt x="320" y="1"/>
                  </a:cubicBezTo>
                  <a:close/>
                </a:path>
              </a:pathLst>
            </a:custGeom>
            <a:solidFill>
              <a:srgbClr val="E6710B"/>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467" kern="0"/>
            </a:p>
          </p:txBody>
        </p:sp>
        <p:sp>
          <p:nvSpPr>
            <p:cNvPr id="19" name="Google Shape;1233;p41">
              <a:extLst>
                <a:ext uri="{FF2B5EF4-FFF2-40B4-BE49-F238E27FC236}">
                  <a16:creationId xmlns:a16="http://schemas.microsoft.com/office/drawing/2014/main" id="{0C3B5531-75A1-8DE0-480A-008EB0EECC71}"/>
                </a:ext>
              </a:extLst>
            </p:cNvPr>
            <p:cNvSpPr/>
            <p:nvPr/>
          </p:nvSpPr>
          <p:spPr>
            <a:xfrm>
              <a:off x="6631205" y="2700927"/>
              <a:ext cx="40765" cy="63646"/>
            </a:xfrm>
            <a:custGeom>
              <a:avLst/>
              <a:gdLst/>
              <a:ahLst/>
              <a:cxnLst/>
              <a:rect l="l" t="t" r="r" b="b"/>
              <a:pathLst>
                <a:path w="1046" h="1633" extrusionOk="0">
                  <a:moveTo>
                    <a:pt x="297" y="0"/>
                  </a:moveTo>
                  <a:cubicBezTo>
                    <a:pt x="252" y="0"/>
                    <a:pt x="206" y="11"/>
                    <a:pt x="165" y="40"/>
                  </a:cubicBezTo>
                  <a:cubicBezTo>
                    <a:pt x="28" y="132"/>
                    <a:pt x="1" y="285"/>
                    <a:pt x="69" y="428"/>
                  </a:cubicBezTo>
                  <a:cubicBezTo>
                    <a:pt x="104" y="514"/>
                    <a:pt x="143" y="599"/>
                    <a:pt x="178" y="685"/>
                  </a:cubicBezTo>
                  <a:cubicBezTo>
                    <a:pt x="194" y="719"/>
                    <a:pt x="212" y="759"/>
                    <a:pt x="228" y="799"/>
                  </a:cubicBezTo>
                  <a:cubicBezTo>
                    <a:pt x="234" y="810"/>
                    <a:pt x="234" y="822"/>
                    <a:pt x="241" y="828"/>
                  </a:cubicBezTo>
                  <a:cubicBezTo>
                    <a:pt x="246" y="851"/>
                    <a:pt x="257" y="873"/>
                    <a:pt x="263" y="891"/>
                  </a:cubicBezTo>
                  <a:cubicBezTo>
                    <a:pt x="331" y="1067"/>
                    <a:pt x="394" y="1244"/>
                    <a:pt x="457" y="1421"/>
                  </a:cubicBezTo>
                  <a:cubicBezTo>
                    <a:pt x="497" y="1536"/>
                    <a:pt x="600" y="1632"/>
                    <a:pt x="720" y="1632"/>
                  </a:cubicBezTo>
                  <a:cubicBezTo>
                    <a:pt x="748" y="1632"/>
                    <a:pt x="771" y="1632"/>
                    <a:pt x="800" y="1621"/>
                  </a:cubicBezTo>
                  <a:cubicBezTo>
                    <a:pt x="931" y="1576"/>
                    <a:pt x="1045" y="1421"/>
                    <a:pt x="994" y="1268"/>
                  </a:cubicBezTo>
                  <a:cubicBezTo>
                    <a:pt x="863" y="885"/>
                    <a:pt x="708" y="508"/>
                    <a:pt x="537" y="143"/>
                  </a:cubicBezTo>
                  <a:cubicBezTo>
                    <a:pt x="497" y="51"/>
                    <a:pt x="394" y="0"/>
                    <a:pt x="297" y="0"/>
                  </a:cubicBezTo>
                  <a:close/>
                </a:path>
              </a:pathLst>
            </a:custGeom>
            <a:solidFill>
              <a:srgbClr val="E6710B"/>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467" kern="0"/>
            </a:p>
          </p:txBody>
        </p:sp>
        <p:sp>
          <p:nvSpPr>
            <p:cNvPr id="20" name="Google Shape;1234;p41">
              <a:extLst>
                <a:ext uri="{FF2B5EF4-FFF2-40B4-BE49-F238E27FC236}">
                  <a16:creationId xmlns:a16="http://schemas.microsoft.com/office/drawing/2014/main" id="{C96BE97F-7523-44FF-4319-9633A4D040BE}"/>
                </a:ext>
              </a:extLst>
            </p:cNvPr>
            <p:cNvSpPr/>
            <p:nvPr/>
          </p:nvSpPr>
          <p:spPr>
            <a:xfrm>
              <a:off x="6966067" y="2779188"/>
              <a:ext cx="65474" cy="77989"/>
            </a:xfrm>
            <a:custGeom>
              <a:avLst/>
              <a:gdLst/>
              <a:ahLst/>
              <a:cxnLst/>
              <a:rect l="l" t="t" r="r" b="b"/>
              <a:pathLst>
                <a:path w="1680" h="2001" extrusionOk="0">
                  <a:moveTo>
                    <a:pt x="298" y="1"/>
                  </a:moveTo>
                  <a:cubicBezTo>
                    <a:pt x="229" y="1"/>
                    <a:pt x="166" y="30"/>
                    <a:pt x="116" y="87"/>
                  </a:cubicBezTo>
                  <a:cubicBezTo>
                    <a:pt x="24" y="190"/>
                    <a:pt x="0" y="385"/>
                    <a:pt x="116" y="487"/>
                  </a:cubicBezTo>
                  <a:cubicBezTo>
                    <a:pt x="229" y="583"/>
                    <a:pt x="332" y="693"/>
                    <a:pt x="435" y="801"/>
                  </a:cubicBezTo>
                  <a:cubicBezTo>
                    <a:pt x="487" y="857"/>
                    <a:pt x="538" y="915"/>
                    <a:pt x="583" y="972"/>
                  </a:cubicBezTo>
                  <a:cubicBezTo>
                    <a:pt x="606" y="1001"/>
                    <a:pt x="629" y="1029"/>
                    <a:pt x="651" y="1057"/>
                  </a:cubicBezTo>
                  <a:cubicBezTo>
                    <a:pt x="664" y="1070"/>
                    <a:pt x="675" y="1086"/>
                    <a:pt x="686" y="1104"/>
                  </a:cubicBezTo>
                  <a:cubicBezTo>
                    <a:pt x="692" y="1109"/>
                    <a:pt x="692" y="1109"/>
                    <a:pt x="698" y="1115"/>
                  </a:cubicBezTo>
                  <a:cubicBezTo>
                    <a:pt x="783" y="1234"/>
                    <a:pt x="864" y="1355"/>
                    <a:pt x="943" y="1486"/>
                  </a:cubicBezTo>
                  <a:cubicBezTo>
                    <a:pt x="1023" y="1618"/>
                    <a:pt x="1104" y="1742"/>
                    <a:pt x="1188" y="1874"/>
                  </a:cubicBezTo>
                  <a:cubicBezTo>
                    <a:pt x="1234" y="1953"/>
                    <a:pt x="1315" y="2000"/>
                    <a:pt x="1399" y="2000"/>
                  </a:cubicBezTo>
                  <a:cubicBezTo>
                    <a:pt x="1428" y="2000"/>
                    <a:pt x="1463" y="1995"/>
                    <a:pt x="1497" y="1982"/>
                  </a:cubicBezTo>
                  <a:cubicBezTo>
                    <a:pt x="1600" y="1932"/>
                    <a:pt x="1679" y="1800"/>
                    <a:pt x="1639" y="1679"/>
                  </a:cubicBezTo>
                  <a:cubicBezTo>
                    <a:pt x="1583" y="1515"/>
                    <a:pt x="1520" y="1349"/>
                    <a:pt x="1434" y="1200"/>
                  </a:cubicBezTo>
                  <a:cubicBezTo>
                    <a:pt x="1343" y="1052"/>
                    <a:pt x="1246" y="909"/>
                    <a:pt x="1143" y="772"/>
                  </a:cubicBezTo>
                  <a:cubicBezTo>
                    <a:pt x="954" y="522"/>
                    <a:pt x="738" y="287"/>
                    <a:pt x="503" y="87"/>
                  </a:cubicBezTo>
                  <a:cubicBezTo>
                    <a:pt x="446" y="35"/>
                    <a:pt x="372" y="1"/>
                    <a:pt x="298" y="1"/>
                  </a:cubicBezTo>
                  <a:close/>
                </a:path>
              </a:pathLst>
            </a:custGeom>
            <a:solidFill>
              <a:srgbClr val="E6710B"/>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467" kern="0"/>
            </a:p>
          </p:txBody>
        </p:sp>
        <p:sp>
          <p:nvSpPr>
            <p:cNvPr id="21" name="Google Shape;1235;p41">
              <a:extLst>
                <a:ext uri="{FF2B5EF4-FFF2-40B4-BE49-F238E27FC236}">
                  <a16:creationId xmlns:a16="http://schemas.microsoft.com/office/drawing/2014/main" id="{686519C1-6008-A848-10BF-8A08EE4A2A3A}"/>
                </a:ext>
              </a:extLst>
            </p:cNvPr>
            <p:cNvSpPr/>
            <p:nvPr/>
          </p:nvSpPr>
          <p:spPr>
            <a:xfrm>
              <a:off x="6557116" y="1937212"/>
              <a:ext cx="40064" cy="146702"/>
            </a:xfrm>
            <a:custGeom>
              <a:avLst/>
              <a:gdLst/>
              <a:ahLst/>
              <a:cxnLst/>
              <a:rect l="l" t="t" r="r" b="b"/>
              <a:pathLst>
                <a:path w="1028" h="3764" extrusionOk="0">
                  <a:moveTo>
                    <a:pt x="525" y="0"/>
                  </a:moveTo>
                  <a:cubicBezTo>
                    <a:pt x="371" y="0"/>
                    <a:pt x="206" y="137"/>
                    <a:pt x="251" y="348"/>
                  </a:cubicBezTo>
                  <a:cubicBezTo>
                    <a:pt x="474" y="1365"/>
                    <a:pt x="406" y="2420"/>
                    <a:pt x="74" y="3408"/>
                  </a:cubicBezTo>
                  <a:cubicBezTo>
                    <a:pt x="0" y="3626"/>
                    <a:pt x="171" y="3763"/>
                    <a:pt x="343" y="3763"/>
                  </a:cubicBezTo>
                  <a:cubicBezTo>
                    <a:pt x="456" y="3763"/>
                    <a:pt x="571" y="3705"/>
                    <a:pt x="617" y="3563"/>
                  </a:cubicBezTo>
                  <a:cubicBezTo>
                    <a:pt x="988" y="2483"/>
                    <a:pt x="1028" y="1308"/>
                    <a:pt x="765" y="200"/>
                  </a:cubicBezTo>
                  <a:cubicBezTo>
                    <a:pt x="730" y="63"/>
                    <a:pt x="634" y="0"/>
                    <a:pt x="525" y="0"/>
                  </a:cubicBezTo>
                  <a:close/>
                </a:path>
              </a:pathLst>
            </a:custGeom>
            <a:solidFill>
              <a:srgbClr val="E6710B"/>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467" kern="0"/>
            </a:p>
          </p:txBody>
        </p:sp>
        <p:sp>
          <p:nvSpPr>
            <p:cNvPr id="22" name="Google Shape;1236;p41">
              <a:extLst>
                <a:ext uri="{FF2B5EF4-FFF2-40B4-BE49-F238E27FC236}">
                  <a16:creationId xmlns:a16="http://schemas.microsoft.com/office/drawing/2014/main" id="{2A5E0EF2-6905-8620-67C9-7F3E7FFC6CA8}"/>
                </a:ext>
              </a:extLst>
            </p:cNvPr>
            <p:cNvSpPr/>
            <p:nvPr/>
          </p:nvSpPr>
          <p:spPr>
            <a:xfrm>
              <a:off x="6510386" y="2104727"/>
              <a:ext cx="50742" cy="66180"/>
            </a:xfrm>
            <a:custGeom>
              <a:avLst/>
              <a:gdLst/>
              <a:ahLst/>
              <a:cxnLst/>
              <a:rect l="l" t="t" r="r" b="b"/>
              <a:pathLst>
                <a:path w="1302" h="1698" extrusionOk="0">
                  <a:moveTo>
                    <a:pt x="289" y="994"/>
                  </a:moveTo>
                  <a:cubicBezTo>
                    <a:pt x="281" y="1004"/>
                    <a:pt x="274" y="1012"/>
                    <a:pt x="274" y="1012"/>
                  </a:cubicBezTo>
                  <a:cubicBezTo>
                    <a:pt x="274" y="1012"/>
                    <a:pt x="278" y="1008"/>
                    <a:pt x="289" y="994"/>
                  </a:cubicBezTo>
                  <a:close/>
                  <a:moveTo>
                    <a:pt x="1011" y="1"/>
                  </a:moveTo>
                  <a:cubicBezTo>
                    <a:pt x="919" y="1"/>
                    <a:pt x="817" y="47"/>
                    <a:pt x="777" y="138"/>
                  </a:cubicBezTo>
                  <a:cubicBezTo>
                    <a:pt x="696" y="343"/>
                    <a:pt x="593" y="538"/>
                    <a:pt x="474" y="726"/>
                  </a:cubicBezTo>
                  <a:cubicBezTo>
                    <a:pt x="451" y="772"/>
                    <a:pt x="422" y="812"/>
                    <a:pt x="388" y="857"/>
                  </a:cubicBezTo>
                  <a:cubicBezTo>
                    <a:pt x="377" y="881"/>
                    <a:pt x="360" y="904"/>
                    <a:pt x="343" y="926"/>
                  </a:cubicBezTo>
                  <a:cubicBezTo>
                    <a:pt x="332" y="938"/>
                    <a:pt x="326" y="949"/>
                    <a:pt x="319" y="955"/>
                  </a:cubicBezTo>
                  <a:cubicBezTo>
                    <a:pt x="314" y="960"/>
                    <a:pt x="314" y="965"/>
                    <a:pt x="308" y="965"/>
                  </a:cubicBezTo>
                  <a:cubicBezTo>
                    <a:pt x="308" y="968"/>
                    <a:pt x="303" y="975"/>
                    <a:pt x="297" y="984"/>
                  </a:cubicBezTo>
                  <a:lnTo>
                    <a:pt x="297" y="984"/>
                  </a:lnTo>
                  <a:cubicBezTo>
                    <a:pt x="297" y="983"/>
                    <a:pt x="297" y="983"/>
                    <a:pt x="297" y="983"/>
                  </a:cubicBezTo>
                  <a:lnTo>
                    <a:pt x="297" y="983"/>
                  </a:lnTo>
                  <a:cubicBezTo>
                    <a:pt x="294" y="988"/>
                    <a:pt x="291" y="991"/>
                    <a:pt x="289" y="994"/>
                  </a:cubicBezTo>
                  <a:lnTo>
                    <a:pt x="289" y="994"/>
                  </a:lnTo>
                  <a:cubicBezTo>
                    <a:pt x="292" y="991"/>
                    <a:pt x="295" y="987"/>
                    <a:pt x="297" y="984"/>
                  </a:cubicBezTo>
                  <a:lnTo>
                    <a:pt x="297" y="984"/>
                  </a:lnTo>
                  <a:cubicBezTo>
                    <a:pt x="292" y="994"/>
                    <a:pt x="285" y="1007"/>
                    <a:pt x="274" y="1018"/>
                  </a:cubicBezTo>
                  <a:cubicBezTo>
                    <a:pt x="258" y="1034"/>
                    <a:pt x="245" y="1057"/>
                    <a:pt x="229" y="1075"/>
                  </a:cubicBezTo>
                  <a:cubicBezTo>
                    <a:pt x="189" y="1120"/>
                    <a:pt x="155" y="1166"/>
                    <a:pt x="114" y="1212"/>
                  </a:cubicBezTo>
                  <a:cubicBezTo>
                    <a:pt x="18" y="1320"/>
                    <a:pt x="0" y="1508"/>
                    <a:pt x="114" y="1616"/>
                  </a:cubicBezTo>
                  <a:cubicBezTo>
                    <a:pt x="171" y="1668"/>
                    <a:pt x="245" y="1697"/>
                    <a:pt x="319" y="1697"/>
                  </a:cubicBezTo>
                  <a:cubicBezTo>
                    <a:pt x="388" y="1697"/>
                    <a:pt x="456" y="1674"/>
                    <a:pt x="508" y="1616"/>
                  </a:cubicBezTo>
                  <a:cubicBezTo>
                    <a:pt x="840" y="1246"/>
                    <a:pt x="1091" y="823"/>
                    <a:pt x="1279" y="356"/>
                  </a:cubicBezTo>
                  <a:cubicBezTo>
                    <a:pt x="1302" y="298"/>
                    <a:pt x="1279" y="190"/>
                    <a:pt x="1251" y="138"/>
                  </a:cubicBezTo>
                  <a:cubicBezTo>
                    <a:pt x="1217" y="87"/>
                    <a:pt x="1176" y="47"/>
                    <a:pt x="1120" y="24"/>
                  </a:cubicBezTo>
                  <a:cubicBezTo>
                    <a:pt x="1085" y="6"/>
                    <a:pt x="1051" y="1"/>
                    <a:pt x="1011" y="1"/>
                  </a:cubicBezTo>
                  <a:close/>
                </a:path>
              </a:pathLst>
            </a:custGeom>
            <a:solidFill>
              <a:srgbClr val="E6710B"/>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467" kern="0"/>
            </a:p>
          </p:txBody>
        </p:sp>
        <p:sp>
          <p:nvSpPr>
            <p:cNvPr id="23" name="Google Shape;1237;p41">
              <a:extLst>
                <a:ext uri="{FF2B5EF4-FFF2-40B4-BE49-F238E27FC236}">
                  <a16:creationId xmlns:a16="http://schemas.microsoft.com/office/drawing/2014/main" id="{78FB39C4-825B-A385-4A89-1EE487D7446E}"/>
                </a:ext>
              </a:extLst>
            </p:cNvPr>
            <p:cNvSpPr/>
            <p:nvPr/>
          </p:nvSpPr>
          <p:spPr>
            <a:xfrm>
              <a:off x="6625398" y="2320609"/>
              <a:ext cx="167387" cy="280620"/>
            </a:xfrm>
            <a:custGeom>
              <a:avLst/>
              <a:gdLst/>
              <a:ahLst/>
              <a:cxnLst/>
              <a:rect l="l" t="t" r="r" b="b"/>
              <a:pathLst>
                <a:path w="4295" h="7200" extrusionOk="0">
                  <a:moveTo>
                    <a:pt x="429" y="0"/>
                  </a:moveTo>
                  <a:cubicBezTo>
                    <a:pt x="212" y="0"/>
                    <a:pt x="1" y="148"/>
                    <a:pt x="1" y="440"/>
                  </a:cubicBezTo>
                  <a:cubicBezTo>
                    <a:pt x="18" y="3089"/>
                    <a:pt x="1331" y="5647"/>
                    <a:pt x="3455" y="7120"/>
                  </a:cubicBezTo>
                  <a:cubicBezTo>
                    <a:pt x="3534" y="7176"/>
                    <a:pt x="3610" y="7200"/>
                    <a:pt x="3684" y="7200"/>
                  </a:cubicBezTo>
                  <a:cubicBezTo>
                    <a:pt x="4055" y="7200"/>
                    <a:pt x="4295" y="6601"/>
                    <a:pt x="3900" y="6320"/>
                  </a:cubicBezTo>
                  <a:cubicBezTo>
                    <a:pt x="2056" y="5002"/>
                    <a:pt x="897" y="2770"/>
                    <a:pt x="869" y="440"/>
                  </a:cubicBezTo>
                  <a:cubicBezTo>
                    <a:pt x="869" y="148"/>
                    <a:pt x="646" y="0"/>
                    <a:pt x="429" y="0"/>
                  </a:cubicBezTo>
                  <a:close/>
                </a:path>
              </a:pathLst>
            </a:custGeom>
            <a:solidFill>
              <a:srgbClr val="FFED54"/>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467" kern="0"/>
            </a:p>
          </p:txBody>
        </p:sp>
        <p:sp>
          <p:nvSpPr>
            <p:cNvPr id="24" name="Google Shape;1238;p41">
              <a:extLst>
                <a:ext uri="{FF2B5EF4-FFF2-40B4-BE49-F238E27FC236}">
                  <a16:creationId xmlns:a16="http://schemas.microsoft.com/office/drawing/2014/main" id="{2E13825D-ED7A-A709-C042-7DDA14C45D28}"/>
                </a:ext>
              </a:extLst>
            </p:cNvPr>
            <p:cNvSpPr/>
            <p:nvPr/>
          </p:nvSpPr>
          <p:spPr>
            <a:xfrm>
              <a:off x="6810990" y="2601618"/>
              <a:ext cx="104875" cy="55500"/>
            </a:xfrm>
            <a:custGeom>
              <a:avLst/>
              <a:gdLst/>
              <a:ahLst/>
              <a:cxnLst/>
              <a:rect l="l" t="t" r="r" b="b"/>
              <a:pathLst>
                <a:path w="2691" h="1424" extrusionOk="0">
                  <a:moveTo>
                    <a:pt x="503" y="1"/>
                  </a:moveTo>
                  <a:cubicBezTo>
                    <a:pt x="348" y="1"/>
                    <a:pt x="189" y="87"/>
                    <a:pt x="121" y="224"/>
                  </a:cubicBezTo>
                  <a:cubicBezTo>
                    <a:pt x="0" y="458"/>
                    <a:pt x="81" y="693"/>
                    <a:pt x="274" y="841"/>
                  </a:cubicBezTo>
                  <a:cubicBezTo>
                    <a:pt x="766" y="1218"/>
                    <a:pt x="1388" y="1423"/>
                    <a:pt x="1999" y="1423"/>
                  </a:cubicBezTo>
                  <a:cubicBezTo>
                    <a:pt x="2079" y="1423"/>
                    <a:pt x="2153" y="1418"/>
                    <a:pt x="2232" y="1412"/>
                  </a:cubicBezTo>
                  <a:cubicBezTo>
                    <a:pt x="2461" y="1394"/>
                    <a:pt x="2690" y="1218"/>
                    <a:pt x="2678" y="949"/>
                  </a:cubicBezTo>
                  <a:cubicBezTo>
                    <a:pt x="2667" y="720"/>
                    <a:pt x="2490" y="487"/>
                    <a:pt x="2256" y="487"/>
                  </a:cubicBezTo>
                  <a:lnTo>
                    <a:pt x="2232" y="487"/>
                  </a:lnTo>
                  <a:cubicBezTo>
                    <a:pt x="2164" y="493"/>
                    <a:pt x="2102" y="493"/>
                    <a:pt x="2039" y="493"/>
                  </a:cubicBezTo>
                  <a:cubicBezTo>
                    <a:pt x="1958" y="493"/>
                    <a:pt x="1873" y="493"/>
                    <a:pt x="1794" y="480"/>
                  </a:cubicBezTo>
                  <a:lnTo>
                    <a:pt x="1765" y="480"/>
                  </a:lnTo>
                  <a:cubicBezTo>
                    <a:pt x="1742" y="464"/>
                    <a:pt x="1679" y="469"/>
                    <a:pt x="1650" y="464"/>
                  </a:cubicBezTo>
                  <a:cubicBezTo>
                    <a:pt x="1582" y="446"/>
                    <a:pt x="1508" y="430"/>
                    <a:pt x="1439" y="412"/>
                  </a:cubicBezTo>
                  <a:cubicBezTo>
                    <a:pt x="1370" y="390"/>
                    <a:pt x="1296" y="367"/>
                    <a:pt x="1228" y="343"/>
                  </a:cubicBezTo>
                  <a:cubicBezTo>
                    <a:pt x="1194" y="327"/>
                    <a:pt x="1159" y="309"/>
                    <a:pt x="1120" y="298"/>
                  </a:cubicBezTo>
                  <a:cubicBezTo>
                    <a:pt x="1120" y="293"/>
                    <a:pt x="1114" y="293"/>
                    <a:pt x="1109" y="293"/>
                  </a:cubicBezTo>
                  <a:cubicBezTo>
                    <a:pt x="972" y="224"/>
                    <a:pt x="840" y="150"/>
                    <a:pt x="709" y="64"/>
                  </a:cubicBezTo>
                  <a:cubicBezTo>
                    <a:pt x="651" y="24"/>
                    <a:pt x="577" y="1"/>
                    <a:pt x="503" y="1"/>
                  </a:cubicBezTo>
                  <a:close/>
                </a:path>
              </a:pathLst>
            </a:custGeom>
            <a:solidFill>
              <a:srgbClr val="FFED54"/>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467" kern="0"/>
            </a:p>
          </p:txBody>
        </p:sp>
      </p:grpSp>
      <p:grpSp>
        <p:nvGrpSpPr>
          <p:cNvPr id="1604" name="Group 1603">
            <a:extLst>
              <a:ext uri="{FF2B5EF4-FFF2-40B4-BE49-F238E27FC236}">
                <a16:creationId xmlns:a16="http://schemas.microsoft.com/office/drawing/2014/main" id="{D947CAF8-6E72-9466-D13D-77D1F1EEBBEF}"/>
              </a:ext>
            </a:extLst>
          </p:cNvPr>
          <p:cNvGrpSpPr/>
          <p:nvPr/>
        </p:nvGrpSpPr>
        <p:grpSpPr>
          <a:xfrm>
            <a:off x="7489334" y="1207163"/>
            <a:ext cx="5242818" cy="5661975"/>
            <a:chOff x="7847626" y="1212559"/>
            <a:chExt cx="3441607" cy="3868413"/>
          </a:xfrm>
        </p:grpSpPr>
        <p:pic>
          <p:nvPicPr>
            <p:cNvPr id="1563" name="Google Shape;1129;p57">
              <a:extLst>
                <a:ext uri="{FF2B5EF4-FFF2-40B4-BE49-F238E27FC236}">
                  <a16:creationId xmlns:a16="http://schemas.microsoft.com/office/drawing/2014/main" id="{04A732AA-FFE7-C4C3-3070-26F3257E0314}"/>
                </a:ext>
              </a:extLst>
            </p:cNvPr>
            <p:cNvPicPr preferRelativeResize="0"/>
            <p:nvPr/>
          </p:nvPicPr>
          <p:blipFill>
            <a:blip r:embed="rId3">
              <a:alphaModFix/>
            </a:blip>
            <a:stretch>
              <a:fillRect/>
            </a:stretch>
          </p:blipFill>
          <p:spPr>
            <a:xfrm>
              <a:off x="7847626" y="2098223"/>
              <a:ext cx="3441607" cy="2982749"/>
            </a:xfrm>
            <a:prstGeom prst="rect">
              <a:avLst/>
            </a:prstGeom>
            <a:noFill/>
            <a:ln>
              <a:noFill/>
            </a:ln>
          </p:spPr>
        </p:pic>
        <p:grpSp>
          <p:nvGrpSpPr>
            <p:cNvPr id="1564" name="Google Shape;1136;p57">
              <a:extLst>
                <a:ext uri="{FF2B5EF4-FFF2-40B4-BE49-F238E27FC236}">
                  <a16:creationId xmlns:a16="http://schemas.microsoft.com/office/drawing/2014/main" id="{07013A1D-4A98-4D42-7C2A-22BBD7957855}"/>
                </a:ext>
              </a:extLst>
            </p:cNvPr>
            <p:cNvGrpSpPr/>
            <p:nvPr/>
          </p:nvGrpSpPr>
          <p:grpSpPr>
            <a:xfrm>
              <a:off x="8035335" y="1212559"/>
              <a:ext cx="2360092" cy="2982736"/>
              <a:chOff x="5878675" y="2214075"/>
              <a:chExt cx="881750" cy="1114375"/>
            </a:xfrm>
          </p:grpSpPr>
          <p:sp>
            <p:nvSpPr>
              <p:cNvPr id="1565" name="Google Shape;1137;p57">
                <a:extLst>
                  <a:ext uri="{FF2B5EF4-FFF2-40B4-BE49-F238E27FC236}">
                    <a16:creationId xmlns:a16="http://schemas.microsoft.com/office/drawing/2014/main" id="{4AA69A00-D02D-A305-9D1E-B190710AF671}"/>
                  </a:ext>
                </a:extLst>
              </p:cNvPr>
              <p:cNvSpPr/>
              <p:nvPr/>
            </p:nvSpPr>
            <p:spPr>
              <a:xfrm>
                <a:off x="5880225" y="2214075"/>
                <a:ext cx="879000" cy="1114375"/>
              </a:xfrm>
              <a:custGeom>
                <a:avLst/>
                <a:gdLst/>
                <a:ahLst/>
                <a:cxnLst/>
                <a:rect l="l" t="t" r="r" b="b"/>
                <a:pathLst>
                  <a:path w="35160" h="44575" extrusionOk="0">
                    <a:moveTo>
                      <a:pt x="35084" y="7064"/>
                    </a:moveTo>
                    <a:cubicBezTo>
                      <a:pt x="35159" y="7256"/>
                      <a:pt x="35152" y="7482"/>
                      <a:pt x="35084" y="7688"/>
                    </a:cubicBezTo>
                    <a:cubicBezTo>
                      <a:pt x="34967" y="8044"/>
                      <a:pt x="34693" y="8380"/>
                      <a:pt x="34425" y="8641"/>
                    </a:cubicBezTo>
                    <a:cubicBezTo>
                      <a:pt x="33918" y="9142"/>
                      <a:pt x="33314" y="9581"/>
                      <a:pt x="32718" y="9971"/>
                    </a:cubicBezTo>
                    <a:cubicBezTo>
                      <a:pt x="31916" y="10499"/>
                      <a:pt x="31065" y="10959"/>
                      <a:pt x="30194" y="11363"/>
                    </a:cubicBezTo>
                    <a:cubicBezTo>
                      <a:pt x="28823" y="12001"/>
                      <a:pt x="27383" y="12516"/>
                      <a:pt x="25901" y="12872"/>
                    </a:cubicBezTo>
                    <a:cubicBezTo>
                      <a:pt x="25895" y="13105"/>
                      <a:pt x="25881" y="13338"/>
                      <a:pt x="25874" y="13572"/>
                    </a:cubicBezTo>
                    <a:cubicBezTo>
                      <a:pt x="25867" y="13674"/>
                      <a:pt x="25860" y="13777"/>
                      <a:pt x="25860" y="13887"/>
                    </a:cubicBezTo>
                    <a:cubicBezTo>
                      <a:pt x="25826" y="14758"/>
                      <a:pt x="25572" y="15492"/>
                      <a:pt x="24838" y="16013"/>
                    </a:cubicBezTo>
                    <a:cubicBezTo>
                      <a:pt x="24681" y="16116"/>
                      <a:pt x="24523" y="16205"/>
                      <a:pt x="24358" y="16301"/>
                    </a:cubicBezTo>
                    <a:cubicBezTo>
                      <a:pt x="24331" y="16315"/>
                      <a:pt x="24297" y="16335"/>
                      <a:pt x="24262" y="16349"/>
                    </a:cubicBezTo>
                    <a:cubicBezTo>
                      <a:pt x="24146" y="17096"/>
                      <a:pt x="23878" y="17700"/>
                      <a:pt x="23474" y="18509"/>
                    </a:cubicBezTo>
                    <a:cubicBezTo>
                      <a:pt x="23337" y="18790"/>
                      <a:pt x="23165" y="19058"/>
                      <a:pt x="22987" y="19325"/>
                    </a:cubicBezTo>
                    <a:cubicBezTo>
                      <a:pt x="23350" y="19606"/>
                      <a:pt x="23707" y="19894"/>
                      <a:pt x="24064" y="20189"/>
                    </a:cubicBezTo>
                    <a:cubicBezTo>
                      <a:pt x="24276" y="20361"/>
                      <a:pt x="24509" y="20525"/>
                      <a:pt x="24729" y="20690"/>
                    </a:cubicBezTo>
                    <a:cubicBezTo>
                      <a:pt x="25133" y="20992"/>
                      <a:pt x="25545" y="21293"/>
                      <a:pt x="25949" y="21595"/>
                    </a:cubicBezTo>
                    <a:cubicBezTo>
                      <a:pt x="26395" y="21917"/>
                      <a:pt x="26834" y="22246"/>
                      <a:pt x="27280" y="22576"/>
                    </a:cubicBezTo>
                    <a:cubicBezTo>
                      <a:pt x="27424" y="22679"/>
                      <a:pt x="27575" y="22788"/>
                      <a:pt x="27719" y="22898"/>
                    </a:cubicBezTo>
                    <a:cubicBezTo>
                      <a:pt x="27870" y="23015"/>
                      <a:pt x="28055" y="23117"/>
                      <a:pt x="28034" y="23357"/>
                    </a:cubicBezTo>
                    <a:cubicBezTo>
                      <a:pt x="28027" y="23481"/>
                      <a:pt x="27959" y="23570"/>
                      <a:pt x="27876" y="23645"/>
                    </a:cubicBezTo>
                    <a:cubicBezTo>
                      <a:pt x="29385" y="24407"/>
                      <a:pt x="31024" y="25552"/>
                      <a:pt x="31415" y="26999"/>
                    </a:cubicBezTo>
                    <a:lnTo>
                      <a:pt x="33554" y="34981"/>
                    </a:lnTo>
                    <a:cubicBezTo>
                      <a:pt x="33602" y="35152"/>
                      <a:pt x="33527" y="35324"/>
                      <a:pt x="33376" y="35413"/>
                    </a:cubicBezTo>
                    <a:lnTo>
                      <a:pt x="17638" y="44506"/>
                    </a:lnTo>
                    <a:cubicBezTo>
                      <a:pt x="17515" y="44575"/>
                      <a:pt x="17377" y="44575"/>
                      <a:pt x="17254" y="44506"/>
                    </a:cubicBezTo>
                    <a:lnTo>
                      <a:pt x="1509" y="35413"/>
                    </a:lnTo>
                    <a:cubicBezTo>
                      <a:pt x="1358" y="35324"/>
                      <a:pt x="1289" y="35152"/>
                      <a:pt x="1337" y="34981"/>
                    </a:cubicBezTo>
                    <a:lnTo>
                      <a:pt x="3477" y="26999"/>
                    </a:lnTo>
                    <a:cubicBezTo>
                      <a:pt x="3875" y="25524"/>
                      <a:pt x="5514" y="24359"/>
                      <a:pt x="6988" y="23591"/>
                    </a:cubicBezTo>
                    <a:cubicBezTo>
                      <a:pt x="6913" y="23522"/>
                      <a:pt x="6865" y="23440"/>
                      <a:pt x="6858" y="23330"/>
                    </a:cubicBezTo>
                    <a:cubicBezTo>
                      <a:pt x="6837" y="23090"/>
                      <a:pt x="7022" y="22987"/>
                      <a:pt x="7173" y="22871"/>
                    </a:cubicBezTo>
                    <a:cubicBezTo>
                      <a:pt x="7324" y="22761"/>
                      <a:pt x="7468" y="22651"/>
                      <a:pt x="7619" y="22541"/>
                    </a:cubicBezTo>
                    <a:cubicBezTo>
                      <a:pt x="8058" y="22219"/>
                      <a:pt x="8504" y="21897"/>
                      <a:pt x="8949" y="21574"/>
                    </a:cubicBezTo>
                    <a:cubicBezTo>
                      <a:pt x="9361" y="21273"/>
                      <a:pt x="9772" y="20971"/>
                      <a:pt x="10177" y="20676"/>
                    </a:cubicBezTo>
                    <a:cubicBezTo>
                      <a:pt x="10396" y="20512"/>
                      <a:pt x="10636" y="20347"/>
                      <a:pt x="10849" y="20175"/>
                    </a:cubicBezTo>
                    <a:cubicBezTo>
                      <a:pt x="11226" y="19867"/>
                      <a:pt x="11610" y="19558"/>
                      <a:pt x="12001" y="19257"/>
                    </a:cubicBezTo>
                    <a:cubicBezTo>
                      <a:pt x="11836" y="19010"/>
                      <a:pt x="11692" y="18763"/>
                      <a:pt x="11562" y="18509"/>
                    </a:cubicBezTo>
                    <a:cubicBezTo>
                      <a:pt x="11164" y="17720"/>
                      <a:pt x="10904" y="17124"/>
                      <a:pt x="10780" y="16404"/>
                    </a:cubicBezTo>
                    <a:cubicBezTo>
                      <a:pt x="10691" y="16383"/>
                      <a:pt x="10609" y="16349"/>
                      <a:pt x="10527" y="16301"/>
                    </a:cubicBezTo>
                    <a:cubicBezTo>
                      <a:pt x="10362" y="16205"/>
                      <a:pt x="10204" y="16116"/>
                      <a:pt x="10053" y="16013"/>
                    </a:cubicBezTo>
                    <a:cubicBezTo>
                      <a:pt x="9320" y="15492"/>
                      <a:pt x="9059" y="14758"/>
                      <a:pt x="9025" y="13887"/>
                    </a:cubicBezTo>
                    <a:cubicBezTo>
                      <a:pt x="9025" y="13777"/>
                      <a:pt x="9018" y="13674"/>
                      <a:pt x="9011" y="13572"/>
                    </a:cubicBezTo>
                    <a:cubicBezTo>
                      <a:pt x="9004" y="13318"/>
                      <a:pt x="8990" y="13064"/>
                      <a:pt x="8984" y="12810"/>
                    </a:cubicBezTo>
                    <a:cubicBezTo>
                      <a:pt x="7598" y="12454"/>
                      <a:pt x="6241" y="11967"/>
                      <a:pt x="4958" y="11363"/>
                    </a:cubicBezTo>
                    <a:cubicBezTo>
                      <a:pt x="4087" y="10959"/>
                      <a:pt x="3230" y="10499"/>
                      <a:pt x="2428" y="9971"/>
                    </a:cubicBezTo>
                    <a:cubicBezTo>
                      <a:pt x="1838" y="9581"/>
                      <a:pt x="1235" y="9142"/>
                      <a:pt x="727" y="8641"/>
                    </a:cubicBezTo>
                    <a:cubicBezTo>
                      <a:pt x="460" y="8380"/>
                      <a:pt x="185" y="8044"/>
                      <a:pt x="69" y="7688"/>
                    </a:cubicBezTo>
                    <a:cubicBezTo>
                      <a:pt x="14" y="7530"/>
                      <a:pt x="0" y="7366"/>
                      <a:pt x="28" y="7208"/>
                    </a:cubicBezTo>
                    <a:cubicBezTo>
                      <a:pt x="76" y="6837"/>
                      <a:pt x="329" y="6508"/>
                      <a:pt x="706" y="6385"/>
                    </a:cubicBezTo>
                    <a:cubicBezTo>
                      <a:pt x="2051" y="5932"/>
                      <a:pt x="3580" y="6097"/>
                      <a:pt x="4944" y="6392"/>
                    </a:cubicBezTo>
                    <a:cubicBezTo>
                      <a:pt x="6604" y="6755"/>
                      <a:pt x="8236" y="7345"/>
                      <a:pt x="9820" y="7983"/>
                    </a:cubicBezTo>
                    <a:cubicBezTo>
                      <a:pt x="10712" y="5802"/>
                      <a:pt x="11596" y="3621"/>
                      <a:pt x="12488" y="1447"/>
                    </a:cubicBezTo>
                    <a:cubicBezTo>
                      <a:pt x="12707" y="919"/>
                      <a:pt x="13050" y="487"/>
                      <a:pt x="13592" y="275"/>
                    </a:cubicBezTo>
                    <a:cubicBezTo>
                      <a:pt x="14285" y="0"/>
                      <a:pt x="15025" y="199"/>
                      <a:pt x="15711" y="398"/>
                    </a:cubicBezTo>
                    <a:cubicBezTo>
                      <a:pt x="16287" y="563"/>
                      <a:pt x="16897" y="762"/>
                      <a:pt x="17508" y="762"/>
                    </a:cubicBezTo>
                    <a:cubicBezTo>
                      <a:pt x="17686" y="762"/>
                      <a:pt x="17871" y="748"/>
                      <a:pt x="18049" y="727"/>
                    </a:cubicBezTo>
                    <a:cubicBezTo>
                      <a:pt x="18728" y="652"/>
                      <a:pt x="19393" y="474"/>
                      <a:pt x="20059" y="343"/>
                    </a:cubicBezTo>
                    <a:cubicBezTo>
                      <a:pt x="20758" y="213"/>
                      <a:pt x="21554" y="131"/>
                      <a:pt x="22164" y="576"/>
                    </a:cubicBezTo>
                    <a:cubicBezTo>
                      <a:pt x="22411" y="755"/>
                      <a:pt x="22589" y="995"/>
                      <a:pt x="22699" y="1276"/>
                    </a:cubicBezTo>
                    <a:cubicBezTo>
                      <a:pt x="23165" y="2407"/>
                      <a:pt x="23652" y="3539"/>
                      <a:pt x="24132" y="4670"/>
                    </a:cubicBezTo>
                    <a:cubicBezTo>
                      <a:pt x="24585" y="5747"/>
                      <a:pt x="25044" y="6831"/>
                      <a:pt x="25504" y="7907"/>
                    </a:cubicBezTo>
                    <a:cubicBezTo>
                      <a:pt x="27033" y="7297"/>
                      <a:pt x="28603" y="6741"/>
                      <a:pt x="30194" y="6392"/>
                    </a:cubicBezTo>
                    <a:cubicBezTo>
                      <a:pt x="31552" y="6097"/>
                      <a:pt x="33088" y="5932"/>
                      <a:pt x="34432" y="6385"/>
                    </a:cubicBezTo>
                    <a:cubicBezTo>
                      <a:pt x="34755" y="6495"/>
                      <a:pt x="34995" y="6755"/>
                      <a:pt x="35084" y="7064"/>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66" name="Google Shape;1138;p57">
                <a:extLst>
                  <a:ext uri="{FF2B5EF4-FFF2-40B4-BE49-F238E27FC236}">
                    <a16:creationId xmlns:a16="http://schemas.microsoft.com/office/drawing/2014/main" id="{CC3764C0-954E-82F9-5C74-E76F7AF84925}"/>
                  </a:ext>
                </a:extLst>
              </p:cNvPr>
              <p:cNvSpPr/>
              <p:nvPr/>
            </p:nvSpPr>
            <p:spPr>
              <a:xfrm>
                <a:off x="6459850" y="2378650"/>
                <a:ext cx="300575" cy="160150"/>
              </a:xfrm>
              <a:custGeom>
                <a:avLst/>
                <a:gdLst/>
                <a:ahLst/>
                <a:cxnLst/>
                <a:rect l="l" t="t" r="r" b="b"/>
                <a:pathLst>
                  <a:path w="12023" h="6406" extrusionOk="0">
                    <a:moveTo>
                      <a:pt x="10877" y="549"/>
                    </a:moveTo>
                    <a:cubicBezTo>
                      <a:pt x="11501" y="200"/>
                      <a:pt x="12022" y="762"/>
                      <a:pt x="10980" y="1791"/>
                    </a:cubicBezTo>
                    <a:cubicBezTo>
                      <a:pt x="9396" y="3334"/>
                      <a:pt x="5206" y="5775"/>
                      <a:pt x="1" y="6406"/>
                    </a:cubicBezTo>
                    <a:cubicBezTo>
                      <a:pt x="1" y="6406"/>
                      <a:pt x="5912" y="1"/>
                      <a:pt x="10877" y="549"/>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67" name="Google Shape;1139;p57">
                <a:extLst>
                  <a:ext uri="{FF2B5EF4-FFF2-40B4-BE49-F238E27FC236}">
                    <a16:creationId xmlns:a16="http://schemas.microsoft.com/office/drawing/2014/main" id="{01659652-26E8-B741-A20B-3C21C6A16ACA}"/>
                  </a:ext>
                </a:extLst>
              </p:cNvPr>
              <p:cNvSpPr/>
              <p:nvPr/>
            </p:nvSpPr>
            <p:spPr>
              <a:xfrm>
                <a:off x="5878675" y="2378650"/>
                <a:ext cx="300725" cy="160150"/>
              </a:xfrm>
              <a:custGeom>
                <a:avLst/>
                <a:gdLst/>
                <a:ahLst/>
                <a:cxnLst/>
                <a:rect l="l" t="t" r="r" b="b"/>
                <a:pathLst>
                  <a:path w="12029" h="6406" extrusionOk="0">
                    <a:moveTo>
                      <a:pt x="1153" y="549"/>
                    </a:moveTo>
                    <a:cubicBezTo>
                      <a:pt x="522" y="200"/>
                      <a:pt x="0" y="762"/>
                      <a:pt x="1050" y="1791"/>
                    </a:cubicBezTo>
                    <a:cubicBezTo>
                      <a:pt x="2627" y="3334"/>
                      <a:pt x="6824" y="5775"/>
                      <a:pt x="12029" y="6406"/>
                    </a:cubicBezTo>
                    <a:cubicBezTo>
                      <a:pt x="12029" y="6406"/>
                      <a:pt x="6111" y="1"/>
                      <a:pt x="1153" y="549"/>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68" name="Google Shape;1140;p57">
                <a:extLst>
                  <a:ext uri="{FF2B5EF4-FFF2-40B4-BE49-F238E27FC236}">
                    <a16:creationId xmlns:a16="http://schemas.microsoft.com/office/drawing/2014/main" id="{5449F540-2135-8A82-2C94-69FAC3BDDC61}"/>
                  </a:ext>
                </a:extLst>
              </p:cNvPr>
              <p:cNvSpPr/>
              <p:nvPr/>
            </p:nvSpPr>
            <p:spPr>
              <a:xfrm>
                <a:off x="5941075" y="2772100"/>
                <a:ext cx="750600" cy="528250"/>
              </a:xfrm>
              <a:custGeom>
                <a:avLst/>
                <a:gdLst/>
                <a:ahLst/>
                <a:cxnLst/>
                <a:rect l="l" t="t" r="r" b="b"/>
                <a:pathLst>
                  <a:path w="30024" h="21130" extrusionOk="0">
                    <a:moveTo>
                      <a:pt x="1" y="12454"/>
                    </a:moveTo>
                    <a:lnTo>
                      <a:pt x="15012" y="21129"/>
                    </a:lnTo>
                    <a:lnTo>
                      <a:pt x="30023" y="12454"/>
                    </a:lnTo>
                    <a:lnTo>
                      <a:pt x="28007" y="4938"/>
                    </a:lnTo>
                    <a:cubicBezTo>
                      <a:pt x="27596" y="3409"/>
                      <a:pt x="24969" y="2147"/>
                      <a:pt x="23639" y="1619"/>
                    </a:cubicBezTo>
                    <a:cubicBezTo>
                      <a:pt x="20868" y="529"/>
                      <a:pt x="17632" y="1"/>
                      <a:pt x="14655" y="28"/>
                    </a:cubicBezTo>
                    <a:cubicBezTo>
                      <a:pt x="11789" y="49"/>
                      <a:pt x="8689" y="570"/>
                      <a:pt x="6035" y="1688"/>
                    </a:cubicBezTo>
                    <a:cubicBezTo>
                      <a:pt x="4753" y="2230"/>
                      <a:pt x="2414" y="3464"/>
                      <a:pt x="2017" y="4938"/>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69" name="Google Shape;1141;p57">
                <a:extLst>
                  <a:ext uri="{FF2B5EF4-FFF2-40B4-BE49-F238E27FC236}">
                    <a16:creationId xmlns:a16="http://schemas.microsoft.com/office/drawing/2014/main" id="{F874DFD4-C893-08C0-159D-06D205867CF4}"/>
                  </a:ext>
                </a:extLst>
              </p:cNvPr>
              <p:cNvSpPr/>
              <p:nvPr/>
            </p:nvSpPr>
            <p:spPr>
              <a:xfrm>
                <a:off x="6059200" y="2685200"/>
                <a:ext cx="514350" cy="612575"/>
              </a:xfrm>
              <a:custGeom>
                <a:avLst/>
                <a:gdLst/>
                <a:ahLst/>
                <a:cxnLst/>
                <a:rect l="l" t="t" r="r" b="b"/>
                <a:pathLst>
                  <a:path w="20574" h="24503" extrusionOk="0">
                    <a:moveTo>
                      <a:pt x="10294" y="6686"/>
                    </a:moveTo>
                    <a:lnTo>
                      <a:pt x="14141" y="288"/>
                    </a:lnTo>
                    <a:cubicBezTo>
                      <a:pt x="14203" y="178"/>
                      <a:pt x="14299" y="110"/>
                      <a:pt x="14422" y="82"/>
                    </a:cubicBezTo>
                    <a:cubicBezTo>
                      <a:pt x="14539" y="55"/>
                      <a:pt x="14655" y="82"/>
                      <a:pt x="14758" y="151"/>
                    </a:cubicBezTo>
                    <a:cubicBezTo>
                      <a:pt x="15416" y="617"/>
                      <a:pt x="16040" y="1125"/>
                      <a:pt x="16665" y="1632"/>
                    </a:cubicBezTo>
                    <a:cubicBezTo>
                      <a:pt x="16973" y="1886"/>
                      <a:pt x="20498" y="4478"/>
                      <a:pt x="20498" y="4485"/>
                    </a:cubicBezTo>
                    <a:cubicBezTo>
                      <a:pt x="20491" y="4567"/>
                      <a:pt x="18564" y="5280"/>
                      <a:pt x="18351" y="5370"/>
                    </a:cubicBezTo>
                    <a:lnTo>
                      <a:pt x="20320" y="6686"/>
                    </a:lnTo>
                    <a:cubicBezTo>
                      <a:pt x="20505" y="6810"/>
                      <a:pt x="20573" y="7050"/>
                      <a:pt x="20491" y="7262"/>
                    </a:cubicBezTo>
                    <a:cubicBezTo>
                      <a:pt x="20032" y="8421"/>
                      <a:pt x="19524" y="9587"/>
                      <a:pt x="19003" y="10719"/>
                    </a:cubicBezTo>
                    <a:cubicBezTo>
                      <a:pt x="17871" y="13201"/>
                      <a:pt x="16637" y="15656"/>
                      <a:pt x="15252" y="17994"/>
                    </a:cubicBezTo>
                    <a:cubicBezTo>
                      <a:pt x="14621" y="19071"/>
                      <a:pt x="13956" y="20134"/>
                      <a:pt x="13249" y="21163"/>
                    </a:cubicBezTo>
                    <a:cubicBezTo>
                      <a:pt x="12790" y="21828"/>
                      <a:pt x="12310" y="22479"/>
                      <a:pt x="11796" y="23097"/>
                    </a:cubicBezTo>
                    <a:cubicBezTo>
                      <a:pt x="11508" y="23439"/>
                      <a:pt x="11206" y="23782"/>
                      <a:pt x="10884" y="24084"/>
                    </a:cubicBezTo>
                    <a:cubicBezTo>
                      <a:pt x="10781" y="24194"/>
                      <a:pt x="10657" y="24303"/>
                      <a:pt x="10534" y="24393"/>
                    </a:cubicBezTo>
                    <a:cubicBezTo>
                      <a:pt x="10383" y="24502"/>
                      <a:pt x="10191" y="24502"/>
                      <a:pt x="10040" y="24393"/>
                    </a:cubicBezTo>
                    <a:cubicBezTo>
                      <a:pt x="9917" y="24303"/>
                      <a:pt x="9793" y="24194"/>
                      <a:pt x="9683" y="24084"/>
                    </a:cubicBezTo>
                    <a:cubicBezTo>
                      <a:pt x="9368" y="23782"/>
                      <a:pt x="9066" y="23439"/>
                      <a:pt x="8778" y="23097"/>
                    </a:cubicBezTo>
                    <a:cubicBezTo>
                      <a:pt x="8264" y="22479"/>
                      <a:pt x="7784" y="21828"/>
                      <a:pt x="7324" y="21163"/>
                    </a:cubicBezTo>
                    <a:cubicBezTo>
                      <a:pt x="6618" y="20134"/>
                      <a:pt x="5953" y="19071"/>
                      <a:pt x="5315" y="17994"/>
                    </a:cubicBezTo>
                    <a:cubicBezTo>
                      <a:pt x="3937" y="15656"/>
                      <a:pt x="2702" y="13201"/>
                      <a:pt x="1571" y="10719"/>
                    </a:cubicBezTo>
                    <a:cubicBezTo>
                      <a:pt x="1050" y="9587"/>
                      <a:pt x="535" y="8421"/>
                      <a:pt x="83" y="7262"/>
                    </a:cubicBezTo>
                    <a:cubicBezTo>
                      <a:pt x="1" y="7050"/>
                      <a:pt x="69" y="6810"/>
                      <a:pt x="254" y="6686"/>
                    </a:cubicBezTo>
                    <a:lnTo>
                      <a:pt x="2222" y="5370"/>
                    </a:lnTo>
                    <a:cubicBezTo>
                      <a:pt x="1996" y="5274"/>
                      <a:pt x="83" y="4567"/>
                      <a:pt x="76" y="4458"/>
                    </a:cubicBezTo>
                    <a:cubicBezTo>
                      <a:pt x="76" y="4437"/>
                      <a:pt x="3608" y="1886"/>
                      <a:pt x="3930" y="1625"/>
                    </a:cubicBezTo>
                    <a:cubicBezTo>
                      <a:pt x="4575" y="1097"/>
                      <a:pt x="5219" y="576"/>
                      <a:pt x="5898" y="96"/>
                    </a:cubicBezTo>
                    <a:cubicBezTo>
                      <a:pt x="6001" y="21"/>
                      <a:pt x="6111" y="0"/>
                      <a:pt x="6234" y="28"/>
                    </a:cubicBezTo>
                    <a:cubicBezTo>
                      <a:pt x="6358" y="55"/>
                      <a:pt x="6454" y="124"/>
                      <a:pt x="6515" y="240"/>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70" name="Google Shape;1142;p57">
                <a:extLst>
                  <a:ext uri="{FF2B5EF4-FFF2-40B4-BE49-F238E27FC236}">
                    <a16:creationId xmlns:a16="http://schemas.microsoft.com/office/drawing/2014/main" id="{91CD7081-E097-55A1-C260-421CF6D3944F}"/>
                  </a:ext>
                </a:extLst>
              </p:cNvPr>
              <p:cNvSpPr/>
              <p:nvPr/>
            </p:nvSpPr>
            <p:spPr>
              <a:xfrm>
                <a:off x="6071375" y="2697200"/>
                <a:ext cx="490000" cy="588225"/>
              </a:xfrm>
              <a:custGeom>
                <a:avLst/>
                <a:gdLst/>
                <a:ahLst/>
                <a:cxnLst/>
                <a:rect l="l" t="t" r="r" b="b"/>
                <a:pathLst>
                  <a:path w="19600" h="23529" extrusionOk="0">
                    <a:moveTo>
                      <a:pt x="14806" y="12666"/>
                    </a:moveTo>
                    <a:cubicBezTo>
                      <a:pt x="14758" y="12783"/>
                      <a:pt x="13674" y="14401"/>
                      <a:pt x="13565" y="14353"/>
                    </a:cubicBezTo>
                    <a:cubicBezTo>
                      <a:pt x="13462" y="14305"/>
                      <a:pt x="14107" y="12886"/>
                      <a:pt x="14155" y="12769"/>
                    </a:cubicBezTo>
                    <a:cubicBezTo>
                      <a:pt x="14936" y="10938"/>
                      <a:pt x="15231" y="9903"/>
                      <a:pt x="15773" y="8030"/>
                    </a:cubicBezTo>
                    <a:cubicBezTo>
                      <a:pt x="15931" y="7475"/>
                      <a:pt x="16033" y="7139"/>
                      <a:pt x="16246" y="6597"/>
                    </a:cubicBezTo>
                    <a:cubicBezTo>
                      <a:pt x="15910" y="8826"/>
                      <a:pt x="15615" y="10575"/>
                      <a:pt x="14806" y="12666"/>
                    </a:cubicBezTo>
                    <a:close/>
                    <a:moveTo>
                      <a:pt x="4780" y="12742"/>
                    </a:moveTo>
                    <a:cubicBezTo>
                      <a:pt x="3971" y="10650"/>
                      <a:pt x="3683" y="8737"/>
                      <a:pt x="3347" y="6515"/>
                    </a:cubicBezTo>
                    <a:cubicBezTo>
                      <a:pt x="3553" y="7057"/>
                      <a:pt x="3662" y="7393"/>
                      <a:pt x="3820" y="7948"/>
                    </a:cubicBezTo>
                    <a:cubicBezTo>
                      <a:pt x="4355" y="9820"/>
                      <a:pt x="4650" y="10849"/>
                      <a:pt x="5432" y="12687"/>
                    </a:cubicBezTo>
                    <a:cubicBezTo>
                      <a:pt x="5480" y="12796"/>
                      <a:pt x="5699" y="13942"/>
                      <a:pt x="5589" y="13990"/>
                    </a:cubicBezTo>
                    <a:cubicBezTo>
                      <a:pt x="5486" y="14031"/>
                      <a:pt x="4828" y="12858"/>
                      <a:pt x="4780" y="12742"/>
                    </a:cubicBezTo>
                    <a:close/>
                    <a:moveTo>
                      <a:pt x="535" y="3882"/>
                    </a:moveTo>
                    <a:lnTo>
                      <a:pt x="2695" y="4787"/>
                    </a:lnTo>
                    <a:lnTo>
                      <a:pt x="0" y="6604"/>
                    </a:lnTo>
                    <a:cubicBezTo>
                      <a:pt x="0" y="6604"/>
                      <a:pt x="2188" y="12159"/>
                      <a:pt x="5205" y="17274"/>
                    </a:cubicBezTo>
                    <a:cubicBezTo>
                      <a:pt x="8223" y="22390"/>
                      <a:pt x="9800" y="23529"/>
                      <a:pt x="9800" y="23529"/>
                    </a:cubicBezTo>
                    <a:cubicBezTo>
                      <a:pt x="9800" y="23529"/>
                      <a:pt x="11377" y="22390"/>
                      <a:pt x="14395" y="17274"/>
                    </a:cubicBezTo>
                    <a:cubicBezTo>
                      <a:pt x="17412" y="12159"/>
                      <a:pt x="19599" y="6604"/>
                      <a:pt x="19599" y="6604"/>
                    </a:cubicBezTo>
                    <a:lnTo>
                      <a:pt x="16898" y="4787"/>
                    </a:lnTo>
                    <a:lnTo>
                      <a:pt x="19065" y="3882"/>
                    </a:lnTo>
                    <a:cubicBezTo>
                      <a:pt x="17110" y="2661"/>
                      <a:pt x="15766" y="1303"/>
                      <a:pt x="14024" y="62"/>
                    </a:cubicBezTo>
                    <a:lnTo>
                      <a:pt x="9800" y="7084"/>
                    </a:lnTo>
                    <a:lnTo>
                      <a:pt x="5651" y="0"/>
                    </a:lnTo>
                    <a:cubicBezTo>
                      <a:pt x="3882" y="1262"/>
                      <a:pt x="2510" y="2647"/>
                      <a:pt x="535" y="3882"/>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71" name="Google Shape;1143;p57">
                <a:extLst>
                  <a:ext uri="{FF2B5EF4-FFF2-40B4-BE49-F238E27FC236}">
                    <a16:creationId xmlns:a16="http://schemas.microsoft.com/office/drawing/2014/main" id="{D0FA4CD9-AB62-9434-A83B-83B0B5C2CAA9}"/>
                  </a:ext>
                </a:extLst>
              </p:cNvPr>
              <p:cNvSpPr/>
              <p:nvPr/>
            </p:nvSpPr>
            <p:spPr>
              <a:xfrm>
                <a:off x="6181950" y="2773150"/>
                <a:ext cx="268850" cy="525125"/>
              </a:xfrm>
              <a:custGeom>
                <a:avLst/>
                <a:gdLst/>
                <a:ahLst/>
                <a:cxnLst/>
                <a:rect l="l" t="t" r="r" b="b"/>
                <a:pathLst>
                  <a:path w="10754" h="21005" extrusionOk="0">
                    <a:moveTo>
                      <a:pt x="5377" y="2146"/>
                    </a:moveTo>
                    <a:lnTo>
                      <a:pt x="10136" y="62"/>
                    </a:lnTo>
                    <a:cubicBezTo>
                      <a:pt x="10280" y="0"/>
                      <a:pt x="10424" y="14"/>
                      <a:pt x="10554" y="103"/>
                    </a:cubicBezTo>
                    <a:cubicBezTo>
                      <a:pt x="10685" y="185"/>
                      <a:pt x="10753" y="316"/>
                      <a:pt x="10753" y="466"/>
                    </a:cubicBezTo>
                    <a:lnTo>
                      <a:pt x="10753" y="8709"/>
                    </a:lnTo>
                    <a:cubicBezTo>
                      <a:pt x="10753" y="8771"/>
                      <a:pt x="10746" y="8826"/>
                      <a:pt x="10719" y="8881"/>
                    </a:cubicBezTo>
                    <a:lnTo>
                      <a:pt x="5782" y="20731"/>
                    </a:lnTo>
                    <a:cubicBezTo>
                      <a:pt x="5713" y="20895"/>
                      <a:pt x="5555" y="21005"/>
                      <a:pt x="5377" y="21005"/>
                    </a:cubicBezTo>
                    <a:cubicBezTo>
                      <a:pt x="5192" y="21005"/>
                      <a:pt x="5041" y="20895"/>
                      <a:pt x="4972" y="20731"/>
                    </a:cubicBezTo>
                    <a:lnTo>
                      <a:pt x="28" y="8881"/>
                    </a:lnTo>
                    <a:cubicBezTo>
                      <a:pt x="7" y="8826"/>
                      <a:pt x="1" y="8771"/>
                      <a:pt x="1" y="8709"/>
                    </a:cubicBezTo>
                    <a:lnTo>
                      <a:pt x="1" y="466"/>
                    </a:lnTo>
                    <a:cubicBezTo>
                      <a:pt x="1" y="316"/>
                      <a:pt x="69" y="185"/>
                      <a:pt x="199" y="103"/>
                    </a:cubicBezTo>
                    <a:cubicBezTo>
                      <a:pt x="323" y="14"/>
                      <a:pt x="474" y="0"/>
                      <a:pt x="618" y="62"/>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72" name="Google Shape;1144;p57">
                <a:extLst>
                  <a:ext uri="{FF2B5EF4-FFF2-40B4-BE49-F238E27FC236}">
                    <a16:creationId xmlns:a16="http://schemas.microsoft.com/office/drawing/2014/main" id="{D40D4703-9FB6-4D18-4EE0-2FFD9628C0D7}"/>
                  </a:ext>
                </a:extLst>
              </p:cNvPr>
              <p:cNvSpPr/>
              <p:nvPr/>
            </p:nvSpPr>
            <p:spPr>
              <a:xfrm>
                <a:off x="6192925" y="2784800"/>
                <a:ext cx="246900" cy="502350"/>
              </a:xfrm>
              <a:custGeom>
                <a:avLst/>
                <a:gdLst/>
                <a:ahLst/>
                <a:cxnLst/>
                <a:rect l="l" t="t" r="r" b="b"/>
                <a:pathLst>
                  <a:path w="9876" h="20094" extrusionOk="0">
                    <a:moveTo>
                      <a:pt x="0" y="0"/>
                    </a:moveTo>
                    <a:lnTo>
                      <a:pt x="0" y="8243"/>
                    </a:lnTo>
                    <a:lnTo>
                      <a:pt x="4938" y="20093"/>
                    </a:lnTo>
                    <a:lnTo>
                      <a:pt x="9875" y="8243"/>
                    </a:lnTo>
                    <a:lnTo>
                      <a:pt x="9875" y="0"/>
                    </a:lnTo>
                    <a:lnTo>
                      <a:pt x="4938" y="2161"/>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73" name="Google Shape;1145;p57">
                <a:extLst>
                  <a:ext uri="{FF2B5EF4-FFF2-40B4-BE49-F238E27FC236}">
                    <a16:creationId xmlns:a16="http://schemas.microsoft.com/office/drawing/2014/main" id="{846807B9-3B37-91DA-B9D3-E4E50504CEF6}"/>
                  </a:ext>
                </a:extLst>
              </p:cNvPr>
              <p:cNvSpPr/>
              <p:nvPr/>
            </p:nvSpPr>
            <p:spPr>
              <a:xfrm>
                <a:off x="6175775" y="2634100"/>
                <a:ext cx="281200" cy="258225"/>
              </a:xfrm>
              <a:custGeom>
                <a:avLst/>
                <a:gdLst/>
                <a:ahLst/>
                <a:cxnLst/>
                <a:rect l="l" t="t" r="r" b="b"/>
                <a:pathLst>
                  <a:path w="11248" h="10329" extrusionOk="0">
                    <a:moveTo>
                      <a:pt x="5624" y="2284"/>
                    </a:moveTo>
                    <a:lnTo>
                      <a:pt x="10596" y="69"/>
                    </a:lnTo>
                    <a:cubicBezTo>
                      <a:pt x="10753" y="1"/>
                      <a:pt x="10932" y="28"/>
                      <a:pt x="11062" y="138"/>
                    </a:cubicBezTo>
                    <a:cubicBezTo>
                      <a:pt x="11199" y="254"/>
                      <a:pt x="11247" y="426"/>
                      <a:pt x="11199" y="597"/>
                    </a:cubicBezTo>
                    <a:cubicBezTo>
                      <a:pt x="10726" y="2277"/>
                      <a:pt x="10246" y="3957"/>
                      <a:pt x="9780" y="5638"/>
                    </a:cubicBezTo>
                    <a:cubicBezTo>
                      <a:pt x="9690" y="5967"/>
                      <a:pt x="9594" y="6289"/>
                      <a:pt x="9505" y="6618"/>
                    </a:cubicBezTo>
                    <a:cubicBezTo>
                      <a:pt x="9485" y="6700"/>
                      <a:pt x="9444" y="6762"/>
                      <a:pt x="9389" y="6824"/>
                    </a:cubicBezTo>
                    <a:lnTo>
                      <a:pt x="5933" y="10157"/>
                    </a:lnTo>
                    <a:cubicBezTo>
                      <a:pt x="5761" y="10328"/>
                      <a:pt x="5487" y="10328"/>
                      <a:pt x="5315" y="10164"/>
                    </a:cubicBezTo>
                    <a:lnTo>
                      <a:pt x="1756" y="6742"/>
                    </a:lnTo>
                    <a:cubicBezTo>
                      <a:pt x="1681" y="6666"/>
                      <a:pt x="1640" y="6584"/>
                      <a:pt x="1626" y="6481"/>
                    </a:cubicBezTo>
                    <a:cubicBezTo>
                      <a:pt x="1619" y="6419"/>
                      <a:pt x="1605" y="6358"/>
                      <a:pt x="1592" y="6296"/>
                    </a:cubicBezTo>
                    <a:cubicBezTo>
                      <a:pt x="1530" y="6022"/>
                      <a:pt x="1461" y="5747"/>
                      <a:pt x="1393" y="5473"/>
                    </a:cubicBezTo>
                    <a:cubicBezTo>
                      <a:pt x="981" y="3841"/>
                      <a:pt x="515" y="2216"/>
                      <a:pt x="49" y="597"/>
                    </a:cubicBezTo>
                    <a:cubicBezTo>
                      <a:pt x="1" y="426"/>
                      <a:pt x="49" y="254"/>
                      <a:pt x="186" y="145"/>
                    </a:cubicBezTo>
                    <a:cubicBezTo>
                      <a:pt x="316" y="28"/>
                      <a:pt x="494" y="1"/>
                      <a:pt x="652" y="69"/>
                    </a:cubicBezTo>
                    <a:close/>
                  </a:path>
                </a:pathLst>
              </a:custGeom>
              <a:solidFill>
                <a:srgbClr val="47271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74" name="Google Shape;1146;p57">
                <a:extLst>
                  <a:ext uri="{FF2B5EF4-FFF2-40B4-BE49-F238E27FC236}">
                    <a16:creationId xmlns:a16="http://schemas.microsoft.com/office/drawing/2014/main" id="{2B89E1F6-FD52-2647-5D81-A535A6721088}"/>
                  </a:ext>
                </a:extLst>
              </p:cNvPr>
              <p:cNvSpPr/>
              <p:nvPr/>
            </p:nvSpPr>
            <p:spPr>
              <a:xfrm>
                <a:off x="6187600" y="2645925"/>
                <a:ext cx="257525" cy="234225"/>
              </a:xfrm>
              <a:custGeom>
                <a:avLst/>
                <a:gdLst/>
                <a:ahLst/>
                <a:cxnLst/>
                <a:rect l="l" t="t" r="r" b="b"/>
                <a:pathLst>
                  <a:path w="10301" h="9369" extrusionOk="0">
                    <a:moveTo>
                      <a:pt x="1" y="1"/>
                    </a:moveTo>
                    <a:cubicBezTo>
                      <a:pt x="1482" y="5137"/>
                      <a:pt x="1592" y="5946"/>
                      <a:pt x="1592" y="5946"/>
                    </a:cubicBezTo>
                    <a:lnTo>
                      <a:pt x="5151" y="9368"/>
                    </a:lnTo>
                    <a:lnTo>
                      <a:pt x="8607" y="6035"/>
                    </a:lnTo>
                    <a:cubicBezTo>
                      <a:pt x="8607" y="6035"/>
                      <a:pt x="8765" y="5432"/>
                      <a:pt x="10301" y="1"/>
                    </a:cubicBezTo>
                    <a:lnTo>
                      <a:pt x="5151" y="2298"/>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75" name="Google Shape;1147;p57">
                <a:extLst>
                  <a:ext uri="{FF2B5EF4-FFF2-40B4-BE49-F238E27FC236}">
                    <a16:creationId xmlns:a16="http://schemas.microsoft.com/office/drawing/2014/main" id="{DE90E212-5987-914A-D481-E3A47216299F}"/>
                  </a:ext>
                </a:extLst>
              </p:cNvPr>
              <p:cNvSpPr/>
              <p:nvPr/>
            </p:nvSpPr>
            <p:spPr>
              <a:xfrm>
                <a:off x="6156575" y="2427850"/>
                <a:ext cx="323200" cy="364350"/>
              </a:xfrm>
              <a:custGeom>
                <a:avLst/>
                <a:gdLst/>
                <a:ahLst/>
                <a:cxnLst/>
                <a:rect l="l" t="t" r="r" b="b"/>
                <a:pathLst>
                  <a:path w="12928" h="14574" extrusionOk="0">
                    <a:moveTo>
                      <a:pt x="12907" y="1386"/>
                    </a:moveTo>
                    <a:lnTo>
                      <a:pt x="12907" y="6790"/>
                    </a:lnTo>
                    <a:cubicBezTo>
                      <a:pt x="12907" y="8024"/>
                      <a:pt x="12639" y="8676"/>
                      <a:pt x="12084" y="9787"/>
                    </a:cubicBezTo>
                    <a:cubicBezTo>
                      <a:pt x="11782" y="10390"/>
                      <a:pt x="11323" y="10994"/>
                      <a:pt x="10904" y="11522"/>
                    </a:cubicBezTo>
                    <a:cubicBezTo>
                      <a:pt x="10369" y="12207"/>
                      <a:pt x="9786" y="12886"/>
                      <a:pt x="9190" y="13524"/>
                    </a:cubicBezTo>
                    <a:cubicBezTo>
                      <a:pt x="8922" y="13936"/>
                      <a:pt x="8483" y="14381"/>
                      <a:pt x="7997" y="14464"/>
                    </a:cubicBezTo>
                    <a:cubicBezTo>
                      <a:pt x="7503" y="14553"/>
                      <a:pt x="6968" y="14573"/>
                      <a:pt x="6461" y="14573"/>
                    </a:cubicBezTo>
                    <a:cubicBezTo>
                      <a:pt x="5960" y="14573"/>
                      <a:pt x="5425" y="14553"/>
                      <a:pt x="4931" y="14464"/>
                    </a:cubicBezTo>
                    <a:cubicBezTo>
                      <a:pt x="4444" y="14381"/>
                      <a:pt x="4005" y="13936"/>
                      <a:pt x="3731" y="13524"/>
                    </a:cubicBezTo>
                    <a:cubicBezTo>
                      <a:pt x="3141" y="12886"/>
                      <a:pt x="2559" y="12207"/>
                      <a:pt x="2017" y="11522"/>
                    </a:cubicBezTo>
                    <a:cubicBezTo>
                      <a:pt x="1605" y="10994"/>
                      <a:pt x="1146" y="10383"/>
                      <a:pt x="844" y="9787"/>
                    </a:cubicBezTo>
                    <a:cubicBezTo>
                      <a:pt x="289" y="8676"/>
                      <a:pt x="21" y="8024"/>
                      <a:pt x="21" y="6790"/>
                    </a:cubicBezTo>
                    <a:lnTo>
                      <a:pt x="21" y="1386"/>
                    </a:lnTo>
                    <a:cubicBezTo>
                      <a:pt x="1" y="1112"/>
                      <a:pt x="1" y="837"/>
                      <a:pt x="21" y="563"/>
                    </a:cubicBezTo>
                    <a:cubicBezTo>
                      <a:pt x="42" y="248"/>
                      <a:pt x="302" y="1"/>
                      <a:pt x="625" y="1"/>
                    </a:cubicBezTo>
                    <a:lnTo>
                      <a:pt x="12303" y="1"/>
                    </a:lnTo>
                    <a:cubicBezTo>
                      <a:pt x="12625" y="1"/>
                      <a:pt x="12886" y="248"/>
                      <a:pt x="12907" y="563"/>
                    </a:cubicBezTo>
                    <a:cubicBezTo>
                      <a:pt x="12927" y="837"/>
                      <a:pt x="12920" y="1112"/>
                      <a:pt x="12907" y="1386"/>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76" name="Google Shape;1148;p57">
                <a:extLst>
                  <a:ext uri="{FF2B5EF4-FFF2-40B4-BE49-F238E27FC236}">
                    <a16:creationId xmlns:a16="http://schemas.microsoft.com/office/drawing/2014/main" id="{6BA73475-085B-4322-AC68-9FF45987AD0C}"/>
                  </a:ext>
                </a:extLst>
              </p:cNvPr>
              <p:cNvSpPr/>
              <p:nvPr/>
            </p:nvSpPr>
            <p:spPr>
              <a:xfrm>
                <a:off x="6171675" y="2442950"/>
                <a:ext cx="293000" cy="334150"/>
              </a:xfrm>
              <a:custGeom>
                <a:avLst/>
                <a:gdLst/>
                <a:ahLst/>
                <a:cxnLst/>
                <a:rect l="l" t="t" r="r" b="b"/>
                <a:pathLst>
                  <a:path w="11720" h="13366" extrusionOk="0">
                    <a:moveTo>
                      <a:pt x="11699" y="762"/>
                    </a:moveTo>
                    <a:lnTo>
                      <a:pt x="11699" y="6186"/>
                    </a:lnTo>
                    <a:cubicBezTo>
                      <a:pt x="11699" y="7146"/>
                      <a:pt x="11589" y="7619"/>
                      <a:pt x="10938" y="8915"/>
                    </a:cubicBezTo>
                    <a:cubicBezTo>
                      <a:pt x="10287" y="10204"/>
                      <a:pt x="8113" y="12550"/>
                      <a:pt x="8113" y="12550"/>
                    </a:cubicBezTo>
                    <a:cubicBezTo>
                      <a:pt x="8113" y="12550"/>
                      <a:pt x="7701" y="13194"/>
                      <a:pt x="7290" y="13270"/>
                    </a:cubicBezTo>
                    <a:cubicBezTo>
                      <a:pt x="6878" y="13338"/>
                      <a:pt x="6350" y="13366"/>
                      <a:pt x="5857" y="13366"/>
                    </a:cubicBezTo>
                    <a:cubicBezTo>
                      <a:pt x="5370" y="13366"/>
                      <a:pt x="4842" y="13338"/>
                      <a:pt x="4430" y="13270"/>
                    </a:cubicBezTo>
                    <a:cubicBezTo>
                      <a:pt x="4019" y="13194"/>
                      <a:pt x="3607" y="12550"/>
                      <a:pt x="3607" y="12550"/>
                    </a:cubicBezTo>
                    <a:cubicBezTo>
                      <a:pt x="3607" y="12550"/>
                      <a:pt x="1426" y="10204"/>
                      <a:pt x="782" y="8915"/>
                    </a:cubicBezTo>
                    <a:cubicBezTo>
                      <a:pt x="130" y="7619"/>
                      <a:pt x="21" y="7146"/>
                      <a:pt x="21" y="6186"/>
                    </a:cubicBezTo>
                    <a:lnTo>
                      <a:pt x="21" y="762"/>
                    </a:lnTo>
                    <a:cubicBezTo>
                      <a:pt x="0" y="494"/>
                      <a:pt x="0" y="240"/>
                      <a:pt x="21" y="0"/>
                    </a:cubicBezTo>
                    <a:lnTo>
                      <a:pt x="5857" y="0"/>
                    </a:lnTo>
                    <a:lnTo>
                      <a:pt x="11699" y="0"/>
                    </a:lnTo>
                    <a:cubicBezTo>
                      <a:pt x="11720" y="240"/>
                      <a:pt x="11720" y="494"/>
                      <a:pt x="11699" y="762"/>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77" name="Google Shape;1149;p57">
                <a:extLst>
                  <a:ext uri="{FF2B5EF4-FFF2-40B4-BE49-F238E27FC236}">
                    <a16:creationId xmlns:a16="http://schemas.microsoft.com/office/drawing/2014/main" id="{1E34F75A-B31D-5F35-0FB5-AD345CFB615C}"/>
                  </a:ext>
                </a:extLst>
              </p:cNvPr>
              <p:cNvSpPr/>
              <p:nvPr/>
            </p:nvSpPr>
            <p:spPr>
              <a:xfrm>
                <a:off x="6170125" y="2442950"/>
                <a:ext cx="293525" cy="335700"/>
              </a:xfrm>
              <a:custGeom>
                <a:avLst/>
                <a:gdLst/>
                <a:ahLst/>
                <a:cxnLst/>
                <a:rect l="l" t="t" r="r" b="b"/>
                <a:pathLst>
                  <a:path w="11741" h="13428" extrusionOk="0">
                    <a:moveTo>
                      <a:pt x="11590" y="789"/>
                    </a:moveTo>
                    <a:cubicBezTo>
                      <a:pt x="11590" y="789"/>
                      <a:pt x="11480" y="3244"/>
                      <a:pt x="11480" y="4204"/>
                    </a:cubicBezTo>
                    <a:cubicBezTo>
                      <a:pt x="11480" y="5157"/>
                      <a:pt x="11741" y="6803"/>
                      <a:pt x="11089" y="8092"/>
                    </a:cubicBezTo>
                    <a:cubicBezTo>
                      <a:pt x="10801" y="8668"/>
                      <a:pt x="8154" y="13194"/>
                      <a:pt x="7413" y="13325"/>
                    </a:cubicBezTo>
                    <a:cubicBezTo>
                      <a:pt x="6954" y="13407"/>
                      <a:pt x="5932" y="13428"/>
                      <a:pt x="5459" y="13414"/>
                    </a:cubicBezTo>
                    <a:cubicBezTo>
                      <a:pt x="5582" y="13311"/>
                      <a:pt x="5919" y="13174"/>
                      <a:pt x="6275" y="12899"/>
                    </a:cubicBezTo>
                    <a:cubicBezTo>
                      <a:pt x="6632" y="12625"/>
                      <a:pt x="6495" y="11837"/>
                      <a:pt x="6495" y="11837"/>
                    </a:cubicBezTo>
                    <a:cubicBezTo>
                      <a:pt x="6495" y="11837"/>
                      <a:pt x="6015" y="12056"/>
                      <a:pt x="5370" y="11693"/>
                    </a:cubicBezTo>
                    <a:cubicBezTo>
                      <a:pt x="4718" y="11322"/>
                      <a:pt x="5041" y="11117"/>
                      <a:pt x="5459" y="11117"/>
                    </a:cubicBezTo>
                    <a:cubicBezTo>
                      <a:pt x="5877" y="11117"/>
                      <a:pt x="6351" y="11027"/>
                      <a:pt x="6248" y="10609"/>
                    </a:cubicBezTo>
                    <a:cubicBezTo>
                      <a:pt x="6152" y="10191"/>
                      <a:pt x="5480" y="10095"/>
                      <a:pt x="5480" y="10095"/>
                    </a:cubicBezTo>
                    <a:lnTo>
                      <a:pt x="3964" y="10095"/>
                    </a:lnTo>
                    <a:cubicBezTo>
                      <a:pt x="3793" y="10095"/>
                      <a:pt x="3964" y="10444"/>
                      <a:pt x="3964" y="10444"/>
                    </a:cubicBezTo>
                    <a:cubicBezTo>
                      <a:pt x="3964" y="10444"/>
                      <a:pt x="3875" y="10444"/>
                      <a:pt x="3703" y="10232"/>
                    </a:cubicBezTo>
                    <a:cubicBezTo>
                      <a:pt x="3532" y="10012"/>
                      <a:pt x="3450" y="9526"/>
                      <a:pt x="3498" y="9608"/>
                    </a:cubicBezTo>
                    <a:cubicBezTo>
                      <a:pt x="3546" y="9690"/>
                      <a:pt x="3813" y="9875"/>
                      <a:pt x="3813" y="9875"/>
                    </a:cubicBezTo>
                    <a:lnTo>
                      <a:pt x="5445" y="9875"/>
                    </a:lnTo>
                    <a:cubicBezTo>
                      <a:pt x="5685" y="9875"/>
                      <a:pt x="5843" y="9553"/>
                      <a:pt x="5843" y="9553"/>
                    </a:cubicBezTo>
                    <a:lnTo>
                      <a:pt x="5843" y="8805"/>
                    </a:lnTo>
                    <a:cubicBezTo>
                      <a:pt x="5843" y="8223"/>
                      <a:pt x="5500" y="8236"/>
                      <a:pt x="5500" y="8236"/>
                    </a:cubicBezTo>
                    <a:cubicBezTo>
                      <a:pt x="5500" y="8236"/>
                      <a:pt x="4849" y="8195"/>
                      <a:pt x="4643" y="8154"/>
                    </a:cubicBezTo>
                    <a:cubicBezTo>
                      <a:pt x="4430" y="8120"/>
                      <a:pt x="4622" y="7955"/>
                      <a:pt x="4828" y="7873"/>
                    </a:cubicBezTo>
                    <a:cubicBezTo>
                      <a:pt x="4958" y="7825"/>
                      <a:pt x="5205" y="7907"/>
                      <a:pt x="5370" y="7976"/>
                    </a:cubicBezTo>
                    <a:cubicBezTo>
                      <a:pt x="5973" y="8229"/>
                      <a:pt x="5946" y="7324"/>
                      <a:pt x="5946" y="6879"/>
                    </a:cubicBezTo>
                    <a:lnTo>
                      <a:pt x="5946" y="5294"/>
                    </a:lnTo>
                    <a:lnTo>
                      <a:pt x="3244" y="7379"/>
                    </a:lnTo>
                    <a:cubicBezTo>
                      <a:pt x="3244" y="7379"/>
                      <a:pt x="4149" y="6296"/>
                      <a:pt x="3868" y="5857"/>
                    </a:cubicBezTo>
                    <a:cubicBezTo>
                      <a:pt x="3182" y="4780"/>
                      <a:pt x="659" y="5534"/>
                      <a:pt x="0" y="4266"/>
                    </a:cubicBezTo>
                    <a:lnTo>
                      <a:pt x="83" y="762"/>
                    </a:lnTo>
                    <a:cubicBezTo>
                      <a:pt x="62" y="494"/>
                      <a:pt x="62" y="240"/>
                      <a:pt x="83" y="0"/>
                    </a:cubicBezTo>
                    <a:lnTo>
                      <a:pt x="5919" y="0"/>
                    </a:lnTo>
                    <a:lnTo>
                      <a:pt x="11151" y="28"/>
                    </a:lnTo>
                    <a:lnTo>
                      <a:pt x="11603" y="158"/>
                    </a:lnTo>
                    <a:cubicBezTo>
                      <a:pt x="11610" y="357"/>
                      <a:pt x="11603" y="570"/>
                      <a:pt x="11590" y="789"/>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78" name="Google Shape;1150;p57">
                <a:extLst>
                  <a:ext uri="{FF2B5EF4-FFF2-40B4-BE49-F238E27FC236}">
                    <a16:creationId xmlns:a16="http://schemas.microsoft.com/office/drawing/2014/main" id="{C5B33802-893D-9ACC-6A9A-8B3C23B0A215}"/>
                  </a:ext>
                </a:extLst>
              </p:cNvPr>
              <p:cNvSpPr/>
              <p:nvPr/>
            </p:nvSpPr>
            <p:spPr>
              <a:xfrm>
                <a:off x="6141825" y="2222825"/>
                <a:ext cx="358000" cy="253225"/>
              </a:xfrm>
              <a:custGeom>
                <a:avLst/>
                <a:gdLst/>
                <a:ahLst/>
                <a:cxnLst/>
                <a:rect l="l" t="t" r="r" b="b"/>
                <a:pathLst>
                  <a:path w="14320" h="10129" extrusionOk="0">
                    <a:moveTo>
                      <a:pt x="11398" y="1296"/>
                    </a:moveTo>
                    <a:cubicBezTo>
                      <a:pt x="11865" y="2428"/>
                      <a:pt x="14320" y="8209"/>
                      <a:pt x="14320" y="8209"/>
                    </a:cubicBezTo>
                    <a:lnTo>
                      <a:pt x="7105" y="10129"/>
                    </a:lnTo>
                    <a:lnTo>
                      <a:pt x="1" y="8490"/>
                    </a:lnTo>
                    <a:cubicBezTo>
                      <a:pt x="1" y="8490"/>
                      <a:pt x="2607" y="2092"/>
                      <a:pt x="2860" y="1468"/>
                    </a:cubicBezTo>
                    <a:cubicBezTo>
                      <a:pt x="3464" y="0"/>
                      <a:pt x="4835" y="1043"/>
                      <a:pt x="6461" y="1269"/>
                    </a:cubicBezTo>
                    <a:cubicBezTo>
                      <a:pt x="6653" y="1296"/>
                      <a:pt x="5206" y="1769"/>
                      <a:pt x="5398" y="1769"/>
                    </a:cubicBezTo>
                    <a:cubicBezTo>
                      <a:pt x="5768" y="1769"/>
                      <a:pt x="7784" y="1269"/>
                      <a:pt x="8148" y="1207"/>
                    </a:cubicBezTo>
                    <a:cubicBezTo>
                      <a:pt x="9656" y="953"/>
                      <a:pt x="11028" y="391"/>
                      <a:pt x="11398" y="1296"/>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79" name="Google Shape;1151;p57">
                <a:extLst>
                  <a:ext uri="{FF2B5EF4-FFF2-40B4-BE49-F238E27FC236}">
                    <a16:creationId xmlns:a16="http://schemas.microsoft.com/office/drawing/2014/main" id="{BDC011FE-1E85-E712-C1E5-E695776C5373}"/>
                  </a:ext>
                </a:extLst>
              </p:cNvPr>
              <p:cNvSpPr/>
              <p:nvPr/>
            </p:nvSpPr>
            <p:spPr>
              <a:xfrm>
                <a:off x="6113725" y="2488025"/>
                <a:ext cx="60525" cy="128100"/>
              </a:xfrm>
              <a:custGeom>
                <a:avLst/>
                <a:gdLst/>
                <a:ahLst/>
                <a:cxnLst/>
                <a:rect l="l" t="t" r="r" b="b"/>
                <a:pathLst>
                  <a:path w="2421" h="5124" extrusionOk="0">
                    <a:moveTo>
                      <a:pt x="1372" y="5014"/>
                    </a:moveTo>
                    <a:cubicBezTo>
                      <a:pt x="1221" y="4925"/>
                      <a:pt x="1070" y="4842"/>
                      <a:pt x="933" y="4746"/>
                    </a:cubicBezTo>
                    <a:cubicBezTo>
                      <a:pt x="295" y="4294"/>
                      <a:pt x="96" y="3663"/>
                      <a:pt x="69" y="2915"/>
                    </a:cubicBezTo>
                    <a:cubicBezTo>
                      <a:pt x="62" y="2806"/>
                      <a:pt x="55" y="2703"/>
                      <a:pt x="55" y="2593"/>
                    </a:cubicBezTo>
                    <a:cubicBezTo>
                      <a:pt x="35" y="2161"/>
                      <a:pt x="0" y="1715"/>
                      <a:pt x="28" y="1283"/>
                    </a:cubicBezTo>
                    <a:cubicBezTo>
                      <a:pt x="48" y="831"/>
                      <a:pt x="137" y="303"/>
                      <a:pt x="604" y="90"/>
                    </a:cubicBezTo>
                    <a:cubicBezTo>
                      <a:pt x="755" y="21"/>
                      <a:pt x="919" y="1"/>
                      <a:pt x="1084" y="28"/>
                    </a:cubicBezTo>
                    <a:cubicBezTo>
                      <a:pt x="1653" y="131"/>
                      <a:pt x="2112" y="673"/>
                      <a:pt x="2352" y="1167"/>
                    </a:cubicBezTo>
                    <a:cubicBezTo>
                      <a:pt x="2400" y="1263"/>
                      <a:pt x="2421" y="1352"/>
                      <a:pt x="2414" y="1462"/>
                    </a:cubicBezTo>
                    <a:lnTo>
                      <a:pt x="2277" y="4520"/>
                    </a:lnTo>
                    <a:cubicBezTo>
                      <a:pt x="2263" y="4733"/>
                      <a:pt x="2154" y="4911"/>
                      <a:pt x="1962" y="5021"/>
                    </a:cubicBezTo>
                    <a:cubicBezTo>
                      <a:pt x="1776" y="5124"/>
                      <a:pt x="1564" y="5124"/>
                      <a:pt x="1372" y="5014"/>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80" name="Google Shape;1152;p57">
                <a:extLst>
                  <a:ext uri="{FF2B5EF4-FFF2-40B4-BE49-F238E27FC236}">
                    <a16:creationId xmlns:a16="http://schemas.microsoft.com/office/drawing/2014/main" id="{DD0B4A72-94E7-5D2D-8B04-124AE2B3A2B4}"/>
                  </a:ext>
                </a:extLst>
              </p:cNvPr>
              <p:cNvSpPr/>
              <p:nvPr/>
            </p:nvSpPr>
            <p:spPr>
              <a:xfrm>
                <a:off x="6126225" y="2501400"/>
                <a:ext cx="32950" cy="98950"/>
              </a:xfrm>
              <a:custGeom>
                <a:avLst/>
                <a:gdLst/>
                <a:ahLst/>
                <a:cxnLst/>
                <a:rect l="l" t="t" r="r" b="b"/>
                <a:pathLst>
                  <a:path w="1318" h="3958" extrusionOk="0">
                    <a:moveTo>
                      <a:pt x="1173" y="3958"/>
                    </a:moveTo>
                    <a:cubicBezTo>
                      <a:pt x="680" y="3670"/>
                      <a:pt x="213" y="3457"/>
                      <a:pt x="165" y="2353"/>
                    </a:cubicBezTo>
                    <a:cubicBezTo>
                      <a:pt x="124" y="1249"/>
                      <a:pt x="1" y="1"/>
                      <a:pt x="481" y="90"/>
                    </a:cubicBezTo>
                    <a:cubicBezTo>
                      <a:pt x="961" y="172"/>
                      <a:pt x="1317" y="899"/>
                      <a:pt x="1317" y="899"/>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81" name="Google Shape;1153;p57">
                <a:extLst>
                  <a:ext uri="{FF2B5EF4-FFF2-40B4-BE49-F238E27FC236}">
                    <a16:creationId xmlns:a16="http://schemas.microsoft.com/office/drawing/2014/main" id="{2214F23D-E8D8-E803-0C50-5CB6D7541E11}"/>
                  </a:ext>
                </a:extLst>
              </p:cNvPr>
              <p:cNvSpPr/>
              <p:nvPr/>
            </p:nvSpPr>
            <p:spPr>
              <a:xfrm>
                <a:off x="6465000" y="2488025"/>
                <a:ext cx="53850" cy="128100"/>
              </a:xfrm>
              <a:custGeom>
                <a:avLst/>
                <a:gdLst/>
                <a:ahLst/>
                <a:cxnLst/>
                <a:rect l="l" t="t" r="r" b="b"/>
                <a:pathLst>
                  <a:path w="2154" h="5124" extrusionOk="0">
                    <a:moveTo>
                      <a:pt x="247" y="4163"/>
                    </a:moveTo>
                    <a:cubicBezTo>
                      <a:pt x="227" y="3766"/>
                      <a:pt x="21" y="1180"/>
                      <a:pt x="124" y="968"/>
                    </a:cubicBezTo>
                    <a:cubicBezTo>
                      <a:pt x="371" y="474"/>
                      <a:pt x="508" y="131"/>
                      <a:pt x="1070" y="28"/>
                    </a:cubicBezTo>
                    <a:cubicBezTo>
                      <a:pt x="1235" y="1"/>
                      <a:pt x="1399" y="21"/>
                      <a:pt x="1550" y="90"/>
                    </a:cubicBezTo>
                    <a:cubicBezTo>
                      <a:pt x="2017" y="303"/>
                      <a:pt x="2106" y="831"/>
                      <a:pt x="2133" y="1283"/>
                    </a:cubicBezTo>
                    <a:cubicBezTo>
                      <a:pt x="2154" y="1715"/>
                      <a:pt x="2126" y="2161"/>
                      <a:pt x="2106" y="2593"/>
                    </a:cubicBezTo>
                    <a:cubicBezTo>
                      <a:pt x="2099" y="2703"/>
                      <a:pt x="2092" y="2806"/>
                      <a:pt x="2092" y="2915"/>
                    </a:cubicBezTo>
                    <a:cubicBezTo>
                      <a:pt x="2058" y="3663"/>
                      <a:pt x="1859" y="4294"/>
                      <a:pt x="1228" y="4746"/>
                    </a:cubicBezTo>
                    <a:cubicBezTo>
                      <a:pt x="1084" y="4842"/>
                      <a:pt x="933" y="4925"/>
                      <a:pt x="782" y="5014"/>
                    </a:cubicBezTo>
                    <a:cubicBezTo>
                      <a:pt x="597" y="5117"/>
                      <a:pt x="385" y="5124"/>
                      <a:pt x="192" y="5021"/>
                    </a:cubicBezTo>
                    <a:cubicBezTo>
                      <a:pt x="0" y="4911"/>
                      <a:pt x="261" y="4383"/>
                      <a:pt x="247" y="4163"/>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82" name="Google Shape;1154;p57">
                <a:extLst>
                  <a:ext uri="{FF2B5EF4-FFF2-40B4-BE49-F238E27FC236}">
                    <a16:creationId xmlns:a16="http://schemas.microsoft.com/office/drawing/2014/main" id="{46314488-56AB-0FA8-EA25-0AE8237EB2AA}"/>
                  </a:ext>
                </a:extLst>
              </p:cNvPr>
              <p:cNvSpPr/>
              <p:nvPr/>
            </p:nvSpPr>
            <p:spPr>
              <a:xfrm>
                <a:off x="6473575" y="2501400"/>
                <a:ext cx="32950" cy="98950"/>
              </a:xfrm>
              <a:custGeom>
                <a:avLst/>
                <a:gdLst/>
                <a:ahLst/>
                <a:cxnLst/>
                <a:rect l="l" t="t" r="r" b="b"/>
                <a:pathLst>
                  <a:path w="1318" h="3958" extrusionOk="0">
                    <a:moveTo>
                      <a:pt x="138" y="3958"/>
                    </a:moveTo>
                    <a:cubicBezTo>
                      <a:pt x="638" y="3670"/>
                      <a:pt x="1104" y="3457"/>
                      <a:pt x="1146" y="2353"/>
                    </a:cubicBezTo>
                    <a:cubicBezTo>
                      <a:pt x="1187" y="1249"/>
                      <a:pt x="1317" y="1"/>
                      <a:pt x="830" y="90"/>
                    </a:cubicBezTo>
                    <a:cubicBezTo>
                      <a:pt x="350" y="172"/>
                      <a:pt x="0" y="899"/>
                      <a:pt x="0" y="899"/>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83" name="Google Shape;1155;p57">
                <a:extLst>
                  <a:ext uri="{FF2B5EF4-FFF2-40B4-BE49-F238E27FC236}">
                    <a16:creationId xmlns:a16="http://schemas.microsoft.com/office/drawing/2014/main" id="{B62BBE10-D21D-C34A-0A8C-20A6BA65A9BA}"/>
                  </a:ext>
                </a:extLst>
              </p:cNvPr>
              <p:cNvSpPr/>
              <p:nvPr/>
            </p:nvSpPr>
            <p:spPr>
              <a:xfrm>
                <a:off x="6131025" y="2494900"/>
                <a:ext cx="28675" cy="93625"/>
              </a:xfrm>
              <a:custGeom>
                <a:avLst/>
                <a:gdLst/>
                <a:ahLst/>
                <a:cxnLst/>
                <a:rect l="l" t="t" r="r" b="b"/>
                <a:pathLst>
                  <a:path w="1147" h="3745" extrusionOk="0">
                    <a:moveTo>
                      <a:pt x="316" y="940"/>
                    </a:moveTo>
                    <a:cubicBezTo>
                      <a:pt x="316" y="940"/>
                      <a:pt x="316" y="933"/>
                      <a:pt x="316" y="933"/>
                    </a:cubicBezTo>
                    <a:cubicBezTo>
                      <a:pt x="316" y="933"/>
                      <a:pt x="316" y="933"/>
                      <a:pt x="316" y="940"/>
                    </a:cubicBezTo>
                    <a:close/>
                    <a:moveTo>
                      <a:pt x="234" y="1283"/>
                    </a:moveTo>
                    <a:cubicBezTo>
                      <a:pt x="1" y="0"/>
                      <a:pt x="1146" y="1598"/>
                      <a:pt x="1125" y="2510"/>
                    </a:cubicBezTo>
                    <a:cubicBezTo>
                      <a:pt x="639" y="2915"/>
                      <a:pt x="899" y="3148"/>
                      <a:pt x="1023" y="3744"/>
                    </a:cubicBezTo>
                    <a:cubicBezTo>
                      <a:pt x="714" y="3326"/>
                      <a:pt x="584" y="2976"/>
                      <a:pt x="762" y="2620"/>
                    </a:cubicBezTo>
                    <a:cubicBezTo>
                      <a:pt x="844" y="2462"/>
                      <a:pt x="399" y="508"/>
                      <a:pt x="234" y="1283"/>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84" name="Google Shape;1156;p57">
                <a:extLst>
                  <a:ext uri="{FF2B5EF4-FFF2-40B4-BE49-F238E27FC236}">
                    <a16:creationId xmlns:a16="http://schemas.microsoft.com/office/drawing/2014/main" id="{EE4331C4-3607-9DC3-F468-68A5EB0D8C0E}"/>
                  </a:ext>
                </a:extLst>
              </p:cNvPr>
              <p:cNvSpPr/>
              <p:nvPr/>
            </p:nvSpPr>
            <p:spPr>
              <a:xfrm>
                <a:off x="6472550" y="2494900"/>
                <a:ext cx="28650" cy="93625"/>
              </a:xfrm>
              <a:custGeom>
                <a:avLst/>
                <a:gdLst/>
                <a:ahLst/>
                <a:cxnLst/>
                <a:rect l="l" t="t" r="r" b="b"/>
                <a:pathLst>
                  <a:path w="1146" h="3745" extrusionOk="0">
                    <a:moveTo>
                      <a:pt x="830" y="940"/>
                    </a:moveTo>
                    <a:cubicBezTo>
                      <a:pt x="830" y="940"/>
                      <a:pt x="830" y="933"/>
                      <a:pt x="823" y="933"/>
                    </a:cubicBezTo>
                    <a:cubicBezTo>
                      <a:pt x="830" y="933"/>
                      <a:pt x="830" y="933"/>
                      <a:pt x="830" y="940"/>
                    </a:cubicBezTo>
                    <a:close/>
                    <a:moveTo>
                      <a:pt x="912" y="1283"/>
                    </a:moveTo>
                    <a:cubicBezTo>
                      <a:pt x="1145" y="0"/>
                      <a:pt x="0" y="1598"/>
                      <a:pt x="14" y="2510"/>
                    </a:cubicBezTo>
                    <a:cubicBezTo>
                      <a:pt x="508" y="2915"/>
                      <a:pt x="247" y="3148"/>
                      <a:pt x="124" y="3744"/>
                    </a:cubicBezTo>
                    <a:cubicBezTo>
                      <a:pt x="439" y="3312"/>
                      <a:pt x="768" y="2736"/>
                      <a:pt x="357" y="2455"/>
                    </a:cubicBezTo>
                    <a:cubicBezTo>
                      <a:pt x="275" y="2400"/>
                      <a:pt x="213" y="2373"/>
                      <a:pt x="357" y="1989"/>
                    </a:cubicBezTo>
                    <a:cubicBezTo>
                      <a:pt x="501" y="1591"/>
                      <a:pt x="713" y="1036"/>
                      <a:pt x="830" y="940"/>
                    </a:cubicBezTo>
                    <a:cubicBezTo>
                      <a:pt x="864" y="995"/>
                      <a:pt x="912" y="1276"/>
                      <a:pt x="912" y="1283"/>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85" name="Google Shape;1157;p57">
                <a:extLst>
                  <a:ext uri="{FF2B5EF4-FFF2-40B4-BE49-F238E27FC236}">
                    <a16:creationId xmlns:a16="http://schemas.microsoft.com/office/drawing/2014/main" id="{DA06ABA3-6297-C965-B75C-1D62F64FA734}"/>
                  </a:ext>
                </a:extLst>
              </p:cNvPr>
              <p:cNvSpPr/>
              <p:nvPr/>
            </p:nvSpPr>
            <p:spPr>
              <a:xfrm>
                <a:off x="6181950" y="2773150"/>
                <a:ext cx="268850" cy="318200"/>
              </a:xfrm>
              <a:custGeom>
                <a:avLst/>
                <a:gdLst/>
                <a:ahLst/>
                <a:cxnLst/>
                <a:rect l="l" t="t" r="r" b="b"/>
                <a:pathLst>
                  <a:path w="10754" h="12728" extrusionOk="0">
                    <a:moveTo>
                      <a:pt x="5377" y="3724"/>
                    </a:moveTo>
                    <a:lnTo>
                      <a:pt x="10047" y="117"/>
                    </a:lnTo>
                    <a:cubicBezTo>
                      <a:pt x="10184" y="14"/>
                      <a:pt x="10356" y="0"/>
                      <a:pt x="10506" y="76"/>
                    </a:cubicBezTo>
                    <a:cubicBezTo>
                      <a:pt x="10664" y="151"/>
                      <a:pt x="10753" y="295"/>
                      <a:pt x="10753" y="466"/>
                    </a:cubicBezTo>
                    <a:lnTo>
                      <a:pt x="10753" y="5013"/>
                    </a:lnTo>
                    <a:cubicBezTo>
                      <a:pt x="10753" y="5109"/>
                      <a:pt x="10733" y="5184"/>
                      <a:pt x="10678" y="5260"/>
                    </a:cubicBezTo>
                    <a:lnTo>
                      <a:pt x="5740" y="12536"/>
                    </a:lnTo>
                    <a:cubicBezTo>
                      <a:pt x="5658" y="12659"/>
                      <a:pt x="5528" y="12728"/>
                      <a:pt x="5377" y="12728"/>
                    </a:cubicBezTo>
                    <a:cubicBezTo>
                      <a:pt x="5226" y="12728"/>
                      <a:pt x="5096" y="12659"/>
                      <a:pt x="5013" y="12536"/>
                    </a:cubicBezTo>
                    <a:lnTo>
                      <a:pt x="76" y="5260"/>
                    </a:lnTo>
                    <a:cubicBezTo>
                      <a:pt x="21" y="5184"/>
                      <a:pt x="1" y="5109"/>
                      <a:pt x="1" y="5013"/>
                    </a:cubicBezTo>
                    <a:lnTo>
                      <a:pt x="1" y="466"/>
                    </a:lnTo>
                    <a:cubicBezTo>
                      <a:pt x="1" y="295"/>
                      <a:pt x="90" y="151"/>
                      <a:pt x="247" y="76"/>
                    </a:cubicBezTo>
                    <a:cubicBezTo>
                      <a:pt x="398" y="0"/>
                      <a:pt x="570" y="14"/>
                      <a:pt x="707" y="117"/>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86" name="Google Shape;1158;p57">
                <a:extLst>
                  <a:ext uri="{FF2B5EF4-FFF2-40B4-BE49-F238E27FC236}">
                    <a16:creationId xmlns:a16="http://schemas.microsoft.com/office/drawing/2014/main" id="{8DB1E4C1-B22A-87CD-7E2D-F1439E0565B1}"/>
                  </a:ext>
                </a:extLst>
              </p:cNvPr>
              <p:cNvSpPr/>
              <p:nvPr/>
            </p:nvSpPr>
            <p:spPr>
              <a:xfrm>
                <a:off x="6192925" y="2784800"/>
                <a:ext cx="246900" cy="295575"/>
              </a:xfrm>
              <a:custGeom>
                <a:avLst/>
                <a:gdLst/>
                <a:ahLst/>
                <a:cxnLst/>
                <a:rect l="l" t="t" r="r" b="b"/>
                <a:pathLst>
                  <a:path w="9876" h="11823" extrusionOk="0">
                    <a:moveTo>
                      <a:pt x="0" y="0"/>
                    </a:moveTo>
                    <a:lnTo>
                      <a:pt x="0" y="4547"/>
                    </a:lnTo>
                    <a:lnTo>
                      <a:pt x="4938" y="11823"/>
                    </a:lnTo>
                    <a:lnTo>
                      <a:pt x="9875" y="4547"/>
                    </a:lnTo>
                    <a:lnTo>
                      <a:pt x="9875" y="0"/>
                    </a:lnTo>
                    <a:lnTo>
                      <a:pt x="4938" y="3813"/>
                    </a:ln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87" name="Google Shape;1159;p57">
                <a:extLst>
                  <a:ext uri="{FF2B5EF4-FFF2-40B4-BE49-F238E27FC236}">
                    <a16:creationId xmlns:a16="http://schemas.microsoft.com/office/drawing/2014/main" id="{B6055B72-F31F-C7B9-362C-137A3A782E35}"/>
                  </a:ext>
                </a:extLst>
              </p:cNvPr>
              <p:cNvSpPr/>
              <p:nvPr/>
            </p:nvSpPr>
            <p:spPr>
              <a:xfrm>
                <a:off x="6274025" y="2868800"/>
                <a:ext cx="86075" cy="43050"/>
              </a:xfrm>
              <a:custGeom>
                <a:avLst/>
                <a:gdLst/>
                <a:ahLst/>
                <a:cxnLst/>
                <a:rect l="l" t="t" r="r" b="b"/>
                <a:pathLst>
                  <a:path w="3443" h="1722" extrusionOk="0">
                    <a:moveTo>
                      <a:pt x="0" y="508"/>
                    </a:moveTo>
                    <a:lnTo>
                      <a:pt x="953" y="1722"/>
                    </a:lnTo>
                    <a:lnTo>
                      <a:pt x="1694" y="1722"/>
                    </a:lnTo>
                    <a:lnTo>
                      <a:pt x="2428" y="1722"/>
                    </a:lnTo>
                    <a:lnTo>
                      <a:pt x="3443" y="439"/>
                    </a:lnTo>
                    <a:lnTo>
                      <a:pt x="3024" y="7"/>
                    </a:lnTo>
                    <a:lnTo>
                      <a:pt x="1694" y="453"/>
                    </a:lnTo>
                    <a:lnTo>
                      <a:pt x="316" y="1"/>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88" name="Google Shape;1160;p57">
                <a:extLst>
                  <a:ext uri="{FF2B5EF4-FFF2-40B4-BE49-F238E27FC236}">
                    <a16:creationId xmlns:a16="http://schemas.microsoft.com/office/drawing/2014/main" id="{6A7FC590-70B0-9CB3-7F20-2DC94F89069B}"/>
                  </a:ext>
                </a:extLst>
              </p:cNvPr>
              <p:cNvSpPr/>
              <p:nvPr/>
            </p:nvSpPr>
            <p:spPr>
              <a:xfrm>
                <a:off x="6265275" y="2919900"/>
                <a:ext cx="102200" cy="160475"/>
              </a:xfrm>
              <a:custGeom>
                <a:avLst/>
                <a:gdLst/>
                <a:ahLst/>
                <a:cxnLst/>
                <a:rect l="l" t="t" r="r" b="b"/>
                <a:pathLst>
                  <a:path w="4088" h="6419" extrusionOk="0">
                    <a:moveTo>
                      <a:pt x="0" y="3408"/>
                    </a:moveTo>
                    <a:lnTo>
                      <a:pt x="1200" y="0"/>
                    </a:lnTo>
                    <a:lnTo>
                      <a:pt x="2915" y="364"/>
                    </a:lnTo>
                    <a:lnTo>
                      <a:pt x="4087" y="3408"/>
                    </a:lnTo>
                    <a:lnTo>
                      <a:pt x="2044" y="6419"/>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89" name="Google Shape;1161;p57">
                <a:extLst>
                  <a:ext uri="{FF2B5EF4-FFF2-40B4-BE49-F238E27FC236}">
                    <a16:creationId xmlns:a16="http://schemas.microsoft.com/office/drawing/2014/main" id="{1AC3ED29-673D-8DDC-A8CE-8C478C822230}"/>
                  </a:ext>
                </a:extLst>
              </p:cNvPr>
              <p:cNvSpPr/>
              <p:nvPr/>
            </p:nvSpPr>
            <p:spPr>
              <a:xfrm>
                <a:off x="6180750" y="2703700"/>
                <a:ext cx="160150" cy="227350"/>
              </a:xfrm>
              <a:custGeom>
                <a:avLst/>
                <a:gdLst/>
                <a:ahLst/>
                <a:cxnLst/>
                <a:rect l="l" t="t" r="r" b="b"/>
                <a:pathLst>
                  <a:path w="6406" h="9094" extrusionOk="0">
                    <a:moveTo>
                      <a:pt x="4033" y="6515"/>
                    </a:moveTo>
                    <a:lnTo>
                      <a:pt x="2456" y="8874"/>
                    </a:lnTo>
                    <a:cubicBezTo>
                      <a:pt x="2360" y="9018"/>
                      <a:pt x="2202" y="9094"/>
                      <a:pt x="2037" y="9073"/>
                    </a:cubicBezTo>
                    <a:cubicBezTo>
                      <a:pt x="1866" y="9053"/>
                      <a:pt x="1729" y="8943"/>
                      <a:pt x="1674" y="8778"/>
                    </a:cubicBezTo>
                    <a:lnTo>
                      <a:pt x="62" y="4218"/>
                    </a:lnTo>
                    <a:cubicBezTo>
                      <a:pt x="28" y="4129"/>
                      <a:pt x="28" y="4040"/>
                      <a:pt x="55" y="3951"/>
                    </a:cubicBezTo>
                    <a:cubicBezTo>
                      <a:pt x="76" y="3868"/>
                      <a:pt x="1" y="3354"/>
                      <a:pt x="55" y="2943"/>
                    </a:cubicBezTo>
                    <a:cubicBezTo>
                      <a:pt x="206" y="1784"/>
                      <a:pt x="577" y="21"/>
                      <a:pt x="762" y="14"/>
                    </a:cubicBezTo>
                    <a:cubicBezTo>
                      <a:pt x="954" y="1"/>
                      <a:pt x="1139" y="707"/>
                      <a:pt x="1207" y="885"/>
                    </a:cubicBezTo>
                    <a:lnTo>
                      <a:pt x="1763" y="2236"/>
                    </a:lnTo>
                    <a:lnTo>
                      <a:pt x="4856" y="5946"/>
                    </a:lnTo>
                    <a:lnTo>
                      <a:pt x="6042" y="5946"/>
                    </a:lnTo>
                    <a:lnTo>
                      <a:pt x="5596" y="6824"/>
                    </a:lnTo>
                    <a:cubicBezTo>
                      <a:pt x="5740" y="6989"/>
                      <a:pt x="6406" y="7482"/>
                      <a:pt x="6303" y="7489"/>
                    </a:cubicBezTo>
                    <a:cubicBezTo>
                      <a:pt x="6056" y="7510"/>
                      <a:pt x="4753" y="6714"/>
                      <a:pt x="4033" y="6515"/>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90" name="Google Shape;1162;p57">
                <a:extLst>
                  <a:ext uri="{FF2B5EF4-FFF2-40B4-BE49-F238E27FC236}">
                    <a16:creationId xmlns:a16="http://schemas.microsoft.com/office/drawing/2014/main" id="{615999DA-3700-1183-629F-4DE130F5D38D}"/>
                  </a:ext>
                </a:extLst>
              </p:cNvPr>
              <p:cNvSpPr/>
              <p:nvPr/>
            </p:nvSpPr>
            <p:spPr>
              <a:xfrm>
                <a:off x="6192075" y="2729925"/>
                <a:ext cx="102875" cy="189650"/>
              </a:xfrm>
              <a:custGeom>
                <a:avLst/>
                <a:gdLst/>
                <a:ahLst/>
                <a:cxnLst/>
                <a:rect l="l" t="t" r="r" b="b"/>
                <a:pathLst>
                  <a:path w="4115" h="7586" extrusionOk="0">
                    <a:moveTo>
                      <a:pt x="4115" y="5130"/>
                    </a:moveTo>
                    <a:lnTo>
                      <a:pt x="3258" y="5117"/>
                    </a:lnTo>
                    <a:lnTo>
                      <a:pt x="1632" y="7585"/>
                    </a:lnTo>
                    <a:lnTo>
                      <a:pt x="0" y="2634"/>
                    </a:lnTo>
                    <a:lnTo>
                      <a:pt x="350" y="1"/>
                    </a:lnTo>
                    <a:lnTo>
                      <a:pt x="933" y="1420"/>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91" name="Google Shape;1163;p57">
                <a:extLst>
                  <a:ext uri="{FF2B5EF4-FFF2-40B4-BE49-F238E27FC236}">
                    <a16:creationId xmlns:a16="http://schemas.microsoft.com/office/drawing/2014/main" id="{A1CDB751-A8B2-0D17-E35A-447B58AA9597}"/>
                  </a:ext>
                </a:extLst>
              </p:cNvPr>
              <p:cNvSpPr/>
              <p:nvPr/>
            </p:nvSpPr>
            <p:spPr>
              <a:xfrm>
                <a:off x="6307275" y="2704050"/>
                <a:ext cx="146100" cy="227000"/>
              </a:xfrm>
              <a:custGeom>
                <a:avLst/>
                <a:gdLst/>
                <a:ahLst/>
                <a:cxnLst/>
                <a:rect l="l" t="t" r="r" b="b"/>
                <a:pathLst>
                  <a:path w="5844" h="9080" extrusionOk="0">
                    <a:moveTo>
                      <a:pt x="4067" y="2222"/>
                    </a:moveTo>
                    <a:lnTo>
                      <a:pt x="4629" y="871"/>
                    </a:lnTo>
                    <a:cubicBezTo>
                      <a:pt x="4698" y="693"/>
                      <a:pt x="4869" y="0"/>
                      <a:pt x="5061" y="14"/>
                    </a:cubicBezTo>
                    <a:cubicBezTo>
                      <a:pt x="5253" y="21"/>
                      <a:pt x="5411" y="734"/>
                      <a:pt x="5459" y="926"/>
                    </a:cubicBezTo>
                    <a:cubicBezTo>
                      <a:pt x="5562" y="1310"/>
                      <a:pt x="5843" y="3566"/>
                      <a:pt x="5754" y="3827"/>
                    </a:cubicBezTo>
                    <a:lnTo>
                      <a:pt x="4142" y="8764"/>
                    </a:lnTo>
                    <a:cubicBezTo>
                      <a:pt x="4081" y="8929"/>
                      <a:pt x="3950" y="9039"/>
                      <a:pt x="3779" y="9059"/>
                    </a:cubicBezTo>
                    <a:cubicBezTo>
                      <a:pt x="3608" y="9080"/>
                      <a:pt x="3450" y="9004"/>
                      <a:pt x="3354" y="8860"/>
                    </a:cubicBezTo>
                    <a:lnTo>
                      <a:pt x="1969" y="6748"/>
                    </a:lnTo>
                    <a:cubicBezTo>
                      <a:pt x="542" y="6762"/>
                      <a:pt x="0" y="6975"/>
                      <a:pt x="138" y="6810"/>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92" name="Google Shape;1164;p57">
                <a:extLst>
                  <a:ext uri="{FF2B5EF4-FFF2-40B4-BE49-F238E27FC236}">
                    <a16:creationId xmlns:a16="http://schemas.microsoft.com/office/drawing/2014/main" id="{95C8B610-C9A0-8C47-3922-60AA27DE0936}"/>
                  </a:ext>
                </a:extLst>
              </p:cNvPr>
              <p:cNvSpPr/>
              <p:nvPr/>
            </p:nvSpPr>
            <p:spPr>
              <a:xfrm>
                <a:off x="6337800" y="2729925"/>
                <a:ext cx="102200" cy="189650"/>
              </a:xfrm>
              <a:custGeom>
                <a:avLst/>
                <a:gdLst/>
                <a:ahLst/>
                <a:cxnLst/>
                <a:rect l="l" t="t" r="r" b="b"/>
                <a:pathLst>
                  <a:path w="4088" h="7586" extrusionOk="0">
                    <a:moveTo>
                      <a:pt x="0" y="5130"/>
                    </a:moveTo>
                    <a:lnTo>
                      <a:pt x="892" y="5117"/>
                    </a:lnTo>
                    <a:lnTo>
                      <a:pt x="2503" y="7585"/>
                    </a:lnTo>
                    <a:lnTo>
                      <a:pt x="4087" y="2566"/>
                    </a:lnTo>
                    <a:lnTo>
                      <a:pt x="3813" y="1"/>
                    </a:lnTo>
                    <a:lnTo>
                      <a:pt x="3223" y="1420"/>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93" name="Google Shape;1165;p57">
                <a:extLst>
                  <a:ext uri="{FF2B5EF4-FFF2-40B4-BE49-F238E27FC236}">
                    <a16:creationId xmlns:a16="http://schemas.microsoft.com/office/drawing/2014/main" id="{2AC6C358-BC18-8B2B-8F12-5E286496FC57}"/>
                  </a:ext>
                </a:extLst>
              </p:cNvPr>
              <p:cNvSpPr/>
              <p:nvPr/>
            </p:nvSpPr>
            <p:spPr>
              <a:xfrm>
                <a:off x="6310525" y="3077800"/>
                <a:ext cx="10650" cy="219975"/>
              </a:xfrm>
              <a:custGeom>
                <a:avLst/>
                <a:gdLst/>
                <a:ahLst/>
                <a:cxnLst/>
                <a:rect l="l" t="t" r="r" b="b"/>
                <a:pathLst>
                  <a:path w="426" h="8799" extrusionOk="0">
                    <a:moveTo>
                      <a:pt x="419" y="206"/>
                    </a:moveTo>
                    <a:cubicBezTo>
                      <a:pt x="371" y="5932"/>
                      <a:pt x="426" y="3072"/>
                      <a:pt x="254" y="8798"/>
                    </a:cubicBezTo>
                    <a:cubicBezTo>
                      <a:pt x="28" y="3072"/>
                      <a:pt x="110" y="5939"/>
                      <a:pt x="1" y="206"/>
                    </a:cubicBezTo>
                    <a:cubicBezTo>
                      <a:pt x="1" y="89"/>
                      <a:pt x="90" y="0"/>
                      <a:pt x="206" y="0"/>
                    </a:cubicBezTo>
                    <a:cubicBezTo>
                      <a:pt x="323" y="0"/>
                      <a:pt x="419" y="89"/>
                      <a:pt x="419" y="206"/>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94" name="Google Shape;1166;p57">
                <a:extLst>
                  <a:ext uri="{FF2B5EF4-FFF2-40B4-BE49-F238E27FC236}">
                    <a16:creationId xmlns:a16="http://schemas.microsoft.com/office/drawing/2014/main" id="{DB6951FA-E8B3-3996-D26A-1EB7478C1D87}"/>
                  </a:ext>
                </a:extLst>
              </p:cNvPr>
              <p:cNvSpPr/>
              <p:nvPr/>
            </p:nvSpPr>
            <p:spPr>
              <a:xfrm>
                <a:off x="5888800" y="2371975"/>
                <a:ext cx="861150" cy="193050"/>
              </a:xfrm>
              <a:custGeom>
                <a:avLst/>
                <a:gdLst/>
                <a:ahLst/>
                <a:cxnLst/>
                <a:rect l="l" t="t" r="r" b="b"/>
                <a:pathLst>
                  <a:path w="34446" h="7722" extrusionOk="0">
                    <a:moveTo>
                      <a:pt x="17226" y="7640"/>
                    </a:moveTo>
                    <a:cubicBezTo>
                      <a:pt x="15313" y="7722"/>
                      <a:pt x="13441" y="7393"/>
                      <a:pt x="11631" y="6789"/>
                    </a:cubicBezTo>
                    <a:cubicBezTo>
                      <a:pt x="9971" y="6234"/>
                      <a:pt x="8394" y="5466"/>
                      <a:pt x="6865" y="4615"/>
                    </a:cubicBezTo>
                    <a:cubicBezTo>
                      <a:pt x="5603" y="3923"/>
                      <a:pt x="4375" y="3148"/>
                      <a:pt x="3107" y="2476"/>
                    </a:cubicBezTo>
                    <a:cubicBezTo>
                      <a:pt x="2510" y="2160"/>
                      <a:pt x="1420" y="1598"/>
                      <a:pt x="734" y="1653"/>
                    </a:cubicBezTo>
                    <a:cubicBezTo>
                      <a:pt x="411" y="1680"/>
                      <a:pt x="130" y="1461"/>
                      <a:pt x="69" y="1152"/>
                    </a:cubicBezTo>
                    <a:cubicBezTo>
                      <a:pt x="0" y="837"/>
                      <a:pt x="178" y="528"/>
                      <a:pt x="480" y="425"/>
                    </a:cubicBezTo>
                    <a:cubicBezTo>
                      <a:pt x="1756" y="0"/>
                      <a:pt x="3237" y="165"/>
                      <a:pt x="4519" y="446"/>
                    </a:cubicBezTo>
                    <a:cubicBezTo>
                      <a:pt x="6515" y="885"/>
                      <a:pt x="8558" y="1680"/>
                      <a:pt x="10444" y="2476"/>
                    </a:cubicBezTo>
                    <a:cubicBezTo>
                      <a:pt x="14977" y="3409"/>
                      <a:pt x="19476" y="3409"/>
                      <a:pt x="24009" y="2476"/>
                    </a:cubicBezTo>
                    <a:cubicBezTo>
                      <a:pt x="25894" y="1680"/>
                      <a:pt x="27938" y="885"/>
                      <a:pt x="29934" y="446"/>
                    </a:cubicBezTo>
                    <a:cubicBezTo>
                      <a:pt x="31216" y="165"/>
                      <a:pt x="32697" y="0"/>
                      <a:pt x="33973" y="425"/>
                    </a:cubicBezTo>
                    <a:cubicBezTo>
                      <a:pt x="34274" y="528"/>
                      <a:pt x="34446" y="837"/>
                      <a:pt x="34384" y="1152"/>
                    </a:cubicBezTo>
                    <a:cubicBezTo>
                      <a:pt x="34322" y="1461"/>
                      <a:pt x="34041" y="1680"/>
                      <a:pt x="33719" y="1653"/>
                    </a:cubicBezTo>
                    <a:cubicBezTo>
                      <a:pt x="33026" y="1598"/>
                      <a:pt x="31943" y="2160"/>
                      <a:pt x="31346" y="2476"/>
                    </a:cubicBezTo>
                    <a:cubicBezTo>
                      <a:pt x="30078" y="3148"/>
                      <a:pt x="28843" y="3923"/>
                      <a:pt x="27588" y="4615"/>
                    </a:cubicBezTo>
                    <a:cubicBezTo>
                      <a:pt x="26059" y="5466"/>
                      <a:pt x="24482" y="6234"/>
                      <a:pt x="22815" y="6789"/>
                    </a:cubicBezTo>
                    <a:cubicBezTo>
                      <a:pt x="21005" y="7393"/>
                      <a:pt x="19140" y="7722"/>
                      <a:pt x="17226" y="7640"/>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95" name="Google Shape;1167;p57">
                <a:extLst>
                  <a:ext uri="{FF2B5EF4-FFF2-40B4-BE49-F238E27FC236}">
                    <a16:creationId xmlns:a16="http://schemas.microsoft.com/office/drawing/2014/main" id="{C6494184-5497-E304-655B-FADEB4A5A902}"/>
                  </a:ext>
                </a:extLst>
              </p:cNvPr>
              <p:cNvSpPr/>
              <p:nvPr/>
            </p:nvSpPr>
            <p:spPr>
              <a:xfrm>
                <a:off x="5905925" y="2381750"/>
                <a:ext cx="827050" cy="174200"/>
              </a:xfrm>
              <a:custGeom>
                <a:avLst/>
                <a:gdLst/>
                <a:ahLst/>
                <a:cxnLst/>
                <a:rect l="l" t="t" r="r" b="b"/>
                <a:pathLst>
                  <a:path w="33082" h="6968" extrusionOk="0">
                    <a:moveTo>
                      <a:pt x="16541" y="6618"/>
                    </a:moveTo>
                    <a:cubicBezTo>
                      <a:pt x="24146" y="6967"/>
                      <a:pt x="30229" y="418"/>
                      <a:pt x="33082" y="631"/>
                    </a:cubicBezTo>
                    <a:cubicBezTo>
                      <a:pt x="31210" y="0"/>
                      <a:pt x="28275" y="686"/>
                      <a:pt x="23516" y="2688"/>
                    </a:cubicBezTo>
                    <a:cubicBezTo>
                      <a:pt x="18839" y="3662"/>
                      <a:pt x="14244" y="3662"/>
                      <a:pt x="9567" y="2688"/>
                    </a:cubicBezTo>
                    <a:cubicBezTo>
                      <a:pt x="4808" y="686"/>
                      <a:pt x="1873" y="0"/>
                      <a:pt x="1" y="631"/>
                    </a:cubicBezTo>
                    <a:cubicBezTo>
                      <a:pt x="2854" y="418"/>
                      <a:pt x="8929" y="6967"/>
                      <a:pt x="16541" y="6618"/>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96" name="Google Shape;1168;p57">
                <a:extLst>
                  <a:ext uri="{FF2B5EF4-FFF2-40B4-BE49-F238E27FC236}">
                    <a16:creationId xmlns:a16="http://schemas.microsoft.com/office/drawing/2014/main" id="{343B0A28-6B56-4D53-2418-A2E5333359DE}"/>
                  </a:ext>
                </a:extLst>
              </p:cNvPr>
              <p:cNvSpPr/>
              <p:nvPr/>
            </p:nvSpPr>
            <p:spPr>
              <a:xfrm>
                <a:off x="6117500" y="2422550"/>
                <a:ext cx="174700" cy="74075"/>
              </a:xfrm>
              <a:custGeom>
                <a:avLst/>
                <a:gdLst/>
                <a:ahLst/>
                <a:cxnLst/>
                <a:rect l="l" t="t" r="r" b="b"/>
                <a:pathLst>
                  <a:path w="6988" h="2963" extrusionOk="0">
                    <a:moveTo>
                      <a:pt x="631" y="62"/>
                    </a:moveTo>
                    <a:cubicBezTo>
                      <a:pt x="2819" y="1399"/>
                      <a:pt x="4464" y="2318"/>
                      <a:pt x="6988" y="2778"/>
                    </a:cubicBezTo>
                    <a:cubicBezTo>
                      <a:pt x="4931" y="2963"/>
                      <a:pt x="1879" y="1488"/>
                      <a:pt x="103" y="480"/>
                    </a:cubicBezTo>
                    <a:cubicBezTo>
                      <a:pt x="0" y="419"/>
                      <a:pt x="281" y="254"/>
                      <a:pt x="343" y="144"/>
                    </a:cubicBezTo>
                    <a:cubicBezTo>
                      <a:pt x="398" y="41"/>
                      <a:pt x="528" y="0"/>
                      <a:pt x="631" y="62"/>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97" name="Google Shape;1169;p57">
                <a:extLst>
                  <a:ext uri="{FF2B5EF4-FFF2-40B4-BE49-F238E27FC236}">
                    <a16:creationId xmlns:a16="http://schemas.microsoft.com/office/drawing/2014/main" id="{E044E34E-CE0F-49EB-FB11-F494099240DE}"/>
                  </a:ext>
                </a:extLst>
              </p:cNvPr>
              <p:cNvSpPr/>
              <p:nvPr/>
            </p:nvSpPr>
            <p:spPr>
              <a:xfrm>
                <a:off x="6343450" y="2426650"/>
                <a:ext cx="178150" cy="73250"/>
              </a:xfrm>
              <a:custGeom>
                <a:avLst/>
                <a:gdLst/>
                <a:ahLst/>
                <a:cxnLst/>
                <a:rect l="l" t="t" r="r" b="b"/>
                <a:pathLst>
                  <a:path w="7126" h="2930" extrusionOk="0">
                    <a:moveTo>
                      <a:pt x="7029" y="227"/>
                    </a:moveTo>
                    <a:cubicBezTo>
                      <a:pt x="5274" y="1393"/>
                      <a:pt x="2126" y="2929"/>
                      <a:pt x="0" y="2723"/>
                    </a:cubicBezTo>
                    <a:cubicBezTo>
                      <a:pt x="2510" y="2284"/>
                      <a:pt x="4115" y="1571"/>
                      <a:pt x="6234" y="69"/>
                    </a:cubicBezTo>
                    <a:cubicBezTo>
                      <a:pt x="6330" y="1"/>
                      <a:pt x="6460" y="28"/>
                      <a:pt x="6529" y="131"/>
                    </a:cubicBezTo>
                    <a:cubicBezTo>
                      <a:pt x="6591" y="234"/>
                      <a:pt x="7125" y="159"/>
                      <a:pt x="7029" y="227"/>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98" name="Google Shape;1170;p57">
                <a:extLst>
                  <a:ext uri="{FF2B5EF4-FFF2-40B4-BE49-F238E27FC236}">
                    <a16:creationId xmlns:a16="http://schemas.microsoft.com/office/drawing/2014/main" id="{0DD96369-C7E4-D442-D55F-1E4EB79CEF07}"/>
                  </a:ext>
                </a:extLst>
              </p:cNvPr>
              <p:cNvSpPr/>
              <p:nvPr/>
            </p:nvSpPr>
            <p:spPr>
              <a:xfrm>
                <a:off x="6294600" y="2714325"/>
                <a:ext cx="136125" cy="143700"/>
              </a:xfrm>
              <a:custGeom>
                <a:avLst/>
                <a:gdLst/>
                <a:ahLst/>
                <a:cxnLst/>
                <a:rect l="l" t="t" r="r" b="b"/>
                <a:pathLst>
                  <a:path w="5445" h="5748" extrusionOk="0">
                    <a:moveTo>
                      <a:pt x="199" y="3361"/>
                    </a:moveTo>
                    <a:cubicBezTo>
                      <a:pt x="1200" y="3457"/>
                      <a:pt x="1708" y="3430"/>
                      <a:pt x="2284" y="3149"/>
                    </a:cubicBezTo>
                    <a:cubicBezTo>
                      <a:pt x="2853" y="2867"/>
                      <a:pt x="3086" y="2600"/>
                      <a:pt x="3086" y="2600"/>
                    </a:cubicBezTo>
                    <a:cubicBezTo>
                      <a:pt x="3086" y="2600"/>
                      <a:pt x="5418" y="1"/>
                      <a:pt x="5431" y="90"/>
                    </a:cubicBezTo>
                    <a:cubicBezTo>
                      <a:pt x="5445" y="186"/>
                      <a:pt x="4739" y="2051"/>
                      <a:pt x="4739" y="2051"/>
                    </a:cubicBezTo>
                    <a:cubicBezTo>
                      <a:pt x="4739" y="2051"/>
                      <a:pt x="1762" y="5432"/>
                      <a:pt x="1426" y="5590"/>
                    </a:cubicBezTo>
                    <a:cubicBezTo>
                      <a:pt x="1097" y="5748"/>
                      <a:pt x="0" y="5480"/>
                      <a:pt x="0" y="5480"/>
                    </a:cubicBezTo>
                    <a:cubicBezTo>
                      <a:pt x="0" y="5480"/>
                      <a:pt x="1111" y="4966"/>
                      <a:pt x="1173" y="4417"/>
                    </a:cubicBezTo>
                    <a:cubicBezTo>
                      <a:pt x="1241" y="3869"/>
                      <a:pt x="384" y="4150"/>
                      <a:pt x="199" y="3361"/>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99" name="Google Shape;1171;p57">
                <a:extLst>
                  <a:ext uri="{FF2B5EF4-FFF2-40B4-BE49-F238E27FC236}">
                    <a16:creationId xmlns:a16="http://schemas.microsoft.com/office/drawing/2014/main" id="{9746906E-B09D-E539-4167-F2041C38C6C4}"/>
                  </a:ext>
                </a:extLst>
              </p:cNvPr>
              <p:cNvSpPr/>
              <p:nvPr/>
            </p:nvSpPr>
            <p:spPr>
              <a:xfrm>
                <a:off x="6137200" y="2700275"/>
                <a:ext cx="67925" cy="97400"/>
              </a:xfrm>
              <a:custGeom>
                <a:avLst/>
                <a:gdLst/>
                <a:ahLst/>
                <a:cxnLst/>
                <a:rect l="l" t="t" r="r" b="b"/>
                <a:pathLst>
                  <a:path w="2717" h="3896" extrusionOk="0">
                    <a:moveTo>
                      <a:pt x="1" y="2058"/>
                    </a:moveTo>
                    <a:cubicBezTo>
                      <a:pt x="961" y="1386"/>
                      <a:pt x="1516" y="1283"/>
                      <a:pt x="1626" y="2003"/>
                    </a:cubicBezTo>
                    <a:cubicBezTo>
                      <a:pt x="1729" y="2723"/>
                      <a:pt x="1784" y="3896"/>
                      <a:pt x="1784" y="3896"/>
                    </a:cubicBezTo>
                    <a:cubicBezTo>
                      <a:pt x="1784" y="3896"/>
                      <a:pt x="2716" y="638"/>
                      <a:pt x="2613" y="323"/>
                    </a:cubicBezTo>
                    <a:cubicBezTo>
                      <a:pt x="2504" y="1"/>
                      <a:pt x="2264" y="103"/>
                      <a:pt x="2264" y="103"/>
                    </a:cubicBezTo>
                    <a:cubicBezTo>
                      <a:pt x="2264" y="103"/>
                      <a:pt x="584" y="1228"/>
                      <a:pt x="1" y="2058"/>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00" name="Google Shape;1172;p57">
                <a:extLst>
                  <a:ext uri="{FF2B5EF4-FFF2-40B4-BE49-F238E27FC236}">
                    <a16:creationId xmlns:a16="http://schemas.microsoft.com/office/drawing/2014/main" id="{6B0C9FCE-A3F9-A350-F0DF-A9CF15BD9B3A}"/>
                  </a:ext>
                </a:extLst>
              </p:cNvPr>
              <p:cNvSpPr/>
              <p:nvPr/>
            </p:nvSpPr>
            <p:spPr>
              <a:xfrm>
                <a:off x="6426950" y="2700275"/>
                <a:ext cx="68075" cy="97400"/>
              </a:xfrm>
              <a:custGeom>
                <a:avLst/>
                <a:gdLst/>
                <a:ahLst/>
                <a:cxnLst/>
                <a:rect l="l" t="t" r="r" b="b"/>
                <a:pathLst>
                  <a:path w="2723" h="3896" extrusionOk="0">
                    <a:moveTo>
                      <a:pt x="2723" y="2058"/>
                    </a:moveTo>
                    <a:cubicBezTo>
                      <a:pt x="1762" y="1386"/>
                      <a:pt x="1200" y="1283"/>
                      <a:pt x="1090" y="2003"/>
                    </a:cubicBezTo>
                    <a:cubicBezTo>
                      <a:pt x="988" y="2723"/>
                      <a:pt x="933" y="3896"/>
                      <a:pt x="933" y="3896"/>
                    </a:cubicBezTo>
                    <a:cubicBezTo>
                      <a:pt x="933" y="3896"/>
                      <a:pt x="0" y="638"/>
                      <a:pt x="103" y="323"/>
                    </a:cubicBezTo>
                    <a:cubicBezTo>
                      <a:pt x="213" y="1"/>
                      <a:pt x="453" y="103"/>
                      <a:pt x="453" y="103"/>
                    </a:cubicBezTo>
                    <a:cubicBezTo>
                      <a:pt x="453" y="103"/>
                      <a:pt x="2133" y="1228"/>
                      <a:pt x="2723" y="2058"/>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01" name="Google Shape;1173;p57">
                <a:extLst>
                  <a:ext uri="{FF2B5EF4-FFF2-40B4-BE49-F238E27FC236}">
                    <a16:creationId xmlns:a16="http://schemas.microsoft.com/office/drawing/2014/main" id="{CEF066D0-BCCB-7923-DAA9-F63CCF4C04DE}"/>
                  </a:ext>
                </a:extLst>
              </p:cNvPr>
              <p:cNvSpPr/>
              <p:nvPr/>
            </p:nvSpPr>
            <p:spPr>
              <a:xfrm>
                <a:off x="6167025" y="2245800"/>
                <a:ext cx="192400" cy="134425"/>
              </a:xfrm>
              <a:custGeom>
                <a:avLst/>
                <a:gdLst/>
                <a:ahLst/>
                <a:cxnLst/>
                <a:rect l="l" t="t" r="r" b="b"/>
                <a:pathLst>
                  <a:path w="7696" h="5377" extrusionOk="0">
                    <a:moveTo>
                      <a:pt x="7695" y="322"/>
                    </a:moveTo>
                    <a:cubicBezTo>
                      <a:pt x="6948" y="425"/>
                      <a:pt x="5528" y="1029"/>
                      <a:pt x="4596" y="1104"/>
                    </a:cubicBezTo>
                    <a:cubicBezTo>
                      <a:pt x="4397" y="1118"/>
                      <a:pt x="5466" y="679"/>
                      <a:pt x="5288" y="638"/>
                    </a:cubicBezTo>
                    <a:cubicBezTo>
                      <a:pt x="4698" y="521"/>
                      <a:pt x="4177" y="357"/>
                      <a:pt x="3567" y="240"/>
                    </a:cubicBezTo>
                    <a:cubicBezTo>
                      <a:pt x="2285" y="0"/>
                      <a:pt x="2127" y="0"/>
                      <a:pt x="1462" y="1817"/>
                    </a:cubicBezTo>
                    <a:cubicBezTo>
                      <a:pt x="1146" y="2675"/>
                      <a:pt x="618" y="3888"/>
                      <a:pt x="159" y="4924"/>
                    </a:cubicBezTo>
                    <a:cubicBezTo>
                      <a:pt x="1" y="5274"/>
                      <a:pt x="2250" y="5376"/>
                      <a:pt x="2374" y="5335"/>
                    </a:cubicBezTo>
                    <a:cubicBezTo>
                      <a:pt x="2600" y="5267"/>
                      <a:pt x="906" y="4752"/>
                      <a:pt x="934" y="4718"/>
                    </a:cubicBezTo>
                    <a:cubicBezTo>
                      <a:pt x="1791" y="3532"/>
                      <a:pt x="2696" y="2249"/>
                      <a:pt x="2874" y="1872"/>
                    </a:cubicBezTo>
                    <a:cubicBezTo>
                      <a:pt x="3231" y="1111"/>
                      <a:pt x="4568" y="2057"/>
                      <a:pt x="6063" y="1632"/>
                    </a:cubicBezTo>
                    <a:cubicBezTo>
                      <a:pt x="7558" y="1200"/>
                      <a:pt x="7695" y="322"/>
                      <a:pt x="7695" y="322"/>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02" name="Google Shape;1174;p57">
                <a:extLst>
                  <a:ext uri="{FF2B5EF4-FFF2-40B4-BE49-F238E27FC236}">
                    <a16:creationId xmlns:a16="http://schemas.microsoft.com/office/drawing/2014/main" id="{9295208A-0F9F-234A-2C3C-1526B9AE5FE3}"/>
                  </a:ext>
                </a:extLst>
              </p:cNvPr>
              <p:cNvSpPr/>
              <p:nvPr/>
            </p:nvSpPr>
            <p:spPr>
              <a:xfrm>
                <a:off x="6181275" y="2361000"/>
                <a:ext cx="277750" cy="33450"/>
              </a:xfrm>
              <a:custGeom>
                <a:avLst/>
                <a:gdLst/>
                <a:ahLst/>
                <a:cxnLst/>
                <a:rect l="l" t="t" r="r" b="b"/>
                <a:pathLst>
                  <a:path w="11110" h="1338" extrusionOk="0">
                    <a:moveTo>
                      <a:pt x="336" y="35"/>
                    </a:moveTo>
                    <a:cubicBezTo>
                      <a:pt x="3909" y="1002"/>
                      <a:pt x="6577" y="823"/>
                      <a:pt x="10156" y="535"/>
                    </a:cubicBezTo>
                    <a:cubicBezTo>
                      <a:pt x="10300" y="522"/>
                      <a:pt x="10965" y="453"/>
                      <a:pt x="11109" y="494"/>
                    </a:cubicBezTo>
                    <a:cubicBezTo>
                      <a:pt x="11007" y="549"/>
                      <a:pt x="11075" y="515"/>
                      <a:pt x="10835" y="563"/>
                    </a:cubicBezTo>
                    <a:cubicBezTo>
                      <a:pt x="7399" y="1255"/>
                      <a:pt x="3614" y="1338"/>
                      <a:pt x="206" y="501"/>
                    </a:cubicBezTo>
                    <a:cubicBezTo>
                      <a:pt x="76" y="467"/>
                      <a:pt x="0" y="330"/>
                      <a:pt x="34" y="206"/>
                    </a:cubicBezTo>
                    <a:cubicBezTo>
                      <a:pt x="69" y="76"/>
                      <a:pt x="206" y="0"/>
                      <a:pt x="336" y="35"/>
                    </a:cubicBezTo>
                    <a:close/>
                  </a:path>
                </a:pathLst>
              </a:custGeom>
              <a:solidFill>
                <a:srgbClr val="E5CE9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03" name="Google Shape;1175;p57">
                <a:extLst>
                  <a:ext uri="{FF2B5EF4-FFF2-40B4-BE49-F238E27FC236}">
                    <a16:creationId xmlns:a16="http://schemas.microsoft.com/office/drawing/2014/main" id="{348B3EC2-BE97-36AF-A59E-E243AA0DF804}"/>
                  </a:ext>
                </a:extLst>
              </p:cNvPr>
              <p:cNvSpPr/>
              <p:nvPr/>
            </p:nvSpPr>
            <p:spPr>
              <a:xfrm>
                <a:off x="6016500" y="2901550"/>
                <a:ext cx="89700" cy="277400"/>
              </a:xfrm>
              <a:custGeom>
                <a:avLst/>
                <a:gdLst/>
                <a:ahLst/>
                <a:cxnLst/>
                <a:rect l="l" t="t" r="r" b="b"/>
                <a:pathLst>
                  <a:path w="3588" h="11096" extrusionOk="0">
                    <a:moveTo>
                      <a:pt x="3587" y="11096"/>
                    </a:moveTo>
                    <a:lnTo>
                      <a:pt x="2134" y="2915"/>
                    </a:lnTo>
                    <a:lnTo>
                      <a:pt x="1" y="0"/>
                    </a:lnTo>
                    <a:cubicBezTo>
                      <a:pt x="570" y="940"/>
                      <a:pt x="1612" y="2654"/>
                      <a:pt x="1702" y="3155"/>
                    </a:cubicBezTo>
                    <a:cubicBezTo>
                      <a:pt x="2154" y="5644"/>
                      <a:pt x="2545" y="8223"/>
                      <a:pt x="2957" y="10726"/>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15162689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51">
          <a:extLst>
            <a:ext uri="{FF2B5EF4-FFF2-40B4-BE49-F238E27FC236}">
              <a16:creationId xmlns:a16="http://schemas.microsoft.com/office/drawing/2014/main" id="{BBBA6568-19CE-5C12-6862-149670A2C301}"/>
            </a:ext>
          </a:extLst>
        </p:cNvPr>
        <p:cNvGrpSpPr/>
        <p:nvPr/>
      </p:nvGrpSpPr>
      <p:grpSpPr>
        <a:xfrm>
          <a:off x="0" y="0"/>
          <a:ext cx="0" cy="0"/>
          <a:chOff x="0" y="0"/>
          <a:chExt cx="0" cy="0"/>
        </a:xfrm>
      </p:grpSpPr>
      <p:grpSp>
        <p:nvGrpSpPr>
          <p:cNvPr id="8" name="Google Shape;32;p2">
            <a:extLst>
              <a:ext uri="{FF2B5EF4-FFF2-40B4-BE49-F238E27FC236}">
                <a16:creationId xmlns:a16="http://schemas.microsoft.com/office/drawing/2014/main" id="{E245A145-7CBC-6932-6BDB-DC6CD6A80042}"/>
              </a:ext>
            </a:extLst>
          </p:cNvPr>
          <p:cNvGrpSpPr/>
          <p:nvPr/>
        </p:nvGrpSpPr>
        <p:grpSpPr>
          <a:xfrm>
            <a:off x="-1299845" y="870567"/>
            <a:ext cx="4579749" cy="6303951"/>
            <a:chOff x="-1004177" y="938274"/>
            <a:chExt cx="3434812" cy="4727963"/>
          </a:xfrm>
        </p:grpSpPr>
        <p:sp>
          <p:nvSpPr>
            <p:cNvPr id="9" name="Google Shape;33;p2">
              <a:extLst>
                <a:ext uri="{FF2B5EF4-FFF2-40B4-BE49-F238E27FC236}">
                  <a16:creationId xmlns:a16="http://schemas.microsoft.com/office/drawing/2014/main" id="{76D8CB11-CBE2-2756-1329-4E10CA63F11C}"/>
                </a:ext>
              </a:extLst>
            </p:cNvPr>
            <p:cNvSpPr/>
            <p:nvPr/>
          </p:nvSpPr>
          <p:spPr>
            <a:xfrm rot="-1766016">
              <a:off x="-1125" y="1145304"/>
              <a:ext cx="1428708" cy="4457568"/>
            </a:xfrm>
            <a:custGeom>
              <a:avLst/>
              <a:gdLst/>
              <a:ahLst/>
              <a:cxnLst/>
              <a:rect l="l" t="t" r="r" b="b"/>
              <a:pathLst>
                <a:path w="57150" h="178308" extrusionOk="0">
                  <a:moveTo>
                    <a:pt x="57150" y="178308"/>
                  </a:moveTo>
                  <a:lnTo>
                    <a:pt x="31623" y="0"/>
                  </a:lnTo>
                  <a:lnTo>
                    <a:pt x="0" y="0"/>
                  </a:lnTo>
                  <a:close/>
                </a:path>
              </a:pathLst>
            </a:custGeom>
            <a:solidFill>
              <a:srgbClr val="FFC581">
                <a:alpha val="36080"/>
              </a:srgbClr>
            </a:solidFill>
            <a:ln>
              <a:noFill/>
            </a:ln>
          </p:spPr>
          <p:txBody>
            <a:bodyPr/>
            <a:lstStyle/>
            <a:p>
              <a:pPr defTabSz="1219170">
                <a:buClr>
                  <a:srgbClr val="000000"/>
                </a:buClr>
              </a:pPr>
              <a:endParaRPr lang="en-SG" sz="1867" kern="0">
                <a:solidFill>
                  <a:srgbClr val="000000"/>
                </a:solidFill>
                <a:latin typeface="Arial"/>
                <a:cs typeface="Arial"/>
                <a:sym typeface="Arial"/>
              </a:endParaRPr>
            </a:p>
          </p:txBody>
        </p:sp>
        <p:sp>
          <p:nvSpPr>
            <p:cNvPr id="10" name="Google Shape;34;p2">
              <a:extLst>
                <a:ext uri="{FF2B5EF4-FFF2-40B4-BE49-F238E27FC236}">
                  <a16:creationId xmlns:a16="http://schemas.microsoft.com/office/drawing/2014/main" id="{34EE7D04-90FD-A776-77B6-DACBA530BDE3}"/>
                </a:ext>
              </a:extLst>
            </p:cNvPr>
            <p:cNvSpPr/>
            <p:nvPr/>
          </p:nvSpPr>
          <p:spPr>
            <a:xfrm rot="-1488261">
              <a:off x="96588" y="1032344"/>
              <a:ext cx="1428678" cy="4457476"/>
            </a:xfrm>
            <a:custGeom>
              <a:avLst/>
              <a:gdLst/>
              <a:ahLst/>
              <a:cxnLst/>
              <a:rect l="l" t="t" r="r" b="b"/>
              <a:pathLst>
                <a:path w="57150" h="178308" extrusionOk="0">
                  <a:moveTo>
                    <a:pt x="57150" y="178308"/>
                  </a:moveTo>
                  <a:lnTo>
                    <a:pt x="31623" y="0"/>
                  </a:lnTo>
                  <a:lnTo>
                    <a:pt x="0" y="0"/>
                  </a:lnTo>
                  <a:close/>
                </a:path>
              </a:pathLst>
            </a:custGeom>
            <a:solidFill>
              <a:srgbClr val="FFC581">
                <a:alpha val="36080"/>
              </a:srgbClr>
            </a:solidFill>
            <a:ln>
              <a:noFill/>
            </a:ln>
          </p:spPr>
          <p:txBody>
            <a:bodyPr/>
            <a:lstStyle/>
            <a:p>
              <a:pPr defTabSz="1219170">
                <a:buClr>
                  <a:srgbClr val="000000"/>
                </a:buClr>
              </a:pPr>
              <a:endParaRPr lang="en-SG" sz="1867" kern="0">
                <a:solidFill>
                  <a:srgbClr val="000000"/>
                </a:solidFill>
                <a:latin typeface="Arial"/>
                <a:cs typeface="Arial"/>
                <a:sym typeface="Arial"/>
              </a:endParaRPr>
            </a:p>
          </p:txBody>
        </p:sp>
      </p:grpSp>
      <p:sp>
        <p:nvSpPr>
          <p:cNvPr id="44" name="Google Shape;654;p13">
            <a:extLst>
              <a:ext uri="{FF2B5EF4-FFF2-40B4-BE49-F238E27FC236}">
                <a16:creationId xmlns:a16="http://schemas.microsoft.com/office/drawing/2014/main" id="{7C15CDBA-936A-3E3A-9292-B7787A83765C}"/>
              </a:ext>
            </a:extLst>
          </p:cNvPr>
          <p:cNvSpPr/>
          <p:nvPr/>
        </p:nvSpPr>
        <p:spPr>
          <a:xfrm flipH="1">
            <a:off x="-33873" y="3946661"/>
            <a:ext cx="7390985" cy="2879635"/>
          </a:xfrm>
          <a:custGeom>
            <a:avLst/>
            <a:gdLst/>
            <a:ahLst/>
            <a:cxnLst/>
            <a:rect l="l" t="t" r="r" b="b"/>
            <a:pathLst>
              <a:path w="66434" h="29567" extrusionOk="0">
                <a:moveTo>
                  <a:pt x="65479" y="0"/>
                </a:moveTo>
                <a:cubicBezTo>
                  <a:pt x="64321" y="0"/>
                  <a:pt x="63169" y="256"/>
                  <a:pt x="62157" y="792"/>
                </a:cubicBezTo>
                <a:cubicBezTo>
                  <a:pt x="58664" y="2639"/>
                  <a:pt x="57095" y="7473"/>
                  <a:pt x="58867" y="11016"/>
                </a:cubicBezTo>
                <a:cubicBezTo>
                  <a:pt x="54995" y="11168"/>
                  <a:pt x="51831" y="15445"/>
                  <a:pt x="52793" y="19216"/>
                </a:cubicBezTo>
                <a:cubicBezTo>
                  <a:pt x="51728" y="16323"/>
                  <a:pt x="48675" y="14277"/>
                  <a:pt x="45605" y="14277"/>
                </a:cubicBezTo>
                <a:cubicBezTo>
                  <a:pt x="45318" y="14277"/>
                  <a:pt x="45031" y="14295"/>
                  <a:pt x="44745" y="14331"/>
                </a:cubicBezTo>
                <a:cubicBezTo>
                  <a:pt x="44770" y="12408"/>
                  <a:pt x="43404" y="10561"/>
                  <a:pt x="41582" y="10029"/>
                </a:cubicBezTo>
                <a:cubicBezTo>
                  <a:pt x="41200" y="9919"/>
                  <a:pt x="40805" y="9867"/>
                  <a:pt x="40411" y="9867"/>
                </a:cubicBezTo>
                <a:cubicBezTo>
                  <a:pt x="38896" y="9867"/>
                  <a:pt x="37384" y="10642"/>
                  <a:pt x="36621" y="11927"/>
                </a:cubicBezTo>
                <a:cubicBezTo>
                  <a:pt x="35721" y="11415"/>
                  <a:pt x="34678" y="11153"/>
                  <a:pt x="33635" y="11153"/>
                </a:cubicBezTo>
                <a:cubicBezTo>
                  <a:pt x="32772" y="11153"/>
                  <a:pt x="31909" y="11333"/>
                  <a:pt x="31129" y="11699"/>
                </a:cubicBezTo>
                <a:cubicBezTo>
                  <a:pt x="29434" y="12535"/>
                  <a:pt x="28194" y="14281"/>
                  <a:pt x="27941" y="16128"/>
                </a:cubicBezTo>
                <a:cubicBezTo>
                  <a:pt x="27800" y="16116"/>
                  <a:pt x="27659" y="16110"/>
                  <a:pt x="27519" y="16110"/>
                </a:cubicBezTo>
                <a:cubicBezTo>
                  <a:pt x="24513" y="16110"/>
                  <a:pt x="21745" y="18901"/>
                  <a:pt x="21842" y="21924"/>
                </a:cubicBezTo>
                <a:cubicBezTo>
                  <a:pt x="20956" y="21281"/>
                  <a:pt x="19868" y="20952"/>
                  <a:pt x="18788" y="20952"/>
                </a:cubicBezTo>
                <a:cubicBezTo>
                  <a:pt x="17955" y="20952"/>
                  <a:pt x="17128" y="21147"/>
                  <a:pt x="16400" y="21544"/>
                </a:cubicBezTo>
                <a:cubicBezTo>
                  <a:pt x="14679" y="22480"/>
                  <a:pt x="13616" y="24429"/>
                  <a:pt x="13743" y="26327"/>
                </a:cubicBezTo>
                <a:lnTo>
                  <a:pt x="2835" y="28883"/>
                </a:lnTo>
                <a:cubicBezTo>
                  <a:pt x="1874" y="29111"/>
                  <a:pt x="963" y="29339"/>
                  <a:pt x="1" y="29567"/>
                </a:cubicBezTo>
                <a:cubicBezTo>
                  <a:pt x="1646" y="29516"/>
                  <a:pt x="3316" y="29491"/>
                  <a:pt x="5012" y="29465"/>
                </a:cubicBezTo>
                <a:cubicBezTo>
                  <a:pt x="25461" y="29086"/>
                  <a:pt x="45935" y="28706"/>
                  <a:pt x="66434" y="28327"/>
                </a:cubicBezTo>
                <a:lnTo>
                  <a:pt x="66434" y="58"/>
                </a:lnTo>
                <a:cubicBezTo>
                  <a:pt x="66117" y="20"/>
                  <a:pt x="65798" y="0"/>
                  <a:pt x="65479"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45" name="Google Shape;655;p13">
            <a:extLst>
              <a:ext uri="{FF2B5EF4-FFF2-40B4-BE49-F238E27FC236}">
                <a16:creationId xmlns:a16="http://schemas.microsoft.com/office/drawing/2014/main" id="{821406CC-F10C-0F0A-2F6C-F6A556BA284F}"/>
              </a:ext>
            </a:extLst>
          </p:cNvPr>
          <p:cNvGrpSpPr/>
          <p:nvPr/>
        </p:nvGrpSpPr>
        <p:grpSpPr>
          <a:xfrm flipH="1">
            <a:off x="-14696" y="5111313"/>
            <a:ext cx="12206696" cy="1885761"/>
            <a:chOff x="-1026372" y="3401237"/>
            <a:chExt cx="9155022" cy="1506989"/>
          </a:xfrm>
        </p:grpSpPr>
        <p:sp>
          <p:nvSpPr>
            <p:cNvPr id="1416" name="Google Shape;656;p13">
              <a:extLst>
                <a:ext uri="{FF2B5EF4-FFF2-40B4-BE49-F238E27FC236}">
                  <a16:creationId xmlns:a16="http://schemas.microsoft.com/office/drawing/2014/main" id="{8412D1FC-7778-7B60-16EE-29474153B94D}"/>
                </a:ext>
              </a:extLst>
            </p:cNvPr>
            <p:cNvSpPr/>
            <p:nvPr/>
          </p:nvSpPr>
          <p:spPr>
            <a:xfrm>
              <a:off x="5819740" y="3713763"/>
              <a:ext cx="2308910" cy="1194377"/>
            </a:xfrm>
            <a:custGeom>
              <a:avLst/>
              <a:gdLst/>
              <a:ahLst/>
              <a:cxnLst/>
              <a:rect l="l" t="t" r="r" b="b"/>
              <a:pathLst>
                <a:path w="223137" h="107143" extrusionOk="0">
                  <a:moveTo>
                    <a:pt x="190871" y="0"/>
                  </a:moveTo>
                  <a:cubicBezTo>
                    <a:pt x="188583" y="0"/>
                    <a:pt x="186733" y="1791"/>
                    <a:pt x="186614" y="4058"/>
                  </a:cubicBezTo>
                  <a:lnTo>
                    <a:pt x="183152" y="4058"/>
                  </a:lnTo>
                  <a:lnTo>
                    <a:pt x="183152" y="9688"/>
                  </a:lnTo>
                  <a:lnTo>
                    <a:pt x="178836" y="9688"/>
                  </a:lnTo>
                  <a:lnTo>
                    <a:pt x="178836" y="29581"/>
                  </a:lnTo>
                  <a:lnTo>
                    <a:pt x="174360" y="29581"/>
                  </a:lnTo>
                  <a:lnTo>
                    <a:pt x="174360" y="25184"/>
                  </a:lnTo>
                  <a:lnTo>
                    <a:pt x="171893" y="25184"/>
                  </a:lnTo>
                  <a:lnTo>
                    <a:pt x="171893" y="29581"/>
                  </a:lnTo>
                  <a:lnTo>
                    <a:pt x="168392" y="29581"/>
                  </a:lnTo>
                  <a:lnTo>
                    <a:pt x="168392" y="22817"/>
                  </a:lnTo>
                  <a:lnTo>
                    <a:pt x="164851" y="22817"/>
                  </a:lnTo>
                  <a:lnTo>
                    <a:pt x="164851" y="18719"/>
                  </a:lnTo>
                  <a:lnTo>
                    <a:pt x="159878" y="18719"/>
                  </a:lnTo>
                  <a:cubicBezTo>
                    <a:pt x="159878" y="18640"/>
                    <a:pt x="159898" y="18540"/>
                    <a:pt x="159898" y="18481"/>
                  </a:cubicBezTo>
                  <a:cubicBezTo>
                    <a:pt x="159898" y="15198"/>
                    <a:pt x="157252" y="12533"/>
                    <a:pt x="153970" y="12533"/>
                  </a:cubicBezTo>
                  <a:cubicBezTo>
                    <a:pt x="150688" y="12533"/>
                    <a:pt x="148022" y="15198"/>
                    <a:pt x="148022" y="18481"/>
                  </a:cubicBezTo>
                  <a:cubicBezTo>
                    <a:pt x="148022" y="18540"/>
                    <a:pt x="148022" y="18640"/>
                    <a:pt x="148042" y="18719"/>
                  </a:cubicBezTo>
                  <a:lnTo>
                    <a:pt x="142273" y="18719"/>
                  </a:lnTo>
                  <a:lnTo>
                    <a:pt x="142273" y="35250"/>
                  </a:lnTo>
                  <a:lnTo>
                    <a:pt x="141060" y="35250"/>
                  </a:lnTo>
                  <a:lnTo>
                    <a:pt x="141060" y="27989"/>
                  </a:lnTo>
                  <a:lnTo>
                    <a:pt x="137161" y="27989"/>
                  </a:lnTo>
                  <a:cubicBezTo>
                    <a:pt x="135390" y="27989"/>
                    <a:pt x="133978" y="29422"/>
                    <a:pt x="133978" y="31172"/>
                  </a:cubicBezTo>
                  <a:lnTo>
                    <a:pt x="133978" y="35250"/>
                  </a:lnTo>
                  <a:lnTo>
                    <a:pt x="129442" y="35250"/>
                  </a:lnTo>
                  <a:lnTo>
                    <a:pt x="129442" y="33559"/>
                  </a:lnTo>
                  <a:cubicBezTo>
                    <a:pt x="129442" y="32445"/>
                    <a:pt x="128527" y="31530"/>
                    <a:pt x="127413" y="31530"/>
                  </a:cubicBezTo>
                  <a:lnTo>
                    <a:pt x="123892" y="31530"/>
                  </a:lnTo>
                  <a:lnTo>
                    <a:pt x="123892" y="35250"/>
                  </a:lnTo>
                  <a:lnTo>
                    <a:pt x="115995" y="35250"/>
                  </a:lnTo>
                  <a:lnTo>
                    <a:pt x="103482" y="29581"/>
                  </a:lnTo>
                  <a:lnTo>
                    <a:pt x="97077" y="29581"/>
                  </a:lnTo>
                  <a:lnTo>
                    <a:pt x="97077" y="22320"/>
                  </a:lnTo>
                  <a:lnTo>
                    <a:pt x="94729" y="22320"/>
                  </a:lnTo>
                  <a:lnTo>
                    <a:pt x="94729" y="22220"/>
                  </a:lnTo>
                  <a:cubicBezTo>
                    <a:pt x="94729" y="19873"/>
                    <a:pt x="92820" y="17963"/>
                    <a:pt x="90472" y="17963"/>
                  </a:cubicBezTo>
                  <a:cubicBezTo>
                    <a:pt x="88125" y="17963"/>
                    <a:pt x="86235" y="19893"/>
                    <a:pt x="86235" y="22220"/>
                  </a:cubicBezTo>
                  <a:lnTo>
                    <a:pt x="86235" y="22320"/>
                  </a:lnTo>
                  <a:lnTo>
                    <a:pt x="83550" y="22320"/>
                  </a:lnTo>
                  <a:lnTo>
                    <a:pt x="83550" y="25184"/>
                  </a:lnTo>
                  <a:lnTo>
                    <a:pt x="80785" y="26040"/>
                  </a:lnTo>
                  <a:cubicBezTo>
                    <a:pt x="80427" y="25065"/>
                    <a:pt x="79531" y="24349"/>
                    <a:pt x="78477" y="24289"/>
                  </a:cubicBezTo>
                  <a:cubicBezTo>
                    <a:pt x="78456" y="24289"/>
                    <a:pt x="78435" y="24288"/>
                    <a:pt x="78413" y="24288"/>
                  </a:cubicBezTo>
                  <a:cubicBezTo>
                    <a:pt x="77762" y="24288"/>
                    <a:pt x="77169" y="24583"/>
                    <a:pt x="76707" y="25045"/>
                  </a:cubicBezTo>
                  <a:cubicBezTo>
                    <a:pt x="75692" y="26060"/>
                    <a:pt x="75692" y="26836"/>
                    <a:pt x="75851" y="27532"/>
                  </a:cubicBezTo>
                  <a:lnTo>
                    <a:pt x="71853" y="28745"/>
                  </a:lnTo>
                  <a:cubicBezTo>
                    <a:pt x="71520" y="27963"/>
                    <a:pt x="70746" y="27392"/>
                    <a:pt x="69812" y="27392"/>
                  </a:cubicBezTo>
                  <a:cubicBezTo>
                    <a:pt x="69796" y="27392"/>
                    <a:pt x="69780" y="27392"/>
                    <a:pt x="69764" y="27393"/>
                  </a:cubicBezTo>
                  <a:cubicBezTo>
                    <a:pt x="69128" y="27432"/>
                    <a:pt x="68531" y="27771"/>
                    <a:pt x="68133" y="28268"/>
                  </a:cubicBezTo>
                  <a:cubicBezTo>
                    <a:pt x="67636" y="28885"/>
                    <a:pt x="67556" y="29481"/>
                    <a:pt x="67656" y="30018"/>
                  </a:cubicBezTo>
                  <a:lnTo>
                    <a:pt x="57391" y="33122"/>
                  </a:lnTo>
                  <a:lnTo>
                    <a:pt x="57391" y="41894"/>
                  </a:lnTo>
                  <a:lnTo>
                    <a:pt x="54367" y="41894"/>
                  </a:lnTo>
                  <a:lnTo>
                    <a:pt x="54367" y="39189"/>
                  </a:lnTo>
                  <a:lnTo>
                    <a:pt x="49275" y="36881"/>
                  </a:lnTo>
                  <a:lnTo>
                    <a:pt x="49275" y="21703"/>
                  </a:lnTo>
                  <a:lnTo>
                    <a:pt x="46689" y="20530"/>
                  </a:lnTo>
                  <a:lnTo>
                    <a:pt x="46689" y="15596"/>
                  </a:lnTo>
                  <a:lnTo>
                    <a:pt x="44500" y="15596"/>
                  </a:lnTo>
                  <a:cubicBezTo>
                    <a:pt x="44401" y="13328"/>
                    <a:pt x="42531" y="11518"/>
                    <a:pt x="40243" y="11518"/>
                  </a:cubicBezTo>
                  <a:cubicBezTo>
                    <a:pt x="37956" y="11518"/>
                    <a:pt x="36086" y="13328"/>
                    <a:pt x="35986" y="15596"/>
                  </a:cubicBezTo>
                  <a:lnTo>
                    <a:pt x="32804" y="15596"/>
                  </a:lnTo>
                  <a:lnTo>
                    <a:pt x="32804" y="20530"/>
                  </a:lnTo>
                  <a:lnTo>
                    <a:pt x="29760" y="21922"/>
                  </a:lnTo>
                  <a:lnTo>
                    <a:pt x="29760" y="34355"/>
                  </a:lnTo>
                  <a:lnTo>
                    <a:pt x="20450" y="34355"/>
                  </a:lnTo>
                  <a:lnTo>
                    <a:pt x="20450" y="29760"/>
                  </a:lnTo>
                  <a:lnTo>
                    <a:pt x="16949" y="29581"/>
                  </a:lnTo>
                  <a:lnTo>
                    <a:pt x="16949" y="13010"/>
                  </a:lnTo>
                  <a:lnTo>
                    <a:pt x="3323" y="13010"/>
                  </a:lnTo>
                  <a:lnTo>
                    <a:pt x="3323" y="41894"/>
                  </a:lnTo>
                  <a:cubicBezTo>
                    <a:pt x="3780" y="42352"/>
                    <a:pt x="3223" y="42610"/>
                    <a:pt x="2209" y="43068"/>
                  </a:cubicBezTo>
                  <a:lnTo>
                    <a:pt x="0" y="43068"/>
                  </a:lnTo>
                  <a:lnTo>
                    <a:pt x="0" y="107143"/>
                  </a:lnTo>
                  <a:lnTo>
                    <a:pt x="223137" y="107143"/>
                  </a:lnTo>
                  <a:lnTo>
                    <a:pt x="223137" y="39189"/>
                  </a:lnTo>
                  <a:lnTo>
                    <a:pt x="218323" y="39189"/>
                  </a:lnTo>
                  <a:lnTo>
                    <a:pt x="218323" y="29163"/>
                  </a:lnTo>
                  <a:lnTo>
                    <a:pt x="213688" y="29163"/>
                  </a:lnTo>
                  <a:lnTo>
                    <a:pt x="213688" y="16909"/>
                  </a:lnTo>
                  <a:lnTo>
                    <a:pt x="210982" y="16909"/>
                  </a:lnTo>
                  <a:lnTo>
                    <a:pt x="210982" y="14045"/>
                  </a:lnTo>
                  <a:lnTo>
                    <a:pt x="200419" y="14045"/>
                  </a:lnTo>
                  <a:lnTo>
                    <a:pt x="200419" y="16909"/>
                  </a:lnTo>
                  <a:lnTo>
                    <a:pt x="198072" y="16909"/>
                  </a:lnTo>
                  <a:lnTo>
                    <a:pt x="198072" y="4058"/>
                  </a:lnTo>
                  <a:lnTo>
                    <a:pt x="195108" y="4058"/>
                  </a:lnTo>
                  <a:cubicBezTo>
                    <a:pt x="194989" y="1791"/>
                    <a:pt x="193158" y="0"/>
                    <a:pt x="190871"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1417" name="Google Shape;657;p13">
              <a:extLst>
                <a:ext uri="{FF2B5EF4-FFF2-40B4-BE49-F238E27FC236}">
                  <a16:creationId xmlns:a16="http://schemas.microsoft.com/office/drawing/2014/main" id="{AA9AC81E-E497-50E0-63ED-2D59D0D31B3F}"/>
                </a:ext>
              </a:extLst>
            </p:cNvPr>
            <p:cNvGrpSpPr/>
            <p:nvPr/>
          </p:nvGrpSpPr>
          <p:grpSpPr>
            <a:xfrm>
              <a:off x="-1026372" y="3401237"/>
              <a:ext cx="7144372" cy="1506989"/>
              <a:chOff x="-1026372" y="3172637"/>
              <a:chExt cx="7144372" cy="1506989"/>
            </a:xfrm>
          </p:grpSpPr>
          <p:grpSp>
            <p:nvGrpSpPr>
              <p:cNvPr id="1418" name="Google Shape;658;p13">
                <a:extLst>
                  <a:ext uri="{FF2B5EF4-FFF2-40B4-BE49-F238E27FC236}">
                    <a16:creationId xmlns:a16="http://schemas.microsoft.com/office/drawing/2014/main" id="{A394D241-58ED-5D72-EE79-764C114B0177}"/>
                  </a:ext>
                </a:extLst>
              </p:cNvPr>
              <p:cNvGrpSpPr/>
              <p:nvPr/>
            </p:nvGrpSpPr>
            <p:grpSpPr>
              <a:xfrm>
                <a:off x="-1026372" y="3172637"/>
                <a:ext cx="6634405" cy="1506958"/>
                <a:chOff x="-1792158" y="2435913"/>
                <a:chExt cx="11584434" cy="2631323"/>
              </a:xfrm>
            </p:grpSpPr>
            <p:sp>
              <p:nvSpPr>
                <p:cNvPr id="1420" name="Google Shape;659;p13">
                  <a:extLst>
                    <a:ext uri="{FF2B5EF4-FFF2-40B4-BE49-F238E27FC236}">
                      <a16:creationId xmlns:a16="http://schemas.microsoft.com/office/drawing/2014/main" id="{5B35BC6F-34BC-BA2A-295A-70DAF17F7FB7}"/>
                    </a:ext>
                  </a:extLst>
                </p:cNvPr>
                <p:cNvSpPr/>
                <p:nvPr/>
              </p:nvSpPr>
              <p:spPr>
                <a:xfrm flipH="1">
                  <a:off x="-1792158" y="2435913"/>
                  <a:ext cx="6778818" cy="2631323"/>
                </a:xfrm>
                <a:custGeom>
                  <a:avLst/>
                  <a:gdLst/>
                  <a:ahLst/>
                  <a:cxnLst/>
                  <a:rect l="l" t="t" r="r" b="b"/>
                  <a:pathLst>
                    <a:path w="199465" h="77426" extrusionOk="0">
                      <a:moveTo>
                        <a:pt x="182072" y="1"/>
                      </a:moveTo>
                      <a:lnTo>
                        <a:pt x="182072" y="21001"/>
                      </a:lnTo>
                      <a:lnTo>
                        <a:pt x="179550" y="21001"/>
                      </a:lnTo>
                      <a:lnTo>
                        <a:pt x="179550" y="5235"/>
                      </a:lnTo>
                      <a:lnTo>
                        <a:pt x="176008" y="8203"/>
                      </a:lnTo>
                      <a:lnTo>
                        <a:pt x="176008" y="25277"/>
                      </a:lnTo>
                      <a:lnTo>
                        <a:pt x="173933" y="25277"/>
                      </a:lnTo>
                      <a:lnTo>
                        <a:pt x="173933" y="11299"/>
                      </a:lnTo>
                      <a:lnTo>
                        <a:pt x="169338" y="11299"/>
                      </a:lnTo>
                      <a:lnTo>
                        <a:pt x="169338" y="20873"/>
                      </a:lnTo>
                      <a:lnTo>
                        <a:pt x="156763" y="45224"/>
                      </a:lnTo>
                      <a:lnTo>
                        <a:pt x="156763" y="38171"/>
                      </a:lnTo>
                      <a:lnTo>
                        <a:pt x="147732" y="38171"/>
                      </a:lnTo>
                      <a:lnTo>
                        <a:pt x="147732" y="44202"/>
                      </a:lnTo>
                      <a:lnTo>
                        <a:pt x="131455" y="44202"/>
                      </a:lnTo>
                      <a:lnTo>
                        <a:pt x="131455" y="38171"/>
                      </a:lnTo>
                      <a:lnTo>
                        <a:pt x="127402" y="38171"/>
                      </a:lnTo>
                      <a:lnTo>
                        <a:pt x="127402" y="14235"/>
                      </a:lnTo>
                      <a:lnTo>
                        <a:pt x="121626" y="14235"/>
                      </a:lnTo>
                      <a:lnTo>
                        <a:pt x="121626" y="20554"/>
                      </a:lnTo>
                      <a:lnTo>
                        <a:pt x="115977" y="20554"/>
                      </a:lnTo>
                      <a:lnTo>
                        <a:pt x="115977" y="8139"/>
                      </a:lnTo>
                      <a:lnTo>
                        <a:pt x="108445" y="8139"/>
                      </a:lnTo>
                      <a:lnTo>
                        <a:pt x="108445" y="29139"/>
                      </a:lnTo>
                      <a:lnTo>
                        <a:pt x="107009" y="29139"/>
                      </a:lnTo>
                      <a:lnTo>
                        <a:pt x="107009" y="22086"/>
                      </a:lnTo>
                      <a:lnTo>
                        <a:pt x="105924" y="23043"/>
                      </a:lnTo>
                      <a:lnTo>
                        <a:pt x="105924" y="13341"/>
                      </a:lnTo>
                      <a:lnTo>
                        <a:pt x="102349" y="16341"/>
                      </a:lnTo>
                      <a:lnTo>
                        <a:pt x="102349" y="33415"/>
                      </a:lnTo>
                      <a:lnTo>
                        <a:pt x="100307" y="33415"/>
                      </a:lnTo>
                      <a:lnTo>
                        <a:pt x="100307" y="19437"/>
                      </a:lnTo>
                      <a:lnTo>
                        <a:pt x="95711" y="19437"/>
                      </a:lnTo>
                      <a:lnTo>
                        <a:pt x="95711" y="29011"/>
                      </a:lnTo>
                      <a:lnTo>
                        <a:pt x="92679" y="29011"/>
                      </a:lnTo>
                      <a:lnTo>
                        <a:pt x="92679" y="27894"/>
                      </a:lnTo>
                      <a:lnTo>
                        <a:pt x="87477" y="27894"/>
                      </a:lnTo>
                      <a:lnTo>
                        <a:pt x="87477" y="21862"/>
                      </a:lnTo>
                      <a:lnTo>
                        <a:pt x="86456" y="21862"/>
                      </a:lnTo>
                      <a:lnTo>
                        <a:pt x="86456" y="27894"/>
                      </a:lnTo>
                      <a:lnTo>
                        <a:pt x="83105" y="27894"/>
                      </a:lnTo>
                      <a:lnTo>
                        <a:pt x="83105" y="21958"/>
                      </a:lnTo>
                      <a:lnTo>
                        <a:pt x="74105" y="21958"/>
                      </a:lnTo>
                      <a:lnTo>
                        <a:pt x="74105" y="27894"/>
                      </a:lnTo>
                      <a:lnTo>
                        <a:pt x="73658" y="27894"/>
                      </a:lnTo>
                      <a:lnTo>
                        <a:pt x="73658" y="28022"/>
                      </a:lnTo>
                      <a:lnTo>
                        <a:pt x="57797" y="28022"/>
                      </a:lnTo>
                      <a:lnTo>
                        <a:pt x="57797" y="21958"/>
                      </a:lnTo>
                      <a:lnTo>
                        <a:pt x="46404" y="21958"/>
                      </a:lnTo>
                      <a:lnTo>
                        <a:pt x="46404" y="30320"/>
                      </a:lnTo>
                      <a:lnTo>
                        <a:pt x="42574" y="30320"/>
                      </a:lnTo>
                      <a:lnTo>
                        <a:pt x="42574" y="8267"/>
                      </a:lnTo>
                      <a:lnTo>
                        <a:pt x="36925" y="8267"/>
                      </a:lnTo>
                      <a:lnTo>
                        <a:pt x="36925" y="25213"/>
                      </a:lnTo>
                      <a:lnTo>
                        <a:pt x="33382" y="25213"/>
                      </a:lnTo>
                      <a:lnTo>
                        <a:pt x="33382" y="15352"/>
                      </a:lnTo>
                      <a:lnTo>
                        <a:pt x="31755" y="16724"/>
                      </a:lnTo>
                      <a:lnTo>
                        <a:pt x="31755" y="24671"/>
                      </a:lnTo>
                      <a:lnTo>
                        <a:pt x="28659" y="24671"/>
                      </a:lnTo>
                      <a:lnTo>
                        <a:pt x="28659" y="20075"/>
                      </a:lnTo>
                      <a:lnTo>
                        <a:pt x="24797" y="20075"/>
                      </a:lnTo>
                      <a:lnTo>
                        <a:pt x="24797" y="29394"/>
                      </a:lnTo>
                      <a:lnTo>
                        <a:pt x="23457" y="29394"/>
                      </a:lnTo>
                      <a:lnTo>
                        <a:pt x="23457" y="13596"/>
                      </a:lnTo>
                      <a:lnTo>
                        <a:pt x="21989" y="13596"/>
                      </a:lnTo>
                      <a:lnTo>
                        <a:pt x="21989" y="24798"/>
                      </a:lnTo>
                      <a:lnTo>
                        <a:pt x="19021" y="24798"/>
                      </a:lnTo>
                      <a:lnTo>
                        <a:pt x="19021" y="11682"/>
                      </a:lnTo>
                      <a:lnTo>
                        <a:pt x="13851" y="11682"/>
                      </a:lnTo>
                      <a:lnTo>
                        <a:pt x="13851" y="5650"/>
                      </a:lnTo>
                      <a:lnTo>
                        <a:pt x="12798" y="5650"/>
                      </a:lnTo>
                      <a:lnTo>
                        <a:pt x="12798" y="11682"/>
                      </a:lnTo>
                      <a:lnTo>
                        <a:pt x="0" y="11682"/>
                      </a:lnTo>
                      <a:lnTo>
                        <a:pt x="0" y="77425"/>
                      </a:lnTo>
                      <a:lnTo>
                        <a:pt x="199465" y="77425"/>
                      </a:lnTo>
                      <a:lnTo>
                        <a:pt x="199465" y="6097"/>
                      </a:lnTo>
                      <a:lnTo>
                        <a:pt x="193178" y="6097"/>
                      </a:lnTo>
                      <a:lnTo>
                        <a:pt x="193178" y="12447"/>
                      </a:lnTo>
                      <a:lnTo>
                        <a:pt x="189635" y="12447"/>
                      </a:lnTo>
                      <a:lnTo>
                        <a:pt x="189635" y="1"/>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21" name="Google Shape;660;p13">
                  <a:extLst>
                    <a:ext uri="{FF2B5EF4-FFF2-40B4-BE49-F238E27FC236}">
                      <a16:creationId xmlns:a16="http://schemas.microsoft.com/office/drawing/2014/main" id="{C800FDC5-0EBC-62EA-1C0B-D075925FBDDC}"/>
                    </a:ext>
                  </a:extLst>
                </p:cNvPr>
                <p:cNvSpPr/>
                <p:nvPr/>
              </p:nvSpPr>
              <p:spPr>
                <a:xfrm>
                  <a:off x="4684975" y="2998585"/>
                  <a:ext cx="5107301" cy="1935650"/>
                </a:xfrm>
                <a:custGeom>
                  <a:avLst/>
                  <a:gdLst/>
                  <a:ahLst/>
                  <a:cxnLst/>
                  <a:rect l="l" t="t" r="r" b="b"/>
                  <a:pathLst>
                    <a:path w="199465" h="77426" extrusionOk="0">
                      <a:moveTo>
                        <a:pt x="182072" y="1"/>
                      </a:moveTo>
                      <a:lnTo>
                        <a:pt x="182072" y="21001"/>
                      </a:lnTo>
                      <a:lnTo>
                        <a:pt x="179550" y="21001"/>
                      </a:lnTo>
                      <a:lnTo>
                        <a:pt x="179550" y="5235"/>
                      </a:lnTo>
                      <a:lnTo>
                        <a:pt x="176008" y="8203"/>
                      </a:lnTo>
                      <a:lnTo>
                        <a:pt x="176008" y="25277"/>
                      </a:lnTo>
                      <a:lnTo>
                        <a:pt x="173933" y="25277"/>
                      </a:lnTo>
                      <a:lnTo>
                        <a:pt x="173933" y="11299"/>
                      </a:lnTo>
                      <a:lnTo>
                        <a:pt x="169338" y="11299"/>
                      </a:lnTo>
                      <a:lnTo>
                        <a:pt x="169338" y="20873"/>
                      </a:lnTo>
                      <a:lnTo>
                        <a:pt x="156763" y="45224"/>
                      </a:lnTo>
                      <a:lnTo>
                        <a:pt x="156763" y="38171"/>
                      </a:lnTo>
                      <a:lnTo>
                        <a:pt x="147732" y="38171"/>
                      </a:lnTo>
                      <a:lnTo>
                        <a:pt x="147732" y="44202"/>
                      </a:lnTo>
                      <a:lnTo>
                        <a:pt x="131455" y="44202"/>
                      </a:lnTo>
                      <a:lnTo>
                        <a:pt x="131455" y="38171"/>
                      </a:lnTo>
                      <a:lnTo>
                        <a:pt x="127402" y="38171"/>
                      </a:lnTo>
                      <a:lnTo>
                        <a:pt x="127402" y="14235"/>
                      </a:lnTo>
                      <a:lnTo>
                        <a:pt x="121626" y="14235"/>
                      </a:lnTo>
                      <a:lnTo>
                        <a:pt x="121626" y="20554"/>
                      </a:lnTo>
                      <a:lnTo>
                        <a:pt x="115977" y="20554"/>
                      </a:lnTo>
                      <a:lnTo>
                        <a:pt x="115977" y="8139"/>
                      </a:lnTo>
                      <a:lnTo>
                        <a:pt x="108445" y="8139"/>
                      </a:lnTo>
                      <a:lnTo>
                        <a:pt x="108445" y="29139"/>
                      </a:lnTo>
                      <a:lnTo>
                        <a:pt x="107009" y="29139"/>
                      </a:lnTo>
                      <a:lnTo>
                        <a:pt x="107009" y="22086"/>
                      </a:lnTo>
                      <a:lnTo>
                        <a:pt x="105924" y="23043"/>
                      </a:lnTo>
                      <a:lnTo>
                        <a:pt x="105924" y="13341"/>
                      </a:lnTo>
                      <a:lnTo>
                        <a:pt x="102349" y="16341"/>
                      </a:lnTo>
                      <a:lnTo>
                        <a:pt x="102349" y="33415"/>
                      </a:lnTo>
                      <a:lnTo>
                        <a:pt x="100307" y="33415"/>
                      </a:lnTo>
                      <a:lnTo>
                        <a:pt x="100307" y="19437"/>
                      </a:lnTo>
                      <a:lnTo>
                        <a:pt x="95711" y="19437"/>
                      </a:lnTo>
                      <a:lnTo>
                        <a:pt x="95711" y="29011"/>
                      </a:lnTo>
                      <a:lnTo>
                        <a:pt x="92679" y="29011"/>
                      </a:lnTo>
                      <a:lnTo>
                        <a:pt x="92679" y="27894"/>
                      </a:lnTo>
                      <a:lnTo>
                        <a:pt x="87477" y="27894"/>
                      </a:lnTo>
                      <a:lnTo>
                        <a:pt x="87477" y="21862"/>
                      </a:lnTo>
                      <a:lnTo>
                        <a:pt x="86456" y="21862"/>
                      </a:lnTo>
                      <a:lnTo>
                        <a:pt x="86456" y="27894"/>
                      </a:lnTo>
                      <a:lnTo>
                        <a:pt x="83105" y="27894"/>
                      </a:lnTo>
                      <a:lnTo>
                        <a:pt x="83105" y="21958"/>
                      </a:lnTo>
                      <a:lnTo>
                        <a:pt x="74105" y="21958"/>
                      </a:lnTo>
                      <a:lnTo>
                        <a:pt x="74105" y="27894"/>
                      </a:lnTo>
                      <a:lnTo>
                        <a:pt x="73658" y="27894"/>
                      </a:lnTo>
                      <a:lnTo>
                        <a:pt x="73658" y="28022"/>
                      </a:lnTo>
                      <a:lnTo>
                        <a:pt x="57797" y="28022"/>
                      </a:lnTo>
                      <a:lnTo>
                        <a:pt x="57797" y="21958"/>
                      </a:lnTo>
                      <a:lnTo>
                        <a:pt x="46404" y="21958"/>
                      </a:lnTo>
                      <a:lnTo>
                        <a:pt x="46404" y="30320"/>
                      </a:lnTo>
                      <a:lnTo>
                        <a:pt x="42574" y="30320"/>
                      </a:lnTo>
                      <a:lnTo>
                        <a:pt x="42574" y="8267"/>
                      </a:lnTo>
                      <a:lnTo>
                        <a:pt x="36925" y="8267"/>
                      </a:lnTo>
                      <a:lnTo>
                        <a:pt x="36925" y="25213"/>
                      </a:lnTo>
                      <a:lnTo>
                        <a:pt x="33382" y="25213"/>
                      </a:lnTo>
                      <a:lnTo>
                        <a:pt x="33382" y="15352"/>
                      </a:lnTo>
                      <a:lnTo>
                        <a:pt x="31755" y="16724"/>
                      </a:lnTo>
                      <a:lnTo>
                        <a:pt x="31755" y="24671"/>
                      </a:lnTo>
                      <a:lnTo>
                        <a:pt x="28659" y="24671"/>
                      </a:lnTo>
                      <a:lnTo>
                        <a:pt x="28659" y="20075"/>
                      </a:lnTo>
                      <a:lnTo>
                        <a:pt x="24797" y="20075"/>
                      </a:lnTo>
                      <a:lnTo>
                        <a:pt x="24797" y="29394"/>
                      </a:lnTo>
                      <a:lnTo>
                        <a:pt x="23457" y="29394"/>
                      </a:lnTo>
                      <a:lnTo>
                        <a:pt x="23457" y="13596"/>
                      </a:lnTo>
                      <a:lnTo>
                        <a:pt x="21989" y="13596"/>
                      </a:lnTo>
                      <a:lnTo>
                        <a:pt x="21989" y="24798"/>
                      </a:lnTo>
                      <a:lnTo>
                        <a:pt x="19021" y="24798"/>
                      </a:lnTo>
                      <a:lnTo>
                        <a:pt x="19021" y="11682"/>
                      </a:lnTo>
                      <a:lnTo>
                        <a:pt x="13851" y="11682"/>
                      </a:lnTo>
                      <a:lnTo>
                        <a:pt x="13851" y="5650"/>
                      </a:lnTo>
                      <a:lnTo>
                        <a:pt x="12798" y="5650"/>
                      </a:lnTo>
                      <a:lnTo>
                        <a:pt x="12798" y="11682"/>
                      </a:lnTo>
                      <a:lnTo>
                        <a:pt x="0" y="11682"/>
                      </a:lnTo>
                      <a:lnTo>
                        <a:pt x="0" y="77425"/>
                      </a:lnTo>
                      <a:lnTo>
                        <a:pt x="199465" y="77425"/>
                      </a:lnTo>
                      <a:lnTo>
                        <a:pt x="199465" y="6097"/>
                      </a:lnTo>
                      <a:lnTo>
                        <a:pt x="193178" y="6097"/>
                      </a:lnTo>
                      <a:lnTo>
                        <a:pt x="193178" y="12447"/>
                      </a:lnTo>
                      <a:lnTo>
                        <a:pt x="189635" y="12447"/>
                      </a:lnTo>
                      <a:lnTo>
                        <a:pt x="189635" y="1"/>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419" name="Google Shape;661;p13">
                <a:extLst>
                  <a:ext uri="{FF2B5EF4-FFF2-40B4-BE49-F238E27FC236}">
                    <a16:creationId xmlns:a16="http://schemas.microsoft.com/office/drawing/2014/main" id="{C188A037-D130-83F1-F2DE-8BC6EFA64751}"/>
                  </a:ext>
                </a:extLst>
              </p:cNvPr>
              <p:cNvSpPr/>
              <p:nvPr/>
            </p:nvSpPr>
            <p:spPr>
              <a:xfrm>
                <a:off x="5588800" y="3898726"/>
                <a:ext cx="529200" cy="780900"/>
              </a:xfrm>
              <a:prstGeom prst="rect">
                <a:avLst/>
              </a:pr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grpSp>
        <p:nvGrpSpPr>
          <p:cNvPr id="47" name="Google Shape;665;p13">
            <a:extLst>
              <a:ext uri="{FF2B5EF4-FFF2-40B4-BE49-F238E27FC236}">
                <a16:creationId xmlns:a16="http://schemas.microsoft.com/office/drawing/2014/main" id="{C65918F5-B7E0-4BCE-5A9D-958E383841F0}"/>
              </a:ext>
            </a:extLst>
          </p:cNvPr>
          <p:cNvGrpSpPr/>
          <p:nvPr/>
        </p:nvGrpSpPr>
        <p:grpSpPr>
          <a:xfrm>
            <a:off x="247829" y="4176660"/>
            <a:ext cx="923547" cy="1885761"/>
            <a:chOff x="2560796" y="2828448"/>
            <a:chExt cx="925644" cy="1890045"/>
          </a:xfrm>
        </p:grpSpPr>
        <p:sp>
          <p:nvSpPr>
            <p:cNvPr id="1412" name="Google Shape;666;p13">
              <a:extLst>
                <a:ext uri="{FF2B5EF4-FFF2-40B4-BE49-F238E27FC236}">
                  <a16:creationId xmlns:a16="http://schemas.microsoft.com/office/drawing/2014/main" id="{74FAB238-4168-FBB6-F009-715202A6E161}"/>
                </a:ext>
              </a:extLst>
            </p:cNvPr>
            <p:cNvSpPr/>
            <p:nvPr/>
          </p:nvSpPr>
          <p:spPr>
            <a:xfrm>
              <a:off x="2560796" y="2828448"/>
              <a:ext cx="451770" cy="1890045"/>
            </a:xfrm>
            <a:custGeom>
              <a:avLst/>
              <a:gdLst/>
              <a:ahLst/>
              <a:cxnLst/>
              <a:rect l="l" t="t" r="r" b="b"/>
              <a:pathLst>
                <a:path w="451770" h="1890045" extrusionOk="0">
                  <a:moveTo>
                    <a:pt x="371475" y="476536"/>
                  </a:moveTo>
                  <a:lnTo>
                    <a:pt x="371475" y="254794"/>
                  </a:lnTo>
                  <a:lnTo>
                    <a:pt x="316706" y="254794"/>
                  </a:lnTo>
                  <a:lnTo>
                    <a:pt x="316706" y="144875"/>
                  </a:lnTo>
                  <a:lnTo>
                    <a:pt x="235744" y="144875"/>
                  </a:lnTo>
                  <a:lnTo>
                    <a:pt x="235744" y="59531"/>
                  </a:lnTo>
                  <a:lnTo>
                    <a:pt x="133350" y="59531"/>
                  </a:lnTo>
                  <a:lnTo>
                    <a:pt x="133350" y="0"/>
                  </a:lnTo>
                  <a:lnTo>
                    <a:pt x="0" y="0"/>
                  </a:lnTo>
                  <a:lnTo>
                    <a:pt x="0" y="59531"/>
                  </a:lnTo>
                  <a:lnTo>
                    <a:pt x="0" y="144875"/>
                  </a:lnTo>
                  <a:lnTo>
                    <a:pt x="0" y="254794"/>
                  </a:lnTo>
                  <a:lnTo>
                    <a:pt x="0" y="476536"/>
                  </a:lnTo>
                  <a:lnTo>
                    <a:pt x="0" y="1890046"/>
                  </a:lnTo>
                  <a:lnTo>
                    <a:pt x="451771" y="1890046"/>
                  </a:lnTo>
                  <a:lnTo>
                    <a:pt x="451771" y="476536"/>
                  </a:lnTo>
                  <a:lnTo>
                    <a:pt x="371475" y="476536"/>
                  </a:lnTo>
                  <a:close/>
                </a:path>
              </a:pathLst>
            </a:custGeom>
            <a:solidFill>
              <a:schemeClr val="accent4"/>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413" name="Google Shape;667;p13">
              <a:extLst>
                <a:ext uri="{FF2B5EF4-FFF2-40B4-BE49-F238E27FC236}">
                  <a16:creationId xmlns:a16="http://schemas.microsoft.com/office/drawing/2014/main" id="{5E399357-7602-BF41-0117-3F571AC24C45}"/>
                </a:ext>
              </a:extLst>
            </p:cNvPr>
            <p:cNvSpPr/>
            <p:nvPr/>
          </p:nvSpPr>
          <p:spPr>
            <a:xfrm>
              <a:off x="2925132" y="3207169"/>
              <a:ext cx="561308" cy="1503140"/>
            </a:xfrm>
            <a:custGeom>
              <a:avLst/>
              <a:gdLst/>
              <a:ahLst/>
              <a:cxnLst/>
              <a:rect l="l" t="t" r="r" b="b"/>
              <a:pathLst>
                <a:path w="561308" h="1503140" extrusionOk="0">
                  <a:moveTo>
                    <a:pt x="435102" y="76200"/>
                  </a:moveTo>
                  <a:lnTo>
                    <a:pt x="435102" y="0"/>
                  </a:lnTo>
                  <a:lnTo>
                    <a:pt x="126302" y="0"/>
                  </a:lnTo>
                  <a:lnTo>
                    <a:pt x="126302" y="76200"/>
                  </a:lnTo>
                  <a:lnTo>
                    <a:pt x="0" y="76200"/>
                  </a:lnTo>
                  <a:lnTo>
                    <a:pt x="0" y="1503140"/>
                  </a:lnTo>
                  <a:lnTo>
                    <a:pt x="561308" y="1503140"/>
                  </a:lnTo>
                  <a:lnTo>
                    <a:pt x="561308" y="76200"/>
                  </a:lnTo>
                  <a:lnTo>
                    <a:pt x="435102" y="76200"/>
                  </a:lnTo>
                  <a:close/>
                </a:path>
              </a:pathLst>
            </a:custGeom>
            <a:solidFill>
              <a:schemeClr val="accen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grpSp>
      <p:grpSp>
        <p:nvGrpSpPr>
          <p:cNvPr id="48" name="Google Shape;668;p13">
            <a:extLst>
              <a:ext uri="{FF2B5EF4-FFF2-40B4-BE49-F238E27FC236}">
                <a16:creationId xmlns:a16="http://schemas.microsoft.com/office/drawing/2014/main" id="{2A4922F2-AD7F-1E19-A808-B970A886A5DA}"/>
              </a:ext>
            </a:extLst>
          </p:cNvPr>
          <p:cNvGrpSpPr/>
          <p:nvPr/>
        </p:nvGrpSpPr>
        <p:grpSpPr>
          <a:xfrm>
            <a:off x="4260" y="5037351"/>
            <a:ext cx="440923" cy="1006532"/>
            <a:chOff x="2702313" y="2980843"/>
            <a:chExt cx="618809" cy="1412611"/>
          </a:xfrm>
        </p:grpSpPr>
        <p:sp>
          <p:nvSpPr>
            <p:cNvPr id="49" name="Google Shape;669;p13">
              <a:extLst>
                <a:ext uri="{FF2B5EF4-FFF2-40B4-BE49-F238E27FC236}">
                  <a16:creationId xmlns:a16="http://schemas.microsoft.com/office/drawing/2014/main" id="{C8E25C22-F96A-DAF8-7204-E29BAF0A4D88}"/>
                </a:ext>
              </a:extLst>
            </p:cNvPr>
            <p:cNvSpPr/>
            <p:nvPr/>
          </p:nvSpPr>
          <p:spPr>
            <a:xfrm>
              <a:off x="2702313" y="2980843"/>
              <a:ext cx="618809" cy="1412611"/>
            </a:xfrm>
            <a:custGeom>
              <a:avLst/>
              <a:gdLst/>
              <a:ahLst/>
              <a:cxnLst/>
              <a:rect l="l" t="t" r="r" b="b"/>
              <a:pathLst>
                <a:path w="701200" h="1412611" extrusionOk="0">
                  <a:moveTo>
                    <a:pt x="0" y="0"/>
                  </a:moveTo>
                  <a:lnTo>
                    <a:pt x="701201" y="0"/>
                  </a:lnTo>
                  <a:lnTo>
                    <a:pt x="701201" y="1412612"/>
                  </a:lnTo>
                  <a:lnTo>
                    <a:pt x="0" y="1412612"/>
                  </a:lnTo>
                  <a:close/>
                </a:path>
              </a:pathLst>
            </a:custGeom>
            <a:solidFill>
              <a:schemeClr val="accent3"/>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50" name="Google Shape;670;p13">
              <a:extLst>
                <a:ext uri="{FF2B5EF4-FFF2-40B4-BE49-F238E27FC236}">
                  <a16:creationId xmlns:a16="http://schemas.microsoft.com/office/drawing/2014/main" id="{30DC9D01-6294-4686-5D2F-71ACE7C8B44D}"/>
                </a:ext>
              </a:extLst>
            </p:cNvPr>
            <p:cNvSpPr/>
            <p:nvPr/>
          </p:nvSpPr>
          <p:spPr>
            <a:xfrm>
              <a:off x="2761190" y="3148638"/>
              <a:ext cx="150603" cy="74195"/>
            </a:xfrm>
            <a:custGeom>
              <a:avLst/>
              <a:gdLst/>
              <a:ahLst/>
              <a:cxnLst/>
              <a:rect l="l" t="t" r="r" b="b"/>
              <a:pathLst>
                <a:path w="150603" h="74195" extrusionOk="0">
                  <a:moveTo>
                    <a:pt x="0" y="0"/>
                  </a:moveTo>
                  <a:lnTo>
                    <a:pt x="150604" y="0"/>
                  </a:lnTo>
                  <a:lnTo>
                    <a:pt x="150604" y="74196"/>
                  </a:lnTo>
                  <a:lnTo>
                    <a:pt x="0" y="74196"/>
                  </a:lnTo>
                  <a:close/>
                </a:path>
              </a:pathLst>
            </a:custGeom>
            <a:solidFill>
              <a:schemeClr val="l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51" name="Google Shape;671;p13">
              <a:extLst>
                <a:ext uri="{FF2B5EF4-FFF2-40B4-BE49-F238E27FC236}">
                  <a16:creationId xmlns:a16="http://schemas.microsoft.com/office/drawing/2014/main" id="{78E7707B-7A2E-74A4-C70B-4E342CB15476}"/>
                </a:ext>
              </a:extLst>
            </p:cNvPr>
            <p:cNvSpPr/>
            <p:nvPr/>
          </p:nvSpPr>
          <p:spPr>
            <a:xfrm>
              <a:off x="2938596" y="3148638"/>
              <a:ext cx="150603" cy="74195"/>
            </a:xfrm>
            <a:custGeom>
              <a:avLst/>
              <a:gdLst/>
              <a:ahLst/>
              <a:cxnLst/>
              <a:rect l="l" t="t" r="r" b="b"/>
              <a:pathLst>
                <a:path w="150603" h="74195" extrusionOk="0">
                  <a:moveTo>
                    <a:pt x="0" y="0"/>
                  </a:moveTo>
                  <a:lnTo>
                    <a:pt x="150604" y="0"/>
                  </a:lnTo>
                  <a:lnTo>
                    <a:pt x="150604" y="74196"/>
                  </a:lnTo>
                  <a:lnTo>
                    <a:pt x="0" y="74196"/>
                  </a:lnTo>
                  <a:close/>
                </a:path>
              </a:pathLst>
            </a:custGeom>
            <a:solidFill>
              <a:schemeClr val="l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52" name="Google Shape;672;p13">
              <a:extLst>
                <a:ext uri="{FF2B5EF4-FFF2-40B4-BE49-F238E27FC236}">
                  <a16:creationId xmlns:a16="http://schemas.microsoft.com/office/drawing/2014/main" id="{907645C7-3B9C-F24F-A75A-F614EF772659}"/>
                </a:ext>
              </a:extLst>
            </p:cNvPr>
            <p:cNvSpPr/>
            <p:nvPr/>
          </p:nvSpPr>
          <p:spPr>
            <a:xfrm>
              <a:off x="3115917" y="3148638"/>
              <a:ext cx="150603" cy="74195"/>
            </a:xfrm>
            <a:custGeom>
              <a:avLst/>
              <a:gdLst/>
              <a:ahLst/>
              <a:cxnLst/>
              <a:rect l="l" t="t" r="r" b="b"/>
              <a:pathLst>
                <a:path w="150603" h="74195" extrusionOk="0">
                  <a:moveTo>
                    <a:pt x="0" y="0"/>
                  </a:moveTo>
                  <a:lnTo>
                    <a:pt x="150604" y="0"/>
                  </a:lnTo>
                  <a:lnTo>
                    <a:pt x="150604" y="74196"/>
                  </a:lnTo>
                  <a:lnTo>
                    <a:pt x="0" y="74196"/>
                  </a:lnTo>
                  <a:close/>
                </a:path>
              </a:pathLst>
            </a:custGeom>
            <a:solidFill>
              <a:schemeClr val="l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53" name="Google Shape;673;p13">
              <a:extLst>
                <a:ext uri="{FF2B5EF4-FFF2-40B4-BE49-F238E27FC236}">
                  <a16:creationId xmlns:a16="http://schemas.microsoft.com/office/drawing/2014/main" id="{A1B33515-15AF-A9F6-1AE6-C283D4B23AFC}"/>
                </a:ext>
              </a:extLst>
            </p:cNvPr>
            <p:cNvSpPr/>
            <p:nvPr/>
          </p:nvSpPr>
          <p:spPr>
            <a:xfrm>
              <a:off x="2761190" y="3282990"/>
              <a:ext cx="150603" cy="74195"/>
            </a:xfrm>
            <a:custGeom>
              <a:avLst/>
              <a:gdLst/>
              <a:ahLst/>
              <a:cxnLst/>
              <a:rect l="l" t="t" r="r" b="b"/>
              <a:pathLst>
                <a:path w="150603" h="74195" extrusionOk="0">
                  <a:moveTo>
                    <a:pt x="0" y="0"/>
                  </a:moveTo>
                  <a:lnTo>
                    <a:pt x="150604" y="0"/>
                  </a:lnTo>
                  <a:lnTo>
                    <a:pt x="150604" y="74196"/>
                  </a:lnTo>
                  <a:lnTo>
                    <a:pt x="0" y="74196"/>
                  </a:lnTo>
                  <a:close/>
                </a:path>
              </a:pathLst>
            </a:custGeom>
            <a:solidFill>
              <a:schemeClr val="l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54" name="Google Shape;674;p13">
              <a:extLst>
                <a:ext uri="{FF2B5EF4-FFF2-40B4-BE49-F238E27FC236}">
                  <a16:creationId xmlns:a16="http://schemas.microsoft.com/office/drawing/2014/main" id="{EC1EDC06-17DB-B0FF-6586-062639EF463A}"/>
                </a:ext>
              </a:extLst>
            </p:cNvPr>
            <p:cNvSpPr/>
            <p:nvPr/>
          </p:nvSpPr>
          <p:spPr>
            <a:xfrm>
              <a:off x="2938596" y="3282990"/>
              <a:ext cx="150603" cy="74195"/>
            </a:xfrm>
            <a:custGeom>
              <a:avLst/>
              <a:gdLst/>
              <a:ahLst/>
              <a:cxnLst/>
              <a:rect l="l" t="t" r="r" b="b"/>
              <a:pathLst>
                <a:path w="150603" h="74195" extrusionOk="0">
                  <a:moveTo>
                    <a:pt x="0" y="0"/>
                  </a:moveTo>
                  <a:lnTo>
                    <a:pt x="150604" y="0"/>
                  </a:lnTo>
                  <a:lnTo>
                    <a:pt x="150604" y="74196"/>
                  </a:lnTo>
                  <a:lnTo>
                    <a:pt x="0" y="74196"/>
                  </a:lnTo>
                  <a:close/>
                </a:path>
              </a:pathLst>
            </a:custGeom>
            <a:solidFill>
              <a:schemeClr val="l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55" name="Google Shape;675;p13">
              <a:extLst>
                <a:ext uri="{FF2B5EF4-FFF2-40B4-BE49-F238E27FC236}">
                  <a16:creationId xmlns:a16="http://schemas.microsoft.com/office/drawing/2014/main" id="{A8A9A8BC-41D9-EBEB-817C-65DBD042BC90}"/>
                </a:ext>
              </a:extLst>
            </p:cNvPr>
            <p:cNvSpPr/>
            <p:nvPr/>
          </p:nvSpPr>
          <p:spPr>
            <a:xfrm>
              <a:off x="3115917" y="3282990"/>
              <a:ext cx="150603" cy="74195"/>
            </a:xfrm>
            <a:custGeom>
              <a:avLst/>
              <a:gdLst/>
              <a:ahLst/>
              <a:cxnLst/>
              <a:rect l="l" t="t" r="r" b="b"/>
              <a:pathLst>
                <a:path w="150603" h="74195" extrusionOk="0">
                  <a:moveTo>
                    <a:pt x="0" y="0"/>
                  </a:moveTo>
                  <a:lnTo>
                    <a:pt x="150604" y="0"/>
                  </a:lnTo>
                  <a:lnTo>
                    <a:pt x="150604" y="74196"/>
                  </a:lnTo>
                  <a:lnTo>
                    <a:pt x="0" y="74196"/>
                  </a:lnTo>
                  <a:close/>
                </a:path>
              </a:pathLst>
            </a:custGeom>
            <a:solidFill>
              <a:schemeClr val="l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56" name="Google Shape;676;p13">
              <a:extLst>
                <a:ext uri="{FF2B5EF4-FFF2-40B4-BE49-F238E27FC236}">
                  <a16:creationId xmlns:a16="http://schemas.microsoft.com/office/drawing/2014/main" id="{FC6AD53F-F9B4-827A-4802-55408D1BC851}"/>
                </a:ext>
              </a:extLst>
            </p:cNvPr>
            <p:cNvSpPr/>
            <p:nvPr/>
          </p:nvSpPr>
          <p:spPr>
            <a:xfrm>
              <a:off x="2761190" y="3417258"/>
              <a:ext cx="150603" cy="74195"/>
            </a:xfrm>
            <a:custGeom>
              <a:avLst/>
              <a:gdLst/>
              <a:ahLst/>
              <a:cxnLst/>
              <a:rect l="l" t="t" r="r" b="b"/>
              <a:pathLst>
                <a:path w="150603" h="74195" extrusionOk="0">
                  <a:moveTo>
                    <a:pt x="0" y="0"/>
                  </a:moveTo>
                  <a:lnTo>
                    <a:pt x="150604" y="0"/>
                  </a:lnTo>
                  <a:lnTo>
                    <a:pt x="150604" y="74196"/>
                  </a:lnTo>
                  <a:lnTo>
                    <a:pt x="0" y="74196"/>
                  </a:lnTo>
                  <a:close/>
                </a:path>
              </a:pathLst>
            </a:custGeom>
            <a:solidFill>
              <a:schemeClr val="l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57" name="Google Shape;677;p13">
              <a:extLst>
                <a:ext uri="{FF2B5EF4-FFF2-40B4-BE49-F238E27FC236}">
                  <a16:creationId xmlns:a16="http://schemas.microsoft.com/office/drawing/2014/main" id="{5390E18E-19FF-327B-FDB5-C945ABC8A3E8}"/>
                </a:ext>
              </a:extLst>
            </p:cNvPr>
            <p:cNvSpPr/>
            <p:nvPr/>
          </p:nvSpPr>
          <p:spPr>
            <a:xfrm>
              <a:off x="2938596" y="3417258"/>
              <a:ext cx="150603" cy="74195"/>
            </a:xfrm>
            <a:custGeom>
              <a:avLst/>
              <a:gdLst/>
              <a:ahLst/>
              <a:cxnLst/>
              <a:rect l="l" t="t" r="r" b="b"/>
              <a:pathLst>
                <a:path w="150603" h="74195" extrusionOk="0">
                  <a:moveTo>
                    <a:pt x="0" y="0"/>
                  </a:moveTo>
                  <a:lnTo>
                    <a:pt x="150604" y="0"/>
                  </a:lnTo>
                  <a:lnTo>
                    <a:pt x="150604" y="74196"/>
                  </a:lnTo>
                  <a:lnTo>
                    <a:pt x="0" y="74196"/>
                  </a:lnTo>
                  <a:close/>
                </a:path>
              </a:pathLst>
            </a:custGeom>
            <a:solidFill>
              <a:schemeClr val="l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58" name="Google Shape;678;p13">
              <a:extLst>
                <a:ext uri="{FF2B5EF4-FFF2-40B4-BE49-F238E27FC236}">
                  <a16:creationId xmlns:a16="http://schemas.microsoft.com/office/drawing/2014/main" id="{B0BF35A9-1D63-ED3F-9A2A-985DF11E4E45}"/>
                </a:ext>
              </a:extLst>
            </p:cNvPr>
            <p:cNvSpPr/>
            <p:nvPr/>
          </p:nvSpPr>
          <p:spPr>
            <a:xfrm>
              <a:off x="3115917" y="3417258"/>
              <a:ext cx="150603" cy="74195"/>
            </a:xfrm>
            <a:custGeom>
              <a:avLst/>
              <a:gdLst/>
              <a:ahLst/>
              <a:cxnLst/>
              <a:rect l="l" t="t" r="r" b="b"/>
              <a:pathLst>
                <a:path w="150603" h="74195" extrusionOk="0">
                  <a:moveTo>
                    <a:pt x="0" y="0"/>
                  </a:moveTo>
                  <a:lnTo>
                    <a:pt x="150604" y="0"/>
                  </a:lnTo>
                  <a:lnTo>
                    <a:pt x="150604" y="74196"/>
                  </a:lnTo>
                  <a:lnTo>
                    <a:pt x="0" y="74196"/>
                  </a:lnTo>
                  <a:close/>
                </a:path>
              </a:pathLst>
            </a:custGeom>
            <a:solidFill>
              <a:schemeClr val="l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59" name="Google Shape;679;p13">
              <a:extLst>
                <a:ext uri="{FF2B5EF4-FFF2-40B4-BE49-F238E27FC236}">
                  <a16:creationId xmlns:a16="http://schemas.microsoft.com/office/drawing/2014/main" id="{ACAB7A4E-E89C-B376-A7B4-E8601FA4AC61}"/>
                </a:ext>
              </a:extLst>
            </p:cNvPr>
            <p:cNvSpPr/>
            <p:nvPr/>
          </p:nvSpPr>
          <p:spPr>
            <a:xfrm>
              <a:off x="2761190" y="3551610"/>
              <a:ext cx="150603" cy="74195"/>
            </a:xfrm>
            <a:custGeom>
              <a:avLst/>
              <a:gdLst/>
              <a:ahLst/>
              <a:cxnLst/>
              <a:rect l="l" t="t" r="r" b="b"/>
              <a:pathLst>
                <a:path w="150603" h="74195" extrusionOk="0">
                  <a:moveTo>
                    <a:pt x="0" y="0"/>
                  </a:moveTo>
                  <a:lnTo>
                    <a:pt x="150604" y="0"/>
                  </a:lnTo>
                  <a:lnTo>
                    <a:pt x="150604" y="74196"/>
                  </a:lnTo>
                  <a:lnTo>
                    <a:pt x="0" y="74196"/>
                  </a:lnTo>
                  <a:close/>
                </a:path>
              </a:pathLst>
            </a:custGeom>
            <a:solidFill>
              <a:schemeClr val="l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60" name="Google Shape;680;p13">
              <a:extLst>
                <a:ext uri="{FF2B5EF4-FFF2-40B4-BE49-F238E27FC236}">
                  <a16:creationId xmlns:a16="http://schemas.microsoft.com/office/drawing/2014/main" id="{F9C15275-F9B1-EDEE-EAD6-0F9FE6F2B5C9}"/>
                </a:ext>
              </a:extLst>
            </p:cNvPr>
            <p:cNvSpPr/>
            <p:nvPr/>
          </p:nvSpPr>
          <p:spPr>
            <a:xfrm>
              <a:off x="2938596" y="3551610"/>
              <a:ext cx="150603" cy="74195"/>
            </a:xfrm>
            <a:custGeom>
              <a:avLst/>
              <a:gdLst/>
              <a:ahLst/>
              <a:cxnLst/>
              <a:rect l="l" t="t" r="r" b="b"/>
              <a:pathLst>
                <a:path w="150603" h="74195" extrusionOk="0">
                  <a:moveTo>
                    <a:pt x="0" y="0"/>
                  </a:moveTo>
                  <a:lnTo>
                    <a:pt x="150604" y="0"/>
                  </a:lnTo>
                  <a:lnTo>
                    <a:pt x="150604" y="74196"/>
                  </a:lnTo>
                  <a:lnTo>
                    <a:pt x="0" y="74196"/>
                  </a:lnTo>
                  <a:close/>
                </a:path>
              </a:pathLst>
            </a:custGeom>
            <a:solidFill>
              <a:schemeClr val="l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61" name="Google Shape;681;p13">
              <a:extLst>
                <a:ext uri="{FF2B5EF4-FFF2-40B4-BE49-F238E27FC236}">
                  <a16:creationId xmlns:a16="http://schemas.microsoft.com/office/drawing/2014/main" id="{D133A790-25B2-434E-1104-FE5FE18D3209}"/>
                </a:ext>
              </a:extLst>
            </p:cNvPr>
            <p:cNvSpPr/>
            <p:nvPr/>
          </p:nvSpPr>
          <p:spPr>
            <a:xfrm>
              <a:off x="3115917" y="3551610"/>
              <a:ext cx="150603" cy="74195"/>
            </a:xfrm>
            <a:custGeom>
              <a:avLst/>
              <a:gdLst/>
              <a:ahLst/>
              <a:cxnLst/>
              <a:rect l="l" t="t" r="r" b="b"/>
              <a:pathLst>
                <a:path w="150603" h="74195" extrusionOk="0">
                  <a:moveTo>
                    <a:pt x="0" y="0"/>
                  </a:moveTo>
                  <a:lnTo>
                    <a:pt x="150604" y="0"/>
                  </a:lnTo>
                  <a:lnTo>
                    <a:pt x="150604" y="74196"/>
                  </a:lnTo>
                  <a:lnTo>
                    <a:pt x="0" y="74196"/>
                  </a:lnTo>
                  <a:close/>
                </a:path>
              </a:pathLst>
            </a:custGeom>
            <a:solidFill>
              <a:schemeClr val="l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62" name="Google Shape;682;p13">
              <a:extLst>
                <a:ext uri="{FF2B5EF4-FFF2-40B4-BE49-F238E27FC236}">
                  <a16:creationId xmlns:a16="http://schemas.microsoft.com/office/drawing/2014/main" id="{46394FF4-4B73-92BD-EC57-933AF5253DBE}"/>
                </a:ext>
              </a:extLst>
            </p:cNvPr>
            <p:cNvSpPr/>
            <p:nvPr/>
          </p:nvSpPr>
          <p:spPr>
            <a:xfrm>
              <a:off x="2761190" y="3685962"/>
              <a:ext cx="150603" cy="74195"/>
            </a:xfrm>
            <a:custGeom>
              <a:avLst/>
              <a:gdLst/>
              <a:ahLst/>
              <a:cxnLst/>
              <a:rect l="l" t="t" r="r" b="b"/>
              <a:pathLst>
                <a:path w="150603" h="74195" extrusionOk="0">
                  <a:moveTo>
                    <a:pt x="0" y="0"/>
                  </a:moveTo>
                  <a:lnTo>
                    <a:pt x="150604" y="0"/>
                  </a:lnTo>
                  <a:lnTo>
                    <a:pt x="150604" y="74196"/>
                  </a:lnTo>
                  <a:lnTo>
                    <a:pt x="0" y="74196"/>
                  </a:lnTo>
                  <a:close/>
                </a:path>
              </a:pathLst>
            </a:custGeom>
            <a:solidFill>
              <a:schemeClr val="l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63" name="Google Shape;683;p13">
              <a:extLst>
                <a:ext uri="{FF2B5EF4-FFF2-40B4-BE49-F238E27FC236}">
                  <a16:creationId xmlns:a16="http://schemas.microsoft.com/office/drawing/2014/main" id="{6119EB2A-324E-6FEC-95BE-A6869DAD7205}"/>
                </a:ext>
              </a:extLst>
            </p:cNvPr>
            <p:cNvSpPr/>
            <p:nvPr/>
          </p:nvSpPr>
          <p:spPr>
            <a:xfrm>
              <a:off x="2938596" y="3685962"/>
              <a:ext cx="150603" cy="74195"/>
            </a:xfrm>
            <a:custGeom>
              <a:avLst/>
              <a:gdLst/>
              <a:ahLst/>
              <a:cxnLst/>
              <a:rect l="l" t="t" r="r" b="b"/>
              <a:pathLst>
                <a:path w="150603" h="74195" extrusionOk="0">
                  <a:moveTo>
                    <a:pt x="0" y="0"/>
                  </a:moveTo>
                  <a:lnTo>
                    <a:pt x="150604" y="0"/>
                  </a:lnTo>
                  <a:lnTo>
                    <a:pt x="150604" y="74196"/>
                  </a:lnTo>
                  <a:lnTo>
                    <a:pt x="0" y="74196"/>
                  </a:lnTo>
                  <a:close/>
                </a:path>
              </a:pathLst>
            </a:custGeom>
            <a:solidFill>
              <a:schemeClr val="l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408" name="Google Shape;684;p13">
              <a:extLst>
                <a:ext uri="{FF2B5EF4-FFF2-40B4-BE49-F238E27FC236}">
                  <a16:creationId xmlns:a16="http://schemas.microsoft.com/office/drawing/2014/main" id="{6F11603C-FC8B-C904-BC3D-2DA76EAAB169}"/>
                </a:ext>
              </a:extLst>
            </p:cNvPr>
            <p:cNvSpPr/>
            <p:nvPr/>
          </p:nvSpPr>
          <p:spPr>
            <a:xfrm>
              <a:off x="3115917" y="3685962"/>
              <a:ext cx="150603" cy="74195"/>
            </a:xfrm>
            <a:custGeom>
              <a:avLst/>
              <a:gdLst/>
              <a:ahLst/>
              <a:cxnLst/>
              <a:rect l="l" t="t" r="r" b="b"/>
              <a:pathLst>
                <a:path w="150603" h="74195" extrusionOk="0">
                  <a:moveTo>
                    <a:pt x="0" y="0"/>
                  </a:moveTo>
                  <a:lnTo>
                    <a:pt x="150604" y="0"/>
                  </a:lnTo>
                  <a:lnTo>
                    <a:pt x="150604" y="74196"/>
                  </a:lnTo>
                  <a:lnTo>
                    <a:pt x="0" y="74196"/>
                  </a:lnTo>
                  <a:close/>
                </a:path>
              </a:pathLst>
            </a:custGeom>
            <a:solidFill>
              <a:schemeClr val="l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409" name="Google Shape;685;p13">
              <a:extLst>
                <a:ext uri="{FF2B5EF4-FFF2-40B4-BE49-F238E27FC236}">
                  <a16:creationId xmlns:a16="http://schemas.microsoft.com/office/drawing/2014/main" id="{3DE70311-040E-74F8-7EF3-3FCB43A11912}"/>
                </a:ext>
              </a:extLst>
            </p:cNvPr>
            <p:cNvSpPr/>
            <p:nvPr/>
          </p:nvSpPr>
          <p:spPr>
            <a:xfrm>
              <a:off x="2761190" y="3820314"/>
              <a:ext cx="150603" cy="74195"/>
            </a:xfrm>
            <a:custGeom>
              <a:avLst/>
              <a:gdLst/>
              <a:ahLst/>
              <a:cxnLst/>
              <a:rect l="l" t="t" r="r" b="b"/>
              <a:pathLst>
                <a:path w="150603" h="74195" extrusionOk="0">
                  <a:moveTo>
                    <a:pt x="0" y="0"/>
                  </a:moveTo>
                  <a:lnTo>
                    <a:pt x="150604" y="0"/>
                  </a:lnTo>
                  <a:lnTo>
                    <a:pt x="150604" y="74196"/>
                  </a:lnTo>
                  <a:lnTo>
                    <a:pt x="0" y="74196"/>
                  </a:lnTo>
                  <a:close/>
                </a:path>
              </a:pathLst>
            </a:custGeom>
            <a:solidFill>
              <a:schemeClr val="l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410" name="Google Shape;686;p13">
              <a:extLst>
                <a:ext uri="{FF2B5EF4-FFF2-40B4-BE49-F238E27FC236}">
                  <a16:creationId xmlns:a16="http://schemas.microsoft.com/office/drawing/2014/main" id="{E89C913F-64E9-10D9-AC96-40831F45E7F5}"/>
                </a:ext>
              </a:extLst>
            </p:cNvPr>
            <p:cNvSpPr/>
            <p:nvPr/>
          </p:nvSpPr>
          <p:spPr>
            <a:xfrm>
              <a:off x="2938596" y="3820314"/>
              <a:ext cx="150603" cy="74195"/>
            </a:xfrm>
            <a:custGeom>
              <a:avLst/>
              <a:gdLst/>
              <a:ahLst/>
              <a:cxnLst/>
              <a:rect l="l" t="t" r="r" b="b"/>
              <a:pathLst>
                <a:path w="150603" h="74195" extrusionOk="0">
                  <a:moveTo>
                    <a:pt x="0" y="0"/>
                  </a:moveTo>
                  <a:lnTo>
                    <a:pt x="150604" y="0"/>
                  </a:lnTo>
                  <a:lnTo>
                    <a:pt x="150604" y="74196"/>
                  </a:lnTo>
                  <a:lnTo>
                    <a:pt x="0" y="74196"/>
                  </a:lnTo>
                  <a:close/>
                </a:path>
              </a:pathLst>
            </a:custGeom>
            <a:solidFill>
              <a:schemeClr val="l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411" name="Google Shape;687;p13">
              <a:extLst>
                <a:ext uri="{FF2B5EF4-FFF2-40B4-BE49-F238E27FC236}">
                  <a16:creationId xmlns:a16="http://schemas.microsoft.com/office/drawing/2014/main" id="{57C713BB-D078-2129-FEEC-C678CD70C2F5}"/>
                </a:ext>
              </a:extLst>
            </p:cNvPr>
            <p:cNvSpPr/>
            <p:nvPr/>
          </p:nvSpPr>
          <p:spPr>
            <a:xfrm>
              <a:off x="3115917" y="3820314"/>
              <a:ext cx="150603" cy="74195"/>
            </a:xfrm>
            <a:custGeom>
              <a:avLst/>
              <a:gdLst/>
              <a:ahLst/>
              <a:cxnLst/>
              <a:rect l="l" t="t" r="r" b="b"/>
              <a:pathLst>
                <a:path w="150603" h="74195" extrusionOk="0">
                  <a:moveTo>
                    <a:pt x="0" y="0"/>
                  </a:moveTo>
                  <a:lnTo>
                    <a:pt x="150604" y="0"/>
                  </a:lnTo>
                  <a:lnTo>
                    <a:pt x="150604" y="74196"/>
                  </a:lnTo>
                  <a:lnTo>
                    <a:pt x="0" y="74196"/>
                  </a:lnTo>
                  <a:close/>
                </a:path>
              </a:pathLst>
            </a:custGeom>
            <a:solidFill>
              <a:schemeClr val="l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grpSp>
      <p:grpSp>
        <p:nvGrpSpPr>
          <p:cNvPr id="11" name="Google Shape;841;p38">
            <a:extLst>
              <a:ext uri="{FF2B5EF4-FFF2-40B4-BE49-F238E27FC236}">
                <a16:creationId xmlns:a16="http://schemas.microsoft.com/office/drawing/2014/main" id="{95537012-66CA-C6F1-76EC-00C629335167}"/>
              </a:ext>
            </a:extLst>
          </p:cNvPr>
          <p:cNvGrpSpPr/>
          <p:nvPr/>
        </p:nvGrpSpPr>
        <p:grpSpPr>
          <a:xfrm flipH="1">
            <a:off x="7549738" y="822215"/>
            <a:ext cx="1998357" cy="1382839"/>
            <a:chOff x="2117494" y="4200123"/>
            <a:chExt cx="541625" cy="478774"/>
          </a:xfrm>
        </p:grpSpPr>
        <p:sp>
          <p:nvSpPr>
            <p:cNvPr id="12" name="Google Shape;842;p38">
              <a:extLst>
                <a:ext uri="{FF2B5EF4-FFF2-40B4-BE49-F238E27FC236}">
                  <a16:creationId xmlns:a16="http://schemas.microsoft.com/office/drawing/2014/main" id="{8EED5B64-86FB-9BEC-F94E-66B0C61322BA}"/>
                </a:ext>
              </a:extLst>
            </p:cNvPr>
            <p:cNvSpPr/>
            <p:nvPr/>
          </p:nvSpPr>
          <p:spPr>
            <a:xfrm>
              <a:off x="2117494" y="4200123"/>
              <a:ext cx="322032" cy="478774"/>
            </a:xfrm>
            <a:custGeom>
              <a:avLst/>
              <a:gdLst/>
              <a:ahLst/>
              <a:cxnLst/>
              <a:rect l="l" t="t" r="r" b="b"/>
              <a:pathLst>
                <a:path w="5011" h="7450" extrusionOk="0">
                  <a:moveTo>
                    <a:pt x="97" y="0"/>
                  </a:moveTo>
                  <a:lnTo>
                    <a:pt x="1" y="7449"/>
                  </a:lnTo>
                  <a:lnTo>
                    <a:pt x="5011" y="7449"/>
                  </a:lnTo>
                  <a:lnTo>
                    <a:pt x="4685" y="1250"/>
                  </a:lnTo>
                  <a:lnTo>
                    <a:pt x="97" y="0"/>
                  </a:lnTo>
                  <a:close/>
                </a:path>
              </a:pathLst>
            </a:custGeom>
            <a:solidFill>
              <a:srgbClr val="F4B44D"/>
            </a:solidFill>
            <a:ln>
              <a:noFill/>
            </a:ln>
          </p:spPr>
          <p:txBody>
            <a:bodyPr spcFirstLastPara="1" wrap="square" lIns="162533" tIns="162533" rIns="162533" bIns="162533" anchor="ctr" anchorCtr="0">
              <a:noAutofit/>
            </a:bodyPr>
            <a:lstStyle/>
            <a:p>
              <a:pPr defTabSz="1625519">
                <a:defRPr/>
              </a:pPr>
              <a:endParaRPr sz="2489" kern="0">
                <a:solidFill>
                  <a:sysClr val="windowText" lastClr="000000"/>
                </a:solidFill>
                <a:latin typeface="Arial"/>
                <a:cs typeface="Arial"/>
                <a:sym typeface="Arial"/>
              </a:endParaRPr>
            </a:p>
          </p:txBody>
        </p:sp>
        <p:sp>
          <p:nvSpPr>
            <p:cNvPr id="13" name="Google Shape;843;p38">
              <a:extLst>
                <a:ext uri="{FF2B5EF4-FFF2-40B4-BE49-F238E27FC236}">
                  <a16:creationId xmlns:a16="http://schemas.microsoft.com/office/drawing/2014/main" id="{A8F8E8F8-CF77-B2AD-AF45-987E99560D17}"/>
                </a:ext>
              </a:extLst>
            </p:cNvPr>
            <p:cNvSpPr/>
            <p:nvPr/>
          </p:nvSpPr>
          <p:spPr>
            <a:xfrm>
              <a:off x="2117494" y="4200123"/>
              <a:ext cx="322032" cy="478774"/>
            </a:xfrm>
            <a:custGeom>
              <a:avLst/>
              <a:gdLst/>
              <a:ahLst/>
              <a:cxnLst/>
              <a:rect l="l" t="t" r="r" b="b"/>
              <a:pathLst>
                <a:path w="5011" h="7450" extrusionOk="0">
                  <a:moveTo>
                    <a:pt x="97" y="0"/>
                  </a:moveTo>
                  <a:lnTo>
                    <a:pt x="1" y="7449"/>
                  </a:lnTo>
                  <a:lnTo>
                    <a:pt x="5011" y="7449"/>
                  </a:lnTo>
                  <a:lnTo>
                    <a:pt x="4685" y="1250"/>
                  </a:lnTo>
                  <a:lnTo>
                    <a:pt x="97" y="0"/>
                  </a:lnTo>
                  <a:close/>
                </a:path>
              </a:pathLst>
            </a:custGeom>
            <a:solidFill>
              <a:srgbClr val="CA9744"/>
            </a:solidFill>
            <a:ln>
              <a:noFill/>
            </a:ln>
          </p:spPr>
          <p:txBody>
            <a:bodyPr spcFirstLastPara="1" wrap="square" lIns="162533" tIns="162533" rIns="162533" bIns="162533" anchor="ctr" anchorCtr="0">
              <a:noAutofit/>
            </a:bodyPr>
            <a:lstStyle/>
            <a:p>
              <a:pPr defTabSz="1625519">
                <a:defRPr/>
              </a:pPr>
              <a:endParaRPr sz="2489" kern="0">
                <a:solidFill>
                  <a:sysClr val="windowText" lastClr="000000"/>
                </a:solidFill>
                <a:latin typeface="Arial"/>
                <a:cs typeface="Arial"/>
                <a:sym typeface="Arial"/>
              </a:endParaRPr>
            </a:p>
          </p:txBody>
        </p:sp>
        <p:sp>
          <p:nvSpPr>
            <p:cNvPr id="14" name="Google Shape;844;p38">
              <a:extLst>
                <a:ext uri="{FF2B5EF4-FFF2-40B4-BE49-F238E27FC236}">
                  <a16:creationId xmlns:a16="http://schemas.microsoft.com/office/drawing/2014/main" id="{70B28406-4893-9CB5-DCB3-6E976D507E8A}"/>
                </a:ext>
              </a:extLst>
            </p:cNvPr>
            <p:cNvSpPr/>
            <p:nvPr/>
          </p:nvSpPr>
          <p:spPr>
            <a:xfrm>
              <a:off x="2123728" y="4200123"/>
              <a:ext cx="535392" cy="478774"/>
            </a:xfrm>
            <a:custGeom>
              <a:avLst/>
              <a:gdLst/>
              <a:ahLst/>
              <a:cxnLst/>
              <a:rect l="l" t="t" r="r" b="b"/>
              <a:pathLst>
                <a:path w="8331" h="7450" extrusionOk="0">
                  <a:moveTo>
                    <a:pt x="0" y="0"/>
                  </a:moveTo>
                  <a:lnTo>
                    <a:pt x="2240" y="7449"/>
                  </a:lnTo>
                  <a:lnTo>
                    <a:pt x="8330" y="7449"/>
                  </a:lnTo>
                  <a:lnTo>
                    <a:pt x="6018" y="495"/>
                  </a:lnTo>
                  <a:lnTo>
                    <a:pt x="0" y="0"/>
                  </a:lnTo>
                  <a:close/>
                </a:path>
              </a:pathLst>
            </a:custGeom>
            <a:solidFill>
              <a:srgbClr val="F4B44D"/>
            </a:solidFill>
            <a:ln>
              <a:noFill/>
            </a:ln>
          </p:spPr>
          <p:txBody>
            <a:bodyPr spcFirstLastPara="1" wrap="square" lIns="162533" tIns="162533" rIns="162533" bIns="162533" anchor="ctr" anchorCtr="0">
              <a:noAutofit/>
            </a:bodyPr>
            <a:lstStyle/>
            <a:p>
              <a:pPr defTabSz="1625519">
                <a:defRPr/>
              </a:pPr>
              <a:endParaRPr sz="2489" kern="0">
                <a:solidFill>
                  <a:sysClr val="windowText" lastClr="000000"/>
                </a:solidFill>
                <a:latin typeface="Arial"/>
                <a:cs typeface="Arial"/>
                <a:sym typeface="Arial"/>
              </a:endParaRPr>
            </a:p>
          </p:txBody>
        </p:sp>
      </p:grpSp>
      <p:sp>
        <p:nvSpPr>
          <p:cNvPr id="15" name="TextBox 14">
            <a:extLst>
              <a:ext uri="{FF2B5EF4-FFF2-40B4-BE49-F238E27FC236}">
                <a16:creationId xmlns:a16="http://schemas.microsoft.com/office/drawing/2014/main" id="{21D2F362-35F7-8EF9-A9EF-F38C26B30299}"/>
              </a:ext>
            </a:extLst>
          </p:cNvPr>
          <p:cNvSpPr txBox="1"/>
          <p:nvPr/>
        </p:nvSpPr>
        <p:spPr>
          <a:xfrm>
            <a:off x="5889456" y="2439853"/>
            <a:ext cx="5670485" cy="2451890"/>
          </a:xfrm>
          <a:prstGeom prst="rect">
            <a:avLst/>
          </a:prstGeom>
          <a:noFill/>
        </p:spPr>
        <p:txBody>
          <a:bodyPr wrap="square">
            <a:spAutoFit/>
          </a:bodyPr>
          <a:lstStyle/>
          <a:p>
            <a:pPr algn="ctr" defTabSz="1219170">
              <a:buClr>
                <a:srgbClr val="000000"/>
              </a:buClr>
            </a:pPr>
            <a:r>
              <a:rPr lang="en-US" sz="15333" b="1" kern="0" dirty="0" err="1">
                <a:solidFill>
                  <a:srgbClr val="FFFFFF"/>
                </a:solidFill>
                <a:latin typeface="Times New Roman" panose="02020603050405020304" pitchFamily="18" charset="0"/>
                <a:cs typeface="Times New Roman" panose="02020603050405020304" pitchFamily="18" charset="0"/>
                <a:sym typeface="Arial"/>
              </a:rPr>
              <a:t>Câu</a:t>
            </a:r>
            <a:r>
              <a:rPr lang="en-US" sz="15333" b="1" kern="0" dirty="0">
                <a:solidFill>
                  <a:srgbClr val="FFFFFF"/>
                </a:solidFill>
                <a:latin typeface="Times New Roman" panose="02020603050405020304" pitchFamily="18" charset="0"/>
                <a:cs typeface="Times New Roman" panose="02020603050405020304" pitchFamily="18" charset="0"/>
                <a:sym typeface="Arial"/>
              </a:rPr>
              <a:t> 1</a:t>
            </a:r>
            <a:endParaRPr lang="en-SG" sz="15333" kern="0" dirty="0">
              <a:solidFill>
                <a:srgbClr val="FFFFFF"/>
              </a:solidFill>
              <a:latin typeface="Times New Roman" panose="02020603050405020304" pitchFamily="18" charset="0"/>
              <a:cs typeface="Times New Roman" panose="02020603050405020304" pitchFamily="18" charset="0"/>
              <a:sym typeface="Arial"/>
            </a:endParaRPr>
          </a:p>
        </p:txBody>
      </p:sp>
      <p:pic>
        <p:nvPicPr>
          <p:cNvPr id="16" name="Picture 15" descr="A number on a black background&#10;&#10;Description automatically generated">
            <a:extLst>
              <a:ext uri="{FF2B5EF4-FFF2-40B4-BE49-F238E27FC236}">
                <a16:creationId xmlns:a16="http://schemas.microsoft.com/office/drawing/2014/main" id="{77287100-C878-E8EA-CB86-178F98E7BD56}"/>
              </a:ext>
            </a:extLst>
          </p:cNvPr>
          <p:cNvPicPr>
            <a:picLocks noChangeAspect="1"/>
          </p:cNvPicPr>
          <p:nvPr/>
        </p:nvPicPr>
        <p:blipFill>
          <a:blip r:embed="rId3"/>
          <a:stretch>
            <a:fillRect/>
          </a:stretch>
        </p:blipFill>
        <p:spPr>
          <a:xfrm>
            <a:off x="7190989" y="542027"/>
            <a:ext cx="3053351" cy="2344388"/>
          </a:xfrm>
          <a:prstGeom prst="rect">
            <a:avLst/>
          </a:prstGeom>
        </p:spPr>
      </p:pic>
      <p:grpSp>
        <p:nvGrpSpPr>
          <p:cNvPr id="3" name="Group 2">
            <a:extLst>
              <a:ext uri="{FF2B5EF4-FFF2-40B4-BE49-F238E27FC236}">
                <a16:creationId xmlns:a16="http://schemas.microsoft.com/office/drawing/2014/main" id="{01624142-F624-EF59-6E1B-A4A07A54D8E9}"/>
              </a:ext>
            </a:extLst>
          </p:cNvPr>
          <p:cNvGrpSpPr/>
          <p:nvPr/>
        </p:nvGrpSpPr>
        <p:grpSpPr>
          <a:xfrm>
            <a:off x="648272" y="760772"/>
            <a:ext cx="5447727" cy="5907080"/>
            <a:chOff x="7847626" y="1212559"/>
            <a:chExt cx="3441607" cy="3868413"/>
          </a:xfrm>
        </p:grpSpPr>
        <p:pic>
          <p:nvPicPr>
            <p:cNvPr id="4" name="Google Shape;1129;p57">
              <a:extLst>
                <a:ext uri="{FF2B5EF4-FFF2-40B4-BE49-F238E27FC236}">
                  <a16:creationId xmlns:a16="http://schemas.microsoft.com/office/drawing/2014/main" id="{F92E9A29-48A3-A8F8-44BD-8F371D198773}"/>
                </a:ext>
              </a:extLst>
            </p:cNvPr>
            <p:cNvPicPr preferRelativeResize="0"/>
            <p:nvPr/>
          </p:nvPicPr>
          <p:blipFill>
            <a:blip r:embed="rId4">
              <a:alphaModFix/>
            </a:blip>
            <a:stretch>
              <a:fillRect/>
            </a:stretch>
          </p:blipFill>
          <p:spPr>
            <a:xfrm>
              <a:off x="7847626" y="2098223"/>
              <a:ext cx="3441607" cy="2982749"/>
            </a:xfrm>
            <a:prstGeom prst="rect">
              <a:avLst/>
            </a:prstGeom>
            <a:noFill/>
            <a:ln>
              <a:noFill/>
            </a:ln>
          </p:spPr>
        </p:pic>
        <p:grpSp>
          <p:nvGrpSpPr>
            <p:cNvPr id="5" name="Google Shape;1136;p57">
              <a:extLst>
                <a:ext uri="{FF2B5EF4-FFF2-40B4-BE49-F238E27FC236}">
                  <a16:creationId xmlns:a16="http://schemas.microsoft.com/office/drawing/2014/main" id="{59204CAE-A5FC-EF83-D0AB-E8E619147567}"/>
                </a:ext>
              </a:extLst>
            </p:cNvPr>
            <p:cNvGrpSpPr/>
            <p:nvPr/>
          </p:nvGrpSpPr>
          <p:grpSpPr>
            <a:xfrm>
              <a:off x="8035335" y="1212559"/>
              <a:ext cx="2360092" cy="2982736"/>
              <a:chOff x="5878675" y="2214075"/>
              <a:chExt cx="881750" cy="1114375"/>
            </a:xfrm>
          </p:grpSpPr>
          <p:sp>
            <p:nvSpPr>
              <p:cNvPr id="6" name="Google Shape;1137;p57">
                <a:extLst>
                  <a:ext uri="{FF2B5EF4-FFF2-40B4-BE49-F238E27FC236}">
                    <a16:creationId xmlns:a16="http://schemas.microsoft.com/office/drawing/2014/main" id="{7EC1B6C7-632B-22CB-BE85-C82D12CF914B}"/>
                  </a:ext>
                </a:extLst>
              </p:cNvPr>
              <p:cNvSpPr/>
              <p:nvPr/>
            </p:nvSpPr>
            <p:spPr>
              <a:xfrm>
                <a:off x="5880225" y="2214075"/>
                <a:ext cx="879000" cy="1114375"/>
              </a:xfrm>
              <a:custGeom>
                <a:avLst/>
                <a:gdLst/>
                <a:ahLst/>
                <a:cxnLst/>
                <a:rect l="l" t="t" r="r" b="b"/>
                <a:pathLst>
                  <a:path w="35160" h="44575" extrusionOk="0">
                    <a:moveTo>
                      <a:pt x="35084" y="7064"/>
                    </a:moveTo>
                    <a:cubicBezTo>
                      <a:pt x="35159" y="7256"/>
                      <a:pt x="35152" y="7482"/>
                      <a:pt x="35084" y="7688"/>
                    </a:cubicBezTo>
                    <a:cubicBezTo>
                      <a:pt x="34967" y="8044"/>
                      <a:pt x="34693" y="8380"/>
                      <a:pt x="34425" y="8641"/>
                    </a:cubicBezTo>
                    <a:cubicBezTo>
                      <a:pt x="33918" y="9142"/>
                      <a:pt x="33314" y="9581"/>
                      <a:pt x="32718" y="9971"/>
                    </a:cubicBezTo>
                    <a:cubicBezTo>
                      <a:pt x="31916" y="10499"/>
                      <a:pt x="31065" y="10959"/>
                      <a:pt x="30194" y="11363"/>
                    </a:cubicBezTo>
                    <a:cubicBezTo>
                      <a:pt x="28823" y="12001"/>
                      <a:pt x="27383" y="12516"/>
                      <a:pt x="25901" y="12872"/>
                    </a:cubicBezTo>
                    <a:cubicBezTo>
                      <a:pt x="25895" y="13105"/>
                      <a:pt x="25881" y="13338"/>
                      <a:pt x="25874" y="13572"/>
                    </a:cubicBezTo>
                    <a:cubicBezTo>
                      <a:pt x="25867" y="13674"/>
                      <a:pt x="25860" y="13777"/>
                      <a:pt x="25860" y="13887"/>
                    </a:cubicBezTo>
                    <a:cubicBezTo>
                      <a:pt x="25826" y="14758"/>
                      <a:pt x="25572" y="15492"/>
                      <a:pt x="24838" y="16013"/>
                    </a:cubicBezTo>
                    <a:cubicBezTo>
                      <a:pt x="24681" y="16116"/>
                      <a:pt x="24523" y="16205"/>
                      <a:pt x="24358" y="16301"/>
                    </a:cubicBezTo>
                    <a:cubicBezTo>
                      <a:pt x="24331" y="16315"/>
                      <a:pt x="24297" y="16335"/>
                      <a:pt x="24262" y="16349"/>
                    </a:cubicBezTo>
                    <a:cubicBezTo>
                      <a:pt x="24146" y="17096"/>
                      <a:pt x="23878" y="17700"/>
                      <a:pt x="23474" y="18509"/>
                    </a:cubicBezTo>
                    <a:cubicBezTo>
                      <a:pt x="23337" y="18790"/>
                      <a:pt x="23165" y="19058"/>
                      <a:pt x="22987" y="19325"/>
                    </a:cubicBezTo>
                    <a:cubicBezTo>
                      <a:pt x="23350" y="19606"/>
                      <a:pt x="23707" y="19894"/>
                      <a:pt x="24064" y="20189"/>
                    </a:cubicBezTo>
                    <a:cubicBezTo>
                      <a:pt x="24276" y="20361"/>
                      <a:pt x="24509" y="20525"/>
                      <a:pt x="24729" y="20690"/>
                    </a:cubicBezTo>
                    <a:cubicBezTo>
                      <a:pt x="25133" y="20992"/>
                      <a:pt x="25545" y="21293"/>
                      <a:pt x="25949" y="21595"/>
                    </a:cubicBezTo>
                    <a:cubicBezTo>
                      <a:pt x="26395" y="21917"/>
                      <a:pt x="26834" y="22246"/>
                      <a:pt x="27280" y="22576"/>
                    </a:cubicBezTo>
                    <a:cubicBezTo>
                      <a:pt x="27424" y="22679"/>
                      <a:pt x="27575" y="22788"/>
                      <a:pt x="27719" y="22898"/>
                    </a:cubicBezTo>
                    <a:cubicBezTo>
                      <a:pt x="27870" y="23015"/>
                      <a:pt x="28055" y="23117"/>
                      <a:pt x="28034" y="23357"/>
                    </a:cubicBezTo>
                    <a:cubicBezTo>
                      <a:pt x="28027" y="23481"/>
                      <a:pt x="27959" y="23570"/>
                      <a:pt x="27876" y="23645"/>
                    </a:cubicBezTo>
                    <a:cubicBezTo>
                      <a:pt x="29385" y="24407"/>
                      <a:pt x="31024" y="25552"/>
                      <a:pt x="31415" y="26999"/>
                    </a:cubicBezTo>
                    <a:lnTo>
                      <a:pt x="33554" y="34981"/>
                    </a:lnTo>
                    <a:cubicBezTo>
                      <a:pt x="33602" y="35152"/>
                      <a:pt x="33527" y="35324"/>
                      <a:pt x="33376" y="35413"/>
                    </a:cubicBezTo>
                    <a:lnTo>
                      <a:pt x="17638" y="44506"/>
                    </a:lnTo>
                    <a:cubicBezTo>
                      <a:pt x="17515" y="44575"/>
                      <a:pt x="17377" y="44575"/>
                      <a:pt x="17254" y="44506"/>
                    </a:cubicBezTo>
                    <a:lnTo>
                      <a:pt x="1509" y="35413"/>
                    </a:lnTo>
                    <a:cubicBezTo>
                      <a:pt x="1358" y="35324"/>
                      <a:pt x="1289" y="35152"/>
                      <a:pt x="1337" y="34981"/>
                    </a:cubicBezTo>
                    <a:lnTo>
                      <a:pt x="3477" y="26999"/>
                    </a:lnTo>
                    <a:cubicBezTo>
                      <a:pt x="3875" y="25524"/>
                      <a:pt x="5514" y="24359"/>
                      <a:pt x="6988" y="23591"/>
                    </a:cubicBezTo>
                    <a:cubicBezTo>
                      <a:pt x="6913" y="23522"/>
                      <a:pt x="6865" y="23440"/>
                      <a:pt x="6858" y="23330"/>
                    </a:cubicBezTo>
                    <a:cubicBezTo>
                      <a:pt x="6837" y="23090"/>
                      <a:pt x="7022" y="22987"/>
                      <a:pt x="7173" y="22871"/>
                    </a:cubicBezTo>
                    <a:cubicBezTo>
                      <a:pt x="7324" y="22761"/>
                      <a:pt x="7468" y="22651"/>
                      <a:pt x="7619" y="22541"/>
                    </a:cubicBezTo>
                    <a:cubicBezTo>
                      <a:pt x="8058" y="22219"/>
                      <a:pt x="8504" y="21897"/>
                      <a:pt x="8949" y="21574"/>
                    </a:cubicBezTo>
                    <a:cubicBezTo>
                      <a:pt x="9361" y="21273"/>
                      <a:pt x="9772" y="20971"/>
                      <a:pt x="10177" y="20676"/>
                    </a:cubicBezTo>
                    <a:cubicBezTo>
                      <a:pt x="10396" y="20512"/>
                      <a:pt x="10636" y="20347"/>
                      <a:pt x="10849" y="20175"/>
                    </a:cubicBezTo>
                    <a:cubicBezTo>
                      <a:pt x="11226" y="19867"/>
                      <a:pt x="11610" y="19558"/>
                      <a:pt x="12001" y="19257"/>
                    </a:cubicBezTo>
                    <a:cubicBezTo>
                      <a:pt x="11836" y="19010"/>
                      <a:pt x="11692" y="18763"/>
                      <a:pt x="11562" y="18509"/>
                    </a:cubicBezTo>
                    <a:cubicBezTo>
                      <a:pt x="11164" y="17720"/>
                      <a:pt x="10904" y="17124"/>
                      <a:pt x="10780" y="16404"/>
                    </a:cubicBezTo>
                    <a:cubicBezTo>
                      <a:pt x="10691" y="16383"/>
                      <a:pt x="10609" y="16349"/>
                      <a:pt x="10527" y="16301"/>
                    </a:cubicBezTo>
                    <a:cubicBezTo>
                      <a:pt x="10362" y="16205"/>
                      <a:pt x="10204" y="16116"/>
                      <a:pt x="10053" y="16013"/>
                    </a:cubicBezTo>
                    <a:cubicBezTo>
                      <a:pt x="9320" y="15492"/>
                      <a:pt x="9059" y="14758"/>
                      <a:pt x="9025" y="13887"/>
                    </a:cubicBezTo>
                    <a:cubicBezTo>
                      <a:pt x="9025" y="13777"/>
                      <a:pt x="9018" y="13674"/>
                      <a:pt x="9011" y="13572"/>
                    </a:cubicBezTo>
                    <a:cubicBezTo>
                      <a:pt x="9004" y="13318"/>
                      <a:pt x="8990" y="13064"/>
                      <a:pt x="8984" y="12810"/>
                    </a:cubicBezTo>
                    <a:cubicBezTo>
                      <a:pt x="7598" y="12454"/>
                      <a:pt x="6241" y="11967"/>
                      <a:pt x="4958" y="11363"/>
                    </a:cubicBezTo>
                    <a:cubicBezTo>
                      <a:pt x="4087" y="10959"/>
                      <a:pt x="3230" y="10499"/>
                      <a:pt x="2428" y="9971"/>
                    </a:cubicBezTo>
                    <a:cubicBezTo>
                      <a:pt x="1838" y="9581"/>
                      <a:pt x="1235" y="9142"/>
                      <a:pt x="727" y="8641"/>
                    </a:cubicBezTo>
                    <a:cubicBezTo>
                      <a:pt x="460" y="8380"/>
                      <a:pt x="185" y="8044"/>
                      <a:pt x="69" y="7688"/>
                    </a:cubicBezTo>
                    <a:cubicBezTo>
                      <a:pt x="14" y="7530"/>
                      <a:pt x="0" y="7366"/>
                      <a:pt x="28" y="7208"/>
                    </a:cubicBezTo>
                    <a:cubicBezTo>
                      <a:pt x="76" y="6837"/>
                      <a:pt x="329" y="6508"/>
                      <a:pt x="706" y="6385"/>
                    </a:cubicBezTo>
                    <a:cubicBezTo>
                      <a:pt x="2051" y="5932"/>
                      <a:pt x="3580" y="6097"/>
                      <a:pt x="4944" y="6392"/>
                    </a:cubicBezTo>
                    <a:cubicBezTo>
                      <a:pt x="6604" y="6755"/>
                      <a:pt x="8236" y="7345"/>
                      <a:pt x="9820" y="7983"/>
                    </a:cubicBezTo>
                    <a:cubicBezTo>
                      <a:pt x="10712" y="5802"/>
                      <a:pt x="11596" y="3621"/>
                      <a:pt x="12488" y="1447"/>
                    </a:cubicBezTo>
                    <a:cubicBezTo>
                      <a:pt x="12707" y="919"/>
                      <a:pt x="13050" y="487"/>
                      <a:pt x="13592" y="275"/>
                    </a:cubicBezTo>
                    <a:cubicBezTo>
                      <a:pt x="14285" y="0"/>
                      <a:pt x="15025" y="199"/>
                      <a:pt x="15711" y="398"/>
                    </a:cubicBezTo>
                    <a:cubicBezTo>
                      <a:pt x="16287" y="563"/>
                      <a:pt x="16897" y="762"/>
                      <a:pt x="17508" y="762"/>
                    </a:cubicBezTo>
                    <a:cubicBezTo>
                      <a:pt x="17686" y="762"/>
                      <a:pt x="17871" y="748"/>
                      <a:pt x="18049" y="727"/>
                    </a:cubicBezTo>
                    <a:cubicBezTo>
                      <a:pt x="18728" y="652"/>
                      <a:pt x="19393" y="474"/>
                      <a:pt x="20059" y="343"/>
                    </a:cubicBezTo>
                    <a:cubicBezTo>
                      <a:pt x="20758" y="213"/>
                      <a:pt x="21554" y="131"/>
                      <a:pt x="22164" y="576"/>
                    </a:cubicBezTo>
                    <a:cubicBezTo>
                      <a:pt x="22411" y="755"/>
                      <a:pt x="22589" y="995"/>
                      <a:pt x="22699" y="1276"/>
                    </a:cubicBezTo>
                    <a:cubicBezTo>
                      <a:pt x="23165" y="2407"/>
                      <a:pt x="23652" y="3539"/>
                      <a:pt x="24132" y="4670"/>
                    </a:cubicBezTo>
                    <a:cubicBezTo>
                      <a:pt x="24585" y="5747"/>
                      <a:pt x="25044" y="6831"/>
                      <a:pt x="25504" y="7907"/>
                    </a:cubicBezTo>
                    <a:cubicBezTo>
                      <a:pt x="27033" y="7297"/>
                      <a:pt x="28603" y="6741"/>
                      <a:pt x="30194" y="6392"/>
                    </a:cubicBezTo>
                    <a:cubicBezTo>
                      <a:pt x="31552" y="6097"/>
                      <a:pt x="33088" y="5932"/>
                      <a:pt x="34432" y="6385"/>
                    </a:cubicBezTo>
                    <a:cubicBezTo>
                      <a:pt x="34755" y="6495"/>
                      <a:pt x="34995" y="6755"/>
                      <a:pt x="35084" y="7064"/>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138;p57">
                <a:extLst>
                  <a:ext uri="{FF2B5EF4-FFF2-40B4-BE49-F238E27FC236}">
                    <a16:creationId xmlns:a16="http://schemas.microsoft.com/office/drawing/2014/main" id="{A51D81B1-4000-04BB-827E-BEF33DFECB9B}"/>
                  </a:ext>
                </a:extLst>
              </p:cNvPr>
              <p:cNvSpPr/>
              <p:nvPr/>
            </p:nvSpPr>
            <p:spPr>
              <a:xfrm>
                <a:off x="6459850" y="2378650"/>
                <a:ext cx="300575" cy="160150"/>
              </a:xfrm>
              <a:custGeom>
                <a:avLst/>
                <a:gdLst/>
                <a:ahLst/>
                <a:cxnLst/>
                <a:rect l="l" t="t" r="r" b="b"/>
                <a:pathLst>
                  <a:path w="12023" h="6406" extrusionOk="0">
                    <a:moveTo>
                      <a:pt x="10877" y="549"/>
                    </a:moveTo>
                    <a:cubicBezTo>
                      <a:pt x="11501" y="200"/>
                      <a:pt x="12022" y="762"/>
                      <a:pt x="10980" y="1791"/>
                    </a:cubicBezTo>
                    <a:cubicBezTo>
                      <a:pt x="9396" y="3334"/>
                      <a:pt x="5206" y="5775"/>
                      <a:pt x="1" y="6406"/>
                    </a:cubicBezTo>
                    <a:cubicBezTo>
                      <a:pt x="1" y="6406"/>
                      <a:pt x="5912" y="1"/>
                      <a:pt x="10877" y="549"/>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139;p57">
                <a:extLst>
                  <a:ext uri="{FF2B5EF4-FFF2-40B4-BE49-F238E27FC236}">
                    <a16:creationId xmlns:a16="http://schemas.microsoft.com/office/drawing/2014/main" id="{B6C7C4DE-FD4F-BC3E-0C6E-090374821E8B}"/>
                  </a:ext>
                </a:extLst>
              </p:cNvPr>
              <p:cNvSpPr/>
              <p:nvPr/>
            </p:nvSpPr>
            <p:spPr>
              <a:xfrm>
                <a:off x="5878675" y="2378650"/>
                <a:ext cx="300725" cy="160150"/>
              </a:xfrm>
              <a:custGeom>
                <a:avLst/>
                <a:gdLst/>
                <a:ahLst/>
                <a:cxnLst/>
                <a:rect l="l" t="t" r="r" b="b"/>
                <a:pathLst>
                  <a:path w="12029" h="6406" extrusionOk="0">
                    <a:moveTo>
                      <a:pt x="1153" y="549"/>
                    </a:moveTo>
                    <a:cubicBezTo>
                      <a:pt x="522" y="200"/>
                      <a:pt x="0" y="762"/>
                      <a:pt x="1050" y="1791"/>
                    </a:cubicBezTo>
                    <a:cubicBezTo>
                      <a:pt x="2627" y="3334"/>
                      <a:pt x="6824" y="5775"/>
                      <a:pt x="12029" y="6406"/>
                    </a:cubicBezTo>
                    <a:cubicBezTo>
                      <a:pt x="12029" y="6406"/>
                      <a:pt x="6111" y="1"/>
                      <a:pt x="1153" y="549"/>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140;p57">
                <a:extLst>
                  <a:ext uri="{FF2B5EF4-FFF2-40B4-BE49-F238E27FC236}">
                    <a16:creationId xmlns:a16="http://schemas.microsoft.com/office/drawing/2014/main" id="{2F3BF20D-2C51-0E20-CB80-4F0D81F72A63}"/>
                  </a:ext>
                </a:extLst>
              </p:cNvPr>
              <p:cNvSpPr/>
              <p:nvPr/>
            </p:nvSpPr>
            <p:spPr>
              <a:xfrm>
                <a:off x="5941075" y="2772100"/>
                <a:ext cx="750600" cy="528250"/>
              </a:xfrm>
              <a:custGeom>
                <a:avLst/>
                <a:gdLst/>
                <a:ahLst/>
                <a:cxnLst/>
                <a:rect l="l" t="t" r="r" b="b"/>
                <a:pathLst>
                  <a:path w="30024" h="21130" extrusionOk="0">
                    <a:moveTo>
                      <a:pt x="1" y="12454"/>
                    </a:moveTo>
                    <a:lnTo>
                      <a:pt x="15012" y="21129"/>
                    </a:lnTo>
                    <a:lnTo>
                      <a:pt x="30023" y="12454"/>
                    </a:lnTo>
                    <a:lnTo>
                      <a:pt x="28007" y="4938"/>
                    </a:lnTo>
                    <a:cubicBezTo>
                      <a:pt x="27596" y="3409"/>
                      <a:pt x="24969" y="2147"/>
                      <a:pt x="23639" y="1619"/>
                    </a:cubicBezTo>
                    <a:cubicBezTo>
                      <a:pt x="20868" y="529"/>
                      <a:pt x="17632" y="1"/>
                      <a:pt x="14655" y="28"/>
                    </a:cubicBezTo>
                    <a:cubicBezTo>
                      <a:pt x="11789" y="49"/>
                      <a:pt x="8689" y="570"/>
                      <a:pt x="6035" y="1688"/>
                    </a:cubicBezTo>
                    <a:cubicBezTo>
                      <a:pt x="4753" y="2230"/>
                      <a:pt x="2414" y="3464"/>
                      <a:pt x="2017" y="4938"/>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1141;p57">
                <a:extLst>
                  <a:ext uri="{FF2B5EF4-FFF2-40B4-BE49-F238E27FC236}">
                    <a16:creationId xmlns:a16="http://schemas.microsoft.com/office/drawing/2014/main" id="{74050EC6-D400-B16C-8570-CC9C9DE6C181}"/>
                  </a:ext>
                </a:extLst>
              </p:cNvPr>
              <p:cNvSpPr/>
              <p:nvPr/>
            </p:nvSpPr>
            <p:spPr>
              <a:xfrm>
                <a:off x="6059200" y="2685200"/>
                <a:ext cx="514350" cy="612575"/>
              </a:xfrm>
              <a:custGeom>
                <a:avLst/>
                <a:gdLst/>
                <a:ahLst/>
                <a:cxnLst/>
                <a:rect l="l" t="t" r="r" b="b"/>
                <a:pathLst>
                  <a:path w="20574" h="24503" extrusionOk="0">
                    <a:moveTo>
                      <a:pt x="10294" y="6686"/>
                    </a:moveTo>
                    <a:lnTo>
                      <a:pt x="14141" y="288"/>
                    </a:lnTo>
                    <a:cubicBezTo>
                      <a:pt x="14203" y="178"/>
                      <a:pt x="14299" y="110"/>
                      <a:pt x="14422" y="82"/>
                    </a:cubicBezTo>
                    <a:cubicBezTo>
                      <a:pt x="14539" y="55"/>
                      <a:pt x="14655" y="82"/>
                      <a:pt x="14758" y="151"/>
                    </a:cubicBezTo>
                    <a:cubicBezTo>
                      <a:pt x="15416" y="617"/>
                      <a:pt x="16040" y="1125"/>
                      <a:pt x="16665" y="1632"/>
                    </a:cubicBezTo>
                    <a:cubicBezTo>
                      <a:pt x="16973" y="1886"/>
                      <a:pt x="20498" y="4478"/>
                      <a:pt x="20498" y="4485"/>
                    </a:cubicBezTo>
                    <a:cubicBezTo>
                      <a:pt x="20491" y="4567"/>
                      <a:pt x="18564" y="5280"/>
                      <a:pt x="18351" y="5370"/>
                    </a:cubicBezTo>
                    <a:lnTo>
                      <a:pt x="20320" y="6686"/>
                    </a:lnTo>
                    <a:cubicBezTo>
                      <a:pt x="20505" y="6810"/>
                      <a:pt x="20573" y="7050"/>
                      <a:pt x="20491" y="7262"/>
                    </a:cubicBezTo>
                    <a:cubicBezTo>
                      <a:pt x="20032" y="8421"/>
                      <a:pt x="19524" y="9587"/>
                      <a:pt x="19003" y="10719"/>
                    </a:cubicBezTo>
                    <a:cubicBezTo>
                      <a:pt x="17871" y="13201"/>
                      <a:pt x="16637" y="15656"/>
                      <a:pt x="15252" y="17994"/>
                    </a:cubicBezTo>
                    <a:cubicBezTo>
                      <a:pt x="14621" y="19071"/>
                      <a:pt x="13956" y="20134"/>
                      <a:pt x="13249" y="21163"/>
                    </a:cubicBezTo>
                    <a:cubicBezTo>
                      <a:pt x="12790" y="21828"/>
                      <a:pt x="12310" y="22479"/>
                      <a:pt x="11796" y="23097"/>
                    </a:cubicBezTo>
                    <a:cubicBezTo>
                      <a:pt x="11508" y="23439"/>
                      <a:pt x="11206" y="23782"/>
                      <a:pt x="10884" y="24084"/>
                    </a:cubicBezTo>
                    <a:cubicBezTo>
                      <a:pt x="10781" y="24194"/>
                      <a:pt x="10657" y="24303"/>
                      <a:pt x="10534" y="24393"/>
                    </a:cubicBezTo>
                    <a:cubicBezTo>
                      <a:pt x="10383" y="24502"/>
                      <a:pt x="10191" y="24502"/>
                      <a:pt x="10040" y="24393"/>
                    </a:cubicBezTo>
                    <a:cubicBezTo>
                      <a:pt x="9917" y="24303"/>
                      <a:pt x="9793" y="24194"/>
                      <a:pt x="9683" y="24084"/>
                    </a:cubicBezTo>
                    <a:cubicBezTo>
                      <a:pt x="9368" y="23782"/>
                      <a:pt x="9066" y="23439"/>
                      <a:pt x="8778" y="23097"/>
                    </a:cubicBezTo>
                    <a:cubicBezTo>
                      <a:pt x="8264" y="22479"/>
                      <a:pt x="7784" y="21828"/>
                      <a:pt x="7324" y="21163"/>
                    </a:cubicBezTo>
                    <a:cubicBezTo>
                      <a:pt x="6618" y="20134"/>
                      <a:pt x="5953" y="19071"/>
                      <a:pt x="5315" y="17994"/>
                    </a:cubicBezTo>
                    <a:cubicBezTo>
                      <a:pt x="3937" y="15656"/>
                      <a:pt x="2702" y="13201"/>
                      <a:pt x="1571" y="10719"/>
                    </a:cubicBezTo>
                    <a:cubicBezTo>
                      <a:pt x="1050" y="9587"/>
                      <a:pt x="535" y="8421"/>
                      <a:pt x="83" y="7262"/>
                    </a:cubicBezTo>
                    <a:cubicBezTo>
                      <a:pt x="1" y="7050"/>
                      <a:pt x="69" y="6810"/>
                      <a:pt x="254" y="6686"/>
                    </a:cubicBezTo>
                    <a:lnTo>
                      <a:pt x="2222" y="5370"/>
                    </a:lnTo>
                    <a:cubicBezTo>
                      <a:pt x="1996" y="5274"/>
                      <a:pt x="83" y="4567"/>
                      <a:pt x="76" y="4458"/>
                    </a:cubicBezTo>
                    <a:cubicBezTo>
                      <a:pt x="76" y="4437"/>
                      <a:pt x="3608" y="1886"/>
                      <a:pt x="3930" y="1625"/>
                    </a:cubicBezTo>
                    <a:cubicBezTo>
                      <a:pt x="4575" y="1097"/>
                      <a:pt x="5219" y="576"/>
                      <a:pt x="5898" y="96"/>
                    </a:cubicBezTo>
                    <a:cubicBezTo>
                      <a:pt x="6001" y="21"/>
                      <a:pt x="6111" y="0"/>
                      <a:pt x="6234" y="28"/>
                    </a:cubicBezTo>
                    <a:cubicBezTo>
                      <a:pt x="6358" y="55"/>
                      <a:pt x="6454" y="124"/>
                      <a:pt x="6515" y="240"/>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1142;p57">
                <a:extLst>
                  <a:ext uri="{FF2B5EF4-FFF2-40B4-BE49-F238E27FC236}">
                    <a16:creationId xmlns:a16="http://schemas.microsoft.com/office/drawing/2014/main" id="{8C0A7E04-463A-6C07-775A-02AD57F60153}"/>
                  </a:ext>
                </a:extLst>
              </p:cNvPr>
              <p:cNvSpPr/>
              <p:nvPr/>
            </p:nvSpPr>
            <p:spPr>
              <a:xfrm>
                <a:off x="6071375" y="2697200"/>
                <a:ext cx="490000" cy="588225"/>
              </a:xfrm>
              <a:custGeom>
                <a:avLst/>
                <a:gdLst/>
                <a:ahLst/>
                <a:cxnLst/>
                <a:rect l="l" t="t" r="r" b="b"/>
                <a:pathLst>
                  <a:path w="19600" h="23529" extrusionOk="0">
                    <a:moveTo>
                      <a:pt x="14806" y="12666"/>
                    </a:moveTo>
                    <a:cubicBezTo>
                      <a:pt x="14758" y="12783"/>
                      <a:pt x="13674" y="14401"/>
                      <a:pt x="13565" y="14353"/>
                    </a:cubicBezTo>
                    <a:cubicBezTo>
                      <a:pt x="13462" y="14305"/>
                      <a:pt x="14107" y="12886"/>
                      <a:pt x="14155" y="12769"/>
                    </a:cubicBezTo>
                    <a:cubicBezTo>
                      <a:pt x="14936" y="10938"/>
                      <a:pt x="15231" y="9903"/>
                      <a:pt x="15773" y="8030"/>
                    </a:cubicBezTo>
                    <a:cubicBezTo>
                      <a:pt x="15931" y="7475"/>
                      <a:pt x="16033" y="7139"/>
                      <a:pt x="16246" y="6597"/>
                    </a:cubicBezTo>
                    <a:cubicBezTo>
                      <a:pt x="15910" y="8826"/>
                      <a:pt x="15615" y="10575"/>
                      <a:pt x="14806" y="12666"/>
                    </a:cubicBezTo>
                    <a:close/>
                    <a:moveTo>
                      <a:pt x="4780" y="12742"/>
                    </a:moveTo>
                    <a:cubicBezTo>
                      <a:pt x="3971" y="10650"/>
                      <a:pt x="3683" y="8737"/>
                      <a:pt x="3347" y="6515"/>
                    </a:cubicBezTo>
                    <a:cubicBezTo>
                      <a:pt x="3553" y="7057"/>
                      <a:pt x="3662" y="7393"/>
                      <a:pt x="3820" y="7948"/>
                    </a:cubicBezTo>
                    <a:cubicBezTo>
                      <a:pt x="4355" y="9820"/>
                      <a:pt x="4650" y="10849"/>
                      <a:pt x="5432" y="12687"/>
                    </a:cubicBezTo>
                    <a:cubicBezTo>
                      <a:pt x="5480" y="12796"/>
                      <a:pt x="5699" y="13942"/>
                      <a:pt x="5589" y="13990"/>
                    </a:cubicBezTo>
                    <a:cubicBezTo>
                      <a:pt x="5486" y="14031"/>
                      <a:pt x="4828" y="12858"/>
                      <a:pt x="4780" y="12742"/>
                    </a:cubicBezTo>
                    <a:close/>
                    <a:moveTo>
                      <a:pt x="535" y="3882"/>
                    </a:moveTo>
                    <a:lnTo>
                      <a:pt x="2695" y="4787"/>
                    </a:lnTo>
                    <a:lnTo>
                      <a:pt x="0" y="6604"/>
                    </a:lnTo>
                    <a:cubicBezTo>
                      <a:pt x="0" y="6604"/>
                      <a:pt x="2188" y="12159"/>
                      <a:pt x="5205" y="17274"/>
                    </a:cubicBezTo>
                    <a:cubicBezTo>
                      <a:pt x="8223" y="22390"/>
                      <a:pt x="9800" y="23529"/>
                      <a:pt x="9800" y="23529"/>
                    </a:cubicBezTo>
                    <a:cubicBezTo>
                      <a:pt x="9800" y="23529"/>
                      <a:pt x="11377" y="22390"/>
                      <a:pt x="14395" y="17274"/>
                    </a:cubicBezTo>
                    <a:cubicBezTo>
                      <a:pt x="17412" y="12159"/>
                      <a:pt x="19599" y="6604"/>
                      <a:pt x="19599" y="6604"/>
                    </a:cubicBezTo>
                    <a:lnTo>
                      <a:pt x="16898" y="4787"/>
                    </a:lnTo>
                    <a:lnTo>
                      <a:pt x="19065" y="3882"/>
                    </a:lnTo>
                    <a:cubicBezTo>
                      <a:pt x="17110" y="2661"/>
                      <a:pt x="15766" y="1303"/>
                      <a:pt x="14024" y="62"/>
                    </a:cubicBezTo>
                    <a:lnTo>
                      <a:pt x="9800" y="7084"/>
                    </a:lnTo>
                    <a:lnTo>
                      <a:pt x="5651" y="0"/>
                    </a:lnTo>
                    <a:cubicBezTo>
                      <a:pt x="3882" y="1262"/>
                      <a:pt x="2510" y="2647"/>
                      <a:pt x="535" y="3882"/>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1143;p57">
                <a:extLst>
                  <a:ext uri="{FF2B5EF4-FFF2-40B4-BE49-F238E27FC236}">
                    <a16:creationId xmlns:a16="http://schemas.microsoft.com/office/drawing/2014/main" id="{767EE356-A9D8-471C-7543-1A7A11AF9A9E}"/>
                  </a:ext>
                </a:extLst>
              </p:cNvPr>
              <p:cNvSpPr/>
              <p:nvPr/>
            </p:nvSpPr>
            <p:spPr>
              <a:xfrm>
                <a:off x="6181950" y="2773150"/>
                <a:ext cx="268850" cy="525125"/>
              </a:xfrm>
              <a:custGeom>
                <a:avLst/>
                <a:gdLst/>
                <a:ahLst/>
                <a:cxnLst/>
                <a:rect l="l" t="t" r="r" b="b"/>
                <a:pathLst>
                  <a:path w="10754" h="21005" extrusionOk="0">
                    <a:moveTo>
                      <a:pt x="5377" y="2146"/>
                    </a:moveTo>
                    <a:lnTo>
                      <a:pt x="10136" y="62"/>
                    </a:lnTo>
                    <a:cubicBezTo>
                      <a:pt x="10280" y="0"/>
                      <a:pt x="10424" y="14"/>
                      <a:pt x="10554" y="103"/>
                    </a:cubicBezTo>
                    <a:cubicBezTo>
                      <a:pt x="10685" y="185"/>
                      <a:pt x="10753" y="316"/>
                      <a:pt x="10753" y="466"/>
                    </a:cubicBezTo>
                    <a:lnTo>
                      <a:pt x="10753" y="8709"/>
                    </a:lnTo>
                    <a:cubicBezTo>
                      <a:pt x="10753" y="8771"/>
                      <a:pt x="10746" y="8826"/>
                      <a:pt x="10719" y="8881"/>
                    </a:cubicBezTo>
                    <a:lnTo>
                      <a:pt x="5782" y="20731"/>
                    </a:lnTo>
                    <a:cubicBezTo>
                      <a:pt x="5713" y="20895"/>
                      <a:pt x="5555" y="21005"/>
                      <a:pt x="5377" y="21005"/>
                    </a:cubicBezTo>
                    <a:cubicBezTo>
                      <a:pt x="5192" y="21005"/>
                      <a:pt x="5041" y="20895"/>
                      <a:pt x="4972" y="20731"/>
                    </a:cubicBezTo>
                    <a:lnTo>
                      <a:pt x="28" y="8881"/>
                    </a:lnTo>
                    <a:cubicBezTo>
                      <a:pt x="7" y="8826"/>
                      <a:pt x="1" y="8771"/>
                      <a:pt x="1" y="8709"/>
                    </a:cubicBezTo>
                    <a:lnTo>
                      <a:pt x="1" y="466"/>
                    </a:lnTo>
                    <a:cubicBezTo>
                      <a:pt x="1" y="316"/>
                      <a:pt x="69" y="185"/>
                      <a:pt x="199" y="103"/>
                    </a:cubicBezTo>
                    <a:cubicBezTo>
                      <a:pt x="323" y="14"/>
                      <a:pt x="474" y="0"/>
                      <a:pt x="618" y="62"/>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1144;p57">
                <a:extLst>
                  <a:ext uri="{FF2B5EF4-FFF2-40B4-BE49-F238E27FC236}">
                    <a16:creationId xmlns:a16="http://schemas.microsoft.com/office/drawing/2014/main" id="{564F4923-6385-7F69-4F1D-5E0AA7DF63AF}"/>
                  </a:ext>
                </a:extLst>
              </p:cNvPr>
              <p:cNvSpPr/>
              <p:nvPr/>
            </p:nvSpPr>
            <p:spPr>
              <a:xfrm>
                <a:off x="6192925" y="2784800"/>
                <a:ext cx="246900" cy="502350"/>
              </a:xfrm>
              <a:custGeom>
                <a:avLst/>
                <a:gdLst/>
                <a:ahLst/>
                <a:cxnLst/>
                <a:rect l="l" t="t" r="r" b="b"/>
                <a:pathLst>
                  <a:path w="9876" h="20094" extrusionOk="0">
                    <a:moveTo>
                      <a:pt x="0" y="0"/>
                    </a:moveTo>
                    <a:lnTo>
                      <a:pt x="0" y="8243"/>
                    </a:lnTo>
                    <a:lnTo>
                      <a:pt x="4938" y="20093"/>
                    </a:lnTo>
                    <a:lnTo>
                      <a:pt x="9875" y="8243"/>
                    </a:lnTo>
                    <a:lnTo>
                      <a:pt x="9875" y="0"/>
                    </a:lnTo>
                    <a:lnTo>
                      <a:pt x="4938" y="2161"/>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1145;p57">
                <a:extLst>
                  <a:ext uri="{FF2B5EF4-FFF2-40B4-BE49-F238E27FC236}">
                    <a16:creationId xmlns:a16="http://schemas.microsoft.com/office/drawing/2014/main" id="{D0E331EA-D680-1CAA-F59E-A47DA481C081}"/>
                  </a:ext>
                </a:extLst>
              </p:cNvPr>
              <p:cNvSpPr/>
              <p:nvPr/>
            </p:nvSpPr>
            <p:spPr>
              <a:xfrm>
                <a:off x="6175775" y="2634100"/>
                <a:ext cx="281200" cy="258225"/>
              </a:xfrm>
              <a:custGeom>
                <a:avLst/>
                <a:gdLst/>
                <a:ahLst/>
                <a:cxnLst/>
                <a:rect l="l" t="t" r="r" b="b"/>
                <a:pathLst>
                  <a:path w="11248" h="10329" extrusionOk="0">
                    <a:moveTo>
                      <a:pt x="5624" y="2284"/>
                    </a:moveTo>
                    <a:lnTo>
                      <a:pt x="10596" y="69"/>
                    </a:lnTo>
                    <a:cubicBezTo>
                      <a:pt x="10753" y="1"/>
                      <a:pt x="10932" y="28"/>
                      <a:pt x="11062" y="138"/>
                    </a:cubicBezTo>
                    <a:cubicBezTo>
                      <a:pt x="11199" y="254"/>
                      <a:pt x="11247" y="426"/>
                      <a:pt x="11199" y="597"/>
                    </a:cubicBezTo>
                    <a:cubicBezTo>
                      <a:pt x="10726" y="2277"/>
                      <a:pt x="10246" y="3957"/>
                      <a:pt x="9780" y="5638"/>
                    </a:cubicBezTo>
                    <a:cubicBezTo>
                      <a:pt x="9690" y="5967"/>
                      <a:pt x="9594" y="6289"/>
                      <a:pt x="9505" y="6618"/>
                    </a:cubicBezTo>
                    <a:cubicBezTo>
                      <a:pt x="9485" y="6700"/>
                      <a:pt x="9444" y="6762"/>
                      <a:pt x="9389" y="6824"/>
                    </a:cubicBezTo>
                    <a:lnTo>
                      <a:pt x="5933" y="10157"/>
                    </a:lnTo>
                    <a:cubicBezTo>
                      <a:pt x="5761" y="10328"/>
                      <a:pt x="5487" y="10328"/>
                      <a:pt x="5315" y="10164"/>
                    </a:cubicBezTo>
                    <a:lnTo>
                      <a:pt x="1756" y="6742"/>
                    </a:lnTo>
                    <a:cubicBezTo>
                      <a:pt x="1681" y="6666"/>
                      <a:pt x="1640" y="6584"/>
                      <a:pt x="1626" y="6481"/>
                    </a:cubicBezTo>
                    <a:cubicBezTo>
                      <a:pt x="1619" y="6419"/>
                      <a:pt x="1605" y="6358"/>
                      <a:pt x="1592" y="6296"/>
                    </a:cubicBezTo>
                    <a:cubicBezTo>
                      <a:pt x="1530" y="6022"/>
                      <a:pt x="1461" y="5747"/>
                      <a:pt x="1393" y="5473"/>
                    </a:cubicBezTo>
                    <a:cubicBezTo>
                      <a:pt x="981" y="3841"/>
                      <a:pt x="515" y="2216"/>
                      <a:pt x="49" y="597"/>
                    </a:cubicBezTo>
                    <a:cubicBezTo>
                      <a:pt x="1" y="426"/>
                      <a:pt x="49" y="254"/>
                      <a:pt x="186" y="145"/>
                    </a:cubicBezTo>
                    <a:cubicBezTo>
                      <a:pt x="316" y="28"/>
                      <a:pt x="494" y="1"/>
                      <a:pt x="652" y="69"/>
                    </a:cubicBezTo>
                    <a:close/>
                  </a:path>
                </a:pathLst>
              </a:custGeom>
              <a:solidFill>
                <a:srgbClr val="47271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1146;p57">
                <a:extLst>
                  <a:ext uri="{FF2B5EF4-FFF2-40B4-BE49-F238E27FC236}">
                    <a16:creationId xmlns:a16="http://schemas.microsoft.com/office/drawing/2014/main" id="{729CDAD2-198A-B4C5-1610-078FEE3BAC60}"/>
                  </a:ext>
                </a:extLst>
              </p:cNvPr>
              <p:cNvSpPr/>
              <p:nvPr/>
            </p:nvSpPr>
            <p:spPr>
              <a:xfrm>
                <a:off x="6187600" y="2645925"/>
                <a:ext cx="257525" cy="234225"/>
              </a:xfrm>
              <a:custGeom>
                <a:avLst/>
                <a:gdLst/>
                <a:ahLst/>
                <a:cxnLst/>
                <a:rect l="l" t="t" r="r" b="b"/>
                <a:pathLst>
                  <a:path w="10301" h="9369" extrusionOk="0">
                    <a:moveTo>
                      <a:pt x="1" y="1"/>
                    </a:moveTo>
                    <a:cubicBezTo>
                      <a:pt x="1482" y="5137"/>
                      <a:pt x="1592" y="5946"/>
                      <a:pt x="1592" y="5946"/>
                    </a:cubicBezTo>
                    <a:lnTo>
                      <a:pt x="5151" y="9368"/>
                    </a:lnTo>
                    <a:lnTo>
                      <a:pt x="8607" y="6035"/>
                    </a:lnTo>
                    <a:cubicBezTo>
                      <a:pt x="8607" y="6035"/>
                      <a:pt x="8765" y="5432"/>
                      <a:pt x="10301" y="1"/>
                    </a:cubicBezTo>
                    <a:lnTo>
                      <a:pt x="5151" y="2298"/>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1147;p57">
                <a:extLst>
                  <a:ext uri="{FF2B5EF4-FFF2-40B4-BE49-F238E27FC236}">
                    <a16:creationId xmlns:a16="http://schemas.microsoft.com/office/drawing/2014/main" id="{8090F687-10E9-B819-FA69-94178DEB732D}"/>
                  </a:ext>
                </a:extLst>
              </p:cNvPr>
              <p:cNvSpPr/>
              <p:nvPr/>
            </p:nvSpPr>
            <p:spPr>
              <a:xfrm>
                <a:off x="6156575" y="2427850"/>
                <a:ext cx="323200" cy="364350"/>
              </a:xfrm>
              <a:custGeom>
                <a:avLst/>
                <a:gdLst/>
                <a:ahLst/>
                <a:cxnLst/>
                <a:rect l="l" t="t" r="r" b="b"/>
                <a:pathLst>
                  <a:path w="12928" h="14574" extrusionOk="0">
                    <a:moveTo>
                      <a:pt x="12907" y="1386"/>
                    </a:moveTo>
                    <a:lnTo>
                      <a:pt x="12907" y="6790"/>
                    </a:lnTo>
                    <a:cubicBezTo>
                      <a:pt x="12907" y="8024"/>
                      <a:pt x="12639" y="8676"/>
                      <a:pt x="12084" y="9787"/>
                    </a:cubicBezTo>
                    <a:cubicBezTo>
                      <a:pt x="11782" y="10390"/>
                      <a:pt x="11323" y="10994"/>
                      <a:pt x="10904" y="11522"/>
                    </a:cubicBezTo>
                    <a:cubicBezTo>
                      <a:pt x="10369" y="12207"/>
                      <a:pt x="9786" y="12886"/>
                      <a:pt x="9190" y="13524"/>
                    </a:cubicBezTo>
                    <a:cubicBezTo>
                      <a:pt x="8922" y="13936"/>
                      <a:pt x="8483" y="14381"/>
                      <a:pt x="7997" y="14464"/>
                    </a:cubicBezTo>
                    <a:cubicBezTo>
                      <a:pt x="7503" y="14553"/>
                      <a:pt x="6968" y="14573"/>
                      <a:pt x="6461" y="14573"/>
                    </a:cubicBezTo>
                    <a:cubicBezTo>
                      <a:pt x="5960" y="14573"/>
                      <a:pt x="5425" y="14553"/>
                      <a:pt x="4931" y="14464"/>
                    </a:cubicBezTo>
                    <a:cubicBezTo>
                      <a:pt x="4444" y="14381"/>
                      <a:pt x="4005" y="13936"/>
                      <a:pt x="3731" y="13524"/>
                    </a:cubicBezTo>
                    <a:cubicBezTo>
                      <a:pt x="3141" y="12886"/>
                      <a:pt x="2559" y="12207"/>
                      <a:pt x="2017" y="11522"/>
                    </a:cubicBezTo>
                    <a:cubicBezTo>
                      <a:pt x="1605" y="10994"/>
                      <a:pt x="1146" y="10383"/>
                      <a:pt x="844" y="9787"/>
                    </a:cubicBezTo>
                    <a:cubicBezTo>
                      <a:pt x="289" y="8676"/>
                      <a:pt x="21" y="8024"/>
                      <a:pt x="21" y="6790"/>
                    </a:cubicBezTo>
                    <a:lnTo>
                      <a:pt x="21" y="1386"/>
                    </a:lnTo>
                    <a:cubicBezTo>
                      <a:pt x="1" y="1112"/>
                      <a:pt x="1" y="837"/>
                      <a:pt x="21" y="563"/>
                    </a:cubicBezTo>
                    <a:cubicBezTo>
                      <a:pt x="42" y="248"/>
                      <a:pt x="302" y="1"/>
                      <a:pt x="625" y="1"/>
                    </a:cubicBezTo>
                    <a:lnTo>
                      <a:pt x="12303" y="1"/>
                    </a:lnTo>
                    <a:cubicBezTo>
                      <a:pt x="12625" y="1"/>
                      <a:pt x="12886" y="248"/>
                      <a:pt x="12907" y="563"/>
                    </a:cubicBezTo>
                    <a:cubicBezTo>
                      <a:pt x="12927" y="837"/>
                      <a:pt x="12920" y="1112"/>
                      <a:pt x="12907" y="1386"/>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1148;p57">
                <a:extLst>
                  <a:ext uri="{FF2B5EF4-FFF2-40B4-BE49-F238E27FC236}">
                    <a16:creationId xmlns:a16="http://schemas.microsoft.com/office/drawing/2014/main" id="{E02127A5-44C2-2C2F-6F8A-B766AB5EB725}"/>
                  </a:ext>
                </a:extLst>
              </p:cNvPr>
              <p:cNvSpPr/>
              <p:nvPr/>
            </p:nvSpPr>
            <p:spPr>
              <a:xfrm>
                <a:off x="6171675" y="2442950"/>
                <a:ext cx="293000" cy="334150"/>
              </a:xfrm>
              <a:custGeom>
                <a:avLst/>
                <a:gdLst/>
                <a:ahLst/>
                <a:cxnLst/>
                <a:rect l="l" t="t" r="r" b="b"/>
                <a:pathLst>
                  <a:path w="11720" h="13366" extrusionOk="0">
                    <a:moveTo>
                      <a:pt x="11699" y="762"/>
                    </a:moveTo>
                    <a:lnTo>
                      <a:pt x="11699" y="6186"/>
                    </a:lnTo>
                    <a:cubicBezTo>
                      <a:pt x="11699" y="7146"/>
                      <a:pt x="11589" y="7619"/>
                      <a:pt x="10938" y="8915"/>
                    </a:cubicBezTo>
                    <a:cubicBezTo>
                      <a:pt x="10287" y="10204"/>
                      <a:pt x="8113" y="12550"/>
                      <a:pt x="8113" y="12550"/>
                    </a:cubicBezTo>
                    <a:cubicBezTo>
                      <a:pt x="8113" y="12550"/>
                      <a:pt x="7701" y="13194"/>
                      <a:pt x="7290" y="13270"/>
                    </a:cubicBezTo>
                    <a:cubicBezTo>
                      <a:pt x="6878" y="13338"/>
                      <a:pt x="6350" y="13366"/>
                      <a:pt x="5857" y="13366"/>
                    </a:cubicBezTo>
                    <a:cubicBezTo>
                      <a:pt x="5370" y="13366"/>
                      <a:pt x="4842" y="13338"/>
                      <a:pt x="4430" y="13270"/>
                    </a:cubicBezTo>
                    <a:cubicBezTo>
                      <a:pt x="4019" y="13194"/>
                      <a:pt x="3607" y="12550"/>
                      <a:pt x="3607" y="12550"/>
                    </a:cubicBezTo>
                    <a:cubicBezTo>
                      <a:pt x="3607" y="12550"/>
                      <a:pt x="1426" y="10204"/>
                      <a:pt x="782" y="8915"/>
                    </a:cubicBezTo>
                    <a:cubicBezTo>
                      <a:pt x="130" y="7619"/>
                      <a:pt x="21" y="7146"/>
                      <a:pt x="21" y="6186"/>
                    </a:cubicBezTo>
                    <a:lnTo>
                      <a:pt x="21" y="762"/>
                    </a:lnTo>
                    <a:cubicBezTo>
                      <a:pt x="0" y="494"/>
                      <a:pt x="0" y="240"/>
                      <a:pt x="21" y="0"/>
                    </a:cubicBezTo>
                    <a:lnTo>
                      <a:pt x="5857" y="0"/>
                    </a:lnTo>
                    <a:lnTo>
                      <a:pt x="11699" y="0"/>
                    </a:lnTo>
                    <a:cubicBezTo>
                      <a:pt x="11720" y="240"/>
                      <a:pt x="11720" y="494"/>
                      <a:pt x="11699" y="762"/>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1149;p57">
                <a:extLst>
                  <a:ext uri="{FF2B5EF4-FFF2-40B4-BE49-F238E27FC236}">
                    <a16:creationId xmlns:a16="http://schemas.microsoft.com/office/drawing/2014/main" id="{5C422741-B523-15A7-D98E-95AF0DC28DF5}"/>
                  </a:ext>
                </a:extLst>
              </p:cNvPr>
              <p:cNvSpPr/>
              <p:nvPr/>
            </p:nvSpPr>
            <p:spPr>
              <a:xfrm>
                <a:off x="6170125" y="2442950"/>
                <a:ext cx="293525" cy="335700"/>
              </a:xfrm>
              <a:custGeom>
                <a:avLst/>
                <a:gdLst/>
                <a:ahLst/>
                <a:cxnLst/>
                <a:rect l="l" t="t" r="r" b="b"/>
                <a:pathLst>
                  <a:path w="11741" h="13428" extrusionOk="0">
                    <a:moveTo>
                      <a:pt x="11590" y="789"/>
                    </a:moveTo>
                    <a:cubicBezTo>
                      <a:pt x="11590" y="789"/>
                      <a:pt x="11480" y="3244"/>
                      <a:pt x="11480" y="4204"/>
                    </a:cubicBezTo>
                    <a:cubicBezTo>
                      <a:pt x="11480" y="5157"/>
                      <a:pt x="11741" y="6803"/>
                      <a:pt x="11089" y="8092"/>
                    </a:cubicBezTo>
                    <a:cubicBezTo>
                      <a:pt x="10801" y="8668"/>
                      <a:pt x="8154" y="13194"/>
                      <a:pt x="7413" y="13325"/>
                    </a:cubicBezTo>
                    <a:cubicBezTo>
                      <a:pt x="6954" y="13407"/>
                      <a:pt x="5932" y="13428"/>
                      <a:pt x="5459" y="13414"/>
                    </a:cubicBezTo>
                    <a:cubicBezTo>
                      <a:pt x="5582" y="13311"/>
                      <a:pt x="5919" y="13174"/>
                      <a:pt x="6275" y="12899"/>
                    </a:cubicBezTo>
                    <a:cubicBezTo>
                      <a:pt x="6632" y="12625"/>
                      <a:pt x="6495" y="11837"/>
                      <a:pt x="6495" y="11837"/>
                    </a:cubicBezTo>
                    <a:cubicBezTo>
                      <a:pt x="6495" y="11837"/>
                      <a:pt x="6015" y="12056"/>
                      <a:pt x="5370" y="11693"/>
                    </a:cubicBezTo>
                    <a:cubicBezTo>
                      <a:pt x="4718" y="11322"/>
                      <a:pt x="5041" y="11117"/>
                      <a:pt x="5459" y="11117"/>
                    </a:cubicBezTo>
                    <a:cubicBezTo>
                      <a:pt x="5877" y="11117"/>
                      <a:pt x="6351" y="11027"/>
                      <a:pt x="6248" y="10609"/>
                    </a:cubicBezTo>
                    <a:cubicBezTo>
                      <a:pt x="6152" y="10191"/>
                      <a:pt x="5480" y="10095"/>
                      <a:pt x="5480" y="10095"/>
                    </a:cubicBezTo>
                    <a:lnTo>
                      <a:pt x="3964" y="10095"/>
                    </a:lnTo>
                    <a:cubicBezTo>
                      <a:pt x="3793" y="10095"/>
                      <a:pt x="3964" y="10444"/>
                      <a:pt x="3964" y="10444"/>
                    </a:cubicBezTo>
                    <a:cubicBezTo>
                      <a:pt x="3964" y="10444"/>
                      <a:pt x="3875" y="10444"/>
                      <a:pt x="3703" y="10232"/>
                    </a:cubicBezTo>
                    <a:cubicBezTo>
                      <a:pt x="3532" y="10012"/>
                      <a:pt x="3450" y="9526"/>
                      <a:pt x="3498" y="9608"/>
                    </a:cubicBezTo>
                    <a:cubicBezTo>
                      <a:pt x="3546" y="9690"/>
                      <a:pt x="3813" y="9875"/>
                      <a:pt x="3813" y="9875"/>
                    </a:cubicBezTo>
                    <a:lnTo>
                      <a:pt x="5445" y="9875"/>
                    </a:lnTo>
                    <a:cubicBezTo>
                      <a:pt x="5685" y="9875"/>
                      <a:pt x="5843" y="9553"/>
                      <a:pt x="5843" y="9553"/>
                    </a:cubicBezTo>
                    <a:lnTo>
                      <a:pt x="5843" y="8805"/>
                    </a:lnTo>
                    <a:cubicBezTo>
                      <a:pt x="5843" y="8223"/>
                      <a:pt x="5500" y="8236"/>
                      <a:pt x="5500" y="8236"/>
                    </a:cubicBezTo>
                    <a:cubicBezTo>
                      <a:pt x="5500" y="8236"/>
                      <a:pt x="4849" y="8195"/>
                      <a:pt x="4643" y="8154"/>
                    </a:cubicBezTo>
                    <a:cubicBezTo>
                      <a:pt x="4430" y="8120"/>
                      <a:pt x="4622" y="7955"/>
                      <a:pt x="4828" y="7873"/>
                    </a:cubicBezTo>
                    <a:cubicBezTo>
                      <a:pt x="4958" y="7825"/>
                      <a:pt x="5205" y="7907"/>
                      <a:pt x="5370" y="7976"/>
                    </a:cubicBezTo>
                    <a:cubicBezTo>
                      <a:pt x="5973" y="8229"/>
                      <a:pt x="5946" y="7324"/>
                      <a:pt x="5946" y="6879"/>
                    </a:cubicBezTo>
                    <a:lnTo>
                      <a:pt x="5946" y="5294"/>
                    </a:lnTo>
                    <a:lnTo>
                      <a:pt x="3244" y="7379"/>
                    </a:lnTo>
                    <a:cubicBezTo>
                      <a:pt x="3244" y="7379"/>
                      <a:pt x="4149" y="6296"/>
                      <a:pt x="3868" y="5857"/>
                    </a:cubicBezTo>
                    <a:cubicBezTo>
                      <a:pt x="3182" y="4780"/>
                      <a:pt x="659" y="5534"/>
                      <a:pt x="0" y="4266"/>
                    </a:cubicBezTo>
                    <a:lnTo>
                      <a:pt x="83" y="762"/>
                    </a:lnTo>
                    <a:cubicBezTo>
                      <a:pt x="62" y="494"/>
                      <a:pt x="62" y="240"/>
                      <a:pt x="83" y="0"/>
                    </a:cubicBezTo>
                    <a:lnTo>
                      <a:pt x="5919" y="0"/>
                    </a:lnTo>
                    <a:lnTo>
                      <a:pt x="11151" y="28"/>
                    </a:lnTo>
                    <a:lnTo>
                      <a:pt x="11603" y="158"/>
                    </a:lnTo>
                    <a:cubicBezTo>
                      <a:pt x="11610" y="357"/>
                      <a:pt x="11603" y="570"/>
                      <a:pt x="11590" y="789"/>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1150;p57">
                <a:extLst>
                  <a:ext uri="{FF2B5EF4-FFF2-40B4-BE49-F238E27FC236}">
                    <a16:creationId xmlns:a16="http://schemas.microsoft.com/office/drawing/2014/main" id="{2F694AE2-0986-5A92-B4D0-5AA7316E5030}"/>
                  </a:ext>
                </a:extLst>
              </p:cNvPr>
              <p:cNvSpPr/>
              <p:nvPr/>
            </p:nvSpPr>
            <p:spPr>
              <a:xfrm>
                <a:off x="6141825" y="2222825"/>
                <a:ext cx="358000" cy="253225"/>
              </a:xfrm>
              <a:custGeom>
                <a:avLst/>
                <a:gdLst/>
                <a:ahLst/>
                <a:cxnLst/>
                <a:rect l="l" t="t" r="r" b="b"/>
                <a:pathLst>
                  <a:path w="14320" h="10129" extrusionOk="0">
                    <a:moveTo>
                      <a:pt x="11398" y="1296"/>
                    </a:moveTo>
                    <a:cubicBezTo>
                      <a:pt x="11865" y="2428"/>
                      <a:pt x="14320" y="8209"/>
                      <a:pt x="14320" y="8209"/>
                    </a:cubicBezTo>
                    <a:lnTo>
                      <a:pt x="7105" y="10129"/>
                    </a:lnTo>
                    <a:lnTo>
                      <a:pt x="1" y="8490"/>
                    </a:lnTo>
                    <a:cubicBezTo>
                      <a:pt x="1" y="8490"/>
                      <a:pt x="2607" y="2092"/>
                      <a:pt x="2860" y="1468"/>
                    </a:cubicBezTo>
                    <a:cubicBezTo>
                      <a:pt x="3464" y="0"/>
                      <a:pt x="4835" y="1043"/>
                      <a:pt x="6461" y="1269"/>
                    </a:cubicBezTo>
                    <a:cubicBezTo>
                      <a:pt x="6653" y="1296"/>
                      <a:pt x="5206" y="1769"/>
                      <a:pt x="5398" y="1769"/>
                    </a:cubicBezTo>
                    <a:cubicBezTo>
                      <a:pt x="5768" y="1769"/>
                      <a:pt x="7784" y="1269"/>
                      <a:pt x="8148" y="1207"/>
                    </a:cubicBezTo>
                    <a:cubicBezTo>
                      <a:pt x="9656" y="953"/>
                      <a:pt x="11028" y="391"/>
                      <a:pt x="11398" y="1296"/>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1151;p57">
                <a:extLst>
                  <a:ext uri="{FF2B5EF4-FFF2-40B4-BE49-F238E27FC236}">
                    <a16:creationId xmlns:a16="http://schemas.microsoft.com/office/drawing/2014/main" id="{E267B4B9-93C2-A669-26AE-175A21189C6E}"/>
                  </a:ext>
                </a:extLst>
              </p:cNvPr>
              <p:cNvSpPr/>
              <p:nvPr/>
            </p:nvSpPr>
            <p:spPr>
              <a:xfrm>
                <a:off x="6113725" y="2488025"/>
                <a:ext cx="60525" cy="128100"/>
              </a:xfrm>
              <a:custGeom>
                <a:avLst/>
                <a:gdLst/>
                <a:ahLst/>
                <a:cxnLst/>
                <a:rect l="l" t="t" r="r" b="b"/>
                <a:pathLst>
                  <a:path w="2421" h="5124" extrusionOk="0">
                    <a:moveTo>
                      <a:pt x="1372" y="5014"/>
                    </a:moveTo>
                    <a:cubicBezTo>
                      <a:pt x="1221" y="4925"/>
                      <a:pt x="1070" y="4842"/>
                      <a:pt x="933" y="4746"/>
                    </a:cubicBezTo>
                    <a:cubicBezTo>
                      <a:pt x="295" y="4294"/>
                      <a:pt x="96" y="3663"/>
                      <a:pt x="69" y="2915"/>
                    </a:cubicBezTo>
                    <a:cubicBezTo>
                      <a:pt x="62" y="2806"/>
                      <a:pt x="55" y="2703"/>
                      <a:pt x="55" y="2593"/>
                    </a:cubicBezTo>
                    <a:cubicBezTo>
                      <a:pt x="35" y="2161"/>
                      <a:pt x="0" y="1715"/>
                      <a:pt x="28" y="1283"/>
                    </a:cubicBezTo>
                    <a:cubicBezTo>
                      <a:pt x="48" y="831"/>
                      <a:pt x="137" y="303"/>
                      <a:pt x="604" y="90"/>
                    </a:cubicBezTo>
                    <a:cubicBezTo>
                      <a:pt x="755" y="21"/>
                      <a:pt x="919" y="1"/>
                      <a:pt x="1084" y="28"/>
                    </a:cubicBezTo>
                    <a:cubicBezTo>
                      <a:pt x="1653" y="131"/>
                      <a:pt x="2112" y="673"/>
                      <a:pt x="2352" y="1167"/>
                    </a:cubicBezTo>
                    <a:cubicBezTo>
                      <a:pt x="2400" y="1263"/>
                      <a:pt x="2421" y="1352"/>
                      <a:pt x="2414" y="1462"/>
                    </a:cubicBezTo>
                    <a:lnTo>
                      <a:pt x="2277" y="4520"/>
                    </a:lnTo>
                    <a:cubicBezTo>
                      <a:pt x="2263" y="4733"/>
                      <a:pt x="2154" y="4911"/>
                      <a:pt x="1962" y="5021"/>
                    </a:cubicBezTo>
                    <a:cubicBezTo>
                      <a:pt x="1776" y="5124"/>
                      <a:pt x="1564" y="5124"/>
                      <a:pt x="1372" y="5014"/>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1152;p57">
                <a:extLst>
                  <a:ext uri="{FF2B5EF4-FFF2-40B4-BE49-F238E27FC236}">
                    <a16:creationId xmlns:a16="http://schemas.microsoft.com/office/drawing/2014/main" id="{8E43ADCB-ECAC-7469-FEE2-96E9BA52625E}"/>
                  </a:ext>
                </a:extLst>
              </p:cNvPr>
              <p:cNvSpPr/>
              <p:nvPr/>
            </p:nvSpPr>
            <p:spPr>
              <a:xfrm>
                <a:off x="6126225" y="2501400"/>
                <a:ext cx="32950" cy="98950"/>
              </a:xfrm>
              <a:custGeom>
                <a:avLst/>
                <a:gdLst/>
                <a:ahLst/>
                <a:cxnLst/>
                <a:rect l="l" t="t" r="r" b="b"/>
                <a:pathLst>
                  <a:path w="1318" h="3958" extrusionOk="0">
                    <a:moveTo>
                      <a:pt x="1173" y="3958"/>
                    </a:moveTo>
                    <a:cubicBezTo>
                      <a:pt x="680" y="3670"/>
                      <a:pt x="213" y="3457"/>
                      <a:pt x="165" y="2353"/>
                    </a:cubicBezTo>
                    <a:cubicBezTo>
                      <a:pt x="124" y="1249"/>
                      <a:pt x="1" y="1"/>
                      <a:pt x="481" y="90"/>
                    </a:cubicBezTo>
                    <a:cubicBezTo>
                      <a:pt x="961" y="172"/>
                      <a:pt x="1317" y="899"/>
                      <a:pt x="1317" y="899"/>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1153;p57">
                <a:extLst>
                  <a:ext uri="{FF2B5EF4-FFF2-40B4-BE49-F238E27FC236}">
                    <a16:creationId xmlns:a16="http://schemas.microsoft.com/office/drawing/2014/main" id="{51910205-EA52-100B-2B9C-2385AFA48964}"/>
                  </a:ext>
                </a:extLst>
              </p:cNvPr>
              <p:cNvSpPr/>
              <p:nvPr/>
            </p:nvSpPr>
            <p:spPr>
              <a:xfrm>
                <a:off x="6465000" y="2488025"/>
                <a:ext cx="53850" cy="128100"/>
              </a:xfrm>
              <a:custGeom>
                <a:avLst/>
                <a:gdLst/>
                <a:ahLst/>
                <a:cxnLst/>
                <a:rect l="l" t="t" r="r" b="b"/>
                <a:pathLst>
                  <a:path w="2154" h="5124" extrusionOk="0">
                    <a:moveTo>
                      <a:pt x="247" y="4163"/>
                    </a:moveTo>
                    <a:cubicBezTo>
                      <a:pt x="227" y="3766"/>
                      <a:pt x="21" y="1180"/>
                      <a:pt x="124" y="968"/>
                    </a:cubicBezTo>
                    <a:cubicBezTo>
                      <a:pt x="371" y="474"/>
                      <a:pt x="508" y="131"/>
                      <a:pt x="1070" y="28"/>
                    </a:cubicBezTo>
                    <a:cubicBezTo>
                      <a:pt x="1235" y="1"/>
                      <a:pt x="1399" y="21"/>
                      <a:pt x="1550" y="90"/>
                    </a:cubicBezTo>
                    <a:cubicBezTo>
                      <a:pt x="2017" y="303"/>
                      <a:pt x="2106" y="831"/>
                      <a:pt x="2133" y="1283"/>
                    </a:cubicBezTo>
                    <a:cubicBezTo>
                      <a:pt x="2154" y="1715"/>
                      <a:pt x="2126" y="2161"/>
                      <a:pt x="2106" y="2593"/>
                    </a:cubicBezTo>
                    <a:cubicBezTo>
                      <a:pt x="2099" y="2703"/>
                      <a:pt x="2092" y="2806"/>
                      <a:pt x="2092" y="2915"/>
                    </a:cubicBezTo>
                    <a:cubicBezTo>
                      <a:pt x="2058" y="3663"/>
                      <a:pt x="1859" y="4294"/>
                      <a:pt x="1228" y="4746"/>
                    </a:cubicBezTo>
                    <a:cubicBezTo>
                      <a:pt x="1084" y="4842"/>
                      <a:pt x="933" y="4925"/>
                      <a:pt x="782" y="5014"/>
                    </a:cubicBezTo>
                    <a:cubicBezTo>
                      <a:pt x="597" y="5117"/>
                      <a:pt x="385" y="5124"/>
                      <a:pt x="192" y="5021"/>
                    </a:cubicBezTo>
                    <a:cubicBezTo>
                      <a:pt x="0" y="4911"/>
                      <a:pt x="261" y="4383"/>
                      <a:pt x="247" y="4163"/>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1154;p57">
                <a:extLst>
                  <a:ext uri="{FF2B5EF4-FFF2-40B4-BE49-F238E27FC236}">
                    <a16:creationId xmlns:a16="http://schemas.microsoft.com/office/drawing/2014/main" id="{26180D4B-AAA6-A49F-D28C-2518BB5550AD}"/>
                  </a:ext>
                </a:extLst>
              </p:cNvPr>
              <p:cNvSpPr/>
              <p:nvPr/>
            </p:nvSpPr>
            <p:spPr>
              <a:xfrm>
                <a:off x="6473575" y="2501400"/>
                <a:ext cx="32950" cy="98950"/>
              </a:xfrm>
              <a:custGeom>
                <a:avLst/>
                <a:gdLst/>
                <a:ahLst/>
                <a:cxnLst/>
                <a:rect l="l" t="t" r="r" b="b"/>
                <a:pathLst>
                  <a:path w="1318" h="3958" extrusionOk="0">
                    <a:moveTo>
                      <a:pt x="138" y="3958"/>
                    </a:moveTo>
                    <a:cubicBezTo>
                      <a:pt x="638" y="3670"/>
                      <a:pt x="1104" y="3457"/>
                      <a:pt x="1146" y="2353"/>
                    </a:cubicBezTo>
                    <a:cubicBezTo>
                      <a:pt x="1187" y="1249"/>
                      <a:pt x="1317" y="1"/>
                      <a:pt x="830" y="90"/>
                    </a:cubicBezTo>
                    <a:cubicBezTo>
                      <a:pt x="350" y="172"/>
                      <a:pt x="0" y="899"/>
                      <a:pt x="0" y="899"/>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1155;p57">
                <a:extLst>
                  <a:ext uri="{FF2B5EF4-FFF2-40B4-BE49-F238E27FC236}">
                    <a16:creationId xmlns:a16="http://schemas.microsoft.com/office/drawing/2014/main" id="{AAB4AC05-8D96-6371-1197-38B53E7A85B3}"/>
                  </a:ext>
                </a:extLst>
              </p:cNvPr>
              <p:cNvSpPr/>
              <p:nvPr/>
            </p:nvSpPr>
            <p:spPr>
              <a:xfrm>
                <a:off x="6131025" y="2494900"/>
                <a:ext cx="28675" cy="93625"/>
              </a:xfrm>
              <a:custGeom>
                <a:avLst/>
                <a:gdLst/>
                <a:ahLst/>
                <a:cxnLst/>
                <a:rect l="l" t="t" r="r" b="b"/>
                <a:pathLst>
                  <a:path w="1147" h="3745" extrusionOk="0">
                    <a:moveTo>
                      <a:pt x="316" y="940"/>
                    </a:moveTo>
                    <a:cubicBezTo>
                      <a:pt x="316" y="940"/>
                      <a:pt x="316" y="933"/>
                      <a:pt x="316" y="933"/>
                    </a:cubicBezTo>
                    <a:cubicBezTo>
                      <a:pt x="316" y="933"/>
                      <a:pt x="316" y="933"/>
                      <a:pt x="316" y="940"/>
                    </a:cubicBezTo>
                    <a:close/>
                    <a:moveTo>
                      <a:pt x="234" y="1283"/>
                    </a:moveTo>
                    <a:cubicBezTo>
                      <a:pt x="1" y="0"/>
                      <a:pt x="1146" y="1598"/>
                      <a:pt x="1125" y="2510"/>
                    </a:cubicBezTo>
                    <a:cubicBezTo>
                      <a:pt x="639" y="2915"/>
                      <a:pt x="899" y="3148"/>
                      <a:pt x="1023" y="3744"/>
                    </a:cubicBezTo>
                    <a:cubicBezTo>
                      <a:pt x="714" y="3326"/>
                      <a:pt x="584" y="2976"/>
                      <a:pt x="762" y="2620"/>
                    </a:cubicBezTo>
                    <a:cubicBezTo>
                      <a:pt x="844" y="2462"/>
                      <a:pt x="399" y="508"/>
                      <a:pt x="234" y="1283"/>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1156;p57">
                <a:extLst>
                  <a:ext uri="{FF2B5EF4-FFF2-40B4-BE49-F238E27FC236}">
                    <a16:creationId xmlns:a16="http://schemas.microsoft.com/office/drawing/2014/main" id="{B48957B0-C105-F38F-A0DB-FAE86A6A1723}"/>
                  </a:ext>
                </a:extLst>
              </p:cNvPr>
              <p:cNvSpPr/>
              <p:nvPr/>
            </p:nvSpPr>
            <p:spPr>
              <a:xfrm>
                <a:off x="6472550" y="2494900"/>
                <a:ext cx="28650" cy="93625"/>
              </a:xfrm>
              <a:custGeom>
                <a:avLst/>
                <a:gdLst/>
                <a:ahLst/>
                <a:cxnLst/>
                <a:rect l="l" t="t" r="r" b="b"/>
                <a:pathLst>
                  <a:path w="1146" h="3745" extrusionOk="0">
                    <a:moveTo>
                      <a:pt x="830" y="940"/>
                    </a:moveTo>
                    <a:cubicBezTo>
                      <a:pt x="830" y="940"/>
                      <a:pt x="830" y="933"/>
                      <a:pt x="823" y="933"/>
                    </a:cubicBezTo>
                    <a:cubicBezTo>
                      <a:pt x="830" y="933"/>
                      <a:pt x="830" y="933"/>
                      <a:pt x="830" y="940"/>
                    </a:cubicBezTo>
                    <a:close/>
                    <a:moveTo>
                      <a:pt x="912" y="1283"/>
                    </a:moveTo>
                    <a:cubicBezTo>
                      <a:pt x="1145" y="0"/>
                      <a:pt x="0" y="1598"/>
                      <a:pt x="14" y="2510"/>
                    </a:cubicBezTo>
                    <a:cubicBezTo>
                      <a:pt x="508" y="2915"/>
                      <a:pt x="247" y="3148"/>
                      <a:pt x="124" y="3744"/>
                    </a:cubicBezTo>
                    <a:cubicBezTo>
                      <a:pt x="439" y="3312"/>
                      <a:pt x="768" y="2736"/>
                      <a:pt x="357" y="2455"/>
                    </a:cubicBezTo>
                    <a:cubicBezTo>
                      <a:pt x="275" y="2400"/>
                      <a:pt x="213" y="2373"/>
                      <a:pt x="357" y="1989"/>
                    </a:cubicBezTo>
                    <a:cubicBezTo>
                      <a:pt x="501" y="1591"/>
                      <a:pt x="713" y="1036"/>
                      <a:pt x="830" y="940"/>
                    </a:cubicBezTo>
                    <a:cubicBezTo>
                      <a:pt x="864" y="995"/>
                      <a:pt x="912" y="1276"/>
                      <a:pt x="912" y="1283"/>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1157;p57">
                <a:extLst>
                  <a:ext uri="{FF2B5EF4-FFF2-40B4-BE49-F238E27FC236}">
                    <a16:creationId xmlns:a16="http://schemas.microsoft.com/office/drawing/2014/main" id="{2BB2C01A-C59A-0F71-B5DF-634AF0D97F98}"/>
                  </a:ext>
                </a:extLst>
              </p:cNvPr>
              <p:cNvSpPr/>
              <p:nvPr/>
            </p:nvSpPr>
            <p:spPr>
              <a:xfrm>
                <a:off x="6181950" y="2773150"/>
                <a:ext cx="268850" cy="318200"/>
              </a:xfrm>
              <a:custGeom>
                <a:avLst/>
                <a:gdLst/>
                <a:ahLst/>
                <a:cxnLst/>
                <a:rect l="l" t="t" r="r" b="b"/>
                <a:pathLst>
                  <a:path w="10754" h="12728" extrusionOk="0">
                    <a:moveTo>
                      <a:pt x="5377" y="3724"/>
                    </a:moveTo>
                    <a:lnTo>
                      <a:pt x="10047" y="117"/>
                    </a:lnTo>
                    <a:cubicBezTo>
                      <a:pt x="10184" y="14"/>
                      <a:pt x="10356" y="0"/>
                      <a:pt x="10506" y="76"/>
                    </a:cubicBezTo>
                    <a:cubicBezTo>
                      <a:pt x="10664" y="151"/>
                      <a:pt x="10753" y="295"/>
                      <a:pt x="10753" y="466"/>
                    </a:cubicBezTo>
                    <a:lnTo>
                      <a:pt x="10753" y="5013"/>
                    </a:lnTo>
                    <a:cubicBezTo>
                      <a:pt x="10753" y="5109"/>
                      <a:pt x="10733" y="5184"/>
                      <a:pt x="10678" y="5260"/>
                    </a:cubicBezTo>
                    <a:lnTo>
                      <a:pt x="5740" y="12536"/>
                    </a:lnTo>
                    <a:cubicBezTo>
                      <a:pt x="5658" y="12659"/>
                      <a:pt x="5528" y="12728"/>
                      <a:pt x="5377" y="12728"/>
                    </a:cubicBezTo>
                    <a:cubicBezTo>
                      <a:pt x="5226" y="12728"/>
                      <a:pt x="5096" y="12659"/>
                      <a:pt x="5013" y="12536"/>
                    </a:cubicBezTo>
                    <a:lnTo>
                      <a:pt x="76" y="5260"/>
                    </a:lnTo>
                    <a:cubicBezTo>
                      <a:pt x="21" y="5184"/>
                      <a:pt x="1" y="5109"/>
                      <a:pt x="1" y="5013"/>
                    </a:cubicBezTo>
                    <a:lnTo>
                      <a:pt x="1" y="466"/>
                    </a:lnTo>
                    <a:cubicBezTo>
                      <a:pt x="1" y="295"/>
                      <a:pt x="90" y="151"/>
                      <a:pt x="247" y="76"/>
                    </a:cubicBezTo>
                    <a:cubicBezTo>
                      <a:pt x="398" y="0"/>
                      <a:pt x="570" y="14"/>
                      <a:pt x="707" y="117"/>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1158;p57">
                <a:extLst>
                  <a:ext uri="{FF2B5EF4-FFF2-40B4-BE49-F238E27FC236}">
                    <a16:creationId xmlns:a16="http://schemas.microsoft.com/office/drawing/2014/main" id="{0EB20214-D507-38A3-333B-D7A2583F326F}"/>
                  </a:ext>
                </a:extLst>
              </p:cNvPr>
              <p:cNvSpPr/>
              <p:nvPr/>
            </p:nvSpPr>
            <p:spPr>
              <a:xfrm>
                <a:off x="6192925" y="2784800"/>
                <a:ext cx="246900" cy="295575"/>
              </a:xfrm>
              <a:custGeom>
                <a:avLst/>
                <a:gdLst/>
                <a:ahLst/>
                <a:cxnLst/>
                <a:rect l="l" t="t" r="r" b="b"/>
                <a:pathLst>
                  <a:path w="9876" h="11823" extrusionOk="0">
                    <a:moveTo>
                      <a:pt x="0" y="0"/>
                    </a:moveTo>
                    <a:lnTo>
                      <a:pt x="0" y="4547"/>
                    </a:lnTo>
                    <a:lnTo>
                      <a:pt x="4938" y="11823"/>
                    </a:lnTo>
                    <a:lnTo>
                      <a:pt x="9875" y="4547"/>
                    </a:lnTo>
                    <a:lnTo>
                      <a:pt x="9875" y="0"/>
                    </a:lnTo>
                    <a:lnTo>
                      <a:pt x="4938" y="3813"/>
                    </a:ln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1159;p57">
                <a:extLst>
                  <a:ext uri="{FF2B5EF4-FFF2-40B4-BE49-F238E27FC236}">
                    <a16:creationId xmlns:a16="http://schemas.microsoft.com/office/drawing/2014/main" id="{ED046C1E-46C8-2C40-8A83-EDEEFCA6D119}"/>
                  </a:ext>
                </a:extLst>
              </p:cNvPr>
              <p:cNvSpPr/>
              <p:nvPr/>
            </p:nvSpPr>
            <p:spPr>
              <a:xfrm>
                <a:off x="6274025" y="2868800"/>
                <a:ext cx="86075" cy="43050"/>
              </a:xfrm>
              <a:custGeom>
                <a:avLst/>
                <a:gdLst/>
                <a:ahLst/>
                <a:cxnLst/>
                <a:rect l="l" t="t" r="r" b="b"/>
                <a:pathLst>
                  <a:path w="3443" h="1722" extrusionOk="0">
                    <a:moveTo>
                      <a:pt x="0" y="508"/>
                    </a:moveTo>
                    <a:lnTo>
                      <a:pt x="953" y="1722"/>
                    </a:lnTo>
                    <a:lnTo>
                      <a:pt x="1694" y="1722"/>
                    </a:lnTo>
                    <a:lnTo>
                      <a:pt x="2428" y="1722"/>
                    </a:lnTo>
                    <a:lnTo>
                      <a:pt x="3443" y="439"/>
                    </a:lnTo>
                    <a:lnTo>
                      <a:pt x="3024" y="7"/>
                    </a:lnTo>
                    <a:lnTo>
                      <a:pt x="1694" y="453"/>
                    </a:lnTo>
                    <a:lnTo>
                      <a:pt x="316" y="1"/>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1160;p57">
                <a:extLst>
                  <a:ext uri="{FF2B5EF4-FFF2-40B4-BE49-F238E27FC236}">
                    <a16:creationId xmlns:a16="http://schemas.microsoft.com/office/drawing/2014/main" id="{C286731B-7351-65F1-513E-02579B036FD7}"/>
                  </a:ext>
                </a:extLst>
              </p:cNvPr>
              <p:cNvSpPr/>
              <p:nvPr/>
            </p:nvSpPr>
            <p:spPr>
              <a:xfrm>
                <a:off x="6265275" y="2919900"/>
                <a:ext cx="102200" cy="160475"/>
              </a:xfrm>
              <a:custGeom>
                <a:avLst/>
                <a:gdLst/>
                <a:ahLst/>
                <a:cxnLst/>
                <a:rect l="l" t="t" r="r" b="b"/>
                <a:pathLst>
                  <a:path w="4088" h="6419" extrusionOk="0">
                    <a:moveTo>
                      <a:pt x="0" y="3408"/>
                    </a:moveTo>
                    <a:lnTo>
                      <a:pt x="1200" y="0"/>
                    </a:lnTo>
                    <a:lnTo>
                      <a:pt x="2915" y="364"/>
                    </a:lnTo>
                    <a:lnTo>
                      <a:pt x="4087" y="3408"/>
                    </a:lnTo>
                    <a:lnTo>
                      <a:pt x="2044" y="6419"/>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1161;p57">
                <a:extLst>
                  <a:ext uri="{FF2B5EF4-FFF2-40B4-BE49-F238E27FC236}">
                    <a16:creationId xmlns:a16="http://schemas.microsoft.com/office/drawing/2014/main" id="{2D321A28-0BDA-3821-CEBB-8E996913A5B5}"/>
                  </a:ext>
                </a:extLst>
              </p:cNvPr>
              <p:cNvSpPr/>
              <p:nvPr/>
            </p:nvSpPr>
            <p:spPr>
              <a:xfrm>
                <a:off x="6180750" y="2703700"/>
                <a:ext cx="160150" cy="227350"/>
              </a:xfrm>
              <a:custGeom>
                <a:avLst/>
                <a:gdLst/>
                <a:ahLst/>
                <a:cxnLst/>
                <a:rect l="l" t="t" r="r" b="b"/>
                <a:pathLst>
                  <a:path w="6406" h="9094" extrusionOk="0">
                    <a:moveTo>
                      <a:pt x="4033" y="6515"/>
                    </a:moveTo>
                    <a:lnTo>
                      <a:pt x="2456" y="8874"/>
                    </a:lnTo>
                    <a:cubicBezTo>
                      <a:pt x="2360" y="9018"/>
                      <a:pt x="2202" y="9094"/>
                      <a:pt x="2037" y="9073"/>
                    </a:cubicBezTo>
                    <a:cubicBezTo>
                      <a:pt x="1866" y="9053"/>
                      <a:pt x="1729" y="8943"/>
                      <a:pt x="1674" y="8778"/>
                    </a:cubicBezTo>
                    <a:lnTo>
                      <a:pt x="62" y="4218"/>
                    </a:lnTo>
                    <a:cubicBezTo>
                      <a:pt x="28" y="4129"/>
                      <a:pt x="28" y="4040"/>
                      <a:pt x="55" y="3951"/>
                    </a:cubicBezTo>
                    <a:cubicBezTo>
                      <a:pt x="76" y="3868"/>
                      <a:pt x="1" y="3354"/>
                      <a:pt x="55" y="2943"/>
                    </a:cubicBezTo>
                    <a:cubicBezTo>
                      <a:pt x="206" y="1784"/>
                      <a:pt x="577" y="21"/>
                      <a:pt x="762" y="14"/>
                    </a:cubicBezTo>
                    <a:cubicBezTo>
                      <a:pt x="954" y="1"/>
                      <a:pt x="1139" y="707"/>
                      <a:pt x="1207" y="885"/>
                    </a:cubicBezTo>
                    <a:lnTo>
                      <a:pt x="1763" y="2236"/>
                    </a:lnTo>
                    <a:lnTo>
                      <a:pt x="4856" y="5946"/>
                    </a:lnTo>
                    <a:lnTo>
                      <a:pt x="6042" y="5946"/>
                    </a:lnTo>
                    <a:lnTo>
                      <a:pt x="5596" y="6824"/>
                    </a:lnTo>
                    <a:cubicBezTo>
                      <a:pt x="5740" y="6989"/>
                      <a:pt x="6406" y="7482"/>
                      <a:pt x="6303" y="7489"/>
                    </a:cubicBezTo>
                    <a:cubicBezTo>
                      <a:pt x="6056" y="7510"/>
                      <a:pt x="4753" y="6714"/>
                      <a:pt x="4033" y="6515"/>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1162;p57">
                <a:extLst>
                  <a:ext uri="{FF2B5EF4-FFF2-40B4-BE49-F238E27FC236}">
                    <a16:creationId xmlns:a16="http://schemas.microsoft.com/office/drawing/2014/main" id="{ED2B87D4-F99D-9031-5D74-E074C3B5D6EB}"/>
                  </a:ext>
                </a:extLst>
              </p:cNvPr>
              <p:cNvSpPr/>
              <p:nvPr/>
            </p:nvSpPr>
            <p:spPr>
              <a:xfrm>
                <a:off x="6192075" y="2729925"/>
                <a:ext cx="102875" cy="189650"/>
              </a:xfrm>
              <a:custGeom>
                <a:avLst/>
                <a:gdLst/>
                <a:ahLst/>
                <a:cxnLst/>
                <a:rect l="l" t="t" r="r" b="b"/>
                <a:pathLst>
                  <a:path w="4115" h="7586" extrusionOk="0">
                    <a:moveTo>
                      <a:pt x="4115" y="5130"/>
                    </a:moveTo>
                    <a:lnTo>
                      <a:pt x="3258" y="5117"/>
                    </a:lnTo>
                    <a:lnTo>
                      <a:pt x="1632" y="7585"/>
                    </a:lnTo>
                    <a:lnTo>
                      <a:pt x="0" y="2634"/>
                    </a:lnTo>
                    <a:lnTo>
                      <a:pt x="350" y="1"/>
                    </a:lnTo>
                    <a:lnTo>
                      <a:pt x="933" y="1420"/>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1163;p57">
                <a:extLst>
                  <a:ext uri="{FF2B5EF4-FFF2-40B4-BE49-F238E27FC236}">
                    <a16:creationId xmlns:a16="http://schemas.microsoft.com/office/drawing/2014/main" id="{B10DFF4A-F90E-D513-9683-8ADD3AE68AC2}"/>
                  </a:ext>
                </a:extLst>
              </p:cNvPr>
              <p:cNvSpPr/>
              <p:nvPr/>
            </p:nvSpPr>
            <p:spPr>
              <a:xfrm>
                <a:off x="6307275" y="2704050"/>
                <a:ext cx="146100" cy="227000"/>
              </a:xfrm>
              <a:custGeom>
                <a:avLst/>
                <a:gdLst/>
                <a:ahLst/>
                <a:cxnLst/>
                <a:rect l="l" t="t" r="r" b="b"/>
                <a:pathLst>
                  <a:path w="5844" h="9080" extrusionOk="0">
                    <a:moveTo>
                      <a:pt x="4067" y="2222"/>
                    </a:moveTo>
                    <a:lnTo>
                      <a:pt x="4629" y="871"/>
                    </a:lnTo>
                    <a:cubicBezTo>
                      <a:pt x="4698" y="693"/>
                      <a:pt x="4869" y="0"/>
                      <a:pt x="5061" y="14"/>
                    </a:cubicBezTo>
                    <a:cubicBezTo>
                      <a:pt x="5253" y="21"/>
                      <a:pt x="5411" y="734"/>
                      <a:pt x="5459" y="926"/>
                    </a:cubicBezTo>
                    <a:cubicBezTo>
                      <a:pt x="5562" y="1310"/>
                      <a:pt x="5843" y="3566"/>
                      <a:pt x="5754" y="3827"/>
                    </a:cubicBezTo>
                    <a:lnTo>
                      <a:pt x="4142" y="8764"/>
                    </a:lnTo>
                    <a:cubicBezTo>
                      <a:pt x="4081" y="8929"/>
                      <a:pt x="3950" y="9039"/>
                      <a:pt x="3779" y="9059"/>
                    </a:cubicBezTo>
                    <a:cubicBezTo>
                      <a:pt x="3608" y="9080"/>
                      <a:pt x="3450" y="9004"/>
                      <a:pt x="3354" y="8860"/>
                    </a:cubicBezTo>
                    <a:lnTo>
                      <a:pt x="1969" y="6748"/>
                    </a:lnTo>
                    <a:cubicBezTo>
                      <a:pt x="542" y="6762"/>
                      <a:pt x="0" y="6975"/>
                      <a:pt x="138" y="6810"/>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1164;p57">
                <a:extLst>
                  <a:ext uri="{FF2B5EF4-FFF2-40B4-BE49-F238E27FC236}">
                    <a16:creationId xmlns:a16="http://schemas.microsoft.com/office/drawing/2014/main" id="{F5A8CBC5-FAB3-0B65-AF05-E5016C340FA8}"/>
                  </a:ext>
                </a:extLst>
              </p:cNvPr>
              <p:cNvSpPr/>
              <p:nvPr/>
            </p:nvSpPr>
            <p:spPr>
              <a:xfrm>
                <a:off x="6337800" y="2729925"/>
                <a:ext cx="102200" cy="189650"/>
              </a:xfrm>
              <a:custGeom>
                <a:avLst/>
                <a:gdLst/>
                <a:ahLst/>
                <a:cxnLst/>
                <a:rect l="l" t="t" r="r" b="b"/>
                <a:pathLst>
                  <a:path w="4088" h="7586" extrusionOk="0">
                    <a:moveTo>
                      <a:pt x="0" y="5130"/>
                    </a:moveTo>
                    <a:lnTo>
                      <a:pt x="892" y="5117"/>
                    </a:lnTo>
                    <a:lnTo>
                      <a:pt x="2503" y="7585"/>
                    </a:lnTo>
                    <a:lnTo>
                      <a:pt x="4087" y="2566"/>
                    </a:lnTo>
                    <a:lnTo>
                      <a:pt x="3813" y="1"/>
                    </a:lnTo>
                    <a:lnTo>
                      <a:pt x="3223" y="1420"/>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1165;p57">
                <a:extLst>
                  <a:ext uri="{FF2B5EF4-FFF2-40B4-BE49-F238E27FC236}">
                    <a16:creationId xmlns:a16="http://schemas.microsoft.com/office/drawing/2014/main" id="{8EB08D78-F7CD-120E-025A-DF35665C50E9}"/>
                  </a:ext>
                </a:extLst>
              </p:cNvPr>
              <p:cNvSpPr/>
              <p:nvPr/>
            </p:nvSpPr>
            <p:spPr>
              <a:xfrm>
                <a:off x="6310525" y="3077800"/>
                <a:ext cx="10650" cy="219975"/>
              </a:xfrm>
              <a:custGeom>
                <a:avLst/>
                <a:gdLst/>
                <a:ahLst/>
                <a:cxnLst/>
                <a:rect l="l" t="t" r="r" b="b"/>
                <a:pathLst>
                  <a:path w="426" h="8799" extrusionOk="0">
                    <a:moveTo>
                      <a:pt x="419" y="206"/>
                    </a:moveTo>
                    <a:cubicBezTo>
                      <a:pt x="371" y="5932"/>
                      <a:pt x="426" y="3072"/>
                      <a:pt x="254" y="8798"/>
                    </a:cubicBezTo>
                    <a:cubicBezTo>
                      <a:pt x="28" y="3072"/>
                      <a:pt x="110" y="5939"/>
                      <a:pt x="1" y="206"/>
                    </a:cubicBezTo>
                    <a:cubicBezTo>
                      <a:pt x="1" y="89"/>
                      <a:pt x="90" y="0"/>
                      <a:pt x="206" y="0"/>
                    </a:cubicBezTo>
                    <a:cubicBezTo>
                      <a:pt x="323" y="0"/>
                      <a:pt x="419" y="89"/>
                      <a:pt x="419" y="206"/>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4" name="Google Shape;1166;p57">
                <a:extLst>
                  <a:ext uri="{FF2B5EF4-FFF2-40B4-BE49-F238E27FC236}">
                    <a16:creationId xmlns:a16="http://schemas.microsoft.com/office/drawing/2014/main" id="{ABCB9CC0-CC9E-E565-C846-04C68D628D8F}"/>
                  </a:ext>
                </a:extLst>
              </p:cNvPr>
              <p:cNvSpPr/>
              <p:nvPr/>
            </p:nvSpPr>
            <p:spPr>
              <a:xfrm>
                <a:off x="5888800" y="2371975"/>
                <a:ext cx="861150" cy="193050"/>
              </a:xfrm>
              <a:custGeom>
                <a:avLst/>
                <a:gdLst/>
                <a:ahLst/>
                <a:cxnLst/>
                <a:rect l="l" t="t" r="r" b="b"/>
                <a:pathLst>
                  <a:path w="34446" h="7722" extrusionOk="0">
                    <a:moveTo>
                      <a:pt x="17226" y="7640"/>
                    </a:moveTo>
                    <a:cubicBezTo>
                      <a:pt x="15313" y="7722"/>
                      <a:pt x="13441" y="7393"/>
                      <a:pt x="11631" y="6789"/>
                    </a:cubicBezTo>
                    <a:cubicBezTo>
                      <a:pt x="9971" y="6234"/>
                      <a:pt x="8394" y="5466"/>
                      <a:pt x="6865" y="4615"/>
                    </a:cubicBezTo>
                    <a:cubicBezTo>
                      <a:pt x="5603" y="3923"/>
                      <a:pt x="4375" y="3148"/>
                      <a:pt x="3107" y="2476"/>
                    </a:cubicBezTo>
                    <a:cubicBezTo>
                      <a:pt x="2510" y="2160"/>
                      <a:pt x="1420" y="1598"/>
                      <a:pt x="734" y="1653"/>
                    </a:cubicBezTo>
                    <a:cubicBezTo>
                      <a:pt x="411" y="1680"/>
                      <a:pt x="130" y="1461"/>
                      <a:pt x="69" y="1152"/>
                    </a:cubicBezTo>
                    <a:cubicBezTo>
                      <a:pt x="0" y="837"/>
                      <a:pt x="178" y="528"/>
                      <a:pt x="480" y="425"/>
                    </a:cubicBezTo>
                    <a:cubicBezTo>
                      <a:pt x="1756" y="0"/>
                      <a:pt x="3237" y="165"/>
                      <a:pt x="4519" y="446"/>
                    </a:cubicBezTo>
                    <a:cubicBezTo>
                      <a:pt x="6515" y="885"/>
                      <a:pt x="8558" y="1680"/>
                      <a:pt x="10444" y="2476"/>
                    </a:cubicBezTo>
                    <a:cubicBezTo>
                      <a:pt x="14977" y="3409"/>
                      <a:pt x="19476" y="3409"/>
                      <a:pt x="24009" y="2476"/>
                    </a:cubicBezTo>
                    <a:cubicBezTo>
                      <a:pt x="25894" y="1680"/>
                      <a:pt x="27938" y="885"/>
                      <a:pt x="29934" y="446"/>
                    </a:cubicBezTo>
                    <a:cubicBezTo>
                      <a:pt x="31216" y="165"/>
                      <a:pt x="32697" y="0"/>
                      <a:pt x="33973" y="425"/>
                    </a:cubicBezTo>
                    <a:cubicBezTo>
                      <a:pt x="34274" y="528"/>
                      <a:pt x="34446" y="837"/>
                      <a:pt x="34384" y="1152"/>
                    </a:cubicBezTo>
                    <a:cubicBezTo>
                      <a:pt x="34322" y="1461"/>
                      <a:pt x="34041" y="1680"/>
                      <a:pt x="33719" y="1653"/>
                    </a:cubicBezTo>
                    <a:cubicBezTo>
                      <a:pt x="33026" y="1598"/>
                      <a:pt x="31943" y="2160"/>
                      <a:pt x="31346" y="2476"/>
                    </a:cubicBezTo>
                    <a:cubicBezTo>
                      <a:pt x="30078" y="3148"/>
                      <a:pt x="28843" y="3923"/>
                      <a:pt x="27588" y="4615"/>
                    </a:cubicBezTo>
                    <a:cubicBezTo>
                      <a:pt x="26059" y="5466"/>
                      <a:pt x="24482" y="6234"/>
                      <a:pt x="22815" y="6789"/>
                    </a:cubicBezTo>
                    <a:cubicBezTo>
                      <a:pt x="21005" y="7393"/>
                      <a:pt x="19140" y="7722"/>
                      <a:pt x="17226" y="7640"/>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5" name="Google Shape;1167;p57">
                <a:extLst>
                  <a:ext uri="{FF2B5EF4-FFF2-40B4-BE49-F238E27FC236}">
                    <a16:creationId xmlns:a16="http://schemas.microsoft.com/office/drawing/2014/main" id="{EFD24E60-9AE2-C371-F963-68569227D10C}"/>
                  </a:ext>
                </a:extLst>
              </p:cNvPr>
              <p:cNvSpPr/>
              <p:nvPr/>
            </p:nvSpPr>
            <p:spPr>
              <a:xfrm>
                <a:off x="5905925" y="2381750"/>
                <a:ext cx="827050" cy="174200"/>
              </a:xfrm>
              <a:custGeom>
                <a:avLst/>
                <a:gdLst/>
                <a:ahLst/>
                <a:cxnLst/>
                <a:rect l="l" t="t" r="r" b="b"/>
                <a:pathLst>
                  <a:path w="33082" h="6968" extrusionOk="0">
                    <a:moveTo>
                      <a:pt x="16541" y="6618"/>
                    </a:moveTo>
                    <a:cubicBezTo>
                      <a:pt x="24146" y="6967"/>
                      <a:pt x="30229" y="418"/>
                      <a:pt x="33082" y="631"/>
                    </a:cubicBezTo>
                    <a:cubicBezTo>
                      <a:pt x="31210" y="0"/>
                      <a:pt x="28275" y="686"/>
                      <a:pt x="23516" y="2688"/>
                    </a:cubicBezTo>
                    <a:cubicBezTo>
                      <a:pt x="18839" y="3662"/>
                      <a:pt x="14244" y="3662"/>
                      <a:pt x="9567" y="2688"/>
                    </a:cubicBezTo>
                    <a:cubicBezTo>
                      <a:pt x="4808" y="686"/>
                      <a:pt x="1873" y="0"/>
                      <a:pt x="1" y="631"/>
                    </a:cubicBezTo>
                    <a:cubicBezTo>
                      <a:pt x="2854" y="418"/>
                      <a:pt x="8929" y="6967"/>
                      <a:pt x="16541" y="6618"/>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2" name="Google Shape;1168;p57">
                <a:extLst>
                  <a:ext uri="{FF2B5EF4-FFF2-40B4-BE49-F238E27FC236}">
                    <a16:creationId xmlns:a16="http://schemas.microsoft.com/office/drawing/2014/main" id="{AF46776E-1915-3205-6315-982469F2973B}"/>
                  </a:ext>
                </a:extLst>
              </p:cNvPr>
              <p:cNvSpPr/>
              <p:nvPr/>
            </p:nvSpPr>
            <p:spPr>
              <a:xfrm>
                <a:off x="6117500" y="2422550"/>
                <a:ext cx="174700" cy="74075"/>
              </a:xfrm>
              <a:custGeom>
                <a:avLst/>
                <a:gdLst/>
                <a:ahLst/>
                <a:cxnLst/>
                <a:rect l="l" t="t" r="r" b="b"/>
                <a:pathLst>
                  <a:path w="6988" h="2963" extrusionOk="0">
                    <a:moveTo>
                      <a:pt x="631" y="62"/>
                    </a:moveTo>
                    <a:cubicBezTo>
                      <a:pt x="2819" y="1399"/>
                      <a:pt x="4464" y="2318"/>
                      <a:pt x="6988" y="2778"/>
                    </a:cubicBezTo>
                    <a:cubicBezTo>
                      <a:pt x="4931" y="2963"/>
                      <a:pt x="1879" y="1488"/>
                      <a:pt x="103" y="480"/>
                    </a:cubicBezTo>
                    <a:cubicBezTo>
                      <a:pt x="0" y="419"/>
                      <a:pt x="281" y="254"/>
                      <a:pt x="343" y="144"/>
                    </a:cubicBezTo>
                    <a:cubicBezTo>
                      <a:pt x="398" y="41"/>
                      <a:pt x="528" y="0"/>
                      <a:pt x="631" y="62"/>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3" name="Google Shape;1169;p57">
                <a:extLst>
                  <a:ext uri="{FF2B5EF4-FFF2-40B4-BE49-F238E27FC236}">
                    <a16:creationId xmlns:a16="http://schemas.microsoft.com/office/drawing/2014/main" id="{FB05EC6A-BD97-65D2-1601-40AF607AB852}"/>
                  </a:ext>
                </a:extLst>
              </p:cNvPr>
              <p:cNvSpPr/>
              <p:nvPr/>
            </p:nvSpPr>
            <p:spPr>
              <a:xfrm>
                <a:off x="6343450" y="2426650"/>
                <a:ext cx="178150" cy="73250"/>
              </a:xfrm>
              <a:custGeom>
                <a:avLst/>
                <a:gdLst/>
                <a:ahLst/>
                <a:cxnLst/>
                <a:rect l="l" t="t" r="r" b="b"/>
                <a:pathLst>
                  <a:path w="7126" h="2930" extrusionOk="0">
                    <a:moveTo>
                      <a:pt x="7029" y="227"/>
                    </a:moveTo>
                    <a:cubicBezTo>
                      <a:pt x="5274" y="1393"/>
                      <a:pt x="2126" y="2929"/>
                      <a:pt x="0" y="2723"/>
                    </a:cubicBezTo>
                    <a:cubicBezTo>
                      <a:pt x="2510" y="2284"/>
                      <a:pt x="4115" y="1571"/>
                      <a:pt x="6234" y="69"/>
                    </a:cubicBezTo>
                    <a:cubicBezTo>
                      <a:pt x="6330" y="1"/>
                      <a:pt x="6460" y="28"/>
                      <a:pt x="6529" y="131"/>
                    </a:cubicBezTo>
                    <a:cubicBezTo>
                      <a:pt x="6591" y="234"/>
                      <a:pt x="7125" y="159"/>
                      <a:pt x="7029" y="227"/>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4" name="Google Shape;1170;p57">
                <a:extLst>
                  <a:ext uri="{FF2B5EF4-FFF2-40B4-BE49-F238E27FC236}">
                    <a16:creationId xmlns:a16="http://schemas.microsoft.com/office/drawing/2014/main" id="{16A1E6EA-DCED-796A-9747-0AA6B703C023}"/>
                  </a:ext>
                </a:extLst>
              </p:cNvPr>
              <p:cNvSpPr/>
              <p:nvPr/>
            </p:nvSpPr>
            <p:spPr>
              <a:xfrm>
                <a:off x="6294600" y="2714325"/>
                <a:ext cx="136125" cy="143700"/>
              </a:xfrm>
              <a:custGeom>
                <a:avLst/>
                <a:gdLst/>
                <a:ahLst/>
                <a:cxnLst/>
                <a:rect l="l" t="t" r="r" b="b"/>
                <a:pathLst>
                  <a:path w="5445" h="5748" extrusionOk="0">
                    <a:moveTo>
                      <a:pt x="199" y="3361"/>
                    </a:moveTo>
                    <a:cubicBezTo>
                      <a:pt x="1200" y="3457"/>
                      <a:pt x="1708" y="3430"/>
                      <a:pt x="2284" y="3149"/>
                    </a:cubicBezTo>
                    <a:cubicBezTo>
                      <a:pt x="2853" y="2867"/>
                      <a:pt x="3086" y="2600"/>
                      <a:pt x="3086" y="2600"/>
                    </a:cubicBezTo>
                    <a:cubicBezTo>
                      <a:pt x="3086" y="2600"/>
                      <a:pt x="5418" y="1"/>
                      <a:pt x="5431" y="90"/>
                    </a:cubicBezTo>
                    <a:cubicBezTo>
                      <a:pt x="5445" y="186"/>
                      <a:pt x="4739" y="2051"/>
                      <a:pt x="4739" y="2051"/>
                    </a:cubicBezTo>
                    <a:cubicBezTo>
                      <a:pt x="4739" y="2051"/>
                      <a:pt x="1762" y="5432"/>
                      <a:pt x="1426" y="5590"/>
                    </a:cubicBezTo>
                    <a:cubicBezTo>
                      <a:pt x="1097" y="5748"/>
                      <a:pt x="0" y="5480"/>
                      <a:pt x="0" y="5480"/>
                    </a:cubicBezTo>
                    <a:cubicBezTo>
                      <a:pt x="0" y="5480"/>
                      <a:pt x="1111" y="4966"/>
                      <a:pt x="1173" y="4417"/>
                    </a:cubicBezTo>
                    <a:cubicBezTo>
                      <a:pt x="1241" y="3869"/>
                      <a:pt x="384" y="4150"/>
                      <a:pt x="199" y="3361"/>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5" name="Google Shape;1171;p57">
                <a:extLst>
                  <a:ext uri="{FF2B5EF4-FFF2-40B4-BE49-F238E27FC236}">
                    <a16:creationId xmlns:a16="http://schemas.microsoft.com/office/drawing/2014/main" id="{B7D7753D-C78F-3815-121E-84D7172A636D}"/>
                  </a:ext>
                </a:extLst>
              </p:cNvPr>
              <p:cNvSpPr/>
              <p:nvPr/>
            </p:nvSpPr>
            <p:spPr>
              <a:xfrm>
                <a:off x="6137200" y="2700275"/>
                <a:ext cx="67925" cy="97400"/>
              </a:xfrm>
              <a:custGeom>
                <a:avLst/>
                <a:gdLst/>
                <a:ahLst/>
                <a:cxnLst/>
                <a:rect l="l" t="t" r="r" b="b"/>
                <a:pathLst>
                  <a:path w="2717" h="3896" extrusionOk="0">
                    <a:moveTo>
                      <a:pt x="1" y="2058"/>
                    </a:moveTo>
                    <a:cubicBezTo>
                      <a:pt x="961" y="1386"/>
                      <a:pt x="1516" y="1283"/>
                      <a:pt x="1626" y="2003"/>
                    </a:cubicBezTo>
                    <a:cubicBezTo>
                      <a:pt x="1729" y="2723"/>
                      <a:pt x="1784" y="3896"/>
                      <a:pt x="1784" y="3896"/>
                    </a:cubicBezTo>
                    <a:cubicBezTo>
                      <a:pt x="1784" y="3896"/>
                      <a:pt x="2716" y="638"/>
                      <a:pt x="2613" y="323"/>
                    </a:cubicBezTo>
                    <a:cubicBezTo>
                      <a:pt x="2504" y="1"/>
                      <a:pt x="2264" y="103"/>
                      <a:pt x="2264" y="103"/>
                    </a:cubicBezTo>
                    <a:cubicBezTo>
                      <a:pt x="2264" y="103"/>
                      <a:pt x="584" y="1228"/>
                      <a:pt x="1" y="2058"/>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6" name="Google Shape;1172;p57">
                <a:extLst>
                  <a:ext uri="{FF2B5EF4-FFF2-40B4-BE49-F238E27FC236}">
                    <a16:creationId xmlns:a16="http://schemas.microsoft.com/office/drawing/2014/main" id="{A87E5F25-E042-F5D6-5509-4ABD4F925EAE}"/>
                  </a:ext>
                </a:extLst>
              </p:cNvPr>
              <p:cNvSpPr/>
              <p:nvPr/>
            </p:nvSpPr>
            <p:spPr>
              <a:xfrm>
                <a:off x="6426950" y="2700275"/>
                <a:ext cx="68075" cy="97400"/>
              </a:xfrm>
              <a:custGeom>
                <a:avLst/>
                <a:gdLst/>
                <a:ahLst/>
                <a:cxnLst/>
                <a:rect l="l" t="t" r="r" b="b"/>
                <a:pathLst>
                  <a:path w="2723" h="3896" extrusionOk="0">
                    <a:moveTo>
                      <a:pt x="2723" y="2058"/>
                    </a:moveTo>
                    <a:cubicBezTo>
                      <a:pt x="1762" y="1386"/>
                      <a:pt x="1200" y="1283"/>
                      <a:pt x="1090" y="2003"/>
                    </a:cubicBezTo>
                    <a:cubicBezTo>
                      <a:pt x="988" y="2723"/>
                      <a:pt x="933" y="3896"/>
                      <a:pt x="933" y="3896"/>
                    </a:cubicBezTo>
                    <a:cubicBezTo>
                      <a:pt x="933" y="3896"/>
                      <a:pt x="0" y="638"/>
                      <a:pt x="103" y="323"/>
                    </a:cubicBezTo>
                    <a:cubicBezTo>
                      <a:pt x="213" y="1"/>
                      <a:pt x="453" y="103"/>
                      <a:pt x="453" y="103"/>
                    </a:cubicBezTo>
                    <a:cubicBezTo>
                      <a:pt x="453" y="103"/>
                      <a:pt x="2133" y="1228"/>
                      <a:pt x="2723" y="2058"/>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7" name="Google Shape;1173;p57">
                <a:extLst>
                  <a:ext uri="{FF2B5EF4-FFF2-40B4-BE49-F238E27FC236}">
                    <a16:creationId xmlns:a16="http://schemas.microsoft.com/office/drawing/2014/main" id="{35147153-01C5-C4A7-DBA3-665D1A953548}"/>
                  </a:ext>
                </a:extLst>
              </p:cNvPr>
              <p:cNvSpPr/>
              <p:nvPr/>
            </p:nvSpPr>
            <p:spPr>
              <a:xfrm>
                <a:off x="6167025" y="2245800"/>
                <a:ext cx="192400" cy="134425"/>
              </a:xfrm>
              <a:custGeom>
                <a:avLst/>
                <a:gdLst/>
                <a:ahLst/>
                <a:cxnLst/>
                <a:rect l="l" t="t" r="r" b="b"/>
                <a:pathLst>
                  <a:path w="7696" h="5377" extrusionOk="0">
                    <a:moveTo>
                      <a:pt x="7695" y="322"/>
                    </a:moveTo>
                    <a:cubicBezTo>
                      <a:pt x="6948" y="425"/>
                      <a:pt x="5528" y="1029"/>
                      <a:pt x="4596" y="1104"/>
                    </a:cubicBezTo>
                    <a:cubicBezTo>
                      <a:pt x="4397" y="1118"/>
                      <a:pt x="5466" y="679"/>
                      <a:pt x="5288" y="638"/>
                    </a:cubicBezTo>
                    <a:cubicBezTo>
                      <a:pt x="4698" y="521"/>
                      <a:pt x="4177" y="357"/>
                      <a:pt x="3567" y="240"/>
                    </a:cubicBezTo>
                    <a:cubicBezTo>
                      <a:pt x="2285" y="0"/>
                      <a:pt x="2127" y="0"/>
                      <a:pt x="1462" y="1817"/>
                    </a:cubicBezTo>
                    <a:cubicBezTo>
                      <a:pt x="1146" y="2675"/>
                      <a:pt x="618" y="3888"/>
                      <a:pt x="159" y="4924"/>
                    </a:cubicBezTo>
                    <a:cubicBezTo>
                      <a:pt x="1" y="5274"/>
                      <a:pt x="2250" y="5376"/>
                      <a:pt x="2374" y="5335"/>
                    </a:cubicBezTo>
                    <a:cubicBezTo>
                      <a:pt x="2600" y="5267"/>
                      <a:pt x="906" y="4752"/>
                      <a:pt x="934" y="4718"/>
                    </a:cubicBezTo>
                    <a:cubicBezTo>
                      <a:pt x="1791" y="3532"/>
                      <a:pt x="2696" y="2249"/>
                      <a:pt x="2874" y="1872"/>
                    </a:cubicBezTo>
                    <a:cubicBezTo>
                      <a:pt x="3231" y="1111"/>
                      <a:pt x="4568" y="2057"/>
                      <a:pt x="6063" y="1632"/>
                    </a:cubicBezTo>
                    <a:cubicBezTo>
                      <a:pt x="7558" y="1200"/>
                      <a:pt x="7695" y="322"/>
                      <a:pt x="7695" y="322"/>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8" name="Google Shape;1174;p57">
                <a:extLst>
                  <a:ext uri="{FF2B5EF4-FFF2-40B4-BE49-F238E27FC236}">
                    <a16:creationId xmlns:a16="http://schemas.microsoft.com/office/drawing/2014/main" id="{14C5C926-69DC-8DF8-7368-698C3639D23A}"/>
                  </a:ext>
                </a:extLst>
              </p:cNvPr>
              <p:cNvSpPr/>
              <p:nvPr/>
            </p:nvSpPr>
            <p:spPr>
              <a:xfrm>
                <a:off x="6181275" y="2361000"/>
                <a:ext cx="277750" cy="33450"/>
              </a:xfrm>
              <a:custGeom>
                <a:avLst/>
                <a:gdLst/>
                <a:ahLst/>
                <a:cxnLst/>
                <a:rect l="l" t="t" r="r" b="b"/>
                <a:pathLst>
                  <a:path w="11110" h="1338" extrusionOk="0">
                    <a:moveTo>
                      <a:pt x="336" y="35"/>
                    </a:moveTo>
                    <a:cubicBezTo>
                      <a:pt x="3909" y="1002"/>
                      <a:pt x="6577" y="823"/>
                      <a:pt x="10156" y="535"/>
                    </a:cubicBezTo>
                    <a:cubicBezTo>
                      <a:pt x="10300" y="522"/>
                      <a:pt x="10965" y="453"/>
                      <a:pt x="11109" y="494"/>
                    </a:cubicBezTo>
                    <a:cubicBezTo>
                      <a:pt x="11007" y="549"/>
                      <a:pt x="11075" y="515"/>
                      <a:pt x="10835" y="563"/>
                    </a:cubicBezTo>
                    <a:cubicBezTo>
                      <a:pt x="7399" y="1255"/>
                      <a:pt x="3614" y="1338"/>
                      <a:pt x="206" y="501"/>
                    </a:cubicBezTo>
                    <a:cubicBezTo>
                      <a:pt x="76" y="467"/>
                      <a:pt x="0" y="330"/>
                      <a:pt x="34" y="206"/>
                    </a:cubicBezTo>
                    <a:cubicBezTo>
                      <a:pt x="69" y="76"/>
                      <a:pt x="206" y="0"/>
                      <a:pt x="336" y="35"/>
                    </a:cubicBezTo>
                    <a:close/>
                  </a:path>
                </a:pathLst>
              </a:custGeom>
              <a:solidFill>
                <a:srgbClr val="E5CE9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9" name="Google Shape;1175;p57">
                <a:extLst>
                  <a:ext uri="{FF2B5EF4-FFF2-40B4-BE49-F238E27FC236}">
                    <a16:creationId xmlns:a16="http://schemas.microsoft.com/office/drawing/2014/main" id="{6B5F2864-12EB-E8C2-44BF-5DA7EDF8C39C}"/>
                  </a:ext>
                </a:extLst>
              </p:cNvPr>
              <p:cNvSpPr/>
              <p:nvPr/>
            </p:nvSpPr>
            <p:spPr>
              <a:xfrm>
                <a:off x="6016500" y="2901550"/>
                <a:ext cx="89700" cy="277400"/>
              </a:xfrm>
              <a:custGeom>
                <a:avLst/>
                <a:gdLst/>
                <a:ahLst/>
                <a:cxnLst/>
                <a:rect l="l" t="t" r="r" b="b"/>
                <a:pathLst>
                  <a:path w="3588" h="11096" extrusionOk="0">
                    <a:moveTo>
                      <a:pt x="3587" y="11096"/>
                    </a:moveTo>
                    <a:lnTo>
                      <a:pt x="2134" y="2915"/>
                    </a:lnTo>
                    <a:lnTo>
                      <a:pt x="1" y="0"/>
                    </a:lnTo>
                    <a:cubicBezTo>
                      <a:pt x="570" y="940"/>
                      <a:pt x="1612" y="2654"/>
                      <a:pt x="1702" y="3155"/>
                    </a:cubicBezTo>
                    <a:cubicBezTo>
                      <a:pt x="2154" y="5644"/>
                      <a:pt x="2545" y="8223"/>
                      <a:pt x="2957" y="10726"/>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34101246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cTn>
                              </p:par>
                              <p:par>
                                <p:cTn id="14" presetID="42" presetClass="entr" presetSubtype="0"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1000"/>
                                        <p:tgtEl>
                                          <p:spTgt spid="15"/>
                                        </p:tgtEl>
                                      </p:cBhvr>
                                    </p:animEffect>
                                    <p:anim calcmode="lin" valueType="num">
                                      <p:cBhvr>
                                        <p:cTn id="17" dur="1000" fill="hold"/>
                                        <p:tgtEl>
                                          <p:spTgt spid="15"/>
                                        </p:tgtEl>
                                        <p:attrNameLst>
                                          <p:attrName>ppt_x</p:attrName>
                                        </p:attrNameLst>
                                      </p:cBhvr>
                                      <p:tavLst>
                                        <p:tav tm="0">
                                          <p:val>
                                            <p:strVal val="#ppt_x"/>
                                          </p:val>
                                        </p:tav>
                                        <p:tav tm="100000">
                                          <p:val>
                                            <p:strVal val="#ppt_x"/>
                                          </p:val>
                                        </p:tav>
                                      </p:tavLst>
                                    </p:anim>
                                    <p:anim calcmode="lin" valueType="num">
                                      <p:cBhvr>
                                        <p:cTn id="1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02">
          <a:extLst>
            <a:ext uri="{FF2B5EF4-FFF2-40B4-BE49-F238E27FC236}">
              <a16:creationId xmlns:a16="http://schemas.microsoft.com/office/drawing/2014/main" id="{35E03611-F8C3-F973-69B7-AC0194B1F7DD}"/>
            </a:ext>
          </a:extLst>
        </p:cNvPr>
        <p:cNvGrpSpPr/>
        <p:nvPr/>
      </p:nvGrpSpPr>
      <p:grpSpPr>
        <a:xfrm>
          <a:off x="0" y="0"/>
          <a:ext cx="0" cy="0"/>
          <a:chOff x="0" y="0"/>
          <a:chExt cx="0" cy="0"/>
        </a:xfrm>
      </p:grpSpPr>
      <p:sp>
        <p:nvSpPr>
          <p:cNvPr id="1803" name="Google Shape;1803;p46">
            <a:extLst>
              <a:ext uri="{FF2B5EF4-FFF2-40B4-BE49-F238E27FC236}">
                <a16:creationId xmlns:a16="http://schemas.microsoft.com/office/drawing/2014/main" id="{846DB707-13F2-F3E0-7552-C1F4D8760587}"/>
              </a:ext>
            </a:extLst>
          </p:cNvPr>
          <p:cNvSpPr txBox="1">
            <a:spLocks noGrp="1"/>
          </p:cNvSpPr>
          <p:nvPr>
            <p:ph type="title"/>
          </p:nvPr>
        </p:nvSpPr>
        <p:spPr>
          <a:xfrm>
            <a:off x="2588127" y="21390"/>
            <a:ext cx="7160968" cy="663073"/>
          </a:xfrm>
          <a:prstGeom prst="rect">
            <a:avLst/>
          </a:prstGeom>
          <a:solidFill>
            <a:schemeClr val="bg1"/>
          </a:solidFill>
        </p:spPr>
        <p:txBody>
          <a:bodyPr spcFirstLastPara="1" wrap="square" lIns="121900" tIns="121900" rIns="121900" bIns="121900" anchor="t" anchorCtr="0">
            <a:noAutofit/>
          </a:bodyPr>
          <a:lstStyle/>
          <a:p>
            <a:endParaRPr sz="3733" dirty="0">
              <a:solidFill>
                <a:schemeClr val="bg1"/>
              </a:solidFill>
              <a:latin typeface="Times New Roman" panose="02020603050405020304" pitchFamily="18" charset="0"/>
              <a:cs typeface="Times New Roman" panose="02020603050405020304" pitchFamily="18" charset="0"/>
            </a:endParaRPr>
          </a:p>
        </p:txBody>
      </p:sp>
      <p:pic>
        <p:nvPicPr>
          <p:cNvPr id="18" name="Google Shape;187;p33">
            <a:extLst>
              <a:ext uri="{FF2B5EF4-FFF2-40B4-BE49-F238E27FC236}">
                <a16:creationId xmlns:a16="http://schemas.microsoft.com/office/drawing/2014/main" id="{CDFFB6AC-0B9E-74C6-E669-7F7CD6CDBE95}"/>
              </a:ext>
            </a:extLst>
          </p:cNvPr>
          <p:cNvPicPr preferRelativeResize="0"/>
          <p:nvPr/>
        </p:nvPicPr>
        <p:blipFill>
          <a:blip r:embed="rId3">
            <a:alphaModFix/>
          </a:blip>
          <a:stretch>
            <a:fillRect/>
          </a:stretch>
        </p:blipFill>
        <p:spPr>
          <a:xfrm rot="-7338489">
            <a:off x="2293644" y="17977"/>
            <a:ext cx="1207480" cy="1008567"/>
          </a:xfrm>
          <a:prstGeom prst="rect">
            <a:avLst/>
          </a:prstGeom>
          <a:noFill/>
          <a:ln>
            <a:noFill/>
          </a:ln>
        </p:spPr>
      </p:pic>
      <p:sp>
        <p:nvSpPr>
          <p:cNvPr id="21" name="TextBox 20">
            <a:extLst>
              <a:ext uri="{FF2B5EF4-FFF2-40B4-BE49-F238E27FC236}">
                <a16:creationId xmlns:a16="http://schemas.microsoft.com/office/drawing/2014/main" id="{AD1525C1-AB66-7C26-7E04-5D59BE62D922}"/>
              </a:ext>
            </a:extLst>
          </p:cNvPr>
          <p:cNvSpPr txBox="1"/>
          <p:nvPr/>
        </p:nvSpPr>
        <p:spPr>
          <a:xfrm>
            <a:off x="4996543" y="49463"/>
            <a:ext cx="5890698" cy="666786"/>
          </a:xfrm>
          <a:prstGeom prst="rect">
            <a:avLst/>
          </a:prstGeom>
          <a:noFill/>
        </p:spPr>
        <p:txBody>
          <a:bodyPr wrap="square">
            <a:spAutoFit/>
          </a:bodyPr>
          <a:lstStyle/>
          <a:p>
            <a:pPr defTabSz="1219170">
              <a:buClr>
                <a:srgbClr val="000000"/>
              </a:buClr>
            </a:pPr>
            <a:r>
              <a:rPr lang="en" sz="3733" b="1" kern="0" dirty="0">
                <a:solidFill>
                  <a:srgbClr val="0B2036"/>
                </a:solidFill>
                <a:latin typeface="Times New Roman" panose="02020603050405020304" pitchFamily="18" charset="0"/>
                <a:cs typeface="Times New Roman" panose="02020603050405020304" pitchFamily="18" charset="0"/>
                <a:sym typeface="League Spartan"/>
              </a:rPr>
              <a:t>CÂU 1</a:t>
            </a:r>
            <a:endParaRPr lang="en-SG" sz="1867" kern="0" dirty="0">
              <a:solidFill>
                <a:srgbClr val="000000"/>
              </a:solidFill>
              <a:latin typeface="Arial"/>
              <a:cs typeface="Arial"/>
              <a:sym typeface="Arial"/>
            </a:endParaRPr>
          </a:p>
        </p:txBody>
      </p:sp>
      <p:grpSp>
        <p:nvGrpSpPr>
          <p:cNvPr id="17" name="组合 48">
            <a:extLst>
              <a:ext uri="{FF2B5EF4-FFF2-40B4-BE49-F238E27FC236}">
                <a16:creationId xmlns:a16="http://schemas.microsoft.com/office/drawing/2014/main" id="{78EC9DE2-1EEC-C10A-7146-3D668C019E54}"/>
              </a:ext>
            </a:extLst>
          </p:cNvPr>
          <p:cNvGrpSpPr/>
          <p:nvPr/>
        </p:nvGrpSpPr>
        <p:grpSpPr>
          <a:xfrm>
            <a:off x="413599" y="1227757"/>
            <a:ext cx="9549007" cy="4691017"/>
            <a:chOff x="2900496" y="1028113"/>
            <a:chExt cx="6336001" cy="3420001"/>
          </a:xfrm>
          <a:solidFill>
            <a:srgbClr val="FFFFFF">
              <a:lumMod val="20000"/>
              <a:lumOff val="80000"/>
            </a:srgbClr>
          </a:solidFill>
        </p:grpSpPr>
        <p:sp>
          <p:nvSpPr>
            <p:cNvPr id="24" name="任意多边形: 形状 45">
              <a:extLst>
                <a:ext uri="{FF2B5EF4-FFF2-40B4-BE49-F238E27FC236}">
                  <a16:creationId xmlns:a16="http://schemas.microsoft.com/office/drawing/2014/main" id="{5EBA5356-947D-9367-3B70-B75DCD085C85}"/>
                </a:ext>
              </a:extLst>
            </p:cNvPr>
            <p:cNvSpPr/>
            <p:nvPr/>
          </p:nvSpPr>
          <p:spPr>
            <a:xfrm>
              <a:off x="2900496" y="1028113"/>
              <a:ext cx="6336001" cy="3420001"/>
            </a:xfrm>
            <a:custGeom>
              <a:avLst/>
              <a:gdLst>
                <a:gd name="connsiteX0" fmla="*/ 3218105 w 6336001"/>
                <a:gd name="connsiteY0" fmla="*/ 0 h 3420001"/>
                <a:gd name="connsiteX1" fmla="*/ 3916423 w 6336001"/>
                <a:gd name="connsiteY1" fmla="*/ 250373 h 3420001"/>
                <a:gd name="connsiteX2" fmla="*/ 3929273 w 6336001"/>
                <a:gd name="connsiteY2" fmla="*/ 262037 h 3420001"/>
                <a:gd name="connsiteX3" fmla="*/ 3935218 w 6336001"/>
                <a:gd name="connsiteY3" fmla="*/ 259177 h 3420001"/>
                <a:gd name="connsiteX4" fmla="*/ 4362540 w 6336001"/>
                <a:gd name="connsiteY4" fmla="*/ 173013 h 3420001"/>
                <a:gd name="connsiteX5" fmla="*/ 5138819 w 6336001"/>
                <a:gd name="connsiteY5" fmla="*/ 494152 h 3420001"/>
                <a:gd name="connsiteX6" fmla="*/ 5212838 w 6336001"/>
                <a:gd name="connsiteY6" fmla="*/ 583751 h 3420001"/>
                <a:gd name="connsiteX7" fmla="*/ 5238177 w 6336001"/>
                <a:gd name="connsiteY7" fmla="*/ 582473 h 3420001"/>
                <a:gd name="connsiteX8" fmla="*/ 6336001 w 6336001"/>
                <a:gd name="connsiteY8" fmla="*/ 1678911 h 3420001"/>
                <a:gd name="connsiteX9" fmla="*/ 5238177 w 6336001"/>
                <a:gd name="connsiteY9" fmla="*/ 2775349 h 3420001"/>
                <a:gd name="connsiteX10" fmla="*/ 4911718 w 6336001"/>
                <a:gd name="connsiteY10" fmla="*/ 2726055 h 3420001"/>
                <a:gd name="connsiteX11" fmla="*/ 4889499 w 6336001"/>
                <a:gd name="connsiteY11" fmla="*/ 2717933 h 3420001"/>
                <a:gd name="connsiteX12" fmla="*/ 4879425 w 6336001"/>
                <a:gd name="connsiteY12" fmla="*/ 2750346 h 3420001"/>
                <a:gd name="connsiteX13" fmla="*/ 3867873 w 6336001"/>
                <a:gd name="connsiteY13" fmla="*/ 3420001 h 3420001"/>
                <a:gd name="connsiteX14" fmla="*/ 3091595 w 6336001"/>
                <a:gd name="connsiteY14" fmla="*/ 3098862 h 3420001"/>
                <a:gd name="connsiteX15" fmla="*/ 3032475 w 6336001"/>
                <a:gd name="connsiteY15" fmla="*/ 3027298 h 3420001"/>
                <a:gd name="connsiteX16" fmla="*/ 3001738 w 6336001"/>
                <a:gd name="connsiteY16" fmla="*/ 3064505 h 3420001"/>
                <a:gd name="connsiteX17" fmla="*/ 2225459 w 6336001"/>
                <a:gd name="connsiteY17" fmla="*/ 3385644 h 3420001"/>
                <a:gd name="connsiteX18" fmla="*/ 1449181 w 6336001"/>
                <a:gd name="connsiteY18" fmla="*/ 3064505 h 3420001"/>
                <a:gd name="connsiteX19" fmla="*/ 1355617 w 6336001"/>
                <a:gd name="connsiteY19" fmla="*/ 2951247 h 3420001"/>
                <a:gd name="connsiteX20" fmla="*/ 1319074 w 6336001"/>
                <a:gd name="connsiteY20" fmla="*/ 2960631 h 3420001"/>
                <a:gd name="connsiteX21" fmla="*/ 1097824 w 6336001"/>
                <a:gd name="connsiteY21" fmla="*/ 2982907 h 3420001"/>
                <a:gd name="connsiteX22" fmla="*/ 0 w 6336001"/>
                <a:gd name="connsiteY22" fmla="*/ 1886469 h 3420001"/>
                <a:gd name="connsiteX23" fmla="*/ 1097824 w 6336001"/>
                <a:gd name="connsiteY23" fmla="*/ 790031 h 3420001"/>
                <a:gd name="connsiteX24" fmla="*/ 1174420 w 6336001"/>
                <a:gd name="connsiteY24" fmla="*/ 793894 h 3420001"/>
                <a:gd name="connsiteX25" fmla="*/ 1192725 w 6336001"/>
                <a:gd name="connsiteY25" fmla="*/ 734999 h 3420001"/>
                <a:gd name="connsiteX26" fmla="*/ 2204276 w 6336001"/>
                <a:gd name="connsiteY26" fmla="*/ 65344 h 3420001"/>
                <a:gd name="connsiteX27" fmla="*/ 2631599 w 6336001"/>
                <a:gd name="connsiteY27" fmla="*/ 151508 h 3420001"/>
                <a:gd name="connsiteX28" fmla="*/ 2649234 w 6336001"/>
                <a:gd name="connsiteY28" fmla="*/ 159992 h 3420001"/>
                <a:gd name="connsiteX29" fmla="*/ 2694817 w 6336001"/>
                <a:gd name="connsiteY29" fmla="*/ 132334 h 3420001"/>
                <a:gd name="connsiteX30" fmla="*/ 3218105 w 6336001"/>
                <a:gd name="connsiteY30" fmla="*/ 0 h 342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36001" h="3420001">
                  <a:moveTo>
                    <a:pt x="3218105" y="0"/>
                  </a:moveTo>
                  <a:cubicBezTo>
                    <a:pt x="3483366" y="0"/>
                    <a:pt x="3726654" y="93960"/>
                    <a:pt x="3916423" y="250373"/>
                  </a:cubicBezTo>
                  <a:lnTo>
                    <a:pt x="3929273" y="262037"/>
                  </a:lnTo>
                  <a:lnTo>
                    <a:pt x="3935218" y="259177"/>
                  </a:lnTo>
                  <a:cubicBezTo>
                    <a:pt x="4066560" y="203694"/>
                    <a:pt x="4210963" y="173013"/>
                    <a:pt x="4362540" y="173013"/>
                  </a:cubicBezTo>
                  <a:cubicBezTo>
                    <a:pt x="4665696" y="173013"/>
                    <a:pt x="4940152" y="295736"/>
                    <a:pt x="5138819" y="494152"/>
                  </a:cubicBezTo>
                  <a:lnTo>
                    <a:pt x="5212838" y="583751"/>
                  </a:lnTo>
                  <a:lnTo>
                    <a:pt x="5238177" y="582473"/>
                  </a:lnTo>
                  <a:cubicBezTo>
                    <a:pt x="5844488" y="582473"/>
                    <a:pt x="6336001" y="1073365"/>
                    <a:pt x="6336001" y="1678911"/>
                  </a:cubicBezTo>
                  <a:cubicBezTo>
                    <a:pt x="6336001" y="2284457"/>
                    <a:pt x="5844488" y="2775349"/>
                    <a:pt x="5238177" y="2775349"/>
                  </a:cubicBezTo>
                  <a:cubicBezTo>
                    <a:pt x="5124494" y="2775349"/>
                    <a:pt x="5014846" y="2758091"/>
                    <a:pt x="4911718" y="2726055"/>
                  </a:cubicBezTo>
                  <a:lnTo>
                    <a:pt x="4889499" y="2717933"/>
                  </a:lnTo>
                  <a:lnTo>
                    <a:pt x="4879425" y="2750346"/>
                  </a:lnTo>
                  <a:cubicBezTo>
                    <a:pt x="4712766" y="3143874"/>
                    <a:pt x="4322606" y="3420001"/>
                    <a:pt x="3867873" y="3420001"/>
                  </a:cubicBezTo>
                  <a:cubicBezTo>
                    <a:pt x="3564718" y="3420001"/>
                    <a:pt x="3290262" y="3297278"/>
                    <a:pt x="3091595" y="3098862"/>
                  </a:cubicBezTo>
                  <a:lnTo>
                    <a:pt x="3032475" y="3027298"/>
                  </a:lnTo>
                  <a:lnTo>
                    <a:pt x="3001738" y="3064505"/>
                  </a:lnTo>
                  <a:cubicBezTo>
                    <a:pt x="2803071" y="3262921"/>
                    <a:pt x="2528615" y="3385644"/>
                    <a:pt x="2225459" y="3385644"/>
                  </a:cubicBezTo>
                  <a:cubicBezTo>
                    <a:pt x="1922304" y="3385644"/>
                    <a:pt x="1647848" y="3262921"/>
                    <a:pt x="1449181" y="3064505"/>
                  </a:cubicBezTo>
                  <a:lnTo>
                    <a:pt x="1355617" y="2951247"/>
                  </a:lnTo>
                  <a:lnTo>
                    <a:pt x="1319074" y="2960631"/>
                  </a:lnTo>
                  <a:cubicBezTo>
                    <a:pt x="1247608" y="2975237"/>
                    <a:pt x="1173613" y="2982907"/>
                    <a:pt x="1097824" y="2982907"/>
                  </a:cubicBezTo>
                  <a:cubicBezTo>
                    <a:pt x="491513" y="2982907"/>
                    <a:pt x="0" y="2492015"/>
                    <a:pt x="0" y="1886469"/>
                  </a:cubicBezTo>
                  <a:cubicBezTo>
                    <a:pt x="0" y="1280923"/>
                    <a:pt x="491513" y="790031"/>
                    <a:pt x="1097824" y="790031"/>
                  </a:cubicBezTo>
                  <a:lnTo>
                    <a:pt x="1174420" y="793894"/>
                  </a:lnTo>
                  <a:lnTo>
                    <a:pt x="1192725" y="734999"/>
                  </a:lnTo>
                  <a:cubicBezTo>
                    <a:pt x="1359384" y="341471"/>
                    <a:pt x="1749543" y="65344"/>
                    <a:pt x="2204276" y="65344"/>
                  </a:cubicBezTo>
                  <a:cubicBezTo>
                    <a:pt x="2355854" y="65344"/>
                    <a:pt x="2500257" y="96025"/>
                    <a:pt x="2631599" y="151508"/>
                  </a:cubicBezTo>
                  <a:lnTo>
                    <a:pt x="2649234" y="159992"/>
                  </a:lnTo>
                  <a:lnTo>
                    <a:pt x="2694817" y="132334"/>
                  </a:lnTo>
                  <a:cubicBezTo>
                    <a:pt x="2850372" y="47939"/>
                    <a:pt x="3028633" y="0"/>
                    <a:pt x="3218105" y="0"/>
                  </a:cubicBezTo>
                  <a:close/>
                </a:path>
              </a:pathLst>
            </a:custGeom>
            <a:grpFill/>
            <a:ln w="25400" cap="flat" cmpd="sng" algn="ctr">
              <a:solidFill>
                <a:srgbClr val="28738D"/>
              </a:solidFill>
              <a:prstDash val="solid"/>
            </a:ln>
            <a:effectLst>
              <a:outerShdw blurRad="50800" dist="38100" dir="2700000" sx="101000" sy="101000" algn="tl" rotWithShape="0">
                <a:prstClr val="black">
                  <a:alpha val="30000"/>
                </a:prstClr>
              </a:outerShdw>
            </a:effectLst>
          </p:spPr>
          <p:txBody>
            <a:bodyPr rtlCol="0" anchor="ctr"/>
            <a:lstStyle/>
            <a:p>
              <a:pPr algn="ctr" defTabSz="685750">
                <a:defRPr/>
              </a:pPr>
              <a:endParaRPr lang="zh-CN" altLang="en-US" sz="1351">
                <a:solidFill>
                  <a:prstClr val="white"/>
                </a:solidFill>
                <a:latin typeface="Calibri"/>
                <a:ea typeface="宋体" panose="02010600030101010101" pitchFamily="2" charset="-122"/>
                <a:cs typeface="Arial"/>
                <a:sym typeface="Arial"/>
              </a:endParaRPr>
            </a:p>
          </p:txBody>
        </p:sp>
        <p:sp>
          <p:nvSpPr>
            <p:cNvPr id="25" name="任意多边形: 形状 44">
              <a:extLst>
                <a:ext uri="{FF2B5EF4-FFF2-40B4-BE49-F238E27FC236}">
                  <a16:creationId xmlns:a16="http://schemas.microsoft.com/office/drawing/2014/main" id="{58ABED60-97F2-BD1B-3E7D-9D5DD6534530}"/>
                </a:ext>
              </a:extLst>
            </p:cNvPr>
            <p:cNvSpPr/>
            <p:nvPr/>
          </p:nvSpPr>
          <p:spPr>
            <a:xfrm>
              <a:off x="2997347" y="1084832"/>
              <a:ext cx="6192000" cy="3312000"/>
            </a:xfrm>
            <a:custGeom>
              <a:avLst/>
              <a:gdLst>
                <a:gd name="connsiteX0" fmla="*/ 3211398 w 6322797"/>
                <a:gd name="connsiteY0" fmla="*/ 0 h 3417187"/>
                <a:gd name="connsiteX1" fmla="*/ 3908261 w 6322797"/>
                <a:gd name="connsiteY1" fmla="*/ 250167 h 3417187"/>
                <a:gd name="connsiteX2" fmla="*/ 3921084 w 6322797"/>
                <a:gd name="connsiteY2" fmla="*/ 261821 h 3417187"/>
                <a:gd name="connsiteX3" fmla="*/ 3927016 w 6322797"/>
                <a:gd name="connsiteY3" fmla="*/ 258964 h 3417187"/>
                <a:gd name="connsiteX4" fmla="*/ 4353448 w 6322797"/>
                <a:gd name="connsiteY4" fmla="*/ 172871 h 3417187"/>
                <a:gd name="connsiteX5" fmla="*/ 5128109 w 6322797"/>
                <a:gd name="connsiteY5" fmla="*/ 493746 h 3417187"/>
                <a:gd name="connsiteX6" fmla="*/ 5201974 w 6322797"/>
                <a:gd name="connsiteY6" fmla="*/ 583271 h 3417187"/>
                <a:gd name="connsiteX7" fmla="*/ 5227261 w 6322797"/>
                <a:gd name="connsiteY7" fmla="*/ 581994 h 3417187"/>
                <a:gd name="connsiteX8" fmla="*/ 6322797 w 6322797"/>
                <a:gd name="connsiteY8" fmla="*/ 1677530 h 3417187"/>
                <a:gd name="connsiteX9" fmla="*/ 5227261 w 6322797"/>
                <a:gd name="connsiteY9" fmla="*/ 2773066 h 3417187"/>
                <a:gd name="connsiteX10" fmla="*/ 4901482 w 6322797"/>
                <a:gd name="connsiteY10" fmla="*/ 2723813 h 3417187"/>
                <a:gd name="connsiteX11" fmla="*/ 4879309 w 6322797"/>
                <a:gd name="connsiteY11" fmla="*/ 2715697 h 3417187"/>
                <a:gd name="connsiteX12" fmla="*/ 4869256 w 6322797"/>
                <a:gd name="connsiteY12" fmla="*/ 2748083 h 3417187"/>
                <a:gd name="connsiteX13" fmla="*/ 3859812 w 6322797"/>
                <a:gd name="connsiteY13" fmla="*/ 3417187 h 3417187"/>
                <a:gd name="connsiteX14" fmla="*/ 3085151 w 6322797"/>
                <a:gd name="connsiteY14" fmla="*/ 3096312 h 3417187"/>
                <a:gd name="connsiteX15" fmla="*/ 3026155 w 6322797"/>
                <a:gd name="connsiteY15" fmla="*/ 3024808 h 3417187"/>
                <a:gd name="connsiteX16" fmla="*/ 2995482 w 6322797"/>
                <a:gd name="connsiteY16" fmla="*/ 3061984 h 3417187"/>
                <a:gd name="connsiteX17" fmla="*/ 2220821 w 6322797"/>
                <a:gd name="connsiteY17" fmla="*/ 3382859 h 3417187"/>
                <a:gd name="connsiteX18" fmla="*/ 1446160 w 6322797"/>
                <a:gd name="connsiteY18" fmla="*/ 3061984 h 3417187"/>
                <a:gd name="connsiteX19" fmla="*/ 1352791 w 6322797"/>
                <a:gd name="connsiteY19" fmla="*/ 2948819 h 3417187"/>
                <a:gd name="connsiteX20" fmla="*/ 1316325 w 6322797"/>
                <a:gd name="connsiteY20" fmla="*/ 2958196 h 3417187"/>
                <a:gd name="connsiteX21" fmla="*/ 1095536 w 6322797"/>
                <a:gd name="connsiteY21" fmla="*/ 2980453 h 3417187"/>
                <a:gd name="connsiteX22" fmla="*/ 0 w 6322797"/>
                <a:gd name="connsiteY22" fmla="*/ 1884917 h 3417187"/>
                <a:gd name="connsiteX23" fmla="*/ 1095536 w 6322797"/>
                <a:gd name="connsiteY23" fmla="*/ 789381 h 3417187"/>
                <a:gd name="connsiteX24" fmla="*/ 1171972 w 6322797"/>
                <a:gd name="connsiteY24" fmla="*/ 793241 h 3417187"/>
                <a:gd name="connsiteX25" fmla="*/ 1190239 w 6322797"/>
                <a:gd name="connsiteY25" fmla="*/ 734394 h 3417187"/>
                <a:gd name="connsiteX26" fmla="*/ 2199682 w 6322797"/>
                <a:gd name="connsiteY26" fmla="*/ 65290 h 3417187"/>
                <a:gd name="connsiteX27" fmla="*/ 2626114 w 6322797"/>
                <a:gd name="connsiteY27" fmla="*/ 151383 h 3417187"/>
                <a:gd name="connsiteX28" fmla="*/ 2643712 w 6322797"/>
                <a:gd name="connsiteY28" fmla="*/ 159860 h 3417187"/>
                <a:gd name="connsiteX29" fmla="*/ 2689201 w 6322797"/>
                <a:gd name="connsiteY29" fmla="*/ 132226 h 3417187"/>
                <a:gd name="connsiteX30" fmla="*/ 3211398 w 6322797"/>
                <a:gd name="connsiteY30" fmla="*/ 0 h 3417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2797" h="3417187">
                  <a:moveTo>
                    <a:pt x="3211398" y="0"/>
                  </a:moveTo>
                  <a:cubicBezTo>
                    <a:pt x="3476107" y="0"/>
                    <a:pt x="3718888" y="93883"/>
                    <a:pt x="3908261" y="250167"/>
                  </a:cubicBezTo>
                  <a:lnTo>
                    <a:pt x="3921084" y="261821"/>
                  </a:lnTo>
                  <a:lnTo>
                    <a:pt x="3927016" y="258964"/>
                  </a:lnTo>
                  <a:cubicBezTo>
                    <a:pt x="4058084" y="203527"/>
                    <a:pt x="4202186" y="172871"/>
                    <a:pt x="4353448" y="172871"/>
                  </a:cubicBezTo>
                  <a:cubicBezTo>
                    <a:pt x="4655972" y="172871"/>
                    <a:pt x="4929856" y="295493"/>
                    <a:pt x="5128109" y="493746"/>
                  </a:cubicBezTo>
                  <a:lnTo>
                    <a:pt x="5201974" y="583271"/>
                  </a:lnTo>
                  <a:lnTo>
                    <a:pt x="5227261" y="581994"/>
                  </a:lnTo>
                  <a:cubicBezTo>
                    <a:pt x="5832309" y="581994"/>
                    <a:pt x="6322797" y="1072482"/>
                    <a:pt x="6322797" y="1677530"/>
                  </a:cubicBezTo>
                  <a:cubicBezTo>
                    <a:pt x="6322797" y="2282578"/>
                    <a:pt x="5832309" y="2773066"/>
                    <a:pt x="5227261" y="2773066"/>
                  </a:cubicBezTo>
                  <a:cubicBezTo>
                    <a:pt x="5113815" y="2773066"/>
                    <a:pt x="5004396" y="2755822"/>
                    <a:pt x="4901482" y="2723813"/>
                  </a:cubicBezTo>
                  <a:lnTo>
                    <a:pt x="4879309" y="2715697"/>
                  </a:lnTo>
                  <a:lnTo>
                    <a:pt x="4869256" y="2748083"/>
                  </a:lnTo>
                  <a:cubicBezTo>
                    <a:pt x="4702944" y="3141288"/>
                    <a:pt x="4313598" y="3417187"/>
                    <a:pt x="3859812" y="3417187"/>
                  </a:cubicBezTo>
                  <a:cubicBezTo>
                    <a:pt x="3557288" y="3417187"/>
                    <a:pt x="3283404" y="3294565"/>
                    <a:pt x="3085151" y="3096312"/>
                  </a:cubicBezTo>
                  <a:lnTo>
                    <a:pt x="3026155" y="3024808"/>
                  </a:lnTo>
                  <a:lnTo>
                    <a:pt x="2995482" y="3061984"/>
                  </a:lnTo>
                  <a:cubicBezTo>
                    <a:pt x="2797229" y="3260237"/>
                    <a:pt x="2523345" y="3382859"/>
                    <a:pt x="2220821" y="3382859"/>
                  </a:cubicBezTo>
                  <a:cubicBezTo>
                    <a:pt x="1918297" y="3382859"/>
                    <a:pt x="1644413" y="3260237"/>
                    <a:pt x="1446160" y="3061984"/>
                  </a:cubicBezTo>
                  <a:lnTo>
                    <a:pt x="1352791" y="2948819"/>
                  </a:lnTo>
                  <a:lnTo>
                    <a:pt x="1316325" y="2958196"/>
                  </a:lnTo>
                  <a:cubicBezTo>
                    <a:pt x="1245008" y="2972789"/>
                    <a:pt x="1171167" y="2980453"/>
                    <a:pt x="1095536" y="2980453"/>
                  </a:cubicBezTo>
                  <a:cubicBezTo>
                    <a:pt x="490488" y="2980453"/>
                    <a:pt x="0" y="2489965"/>
                    <a:pt x="0" y="1884917"/>
                  </a:cubicBezTo>
                  <a:cubicBezTo>
                    <a:pt x="0" y="1279869"/>
                    <a:pt x="490488" y="789381"/>
                    <a:pt x="1095536" y="789381"/>
                  </a:cubicBezTo>
                  <a:lnTo>
                    <a:pt x="1171972" y="793241"/>
                  </a:lnTo>
                  <a:lnTo>
                    <a:pt x="1190239" y="734394"/>
                  </a:lnTo>
                  <a:cubicBezTo>
                    <a:pt x="1356550" y="341190"/>
                    <a:pt x="1745896" y="65290"/>
                    <a:pt x="2199682" y="65290"/>
                  </a:cubicBezTo>
                  <a:cubicBezTo>
                    <a:pt x="2350944" y="65290"/>
                    <a:pt x="2495046" y="95946"/>
                    <a:pt x="2626114" y="151383"/>
                  </a:cubicBezTo>
                  <a:lnTo>
                    <a:pt x="2643712" y="159860"/>
                  </a:lnTo>
                  <a:lnTo>
                    <a:pt x="2689201" y="132226"/>
                  </a:lnTo>
                  <a:cubicBezTo>
                    <a:pt x="2844431" y="47899"/>
                    <a:pt x="3022321" y="0"/>
                    <a:pt x="3211398" y="0"/>
                  </a:cubicBezTo>
                  <a:close/>
                </a:path>
              </a:pathLst>
            </a:custGeom>
            <a:grpFill/>
            <a:ln w="25400" cap="flat" cmpd="sng" algn="ctr">
              <a:solidFill>
                <a:srgbClr val="215968"/>
              </a:solidFill>
              <a:prstDash val="dash"/>
            </a:ln>
            <a:effectLst/>
          </p:spPr>
          <p:txBody>
            <a:bodyPr rtlCol="0" anchor="ctr"/>
            <a:lstStyle/>
            <a:p>
              <a:pPr algn="ctr" defTabSz="685750">
                <a:defRPr/>
              </a:pPr>
              <a:endParaRPr lang="zh-CN" altLang="en-US" sz="1351" dirty="0">
                <a:solidFill>
                  <a:prstClr val="white"/>
                </a:solidFill>
                <a:latin typeface="Calibri"/>
                <a:ea typeface="宋体" panose="02010600030101010101" pitchFamily="2" charset="-122"/>
                <a:cs typeface="Arial"/>
                <a:sym typeface="Arial"/>
              </a:endParaRPr>
            </a:p>
          </p:txBody>
        </p:sp>
      </p:grpSp>
      <p:pic>
        <p:nvPicPr>
          <p:cNvPr id="26" name="图片 74">
            <a:extLst>
              <a:ext uri="{FF2B5EF4-FFF2-40B4-BE49-F238E27FC236}">
                <a16:creationId xmlns:a16="http://schemas.microsoft.com/office/drawing/2014/main" id="{BE8A07A6-11B5-B97F-D11C-55282A4E5C2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8631" t="33683" r="31300" b="42531"/>
          <a:stretch/>
        </p:blipFill>
        <p:spPr>
          <a:xfrm>
            <a:off x="537068" y="4470729"/>
            <a:ext cx="1928973" cy="1525843"/>
          </a:xfrm>
          <a:prstGeom prst="rect">
            <a:avLst/>
          </a:prstGeom>
        </p:spPr>
      </p:pic>
      <p:sp>
        <p:nvSpPr>
          <p:cNvPr id="27" name="TextBox 26">
            <a:extLst>
              <a:ext uri="{FF2B5EF4-FFF2-40B4-BE49-F238E27FC236}">
                <a16:creationId xmlns:a16="http://schemas.microsoft.com/office/drawing/2014/main" id="{7FF6D4AA-AB80-A4A1-D6C4-82AF622E2283}"/>
              </a:ext>
            </a:extLst>
          </p:cNvPr>
          <p:cNvSpPr txBox="1"/>
          <p:nvPr/>
        </p:nvSpPr>
        <p:spPr>
          <a:xfrm>
            <a:off x="1348122" y="2447775"/>
            <a:ext cx="7679960" cy="2123658"/>
          </a:xfrm>
          <a:prstGeom prst="rect">
            <a:avLst/>
          </a:prstGeom>
          <a:noFill/>
        </p:spPr>
        <p:txBody>
          <a:bodyPr wrap="square">
            <a:spAutoFit/>
          </a:bodyPr>
          <a:lstStyle/>
          <a:p>
            <a:pPr algn="ctr"/>
            <a:r>
              <a:rPr lang="vi-VN" sz="4400" dirty="0">
                <a:latin typeface="+mj-lt"/>
              </a:rPr>
              <a:t>Tóm tắt các sự việc được kể trong văn bản và xác định người kể chuyện, nhân vật chính.</a:t>
            </a:r>
            <a:endParaRPr lang="en-SG" sz="4400" dirty="0">
              <a:latin typeface="+mj-lt"/>
            </a:endParaRPr>
          </a:p>
        </p:txBody>
      </p:sp>
      <p:sp>
        <p:nvSpPr>
          <p:cNvPr id="28" name="Freeform 4">
            <a:extLst>
              <a:ext uri="{FF2B5EF4-FFF2-40B4-BE49-F238E27FC236}">
                <a16:creationId xmlns:a16="http://schemas.microsoft.com/office/drawing/2014/main" id="{7D87F6B1-64EF-DB0B-010D-0113A47E3DE9}"/>
              </a:ext>
            </a:extLst>
          </p:cNvPr>
          <p:cNvSpPr/>
          <p:nvPr/>
        </p:nvSpPr>
        <p:spPr>
          <a:xfrm>
            <a:off x="8436732" y="3314235"/>
            <a:ext cx="3341673" cy="3582453"/>
          </a:xfrm>
          <a:custGeom>
            <a:avLst/>
            <a:gdLst/>
            <a:ahLst/>
            <a:cxnLst/>
            <a:rect l="l" t="t" r="r" b="b"/>
            <a:pathLst>
              <a:path w="3845468" h="4114800">
                <a:moveTo>
                  <a:pt x="0" y="0"/>
                </a:moveTo>
                <a:lnTo>
                  <a:pt x="3845468" y="0"/>
                </a:lnTo>
                <a:lnTo>
                  <a:pt x="3845468"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defTabSz="457199">
              <a:defRPr/>
            </a:pPr>
            <a:endParaRPr lang="en-SG" sz="900" dirty="0">
              <a:solidFill>
                <a:prstClr val="black"/>
              </a:solidFill>
              <a:latin typeface="Calibri"/>
              <a:cs typeface="Arial"/>
              <a:sym typeface="Arial"/>
            </a:endParaRPr>
          </a:p>
        </p:txBody>
      </p:sp>
    </p:spTree>
    <p:extLst>
      <p:ext uri="{BB962C8B-B14F-4D97-AF65-F5344CB8AC3E}">
        <p14:creationId xmlns:p14="http://schemas.microsoft.com/office/powerpoint/2010/main" val="22879867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par>
                                <p:cTn id="9" presetID="23" presetClass="entr" presetSubtype="288" fill="hold" nodeType="withEffect">
                                  <p:stCondLst>
                                    <p:cond delay="750"/>
                                  </p:stCondLst>
                                  <p:childTnLst>
                                    <p:set>
                                      <p:cBhvr>
                                        <p:cTn id="10" dur="1" fill="hold">
                                          <p:stCondLst>
                                            <p:cond delay="0"/>
                                          </p:stCondLst>
                                        </p:cTn>
                                        <p:tgtEl>
                                          <p:spTgt spid="17"/>
                                        </p:tgtEl>
                                        <p:attrNameLst>
                                          <p:attrName>style.visibility</p:attrName>
                                        </p:attrNameLst>
                                      </p:cBhvr>
                                      <p:to>
                                        <p:strVal val="visible"/>
                                      </p:to>
                                    </p:set>
                                    <p:anim calcmode="lin" valueType="num">
                                      <p:cBhvr>
                                        <p:cTn id="11" dur="750" fill="hold"/>
                                        <p:tgtEl>
                                          <p:spTgt spid="17"/>
                                        </p:tgtEl>
                                        <p:attrNameLst>
                                          <p:attrName>ppt_w</p:attrName>
                                        </p:attrNameLst>
                                      </p:cBhvr>
                                      <p:tavLst>
                                        <p:tav tm="0">
                                          <p:val>
                                            <p:strVal val="4/3*#ppt_w"/>
                                          </p:val>
                                        </p:tav>
                                        <p:tav tm="100000">
                                          <p:val>
                                            <p:strVal val="#ppt_w"/>
                                          </p:val>
                                        </p:tav>
                                      </p:tavLst>
                                    </p:anim>
                                    <p:anim calcmode="lin" valueType="num">
                                      <p:cBhvr>
                                        <p:cTn id="12" dur="750" fill="hold"/>
                                        <p:tgtEl>
                                          <p:spTgt spid="17"/>
                                        </p:tgtEl>
                                        <p:attrNameLst>
                                          <p:attrName>ppt_h</p:attrName>
                                        </p:attrNameLst>
                                      </p:cBhvr>
                                      <p:tavLst>
                                        <p:tav tm="0">
                                          <p:val>
                                            <p:strVal val="4/3*#ppt_h"/>
                                          </p:val>
                                        </p:tav>
                                        <p:tav tm="100000">
                                          <p:val>
                                            <p:strVal val="#ppt_h"/>
                                          </p:val>
                                        </p:tav>
                                      </p:tavLst>
                                    </p:anim>
                                  </p:childTnLst>
                                </p:cTn>
                              </p:par>
                              <p:par>
                                <p:cTn id="13" presetID="12" presetClass="entr" presetSubtype="8" fill="hold" nodeType="withEffect">
                                  <p:stCondLst>
                                    <p:cond delay="175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500"/>
                                        <p:tgtEl>
                                          <p:spTgt spid="26"/>
                                        </p:tgtEl>
                                        <p:attrNameLst>
                                          <p:attrName>ppt_x</p:attrName>
                                        </p:attrNameLst>
                                      </p:cBhvr>
                                      <p:tavLst>
                                        <p:tav tm="0">
                                          <p:val>
                                            <p:strVal val="#ppt_x-#ppt_w*1.125000"/>
                                          </p:val>
                                        </p:tav>
                                        <p:tav tm="100000">
                                          <p:val>
                                            <p:strVal val="#ppt_x"/>
                                          </p:val>
                                        </p:tav>
                                      </p:tavLst>
                                    </p:anim>
                                    <p:animEffect transition="in" filter="wipe(right)">
                                      <p:cBhvr>
                                        <p:cTn id="16" dur="500"/>
                                        <p:tgtEl>
                                          <p:spTgt spid="2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barn(inVertical)">
                                      <p:cBhvr>
                                        <p:cTn id="2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5BCB9D-85E2-3D8A-4CB6-83956D6FDEAC}"/>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F0B943A9-0043-3BAC-1522-CD6C6E4E1DCE}"/>
              </a:ext>
            </a:extLst>
          </p:cNvPr>
          <p:cNvPicPr>
            <a:picLocks noChangeAspect="1"/>
          </p:cNvPicPr>
          <p:nvPr/>
        </p:nvPicPr>
        <p:blipFill>
          <a:blip r:embed="rId3"/>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877B75CA-A6ED-BA4E-AE3A-FBECE5C1F62C}"/>
              </a:ext>
            </a:extLst>
          </p:cNvPr>
          <p:cNvSpPr txBox="1"/>
          <p:nvPr/>
        </p:nvSpPr>
        <p:spPr>
          <a:xfrm>
            <a:off x="2885568" y="105924"/>
            <a:ext cx="7936917" cy="584775"/>
          </a:xfrm>
          <a:prstGeom prst="rect">
            <a:avLst/>
          </a:prstGeom>
          <a:solidFill>
            <a:srgbClr val="FBCFB5"/>
          </a:solidFill>
        </p:spPr>
        <p:txBody>
          <a:bodyPr wrap="square" anchor="t">
            <a:spAutoFit/>
          </a:bodyPr>
          <a:lstStyle/>
          <a:p>
            <a:pPr marL="0" marR="0" lvl="0" indent="0" algn="ctr" defTabSz="1219170" rtl="0" eaLnBrk="1" fontAlgn="auto" latinLnBrk="0" hangingPunct="1">
              <a:lnSpc>
                <a:spcPct val="100000"/>
              </a:lnSpc>
              <a:spcBef>
                <a:spcPts val="0"/>
              </a:spcBef>
              <a:spcAft>
                <a:spcPts val="1067"/>
              </a:spcAft>
              <a:buClr>
                <a:srgbClr val="000000"/>
              </a:buClr>
              <a:buSzTx/>
              <a:buFontTx/>
              <a:buNone/>
              <a:tabLst/>
              <a:defRPr/>
            </a:pP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SỰ KIỆN ĐƯỢC KỂ TRONG VĂN BẢN</a:t>
            </a:r>
            <a:endParaRPr kumimoji="0" lang="en-SG" sz="3200" b="1"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p:txBody>
      </p:sp>
      <p:sp>
        <p:nvSpPr>
          <p:cNvPr id="2" name="Google Shape;1107;p29">
            <a:extLst>
              <a:ext uri="{FF2B5EF4-FFF2-40B4-BE49-F238E27FC236}">
                <a16:creationId xmlns:a16="http://schemas.microsoft.com/office/drawing/2014/main" id="{CF1D1B36-D737-10E5-503F-681EEB0864AE}"/>
              </a:ext>
            </a:extLst>
          </p:cNvPr>
          <p:cNvSpPr/>
          <p:nvPr/>
        </p:nvSpPr>
        <p:spPr>
          <a:xfrm>
            <a:off x="0" y="4086726"/>
            <a:ext cx="12192000" cy="63905"/>
          </a:xfrm>
          <a:custGeom>
            <a:avLst/>
            <a:gdLst/>
            <a:ahLst/>
            <a:cxnLst/>
            <a:rect l="l" t="t" r="r" b="b"/>
            <a:pathLst>
              <a:path w="6491518" h="31243" extrusionOk="0">
                <a:moveTo>
                  <a:pt x="0" y="0"/>
                </a:moveTo>
                <a:lnTo>
                  <a:pt x="6491519" y="0"/>
                </a:lnTo>
                <a:lnTo>
                  <a:pt x="6491519" y="31244"/>
                </a:lnTo>
                <a:lnTo>
                  <a:pt x="0" y="31244"/>
                </a:lnTo>
                <a:close/>
              </a:path>
            </a:pathLst>
          </a:custGeom>
          <a:solidFill>
            <a:srgbClr val="9B9B9B"/>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 name="Google Shape;1108;p29">
            <a:extLst>
              <a:ext uri="{FF2B5EF4-FFF2-40B4-BE49-F238E27FC236}">
                <a16:creationId xmlns:a16="http://schemas.microsoft.com/office/drawing/2014/main" id="{7AC4E1CF-2ACE-F102-C8D3-F56AF27C1E38}"/>
              </a:ext>
            </a:extLst>
          </p:cNvPr>
          <p:cNvSpPr/>
          <p:nvPr/>
        </p:nvSpPr>
        <p:spPr>
          <a:xfrm>
            <a:off x="5463" y="4389050"/>
            <a:ext cx="1150263" cy="909919"/>
          </a:xfrm>
          <a:custGeom>
            <a:avLst/>
            <a:gdLst/>
            <a:ahLst/>
            <a:cxnLst/>
            <a:rect l="l" t="t" r="r" b="b"/>
            <a:pathLst>
              <a:path w="969161" h="862015" extrusionOk="0">
                <a:moveTo>
                  <a:pt x="683447" y="0"/>
                </a:moveTo>
                <a:lnTo>
                  <a:pt x="285089" y="0"/>
                </a:lnTo>
                <a:cubicBezTo>
                  <a:pt x="254007" y="37"/>
                  <a:pt x="225305" y="16651"/>
                  <a:pt x="209792" y="43585"/>
                </a:cubicBezTo>
                <a:lnTo>
                  <a:pt x="11706" y="387891"/>
                </a:lnTo>
                <a:cubicBezTo>
                  <a:pt x="-3902" y="414796"/>
                  <a:pt x="-3902" y="448000"/>
                  <a:pt x="11706" y="474905"/>
                </a:cubicBezTo>
                <a:lnTo>
                  <a:pt x="210417" y="818587"/>
                </a:lnTo>
                <a:cubicBezTo>
                  <a:pt x="225993" y="845437"/>
                  <a:pt x="254673" y="861979"/>
                  <a:pt x="285714" y="862016"/>
                </a:cubicBezTo>
                <a:lnTo>
                  <a:pt x="683447" y="862016"/>
                </a:lnTo>
                <a:cubicBezTo>
                  <a:pt x="714497" y="862011"/>
                  <a:pt x="743192" y="845461"/>
                  <a:pt x="758745" y="818587"/>
                </a:cubicBezTo>
                <a:lnTo>
                  <a:pt x="957455" y="474905"/>
                </a:lnTo>
                <a:cubicBezTo>
                  <a:pt x="973064" y="448000"/>
                  <a:pt x="973064" y="414796"/>
                  <a:pt x="957455" y="387891"/>
                </a:cubicBezTo>
                <a:lnTo>
                  <a:pt x="758745" y="44210"/>
                </a:lnTo>
                <a:cubicBezTo>
                  <a:pt x="743415" y="17011"/>
                  <a:pt x="714668" y="133"/>
                  <a:pt x="683447" y="0"/>
                </a:cubicBezTo>
                <a:close/>
              </a:path>
            </a:pathLst>
          </a:custGeom>
          <a:solidFill>
            <a:srgbClr val="E7F4D8"/>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 name="Google Shape;1109;p29">
            <a:extLst>
              <a:ext uri="{FF2B5EF4-FFF2-40B4-BE49-F238E27FC236}">
                <a16:creationId xmlns:a16="http://schemas.microsoft.com/office/drawing/2014/main" id="{B2BD2324-BF87-51FB-ABCB-3269959C0D89}"/>
              </a:ext>
            </a:extLst>
          </p:cNvPr>
          <p:cNvSpPr/>
          <p:nvPr/>
        </p:nvSpPr>
        <p:spPr>
          <a:xfrm>
            <a:off x="90479" y="4454703"/>
            <a:ext cx="978945" cy="778991"/>
          </a:xfrm>
          <a:custGeom>
            <a:avLst/>
            <a:gdLst/>
            <a:ahLst/>
            <a:cxnLst/>
            <a:rect l="l" t="t" r="r" b="b"/>
            <a:pathLst>
              <a:path w="824816" h="737979" extrusionOk="0">
                <a:moveTo>
                  <a:pt x="573548" y="737979"/>
                </a:moveTo>
                <a:lnTo>
                  <a:pt x="250956" y="737979"/>
                </a:lnTo>
                <a:cubicBezTo>
                  <a:pt x="218808" y="738108"/>
                  <a:pt x="189033" y="721077"/>
                  <a:pt x="172847" y="693300"/>
                </a:cubicBezTo>
                <a:lnTo>
                  <a:pt x="11941" y="413824"/>
                </a:lnTo>
                <a:cubicBezTo>
                  <a:pt x="-3980" y="386055"/>
                  <a:pt x="-3980" y="351924"/>
                  <a:pt x="11941" y="324155"/>
                </a:cubicBezTo>
                <a:lnTo>
                  <a:pt x="173316" y="44835"/>
                </a:lnTo>
                <a:cubicBezTo>
                  <a:pt x="189438" y="16975"/>
                  <a:pt x="219236" y="-129"/>
                  <a:pt x="251425" y="1"/>
                </a:cubicBezTo>
                <a:lnTo>
                  <a:pt x="573548" y="1"/>
                </a:lnTo>
                <a:cubicBezTo>
                  <a:pt x="605720" y="-65"/>
                  <a:pt x="635488" y="17022"/>
                  <a:pt x="651658" y="44835"/>
                </a:cubicBezTo>
                <a:lnTo>
                  <a:pt x="812875" y="324155"/>
                </a:lnTo>
                <a:cubicBezTo>
                  <a:pt x="828797" y="351925"/>
                  <a:pt x="828797" y="386055"/>
                  <a:pt x="812875" y="413824"/>
                </a:cubicBezTo>
                <a:lnTo>
                  <a:pt x="651189" y="693300"/>
                </a:lnTo>
                <a:cubicBezTo>
                  <a:pt x="635087" y="720932"/>
                  <a:pt x="605529" y="737941"/>
                  <a:pt x="573548" y="737979"/>
                </a:cubicBezTo>
                <a:close/>
                <a:moveTo>
                  <a:pt x="250956" y="31245"/>
                </a:moveTo>
                <a:cubicBezTo>
                  <a:pt x="230077" y="31239"/>
                  <a:pt x="210781" y="42375"/>
                  <a:pt x="200341" y="60457"/>
                </a:cubicBezTo>
                <a:lnTo>
                  <a:pt x="38967" y="339777"/>
                </a:lnTo>
                <a:cubicBezTo>
                  <a:pt x="28658" y="357888"/>
                  <a:pt x="28658" y="380092"/>
                  <a:pt x="38967" y="398202"/>
                </a:cubicBezTo>
                <a:lnTo>
                  <a:pt x="200341" y="677678"/>
                </a:lnTo>
                <a:cubicBezTo>
                  <a:pt x="210797" y="695724"/>
                  <a:pt x="230100" y="706805"/>
                  <a:pt x="250956" y="706735"/>
                </a:cubicBezTo>
                <a:lnTo>
                  <a:pt x="573548" y="706735"/>
                </a:lnTo>
                <a:cubicBezTo>
                  <a:pt x="594348" y="706750"/>
                  <a:pt x="613579" y="695675"/>
                  <a:pt x="624007" y="677678"/>
                </a:cubicBezTo>
                <a:lnTo>
                  <a:pt x="785381" y="398202"/>
                </a:lnTo>
                <a:cubicBezTo>
                  <a:pt x="795850" y="380134"/>
                  <a:pt x="795850" y="357845"/>
                  <a:pt x="785381" y="339777"/>
                </a:cubicBezTo>
                <a:lnTo>
                  <a:pt x="624007" y="60457"/>
                </a:lnTo>
                <a:cubicBezTo>
                  <a:pt x="613595" y="42424"/>
                  <a:pt x="594372" y="31294"/>
                  <a:pt x="573548" y="31245"/>
                </a:cubicBezTo>
                <a:close/>
              </a:path>
            </a:pathLst>
          </a:custGeom>
          <a:solidFill>
            <a:srgbClr val="FFFFFF"/>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 name="Google Shape;1110;p29">
            <a:extLst>
              <a:ext uri="{FF2B5EF4-FFF2-40B4-BE49-F238E27FC236}">
                <a16:creationId xmlns:a16="http://schemas.microsoft.com/office/drawing/2014/main" id="{D90AA57C-79E2-B3AB-43B5-DA621C512BA5}"/>
              </a:ext>
            </a:extLst>
          </p:cNvPr>
          <p:cNvSpPr/>
          <p:nvPr/>
        </p:nvSpPr>
        <p:spPr>
          <a:xfrm>
            <a:off x="508684" y="4050716"/>
            <a:ext cx="143996" cy="128067"/>
          </a:xfrm>
          <a:custGeom>
            <a:avLst/>
            <a:gdLst/>
            <a:ahLst/>
            <a:cxnLst/>
            <a:rect l="l" t="t" r="r" b="b"/>
            <a:pathLst>
              <a:path w="154656" h="154656" extrusionOk="0">
                <a:moveTo>
                  <a:pt x="154656" y="77176"/>
                </a:moveTo>
                <a:cubicBezTo>
                  <a:pt x="154741" y="119883"/>
                  <a:pt x="120188" y="154573"/>
                  <a:pt x="77481" y="154657"/>
                </a:cubicBezTo>
                <a:cubicBezTo>
                  <a:pt x="34773" y="154741"/>
                  <a:pt x="84" y="120188"/>
                  <a:pt x="0" y="77481"/>
                </a:cubicBezTo>
                <a:cubicBezTo>
                  <a:pt x="-83" y="35019"/>
                  <a:pt x="34087" y="433"/>
                  <a:pt x="76547" y="4"/>
                </a:cubicBezTo>
                <a:cubicBezTo>
                  <a:pt x="119252" y="-427"/>
                  <a:pt x="154221" y="33842"/>
                  <a:pt x="154653" y="76547"/>
                </a:cubicBezTo>
                <a:cubicBezTo>
                  <a:pt x="154655" y="76757"/>
                  <a:pt x="154656" y="76966"/>
                  <a:pt x="154657" y="77176"/>
                </a:cubicBezTo>
                <a:close/>
              </a:path>
            </a:pathLst>
          </a:custGeom>
          <a:solidFill>
            <a:srgbClr val="B67A58"/>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 name="Google Shape;1111;p29">
            <a:extLst>
              <a:ext uri="{FF2B5EF4-FFF2-40B4-BE49-F238E27FC236}">
                <a16:creationId xmlns:a16="http://schemas.microsoft.com/office/drawing/2014/main" id="{69B8106C-CD86-7725-FB90-2DCC2A870CC1}"/>
              </a:ext>
            </a:extLst>
          </p:cNvPr>
          <p:cNvSpPr/>
          <p:nvPr/>
        </p:nvSpPr>
        <p:spPr>
          <a:xfrm>
            <a:off x="566047" y="4178326"/>
            <a:ext cx="29089" cy="211893"/>
          </a:xfrm>
          <a:custGeom>
            <a:avLst/>
            <a:gdLst/>
            <a:ahLst/>
            <a:cxnLst/>
            <a:rect l="l" t="t" r="r" b="b"/>
            <a:pathLst>
              <a:path w="31243" h="255886" extrusionOk="0">
                <a:moveTo>
                  <a:pt x="0" y="0"/>
                </a:moveTo>
                <a:lnTo>
                  <a:pt x="31244" y="0"/>
                </a:lnTo>
                <a:lnTo>
                  <a:pt x="31244" y="255887"/>
                </a:lnTo>
                <a:lnTo>
                  <a:pt x="0" y="255887"/>
                </a:lnTo>
                <a:close/>
              </a:path>
            </a:pathLst>
          </a:custGeom>
          <a:solidFill>
            <a:srgbClr val="B67A58"/>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 name="Google Shape;1112;p29">
            <a:extLst>
              <a:ext uri="{FF2B5EF4-FFF2-40B4-BE49-F238E27FC236}">
                <a16:creationId xmlns:a16="http://schemas.microsoft.com/office/drawing/2014/main" id="{0B2F4AEF-5D13-09E5-B093-8F243D3041E7}"/>
              </a:ext>
            </a:extLst>
          </p:cNvPr>
          <p:cNvSpPr/>
          <p:nvPr/>
        </p:nvSpPr>
        <p:spPr>
          <a:xfrm>
            <a:off x="544700" y="4082622"/>
            <a:ext cx="71853" cy="63905"/>
          </a:xfrm>
          <a:custGeom>
            <a:avLst/>
            <a:gdLst/>
            <a:ahLst/>
            <a:cxnLst/>
            <a:rect l="l" t="t" r="r" b="b"/>
            <a:pathLst>
              <a:path w="77172" h="77172" extrusionOk="0">
                <a:moveTo>
                  <a:pt x="77172" y="38586"/>
                </a:moveTo>
                <a:cubicBezTo>
                  <a:pt x="77172" y="59897"/>
                  <a:pt x="59897" y="77172"/>
                  <a:pt x="38586" y="77172"/>
                </a:cubicBezTo>
                <a:cubicBezTo>
                  <a:pt x="17276" y="77172"/>
                  <a:pt x="0" y="59897"/>
                  <a:pt x="0" y="38586"/>
                </a:cubicBezTo>
                <a:cubicBezTo>
                  <a:pt x="0" y="17276"/>
                  <a:pt x="17276" y="0"/>
                  <a:pt x="38586" y="0"/>
                </a:cubicBezTo>
                <a:cubicBezTo>
                  <a:pt x="59810" y="-86"/>
                  <a:pt x="77086" y="17049"/>
                  <a:pt x="77172" y="38273"/>
                </a:cubicBezTo>
                <a:cubicBezTo>
                  <a:pt x="77173" y="38378"/>
                  <a:pt x="77173" y="38482"/>
                  <a:pt x="77172" y="38586"/>
                </a:cubicBezTo>
                <a:close/>
              </a:path>
            </a:pathLst>
          </a:custGeom>
          <a:solidFill>
            <a:srgbClr val="FFFFFF"/>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 name="Google Shape;1113;p29">
            <a:extLst>
              <a:ext uri="{FF2B5EF4-FFF2-40B4-BE49-F238E27FC236}">
                <a16:creationId xmlns:a16="http://schemas.microsoft.com/office/drawing/2014/main" id="{62BD3A10-7A9C-8CBD-98EC-0597DE6BD601}"/>
              </a:ext>
            </a:extLst>
          </p:cNvPr>
          <p:cNvSpPr/>
          <p:nvPr/>
        </p:nvSpPr>
        <p:spPr>
          <a:xfrm>
            <a:off x="1508526" y="2930063"/>
            <a:ext cx="1150271" cy="909095"/>
          </a:xfrm>
          <a:custGeom>
            <a:avLst/>
            <a:gdLst/>
            <a:ahLst/>
            <a:cxnLst/>
            <a:rect l="l" t="t" r="r" b="b"/>
            <a:pathLst>
              <a:path w="969168" h="861234" extrusionOk="0">
                <a:moveTo>
                  <a:pt x="683451" y="0"/>
                </a:moveTo>
                <a:lnTo>
                  <a:pt x="285718" y="0"/>
                </a:lnTo>
                <a:cubicBezTo>
                  <a:pt x="254676" y="37"/>
                  <a:pt x="225996" y="16578"/>
                  <a:pt x="210420" y="43429"/>
                </a:cubicBezTo>
                <a:lnTo>
                  <a:pt x="11710" y="387110"/>
                </a:lnTo>
                <a:cubicBezTo>
                  <a:pt x="-3903" y="413958"/>
                  <a:pt x="-3903" y="447120"/>
                  <a:pt x="11710" y="473968"/>
                </a:cubicBezTo>
                <a:lnTo>
                  <a:pt x="210420" y="817649"/>
                </a:lnTo>
                <a:cubicBezTo>
                  <a:pt x="225933" y="844584"/>
                  <a:pt x="254635" y="861197"/>
                  <a:pt x="285718" y="861234"/>
                </a:cubicBezTo>
                <a:lnTo>
                  <a:pt x="683451" y="861234"/>
                </a:lnTo>
                <a:cubicBezTo>
                  <a:pt x="714542" y="861230"/>
                  <a:pt x="743259" y="844607"/>
                  <a:pt x="758748" y="817649"/>
                </a:cubicBezTo>
                <a:lnTo>
                  <a:pt x="957459" y="473968"/>
                </a:lnTo>
                <a:cubicBezTo>
                  <a:pt x="973072" y="447120"/>
                  <a:pt x="973072" y="413958"/>
                  <a:pt x="957459" y="387110"/>
                </a:cubicBezTo>
                <a:lnTo>
                  <a:pt x="758748" y="43429"/>
                </a:lnTo>
                <a:cubicBezTo>
                  <a:pt x="743196" y="16555"/>
                  <a:pt x="714501" y="5"/>
                  <a:pt x="683451" y="0"/>
                </a:cubicBezTo>
                <a:close/>
              </a:path>
            </a:pathLst>
          </a:custGeom>
          <a:solidFill>
            <a:srgbClr val="D66638"/>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 name="Google Shape;1114;p29">
            <a:extLst>
              <a:ext uri="{FF2B5EF4-FFF2-40B4-BE49-F238E27FC236}">
                <a16:creationId xmlns:a16="http://schemas.microsoft.com/office/drawing/2014/main" id="{A39228FD-33CA-1E99-B86E-BB36A08178E2}"/>
              </a:ext>
            </a:extLst>
          </p:cNvPr>
          <p:cNvSpPr/>
          <p:nvPr/>
        </p:nvSpPr>
        <p:spPr>
          <a:xfrm>
            <a:off x="1593545" y="2995715"/>
            <a:ext cx="979131" cy="778992"/>
          </a:xfrm>
          <a:custGeom>
            <a:avLst/>
            <a:gdLst/>
            <a:ahLst/>
            <a:cxnLst/>
            <a:rect l="l" t="t" r="r" b="b"/>
            <a:pathLst>
              <a:path w="824973" h="737980" extrusionOk="0">
                <a:moveTo>
                  <a:pt x="574173" y="737979"/>
                </a:moveTo>
                <a:lnTo>
                  <a:pt x="251425" y="737979"/>
                </a:lnTo>
                <a:cubicBezTo>
                  <a:pt x="219227" y="738141"/>
                  <a:pt x="189414" y="721029"/>
                  <a:pt x="173316" y="693144"/>
                </a:cubicBezTo>
                <a:lnTo>
                  <a:pt x="11941" y="413825"/>
                </a:lnTo>
                <a:cubicBezTo>
                  <a:pt x="-3980" y="386055"/>
                  <a:pt x="-3980" y="351925"/>
                  <a:pt x="11941" y="324155"/>
                </a:cubicBezTo>
                <a:lnTo>
                  <a:pt x="173316" y="44836"/>
                </a:lnTo>
                <a:cubicBezTo>
                  <a:pt x="189414" y="16951"/>
                  <a:pt x="219227" y="-161"/>
                  <a:pt x="251425" y="1"/>
                </a:cubicBezTo>
                <a:lnTo>
                  <a:pt x="574173" y="1"/>
                </a:lnTo>
                <a:cubicBezTo>
                  <a:pt x="606345" y="-64"/>
                  <a:pt x="636113" y="17022"/>
                  <a:pt x="652283" y="44836"/>
                </a:cubicBezTo>
                <a:lnTo>
                  <a:pt x="813032" y="324155"/>
                </a:lnTo>
                <a:cubicBezTo>
                  <a:pt x="828954" y="351925"/>
                  <a:pt x="828954" y="386055"/>
                  <a:pt x="813032" y="413825"/>
                </a:cubicBezTo>
                <a:lnTo>
                  <a:pt x="651814" y="693144"/>
                </a:lnTo>
                <a:cubicBezTo>
                  <a:pt x="635728" y="720813"/>
                  <a:pt x="606178" y="737878"/>
                  <a:pt x="574173" y="737979"/>
                </a:cubicBezTo>
                <a:close/>
                <a:moveTo>
                  <a:pt x="251425" y="31245"/>
                </a:moveTo>
                <a:cubicBezTo>
                  <a:pt x="230593" y="31262"/>
                  <a:pt x="211355" y="42400"/>
                  <a:pt x="200966" y="60458"/>
                </a:cubicBezTo>
                <a:lnTo>
                  <a:pt x="39592" y="339777"/>
                </a:lnTo>
                <a:cubicBezTo>
                  <a:pt x="29283" y="357888"/>
                  <a:pt x="29283" y="380092"/>
                  <a:pt x="39592" y="398203"/>
                </a:cubicBezTo>
                <a:lnTo>
                  <a:pt x="200966" y="677522"/>
                </a:lnTo>
                <a:cubicBezTo>
                  <a:pt x="211378" y="695556"/>
                  <a:pt x="230601" y="706685"/>
                  <a:pt x="251425" y="706735"/>
                </a:cubicBezTo>
                <a:lnTo>
                  <a:pt x="574173" y="706735"/>
                </a:lnTo>
                <a:cubicBezTo>
                  <a:pt x="594997" y="706685"/>
                  <a:pt x="614220" y="695556"/>
                  <a:pt x="624632" y="677522"/>
                </a:cubicBezTo>
                <a:lnTo>
                  <a:pt x="786475" y="398203"/>
                </a:lnTo>
                <a:cubicBezTo>
                  <a:pt x="796784" y="380092"/>
                  <a:pt x="796784" y="357888"/>
                  <a:pt x="786475" y="339777"/>
                </a:cubicBezTo>
                <a:lnTo>
                  <a:pt x="625100" y="60458"/>
                </a:lnTo>
                <a:cubicBezTo>
                  <a:pt x="614736" y="42377"/>
                  <a:pt x="595483" y="31230"/>
                  <a:pt x="574642" y="31245"/>
                </a:cubicBezTo>
                <a:close/>
              </a:path>
            </a:pathLst>
          </a:custGeom>
          <a:solidFill>
            <a:srgbClr val="FFFFFF"/>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 name="Google Shape;1115;p29">
            <a:extLst>
              <a:ext uri="{FF2B5EF4-FFF2-40B4-BE49-F238E27FC236}">
                <a16:creationId xmlns:a16="http://schemas.microsoft.com/office/drawing/2014/main" id="{6455F20F-ED75-F410-7128-06C8B656161B}"/>
              </a:ext>
            </a:extLst>
          </p:cNvPr>
          <p:cNvSpPr/>
          <p:nvPr/>
        </p:nvSpPr>
        <p:spPr>
          <a:xfrm>
            <a:off x="2011652" y="4050719"/>
            <a:ext cx="143996" cy="128067"/>
          </a:xfrm>
          <a:custGeom>
            <a:avLst/>
            <a:gdLst/>
            <a:ahLst/>
            <a:cxnLst/>
            <a:rect l="l" t="t" r="r" b="b"/>
            <a:pathLst>
              <a:path w="154656" h="154656" extrusionOk="0">
                <a:moveTo>
                  <a:pt x="154657" y="77172"/>
                </a:moveTo>
                <a:cubicBezTo>
                  <a:pt x="154743" y="119879"/>
                  <a:pt x="120192" y="154570"/>
                  <a:pt x="77485" y="154657"/>
                </a:cubicBezTo>
                <a:cubicBezTo>
                  <a:pt x="34777" y="154743"/>
                  <a:pt x="86" y="120192"/>
                  <a:pt x="0" y="77485"/>
                </a:cubicBezTo>
                <a:cubicBezTo>
                  <a:pt x="-86" y="34777"/>
                  <a:pt x="34465" y="87"/>
                  <a:pt x="77172" y="0"/>
                </a:cubicBezTo>
                <a:cubicBezTo>
                  <a:pt x="77224" y="0"/>
                  <a:pt x="77276" y="0"/>
                  <a:pt x="77328" y="0"/>
                </a:cubicBezTo>
                <a:cubicBezTo>
                  <a:pt x="119974" y="0"/>
                  <a:pt x="154570" y="34526"/>
                  <a:pt x="154657" y="77172"/>
                </a:cubicBezTo>
                <a:close/>
              </a:path>
            </a:pathLst>
          </a:custGeom>
          <a:solidFill>
            <a:srgbClr val="D66638"/>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 name="Google Shape;1116;p29">
            <a:extLst>
              <a:ext uri="{FF2B5EF4-FFF2-40B4-BE49-F238E27FC236}">
                <a16:creationId xmlns:a16="http://schemas.microsoft.com/office/drawing/2014/main" id="{4823C1DF-6259-1690-7F66-545CF8FF48A1}"/>
              </a:ext>
            </a:extLst>
          </p:cNvPr>
          <p:cNvSpPr/>
          <p:nvPr/>
        </p:nvSpPr>
        <p:spPr>
          <a:xfrm>
            <a:off x="2071629" y="3839159"/>
            <a:ext cx="29089" cy="211893"/>
          </a:xfrm>
          <a:custGeom>
            <a:avLst/>
            <a:gdLst/>
            <a:ahLst/>
            <a:cxnLst/>
            <a:rect l="l" t="t" r="r" b="b"/>
            <a:pathLst>
              <a:path w="31243" h="255886" extrusionOk="0">
                <a:moveTo>
                  <a:pt x="0" y="0"/>
                </a:moveTo>
                <a:lnTo>
                  <a:pt x="31244" y="0"/>
                </a:lnTo>
                <a:lnTo>
                  <a:pt x="31244" y="255886"/>
                </a:lnTo>
                <a:lnTo>
                  <a:pt x="0" y="255886"/>
                </a:lnTo>
                <a:close/>
              </a:path>
            </a:pathLst>
          </a:custGeom>
          <a:solidFill>
            <a:srgbClr val="D66638"/>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 name="Google Shape;1117;p29">
            <a:extLst>
              <a:ext uri="{FF2B5EF4-FFF2-40B4-BE49-F238E27FC236}">
                <a16:creationId xmlns:a16="http://schemas.microsoft.com/office/drawing/2014/main" id="{477AFAEF-1A21-C20D-0511-7EE5382B820D}"/>
              </a:ext>
            </a:extLst>
          </p:cNvPr>
          <p:cNvSpPr/>
          <p:nvPr/>
        </p:nvSpPr>
        <p:spPr>
          <a:xfrm>
            <a:off x="2048104" y="4082622"/>
            <a:ext cx="71853" cy="63905"/>
          </a:xfrm>
          <a:custGeom>
            <a:avLst/>
            <a:gdLst/>
            <a:ahLst/>
            <a:cxnLst/>
            <a:rect l="l" t="t" r="r" b="b"/>
            <a:pathLst>
              <a:path w="77172" h="77172" extrusionOk="0">
                <a:moveTo>
                  <a:pt x="77172" y="38586"/>
                </a:moveTo>
                <a:cubicBezTo>
                  <a:pt x="77172" y="59897"/>
                  <a:pt x="59897" y="77172"/>
                  <a:pt x="38586" y="77172"/>
                </a:cubicBezTo>
                <a:cubicBezTo>
                  <a:pt x="17276" y="77172"/>
                  <a:pt x="0" y="59897"/>
                  <a:pt x="0" y="38586"/>
                </a:cubicBezTo>
                <a:cubicBezTo>
                  <a:pt x="0" y="17276"/>
                  <a:pt x="17275" y="0"/>
                  <a:pt x="38586" y="0"/>
                </a:cubicBezTo>
                <a:cubicBezTo>
                  <a:pt x="59810" y="-86"/>
                  <a:pt x="77086" y="17049"/>
                  <a:pt x="77172" y="38273"/>
                </a:cubicBezTo>
                <a:cubicBezTo>
                  <a:pt x="77173" y="38378"/>
                  <a:pt x="77173" y="38482"/>
                  <a:pt x="77172" y="38586"/>
                </a:cubicBezTo>
                <a:close/>
              </a:path>
            </a:pathLst>
          </a:custGeom>
          <a:solidFill>
            <a:srgbClr val="FFFFFF"/>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6" name="Google Shape;1118;p29">
            <a:extLst>
              <a:ext uri="{FF2B5EF4-FFF2-40B4-BE49-F238E27FC236}">
                <a16:creationId xmlns:a16="http://schemas.microsoft.com/office/drawing/2014/main" id="{3EF26013-8893-1C38-59D1-0EBB5459D985}"/>
              </a:ext>
            </a:extLst>
          </p:cNvPr>
          <p:cNvSpPr/>
          <p:nvPr/>
        </p:nvSpPr>
        <p:spPr>
          <a:xfrm>
            <a:off x="5205861" y="2930063"/>
            <a:ext cx="1150312" cy="909095"/>
          </a:xfrm>
          <a:custGeom>
            <a:avLst/>
            <a:gdLst/>
            <a:ahLst/>
            <a:cxnLst/>
            <a:rect l="l" t="t" r="r" b="b"/>
            <a:pathLst>
              <a:path w="969203" h="861234" extrusionOk="0">
                <a:moveTo>
                  <a:pt x="683451" y="0"/>
                </a:moveTo>
                <a:lnTo>
                  <a:pt x="285718" y="0"/>
                </a:lnTo>
                <a:cubicBezTo>
                  <a:pt x="254676" y="37"/>
                  <a:pt x="225997" y="16578"/>
                  <a:pt x="210420" y="43429"/>
                </a:cubicBezTo>
                <a:lnTo>
                  <a:pt x="11710" y="387110"/>
                </a:lnTo>
                <a:cubicBezTo>
                  <a:pt x="-3903" y="413958"/>
                  <a:pt x="-3903" y="447120"/>
                  <a:pt x="11710" y="473968"/>
                </a:cubicBezTo>
                <a:lnTo>
                  <a:pt x="210420" y="817649"/>
                </a:lnTo>
                <a:cubicBezTo>
                  <a:pt x="225933" y="844584"/>
                  <a:pt x="254635" y="861197"/>
                  <a:pt x="285718" y="861234"/>
                </a:cubicBezTo>
                <a:lnTo>
                  <a:pt x="683451" y="861234"/>
                </a:lnTo>
                <a:cubicBezTo>
                  <a:pt x="714541" y="861230"/>
                  <a:pt x="743259" y="844607"/>
                  <a:pt x="758748" y="817649"/>
                </a:cubicBezTo>
                <a:lnTo>
                  <a:pt x="957615" y="473968"/>
                </a:lnTo>
                <a:cubicBezTo>
                  <a:pt x="973066" y="447077"/>
                  <a:pt x="973066" y="414001"/>
                  <a:pt x="957615" y="387110"/>
                </a:cubicBezTo>
                <a:lnTo>
                  <a:pt x="758748" y="43429"/>
                </a:lnTo>
                <a:cubicBezTo>
                  <a:pt x="743196" y="16555"/>
                  <a:pt x="714501" y="5"/>
                  <a:pt x="683451" y="0"/>
                </a:cubicBezTo>
                <a:close/>
              </a:path>
            </a:pathLst>
          </a:custGeom>
          <a:solidFill>
            <a:schemeClr val="accent1">
              <a:lumMod val="20000"/>
              <a:lumOff val="80000"/>
            </a:schemeClr>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 name="Google Shape;1119;p29">
            <a:extLst>
              <a:ext uri="{FF2B5EF4-FFF2-40B4-BE49-F238E27FC236}">
                <a16:creationId xmlns:a16="http://schemas.microsoft.com/office/drawing/2014/main" id="{F7886FDE-195E-7E99-9F5B-E176F6AD162F}"/>
              </a:ext>
            </a:extLst>
          </p:cNvPr>
          <p:cNvSpPr/>
          <p:nvPr/>
        </p:nvSpPr>
        <p:spPr>
          <a:xfrm>
            <a:off x="5291066" y="2995715"/>
            <a:ext cx="979687" cy="778992"/>
          </a:xfrm>
          <a:custGeom>
            <a:avLst/>
            <a:gdLst/>
            <a:ahLst/>
            <a:cxnLst/>
            <a:rect l="l" t="t" r="r" b="b"/>
            <a:pathLst>
              <a:path w="825441" h="737980" extrusionOk="0">
                <a:moveTo>
                  <a:pt x="574017" y="737979"/>
                </a:moveTo>
                <a:lnTo>
                  <a:pt x="251425" y="737979"/>
                </a:lnTo>
                <a:cubicBezTo>
                  <a:pt x="219235" y="738109"/>
                  <a:pt x="189438" y="721005"/>
                  <a:pt x="173315" y="693144"/>
                </a:cubicBezTo>
                <a:lnTo>
                  <a:pt x="11941" y="413825"/>
                </a:lnTo>
                <a:cubicBezTo>
                  <a:pt x="-3980" y="386055"/>
                  <a:pt x="-3980" y="351925"/>
                  <a:pt x="11941" y="324155"/>
                </a:cubicBezTo>
                <a:lnTo>
                  <a:pt x="173315" y="44836"/>
                </a:lnTo>
                <a:cubicBezTo>
                  <a:pt x="189438" y="16975"/>
                  <a:pt x="219235" y="-129"/>
                  <a:pt x="251425" y="1"/>
                </a:cubicBezTo>
                <a:lnTo>
                  <a:pt x="574017" y="1"/>
                </a:lnTo>
                <a:cubicBezTo>
                  <a:pt x="606215" y="-161"/>
                  <a:pt x="636028" y="16951"/>
                  <a:pt x="652126" y="44836"/>
                </a:cubicBezTo>
                <a:lnTo>
                  <a:pt x="813500" y="324155"/>
                </a:lnTo>
                <a:cubicBezTo>
                  <a:pt x="829422" y="351925"/>
                  <a:pt x="829422" y="386055"/>
                  <a:pt x="813500" y="413825"/>
                </a:cubicBezTo>
                <a:lnTo>
                  <a:pt x="652126" y="693144"/>
                </a:lnTo>
                <a:cubicBezTo>
                  <a:pt x="636028" y="721029"/>
                  <a:pt x="606215" y="738142"/>
                  <a:pt x="574017" y="737979"/>
                </a:cubicBezTo>
                <a:close/>
                <a:moveTo>
                  <a:pt x="251425" y="31245"/>
                </a:moveTo>
                <a:cubicBezTo>
                  <a:pt x="230528" y="31174"/>
                  <a:pt x="211202" y="42328"/>
                  <a:pt x="200810" y="60458"/>
                </a:cubicBezTo>
                <a:lnTo>
                  <a:pt x="39436" y="339777"/>
                </a:lnTo>
                <a:cubicBezTo>
                  <a:pt x="29126" y="357888"/>
                  <a:pt x="29126" y="380092"/>
                  <a:pt x="39436" y="398203"/>
                </a:cubicBezTo>
                <a:lnTo>
                  <a:pt x="200810" y="677523"/>
                </a:lnTo>
                <a:cubicBezTo>
                  <a:pt x="211250" y="695605"/>
                  <a:pt x="230545" y="706741"/>
                  <a:pt x="251425" y="706735"/>
                </a:cubicBezTo>
                <a:lnTo>
                  <a:pt x="574017" y="706735"/>
                </a:lnTo>
                <a:cubicBezTo>
                  <a:pt x="594841" y="706686"/>
                  <a:pt x="614064" y="695556"/>
                  <a:pt x="624476" y="677523"/>
                </a:cubicBezTo>
                <a:lnTo>
                  <a:pt x="785850" y="398203"/>
                </a:lnTo>
                <a:cubicBezTo>
                  <a:pt x="796159" y="380092"/>
                  <a:pt x="796159" y="357888"/>
                  <a:pt x="785850" y="339777"/>
                </a:cubicBezTo>
                <a:lnTo>
                  <a:pt x="624632" y="60458"/>
                </a:lnTo>
                <a:cubicBezTo>
                  <a:pt x="614267" y="42377"/>
                  <a:pt x="595014" y="31230"/>
                  <a:pt x="574173" y="31245"/>
                </a:cubicBezTo>
                <a:close/>
              </a:path>
            </a:pathLst>
          </a:custGeom>
          <a:solidFill>
            <a:srgbClr val="FFFFFF"/>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8" name="Google Shape;1120;p29">
            <a:extLst>
              <a:ext uri="{FF2B5EF4-FFF2-40B4-BE49-F238E27FC236}">
                <a16:creationId xmlns:a16="http://schemas.microsoft.com/office/drawing/2014/main" id="{A70D11C0-0D88-5820-FF32-FF619B9172D7}"/>
              </a:ext>
            </a:extLst>
          </p:cNvPr>
          <p:cNvSpPr/>
          <p:nvPr/>
        </p:nvSpPr>
        <p:spPr>
          <a:xfrm>
            <a:off x="5709151" y="4050721"/>
            <a:ext cx="143707" cy="127809"/>
          </a:xfrm>
          <a:custGeom>
            <a:avLst/>
            <a:gdLst/>
            <a:ahLst/>
            <a:cxnLst/>
            <a:rect l="l" t="t" r="r" b="b"/>
            <a:pathLst>
              <a:path w="154344" h="154344" extrusionOk="0">
                <a:moveTo>
                  <a:pt x="154344" y="77172"/>
                </a:moveTo>
                <a:cubicBezTo>
                  <a:pt x="154344" y="119793"/>
                  <a:pt x="119793" y="154344"/>
                  <a:pt x="77172" y="154344"/>
                </a:cubicBezTo>
                <a:cubicBezTo>
                  <a:pt x="34551" y="154344"/>
                  <a:pt x="0" y="119793"/>
                  <a:pt x="0" y="77172"/>
                </a:cubicBezTo>
                <a:cubicBezTo>
                  <a:pt x="0" y="34551"/>
                  <a:pt x="34551" y="0"/>
                  <a:pt x="77172" y="0"/>
                </a:cubicBezTo>
                <a:cubicBezTo>
                  <a:pt x="119793" y="0"/>
                  <a:pt x="154344" y="34551"/>
                  <a:pt x="154344" y="77172"/>
                </a:cubicBezTo>
                <a:close/>
              </a:path>
            </a:pathLst>
          </a:custGeom>
          <a:solidFill>
            <a:srgbClr val="7E2727"/>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9" name="Google Shape;1121;p29">
            <a:extLst>
              <a:ext uri="{FF2B5EF4-FFF2-40B4-BE49-F238E27FC236}">
                <a16:creationId xmlns:a16="http://schemas.microsoft.com/office/drawing/2014/main" id="{E948E3E4-8A8D-24CE-473F-4EDFE437A351}"/>
              </a:ext>
            </a:extLst>
          </p:cNvPr>
          <p:cNvSpPr/>
          <p:nvPr/>
        </p:nvSpPr>
        <p:spPr>
          <a:xfrm>
            <a:off x="5766372" y="3839159"/>
            <a:ext cx="29089" cy="211893"/>
          </a:xfrm>
          <a:custGeom>
            <a:avLst/>
            <a:gdLst/>
            <a:ahLst/>
            <a:cxnLst/>
            <a:rect l="l" t="t" r="r" b="b"/>
            <a:pathLst>
              <a:path w="31243" h="255886" extrusionOk="0">
                <a:moveTo>
                  <a:pt x="0" y="0"/>
                </a:moveTo>
                <a:lnTo>
                  <a:pt x="31244" y="0"/>
                </a:lnTo>
                <a:lnTo>
                  <a:pt x="31244" y="255886"/>
                </a:lnTo>
                <a:lnTo>
                  <a:pt x="0" y="255886"/>
                </a:lnTo>
                <a:close/>
              </a:path>
            </a:pathLst>
          </a:custGeom>
          <a:solidFill>
            <a:srgbClr val="7E2727"/>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 name="Google Shape;1122;p29">
            <a:extLst>
              <a:ext uri="{FF2B5EF4-FFF2-40B4-BE49-F238E27FC236}">
                <a16:creationId xmlns:a16="http://schemas.microsoft.com/office/drawing/2014/main" id="{6E636210-1250-D4AF-DAEE-A5CB03961B0F}"/>
              </a:ext>
            </a:extLst>
          </p:cNvPr>
          <p:cNvSpPr/>
          <p:nvPr/>
        </p:nvSpPr>
        <p:spPr>
          <a:xfrm>
            <a:off x="5745022" y="4082622"/>
            <a:ext cx="71853" cy="63905"/>
          </a:xfrm>
          <a:custGeom>
            <a:avLst/>
            <a:gdLst/>
            <a:ahLst/>
            <a:cxnLst/>
            <a:rect l="l" t="t" r="r" b="b"/>
            <a:pathLst>
              <a:path w="77172" h="77172" extrusionOk="0">
                <a:moveTo>
                  <a:pt x="77172" y="38586"/>
                </a:moveTo>
                <a:cubicBezTo>
                  <a:pt x="77172" y="59897"/>
                  <a:pt x="59896" y="77172"/>
                  <a:pt x="38586" y="77172"/>
                </a:cubicBezTo>
                <a:cubicBezTo>
                  <a:pt x="17276" y="77172"/>
                  <a:pt x="0" y="59897"/>
                  <a:pt x="0" y="38586"/>
                </a:cubicBezTo>
                <a:cubicBezTo>
                  <a:pt x="0" y="17276"/>
                  <a:pt x="17276" y="0"/>
                  <a:pt x="38586" y="0"/>
                </a:cubicBezTo>
                <a:cubicBezTo>
                  <a:pt x="59810" y="-86"/>
                  <a:pt x="77086" y="17049"/>
                  <a:pt x="77172" y="38273"/>
                </a:cubicBezTo>
                <a:cubicBezTo>
                  <a:pt x="77173" y="38378"/>
                  <a:pt x="77173" y="38482"/>
                  <a:pt x="77172" y="38586"/>
                </a:cubicBezTo>
                <a:close/>
              </a:path>
            </a:pathLst>
          </a:custGeom>
          <a:solidFill>
            <a:srgbClr val="FFFFFF"/>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1" name="Google Shape;1123;p29">
            <a:extLst>
              <a:ext uri="{FF2B5EF4-FFF2-40B4-BE49-F238E27FC236}">
                <a16:creationId xmlns:a16="http://schemas.microsoft.com/office/drawing/2014/main" id="{FE2FFAD8-0407-C697-1CEE-BBC25A5232AF}"/>
              </a:ext>
            </a:extLst>
          </p:cNvPr>
          <p:cNvSpPr/>
          <p:nvPr/>
        </p:nvSpPr>
        <p:spPr>
          <a:xfrm>
            <a:off x="3332369" y="4389047"/>
            <a:ext cx="1150263" cy="909261"/>
          </a:xfrm>
          <a:custGeom>
            <a:avLst/>
            <a:gdLst/>
            <a:ahLst/>
            <a:cxnLst/>
            <a:rect l="l" t="t" r="r" b="b"/>
            <a:pathLst>
              <a:path w="969161" h="861391" extrusionOk="0">
                <a:moveTo>
                  <a:pt x="683447" y="0"/>
                </a:moveTo>
                <a:lnTo>
                  <a:pt x="285714" y="0"/>
                </a:lnTo>
                <a:cubicBezTo>
                  <a:pt x="254623" y="5"/>
                  <a:pt x="225906" y="16628"/>
                  <a:pt x="210417" y="43586"/>
                </a:cubicBezTo>
                <a:lnTo>
                  <a:pt x="11706" y="387267"/>
                </a:lnTo>
                <a:cubicBezTo>
                  <a:pt x="-3902" y="414172"/>
                  <a:pt x="-3902" y="447376"/>
                  <a:pt x="11706" y="474281"/>
                </a:cubicBezTo>
                <a:lnTo>
                  <a:pt x="210417" y="817962"/>
                </a:lnTo>
                <a:cubicBezTo>
                  <a:pt x="225969" y="844836"/>
                  <a:pt x="254664" y="861386"/>
                  <a:pt x="285714" y="861391"/>
                </a:cubicBezTo>
                <a:lnTo>
                  <a:pt x="683447" y="861391"/>
                </a:lnTo>
                <a:cubicBezTo>
                  <a:pt x="714489" y="861354"/>
                  <a:pt x="743168" y="844813"/>
                  <a:pt x="758745" y="817962"/>
                </a:cubicBezTo>
                <a:lnTo>
                  <a:pt x="957455" y="474281"/>
                </a:lnTo>
                <a:cubicBezTo>
                  <a:pt x="973063" y="447376"/>
                  <a:pt x="973063" y="414172"/>
                  <a:pt x="957455" y="387267"/>
                </a:cubicBezTo>
                <a:lnTo>
                  <a:pt x="758745" y="43585"/>
                </a:lnTo>
                <a:cubicBezTo>
                  <a:pt x="743232" y="16651"/>
                  <a:pt x="714530" y="37"/>
                  <a:pt x="683447" y="0"/>
                </a:cubicBezTo>
                <a:close/>
              </a:path>
            </a:pathLst>
          </a:custGeom>
          <a:solidFill>
            <a:srgbClr val="EDE2F6"/>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2" name="Google Shape;1124;p29">
            <a:extLst>
              <a:ext uri="{FF2B5EF4-FFF2-40B4-BE49-F238E27FC236}">
                <a16:creationId xmlns:a16="http://schemas.microsoft.com/office/drawing/2014/main" id="{DEFFFC72-F55D-330E-0260-C227A6E7AC84}"/>
              </a:ext>
            </a:extLst>
          </p:cNvPr>
          <p:cNvSpPr/>
          <p:nvPr/>
        </p:nvSpPr>
        <p:spPr>
          <a:xfrm>
            <a:off x="3418125" y="4454703"/>
            <a:ext cx="979687" cy="778997"/>
          </a:xfrm>
          <a:custGeom>
            <a:avLst/>
            <a:gdLst/>
            <a:ahLst/>
            <a:cxnLst/>
            <a:rect l="l" t="t" r="r" b="b"/>
            <a:pathLst>
              <a:path w="825441" h="737985" extrusionOk="0">
                <a:moveTo>
                  <a:pt x="573548" y="737979"/>
                </a:moveTo>
                <a:lnTo>
                  <a:pt x="250800" y="737979"/>
                </a:lnTo>
                <a:cubicBezTo>
                  <a:pt x="218652" y="738109"/>
                  <a:pt x="188876" y="721077"/>
                  <a:pt x="172691" y="693301"/>
                </a:cubicBezTo>
                <a:lnTo>
                  <a:pt x="11941" y="413825"/>
                </a:lnTo>
                <a:cubicBezTo>
                  <a:pt x="-3980" y="386055"/>
                  <a:pt x="-3980" y="351925"/>
                  <a:pt x="11941" y="324155"/>
                </a:cubicBezTo>
                <a:lnTo>
                  <a:pt x="173159" y="44836"/>
                </a:lnTo>
                <a:cubicBezTo>
                  <a:pt x="189329" y="17022"/>
                  <a:pt x="219097" y="-64"/>
                  <a:pt x="251269" y="1"/>
                </a:cubicBezTo>
                <a:lnTo>
                  <a:pt x="574017" y="1"/>
                </a:lnTo>
                <a:cubicBezTo>
                  <a:pt x="606215" y="-161"/>
                  <a:pt x="636028" y="16951"/>
                  <a:pt x="652126" y="44836"/>
                </a:cubicBezTo>
                <a:lnTo>
                  <a:pt x="813500" y="324155"/>
                </a:lnTo>
                <a:cubicBezTo>
                  <a:pt x="829422" y="351925"/>
                  <a:pt x="829422" y="386055"/>
                  <a:pt x="813500" y="413825"/>
                </a:cubicBezTo>
                <a:lnTo>
                  <a:pt x="652126" y="693301"/>
                </a:lnTo>
                <a:cubicBezTo>
                  <a:pt x="635929" y="721296"/>
                  <a:pt x="605889" y="738376"/>
                  <a:pt x="573548" y="737979"/>
                </a:cubicBezTo>
                <a:close/>
                <a:moveTo>
                  <a:pt x="250800" y="31245"/>
                </a:moveTo>
                <a:cubicBezTo>
                  <a:pt x="229976" y="31295"/>
                  <a:pt x="210753" y="42424"/>
                  <a:pt x="200341" y="60458"/>
                </a:cubicBezTo>
                <a:lnTo>
                  <a:pt x="38967" y="339777"/>
                </a:lnTo>
                <a:cubicBezTo>
                  <a:pt x="28658" y="357888"/>
                  <a:pt x="28658" y="380092"/>
                  <a:pt x="38967" y="398203"/>
                </a:cubicBezTo>
                <a:lnTo>
                  <a:pt x="200341" y="677679"/>
                </a:lnTo>
                <a:cubicBezTo>
                  <a:pt x="210769" y="695676"/>
                  <a:pt x="230000" y="706750"/>
                  <a:pt x="250800" y="706735"/>
                </a:cubicBezTo>
                <a:lnTo>
                  <a:pt x="573548" y="706735"/>
                </a:lnTo>
                <a:cubicBezTo>
                  <a:pt x="594340" y="706718"/>
                  <a:pt x="613556" y="695652"/>
                  <a:pt x="624007" y="677679"/>
                </a:cubicBezTo>
                <a:lnTo>
                  <a:pt x="785850" y="398203"/>
                </a:lnTo>
                <a:cubicBezTo>
                  <a:pt x="796159" y="380092"/>
                  <a:pt x="796159" y="357888"/>
                  <a:pt x="785850" y="339777"/>
                </a:cubicBezTo>
                <a:lnTo>
                  <a:pt x="624476" y="60458"/>
                </a:lnTo>
                <a:cubicBezTo>
                  <a:pt x="614064" y="42424"/>
                  <a:pt x="594841" y="31295"/>
                  <a:pt x="574017" y="31245"/>
                </a:cubicBezTo>
                <a:close/>
              </a:path>
            </a:pathLst>
          </a:custGeom>
          <a:solidFill>
            <a:srgbClr val="FFFFFF"/>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3" name="Google Shape;1125;p29">
            <a:extLst>
              <a:ext uri="{FF2B5EF4-FFF2-40B4-BE49-F238E27FC236}">
                <a16:creationId xmlns:a16="http://schemas.microsoft.com/office/drawing/2014/main" id="{CBF2290A-757F-71B6-4B08-C1181E7A77D8}"/>
              </a:ext>
            </a:extLst>
          </p:cNvPr>
          <p:cNvSpPr/>
          <p:nvPr/>
        </p:nvSpPr>
        <p:spPr>
          <a:xfrm>
            <a:off x="3835506" y="4050719"/>
            <a:ext cx="143996" cy="128067"/>
          </a:xfrm>
          <a:custGeom>
            <a:avLst/>
            <a:gdLst/>
            <a:ahLst/>
            <a:cxnLst/>
            <a:rect l="l" t="t" r="r" b="b"/>
            <a:pathLst>
              <a:path w="154656" h="154656" extrusionOk="0">
                <a:moveTo>
                  <a:pt x="154657" y="77172"/>
                </a:moveTo>
                <a:cubicBezTo>
                  <a:pt x="154743" y="119880"/>
                  <a:pt x="120192" y="154570"/>
                  <a:pt x="77484" y="154657"/>
                </a:cubicBezTo>
                <a:cubicBezTo>
                  <a:pt x="34777" y="154743"/>
                  <a:pt x="86" y="120192"/>
                  <a:pt x="0" y="77484"/>
                </a:cubicBezTo>
                <a:cubicBezTo>
                  <a:pt x="-86" y="34777"/>
                  <a:pt x="34465" y="86"/>
                  <a:pt x="77172" y="0"/>
                </a:cubicBezTo>
                <a:cubicBezTo>
                  <a:pt x="77276" y="0"/>
                  <a:pt x="77380" y="0"/>
                  <a:pt x="77484" y="0"/>
                </a:cubicBezTo>
                <a:cubicBezTo>
                  <a:pt x="120105" y="0"/>
                  <a:pt x="154657" y="34551"/>
                  <a:pt x="154657" y="77172"/>
                </a:cubicBezTo>
                <a:close/>
              </a:path>
            </a:pathLst>
          </a:custGeom>
          <a:solidFill>
            <a:srgbClr val="9F3D24"/>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 name="Google Shape;1126;p29">
            <a:extLst>
              <a:ext uri="{FF2B5EF4-FFF2-40B4-BE49-F238E27FC236}">
                <a16:creationId xmlns:a16="http://schemas.microsoft.com/office/drawing/2014/main" id="{0C701C4D-B6DE-3AB4-7F73-2C030EF7439C}"/>
              </a:ext>
            </a:extLst>
          </p:cNvPr>
          <p:cNvSpPr/>
          <p:nvPr/>
        </p:nvSpPr>
        <p:spPr>
          <a:xfrm>
            <a:off x="3893305" y="4178326"/>
            <a:ext cx="29089" cy="211893"/>
          </a:xfrm>
          <a:custGeom>
            <a:avLst/>
            <a:gdLst/>
            <a:ahLst/>
            <a:cxnLst/>
            <a:rect l="l" t="t" r="r" b="b"/>
            <a:pathLst>
              <a:path w="31243" h="255886" extrusionOk="0">
                <a:moveTo>
                  <a:pt x="0" y="0"/>
                </a:moveTo>
                <a:lnTo>
                  <a:pt x="31244" y="0"/>
                </a:lnTo>
                <a:lnTo>
                  <a:pt x="31244" y="255887"/>
                </a:lnTo>
                <a:lnTo>
                  <a:pt x="0" y="255887"/>
                </a:lnTo>
                <a:close/>
              </a:path>
            </a:pathLst>
          </a:custGeom>
          <a:solidFill>
            <a:srgbClr val="9F3D24"/>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 name="Google Shape;1127;p29">
            <a:extLst>
              <a:ext uri="{FF2B5EF4-FFF2-40B4-BE49-F238E27FC236}">
                <a16:creationId xmlns:a16="http://schemas.microsoft.com/office/drawing/2014/main" id="{F8F8A5EF-26F4-3229-5B5E-BE05AE89D6E6}"/>
              </a:ext>
            </a:extLst>
          </p:cNvPr>
          <p:cNvSpPr/>
          <p:nvPr/>
        </p:nvSpPr>
        <p:spPr>
          <a:xfrm>
            <a:off x="3871958" y="4082622"/>
            <a:ext cx="71853" cy="63905"/>
          </a:xfrm>
          <a:custGeom>
            <a:avLst/>
            <a:gdLst/>
            <a:ahLst/>
            <a:cxnLst/>
            <a:rect l="l" t="t" r="r" b="b"/>
            <a:pathLst>
              <a:path w="77172" h="77172" extrusionOk="0">
                <a:moveTo>
                  <a:pt x="77172" y="38586"/>
                </a:moveTo>
                <a:cubicBezTo>
                  <a:pt x="77172" y="59896"/>
                  <a:pt x="59897" y="77172"/>
                  <a:pt x="38586" y="77172"/>
                </a:cubicBezTo>
                <a:cubicBezTo>
                  <a:pt x="17276" y="77172"/>
                  <a:pt x="0" y="59897"/>
                  <a:pt x="0" y="38586"/>
                </a:cubicBezTo>
                <a:cubicBezTo>
                  <a:pt x="0" y="17276"/>
                  <a:pt x="17275" y="0"/>
                  <a:pt x="38586" y="0"/>
                </a:cubicBezTo>
                <a:cubicBezTo>
                  <a:pt x="59896" y="0"/>
                  <a:pt x="77172" y="17275"/>
                  <a:pt x="77172" y="38586"/>
                </a:cubicBezTo>
                <a:close/>
              </a:path>
            </a:pathLst>
          </a:custGeom>
          <a:solidFill>
            <a:srgbClr val="FFFFFF"/>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6" name="Google Shape;1133;p29">
            <a:extLst>
              <a:ext uri="{FF2B5EF4-FFF2-40B4-BE49-F238E27FC236}">
                <a16:creationId xmlns:a16="http://schemas.microsoft.com/office/drawing/2014/main" id="{9CF038A7-E11F-2E66-0B57-8B727B89391D}"/>
              </a:ext>
            </a:extLst>
          </p:cNvPr>
          <p:cNvSpPr txBox="1"/>
          <p:nvPr/>
        </p:nvSpPr>
        <p:spPr>
          <a:xfrm>
            <a:off x="246777" y="4639786"/>
            <a:ext cx="662087" cy="40730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354" rtl="0" eaLnBrk="1" fontAlgn="auto" latinLnBrk="0" hangingPunct="1">
              <a:lnSpc>
                <a:spcPct val="100000"/>
              </a:lnSpc>
              <a:spcBef>
                <a:spcPts val="0"/>
              </a:spcBef>
              <a:spcAft>
                <a:spcPts val="0"/>
              </a:spcAft>
              <a:buClr>
                <a:srgbClr val="000000"/>
              </a:buClr>
              <a:buSzTx/>
              <a:buFont typeface="Arial"/>
              <a:buNone/>
              <a:tabLst/>
              <a:defRPr/>
            </a:pPr>
            <a:r>
              <a:rPr kumimoji="0" lang="en" sz="2400" b="0" i="0" u="none" strike="noStrike" kern="1200" cap="none" spc="0" normalizeH="0" baseline="0" noProof="0" dirty="0">
                <a:ln>
                  <a:noFill/>
                </a:ln>
                <a:solidFill>
                  <a:srgbClr val="191919"/>
                </a:solidFill>
                <a:effectLst/>
                <a:uLnTx/>
                <a:uFillTx/>
                <a:latin typeface="Montserrat SemiBold"/>
                <a:ea typeface="Montserrat SemiBold"/>
                <a:cs typeface="Montserrat SemiBold"/>
                <a:sym typeface="Montserrat SemiBold"/>
              </a:rPr>
              <a:t>01</a:t>
            </a:r>
            <a:endParaRPr kumimoji="0" sz="2400" b="0" i="0" u="none" strike="noStrike" kern="1200" cap="none" spc="0" normalizeH="0" baseline="0" noProof="0" dirty="0">
              <a:ln>
                <a:noFill/>
              </a:ln>
              <a:solidFill>
                <a:srgbClr val="191919"/>
              </a:solidFill>
              <a:effectLst/>
              <a:uLnTx/>
              <a:uFillTx/>
              <a:latin typeface="Montserrat SemiBold"/>
              <a:ea typeface="Montserrat SemiBold"/>
              <a:cs typeface="Montserrat SemiBold"/>
              <a:sym typeface="Montserrat SemiBold"/>
            </a:endParaRPr>
          </a:p>
        </p:txBody>
      </p:sp>
      <p:sp>
        <p:nvSpPr>
          <p:cNvPr id="27" name="Google Shape;1134;p29">
            <a:extLst>
              <a:ext uri="{FF2B5EF4-FFF2-40B4-BE49-F238E27FC236}">
                <a16:creationId xmlns:a16="http://schemas.microsoft.com/office/drawing/2014/main" id="{4157580C-EE2C-B709-C09E-BA61D5CA5B73}"/>
              </a:ext>
            </a:extLst>
          </p:cNvPr>
          <p:cNvSpPr txBox="1"/>
          <p:nvPr/>
        </p:nvSpPr>
        <p:spPr>
          <a:xfrm>
            <a:off x="1754226" y="3181358"/>
            <a:ext cx="662087" cy="40730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354" rtl="0" eaLnBrk="1" fontAlgn="auto" latinLnBrk="0" hangingPunct="1">
              <a:lnSpc>
                <a:spcPct val="100000"/>
              </a:lnSpc>
              <a:spcBef>
                <a:spcPts val="0"/>
              </a:spcBef>
              <a:spcAft>
                <a:spcPts val="0"/>
              </a:spcAft>
              <a:buClr>
                <a:srgbClr val="000000"/>
              </a:buClr>
              <a:buSzTx/>
              <a:buFont typeface="Arial"/>
              <a:buNone/>
              <a:tabLst/>
              <a:defRPr/>
            </a:pPr>
            <a:r>
              <a:rPr kumimoji="0" lang="en" sz="2400" b="0" i="0" u="none" strike="noStrike" kern="1200" cap="none" spc="0" normalizeH="0" baseline="0" noProof="0" dirty="0">
                <a:ln>
                  <a:noFill/>
                </a:ln>
                <a:solidFill>
                  <a:srgbClr val="FFFFFF"/>
                </a:solidFill>
                <a:effectLst/>
                <a:uLnTx/>
                <a:uFillTx/>
                <a:latin typeface="Montserrat SemiBold"/>
                <a:ea typeface="Montserrat SemiBold"/>
                <a:cs typeface="Montserrat SemiBold"/>
                <a:sym typeface="Montserrat SemiBold"/>
              </a:rPr>
              <a:t>02</a:t>
            </a:r>
            <a:endParaRPr kumimoji="0" sz="2400" b="0" i="0" u="none" strike="noStrike" kern="1200" cap="none" spc="0" normalizeH="0" baseline="0" noProof="0" dirty="0">
              <a:ln>
                <a:noFill/>
              </a:ln>
              <a:solidFill>
                <a:srgbClr val="FFFFFF"/>
              </a:solidFill>
              <a:effectLst/>
              <a:uLnTx/>
              <a:uFillTx/>
              <a:latin typeface="Montserrat SemiBold"/>
              <a:ea typeface="Montserrat SemiBold"/>
              <a:cs typeface="Montserrat SemiBold"/>
              <a:sym typeface="Montserrat SemiBold"/>
            </a:endParaRPr>
          </a:p>
        </p:txBody>
      </p:sp>
      <p:sp>
        <p:nvSpPr>
          <p:cNvPr id="28" name="Google Shape;1135;p29">
            <a:extLst>
              <a:ext uri="{FF2B5EF4-FFF2-40B4-BE49-F238E27FC236}">
                <a16:creationId xmlns:a16="http://schemas.microsoft.com/office/drawing/2014/main" id="{DB8A7019-AE25-E4D2-C7CC-8AECB3765147}"/>
              </a:ext>
            </a:extLst>
          </p:cNvPr>
          <p:cNvSpPr txBox="1"/>
          <p:nvPr/>
        </p:nvSpPr>
        <p:spPr>
          <a:xfrm>
            <a:off x="3597049" y="4639804"/>
            <a:ext cx="662087" cy="40730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354" rtl="0" eaLnBrk="1" fontAlgn="auto" latinLnBrk="0" hangingPunct="1">
              <a:lnSpc>
                <a:spcPct val="100000"/>
              </a:lnSpc>
              <a:spcBef>
                <a:spcPts val="0"/>
              </a:spcBef>
              <a:spcAft>
                <a:spcPts val="0"/>
              </a:spcAft>
              <a:buClr>
                <a:srgbClr val="000000"/>
              </a:buClr>
              <a:buSzTx/>
              <a:buFont typeface="Arial"/>
              <a:buNone/>
              <a:tabLst/>
              <a:defRPr/>
            </a:pPr>
            <a:r>
              <a:rPr kumimoji="0" lang="en" sz="2400" b="0" i="0" u="none" strike="noStrike" kern="1200" cap="none" spc="0" normalizeH="0" baseline="0" noProof="0" dirty="0">
                <a:ln>
                  <a:noFill/>
                </a:ln>
                <a:solidFill>
                  <a:srgbClr val="191919"/>
                </a:solidFill>
                <a:effectLst/>
                <a:uLnTx/>
                <a:uFillTx/>
                <a:latin typeface="Montserrat SemiBold"/>
                <a:ea typeface="Montserrat SemiBold"/>
                <a:cs typeface="Montserrat SemiBold"/>
                <a:sym typeface="Montserrat SemiBold"/>
              </a:rPr>
              <a:t>03</a:t>
            </a:r>
            <a:endParaRPr kumimoji="0" sz="2400" b="0" i="0" u="none" strike="noStrike" kern="1200" cap="none" spc="0" normalizeH="0" baseline="0" noProof="0" dirty="0">
              <a:ln>
                <a:noFill/>
              </a:ln>
              <a:solidFill>
                <a:srgbClr val="191919"/>
              </a:solidFill>
              <a:effectLst/>
              <a:uLnTx/>
              <a:uFillTx/>
              <a:latin typeface="Montserrat SemiBold"/>
              <a:ea typeface="Montserrat SemiBold"/>
              <a:cs typeface="Montserrat SemiBold"/>
              <a:sym typeface="Montserrat SemiBold"/>
            </a:endParaRPr>
          </a:p>
        </p:txBody>
      </p:sp>
      <p:sp>
        <p:nvSpPr>
          <p:cNvPr id="29" name="Google Shape;1136;p29">
            <a:extLst>
              <a:ext uri="{FF2B5EF4-FFF2-40B4-BE49-F238E27FC236}">
                <a16:creationId xmlns:a16="http://schemas.microsoft.com/office/drawing/2014/main" id="{318039A2-C0CA-AB45-4C1D-842111B105E2}"/>
              </a:ext>
            </a:extLst>
          </p:cNvPr>
          <p:cNvSpPr txBox="1"/>
          <p:nvPr/>
        </p:nvSpPr>
        <p:spPr>
          <a:xfrm>
            <a:off x="5448794" y="3177358"/>
            <a:ext cx="662087" cy="40730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354" rtl="0" eaLnBrk="1" fontAlgn="auto" latinLnBrk="0" hangingPunct="1">
              <a:lnSpc>
                <a:spcPct val="100000"/>
              </a:lnSpc>
              <a:spcBef>
                <a:spcPts val="0"/>
              </a:spcBef>
              <a:spcAft>
                <a:spcPts val="0"/>
              </a:spcAft>
              <a:buClr>
                <a:srgbClr val="000000"/>
              </a:buClr>
              <a:buSzTx/>
              <a:buFont typeface="Arial"/>
              <a:buNone/>
              <a:tabLst/>
              <a:defRPr/>
            </a:pPr>
            <a:r>
              <a:rPr kumimoji="0" lang="en" sz="2400" b="0" i="0" u="none" strike="noStrike" kern="1200" cap="none" spc="0" normalizeH="0" baseline="0" noProof="0" dirty="0">
                <a:ln>
                  <a:noFill/>
                </a:ln>
                <a:solidFill>
                  <a:srgbClr val="191919"/>
                </a:solidFill>
                <a:effectLst/>
                <a:uLnTx/>
                <a:uFillTx/>
                <a:latin typeface="Montserrat SemiBold"/>
                <a:ea typeface="Montserrat SemiBold"/>
                <a:cs typeface="Montserrat SemiBold"/>
                <a:sym typeface="Montserrat SemiBold"/>
              </a:rPr>
              <a:t>04</a:t>
            </a:r>
            <a:endParaRPr kumimoji="0" sz="2400" b="0" i="0" u="none" strike="noStrike" kern="1200" cap="none" spc="0" normalizeH="0" baseline="0" noProof="0" dirty="0">
              <a:ln>
                <a:noFill/>
              </a:ln>
              <a:solidFill>
                <a:srgbClr val="191919"/>
              </a:solidFill>
              <a:effectLst/>
              <a:uLnTx/>
              <a:uFillTx/>
              <a:latin typeface="Montserrat SemiBold"/>
              <a:ea typeface="Montserrat SemiBold"/>
              <a:cs typeface="Montserrat SemiBold"/>
              <a:sym typeface="Montserrat SemiBold"/>
            </a:endParaRPr>
          </a:p>
        </p:txBody>
      </p:sp>
      <p:sp>
        <p:nvSpPr>
          <p:cNvPr id="30" name="TextBox 29">
            <a:extLst>
              <a:ext uri="{FF2B5EF4-FFF2-40B4-BE49-F238E27FC236}">
                <a16:creationId xmlns:a16="http://schemas.microsoft.com/office/drawing/2014/main" id="{B4746E8B-324F-FA27-3259-55223478E0AB}"/>
              </a:ext>
            </a:extLst>
          </p:cNvPr>
          <p:cNvSpPr txBox="1"/>
          <p:nvPr/>
        </p:nvSpPr>
        <p:spPr>
          <a:xfrm>
            <a:off x="0" y="876282"/>
            <a:ext cx="1593545" cy="3046988"/>
          </a:xfrm>
          <a:prstGeom prst="rect">
            <a:avLst/>
          </a:prstGeom>
          <a:noFill/>
        </p:spPr>
        <p:txBody>
          <a:bodyPr wrap="square">
            <a:spAutoFit/>
          </a:bodyPr>
          <a:lstStyle/>
          <a:p>
            <a:pPr lvl="0" algn="ctr"/>
            <a:r>
              <a:rPr lang="vi-VN" sz="2400" dirty="0">
                <a:latin typeface="+mj-lt"/>
              </a:rPr>
              <a:t>Đan, cựu cảnh sát, người cùng hội đi săn và là người thuê nhà của Giôn bị giết;</a:t>
            </a:r>
            <a:endParaRPr kumimoji="0" lang="en-SG" sz="3600" b="0" i="0" u="none" strike="noStrike" kern="1200" cap="none" spc="0" normalizeH="0" baseline="0" noProof="0" dirty="0">
              <a:ln>
                <a:noFill/>
              </a:ln>
              <a:solidFill>
                <a:srgbClr val="191919"/>
              </a:solidFill>
              <a:effectLst/>
              <a:uLnTx/>
              <a:uFillTx/>
              <a:latin typeface="+mj-lt"/>
            </a:endParaRPr>
          </a:p>
        </p:txBody>
      </p:sp>
      <p:sp>
        <p:nvSpPr>
          <p:cNvPr id="31" name="TextBox 30">
            <a:extLst>
              <a:ext uri="{FF2B5EF4-FFF2-40B4-BE49-F238E27FC236}">
                <a16:creationId xmlns:a16="http://schemas.microsoft.com/office/drawing/2014/main" id="{81FC5A81-901C-55A8-4327-526150DDA59F}"/>
              </a:ext>
            </a:extLst>
          </p:cNvPr>
          <p:cNvSpPr txBox="1"/>
          <p:nvPr/>
        </p:nvSpPr>
        <p:spPr>
          <a:xfrm>
            <a:off x="1096000" y="4195200"/>
            <a:ext cx="2202195" cy="2677656"/>
          </a:xfrm>
          <a:prstGeom prst="rect">
            <a:avLst/>
          </a:prstGeom>
          <a:noFill/>
        </p:spPr>
        <p:txBody>
          <a:bodyPr wrap="square">
            <a:spAutoFit/>
          </a:bodyPr>
          <a:lstStyle/>
          <a:p>
            <a:pPr lvl="0" algn="ctr"/>
            <a:r>
              <a:rPr lang="vi-VN" sz="2400" dirty="0">
                <a:latin typeface="+mj-lt"/>
              </a:rPr>
              <a:t>Fran-xơ, vợ Giôn, vừa trở về từ Niu Ô-lin bị giết; Giôn lo sợ mình sẽ tiếp tục bị tình nghi là thủ phạm; </a:t>
            </a:r>
            <a:endParaRPr kumimoji="0" lang="en-SG" sz="3600" b="0" i="0" u="none" strike="noStrike" kern="1200" cap="none" spc="0" normalizeH="0" baseline="0" noProof="0" dirty="0">
              <a:ln>
                <a:noFill/>
              </a:ln>
              <a:solidFill>
                <a:srgbClr val="191919"/>
              </a:solidFill>
              <a:effectLst/>
              <a:uLnTx/>
              <a:uFillTx/>
              <a:latin typeface="+mj-lt"/>
            </a:endParaRPr>
          </a:p>
        </p:txBody>
      </p:sp>
      <p:sp>
        <p:nvSpPr>
          <p:cNvPr id="32" name="TextBox 31">
            <a:extLst>
              <a:ext uri="{FF2B5EF4-FFF2-40B4-BE49-F238E27FC236}">
                <a16:creationId xmlns:a16="http://schemas.microsoft.com/office/drawing/2014/main" id="{B2E62612-CB72-5CC1-B924-3243920434FC}"/>
              </a:ext>
            </a:extLst>
          </p:cNvPr>
          <p:cNvSpPr txBox="1"/>
          <p:nvPr/>
        </p:nvSpPr>
        <p:spPr>
          <a:xfrm>
            <a:off x="2692110" y="1249270"/>
            <a:ext cx="2608679" cy="2677656"/>
          </a:xfrm>
          <a:prstGeom prst="rect">
            <a:avLst/>
          </a:prstGeom>
          <a:noFill/>
        </p:spPr>
        <p:txBody>
          <a:bodyPr wrap="square">
            <a:spAutoFit/>
          </a:bodyPr>
          <a:lstStyle/>
          <a:p>
            <a:pPr lvl="0" algn="ctr"/>
            <a:r>
              <a:rPr lang="vi-VN" sz="2400" dirty="0">
                <a:latin typeface="+mj-lt"/>
              </a:rPr>
              <a:t>Giôn trốn đi Niu Ô-lin để tự điều tra; đồng thời, thuê thám tử điều tra hành tung của vợ mình trong những ngày cô ấy ở đó; </a:t>
            </a:r>
            <a:endParaRPr kumimoji="0" lang="en-SG" sz="3600" b="0" i="0" u="none" strike="noStrike" kern="1200" cap="none" spc="0" normalizeH="0" baseline="0" noProof="0" dirty="0">
              <a:ln>
                <a:noFill/>
              </a:ln>
              <a:solidFill>
                <a:srgbClr val="191919"/>
              </a:solidFill>
              <a:effectLst/>
              <a:uLnTx/>
              <a:uFillTx/>
              <a:latin typeface="+mj-lt"/>
            </a:endParaRPr>
          </a:p>
        </p:txBody>
      </p:sp>
      <p:sp>
        <p:nvSpPr>
          <p:cNvPr id="33" name="TextBox 32">
            <a:extLst>
              <a:ext uri="{FF2B5EF4-FFF2-40B4-BE49-F238E27FC236}">
                <a16:creationId xmlns:a16="http://schemas.microsoft.com/office/drawing/2014/main" id="{ACFC6669-624E-BF17-3654-89EAD9AC2E74}"/>
              </a:ext>
            </a:extLst>
          </p:cNvPr>
          <p:cNvSpPr txBox="1"/>
          <p:nvPr/>
        </p:nvSpPr>
        <p:spPr>
          <a:xfrm>
            <a:off x="4555936" y="4216349"/>
            <a:ext cx="2382859" cy="2677656"/>
          </a:xfrm>
          <a:prstGeom prst="rect">
            <a:avLst/>
          </a:prstGeom>
          <a:noFill/>
        </p:spPr>
        <p:txBody>
          <a:bodyPr wrap="square">
            <a:spAutoFit/>
          </a:bodyPr>
          <a:lstStyle/>
          <a:p>
            <a:pPr lvl="0" algn="ctr"/>
            <a:r>
              <a:rPr lang="vi-VN" sz="2400" dirty="0">
                <a:latin typeface="+mj-lt"/>
              </a:rPr>
              <a:t>Giôn bí mật trở về văn phòng làm việc của mình để thu nhận thông tin từ các thám tử qua cô thư kí Ba-brơ;</a:t>
            </a:r>
            <a:endParaRPr kumimoji="0" lang="en-SG" sz="3600" b="0" i="0" u="none" strike="noStrike" kern="1200" cap="none" spc="0" normalizeH="0" baseline="0" noProof="0" dirty="0">
              <a:ln>
                <a:noFill/>
              </a:ln>
              <a:solidFill>
                <a:srgbClr val="191919"/>
              </a:solidFill>
              <a:effectLst/>
              <a:uLnTx/>
              <a:uFillTx/>
              <a:latin typeface="+mj-lt"/>
            </a:endParaRPr>
          </a:p>
        </p:txBody>
      </p:sp>
      <p:sp>
        <p:nvSpPr>
          <p:cNvPr id="4" name="Google Shape;1108;p29">
            <a:extLst>
              <a:ext uri="{FF2B5EF4-FFF2-40B4-BE49-F238E27FC236}">
                <a16:creationId xmlns:a16="http://schemas.microsoft.com/office/drawing/2014/main" id="{0C9E532F-16C0-5233-BE44-A798B6B7A63F}"/>
              </a:ext>
            </a:extLst>
          </p:cNvPr>
          <p:cNvSpPr/>
          <p:nvPr/>
        </p:nvSpPr>
        <p:spPr>
          <a:xfrm>
            <a:off x="7023853" y="4389050"/>
            <a:ext cx="1150263" cy="909919"/>
          </a:xfrm>
          <a:custGeom>
            <a:avLst/>
            <a:gdLst/>
            <a:ahLst/>
            <a:cxnLst/>
            <a:rect l="l" t="t" r="r" b="b"/>
            <a:pathLst>
              <a:path w="969161" h="862015" extrusionOk="0">
                <a:moveTo>
                  <a:pt x="683447" y="0"/>
                </a:moveTo>
                <a:lnTo>
                  <a:pt x="285089" y="0"/>
                </a:lnTo>
                <a:cubicBezTo>
                  <a:pt x="254007" y="37"/>
                  <a:pt x="225305" y="16651"/>
                  <a:pt x="209792" y="43585"/>
                </a:cubicBezTo>
                <a:lnTo>
                  <a:pt x="11706" y="387891"/>
                </a:lnTo>
                <a:cubicBezTo>
                  <a:pt x="-3902" y="414796"/>
                  <a:pt x="-3902" y="448000"/>
                  <a:pt x="11706" y="474905"/>
                </a:cubicBezTo>
                <a:lnTo>
                  <a:pt x="210417" y="818587"/>
                </a:lnTo>
                <a:cubicBezTo>
                  <a:pt x="225993" y="845437"/>
                  <a:pt x="254673" y="861979"/>
                  <a:pt x="285714" y="862016"/>
                </a:cubicBezTo>
                <a:lnTo>
                  <a:pt x="683447" y="862016"/>
                </a:lnTo>
                <a:cubicBezTo>
                  <a:pt x="714497" y="862011"/>
                  <a:pt x="743192" y="845461"/>
                  <a:pt x="758745" y="818587"/>
                </a:cubicBezTo>
                <a:lnTo>
                  <a:pt x="957455" y="474905"/>
                </a:lnTo>
                <a:cubicBezTo>
                  <a:pt x="973064" y="448000"/>
                  <a:pt x="973064" y="414796"/>
                  <a:pt x="957455" y="387891"/>
                </a:cubicBezTo>
                <a:lnTo>
                  <a:pt x="758745" y="44210"/>
                </a:lnTo>
                <a:cubicBezTo>
                  <a:pt x="743415" y="17011"/>
                  <a:pt x="714668" y="133"/>
                  <a:pt x="683447" y="0"/>
                </a:cubicBezTo>
                <a:close/>
              </a:path>
            </a:pathLst>
          </a:custGeom>
          <a:solidFill>
            <a:srgbClr val="E7F4D8"/>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6" name="Google Shape;1109;p29">
            <a:extLst>
              <a:ext uri="{FF2B5EF4-FFF2-40B4-BE49-F238E27FC236}">
                <a16:creationId xmlns:a16="http://schemas.microsoft.com/office/drawing/2014/main" id="{FB4EC3CB-9041-067E-F7B0-D226EE9EAABB}"/>
              </a:ext>
            </a:extLst>
          </p:cNvPr>
          <p:cNvSpPr/>
          <p:nvPr/>
        </p:nvSpPr>
        <p:spPr>
          <a:xfrm>
            <a:off x="7108869" y="4454703"/>
            <a:ext cx="978945" cy="778991"/>
          </a:xfrm>
          <a:custGeom>
            <a:avLst/>
            <a:gdLst/>
            <a:ahLst/>
            <a:cxnLst/>
            <a:rect l="l" t="t" r="r" b="b"/>
            <a:pathLst>
              <a:path w="824816" h="737979" extrusionOk="0">
                <a:moveTo>
                  <a:pt x="573548" y="737979"/>
                </a:moveTo>
                <a:lnTo>
                  <a:pt x="250956" y="737979"/>
                </a:lnTo>
                <a:cubicBezTo>
                  <a:pt x="218808" y="738108"/>
                  <a:pt x="189033" y="721077"/>
                  <a:pt x="172847" y="693300"/>
                </a:cubicBezTo>
                <a:lnTo>
                  <a:pt x="11941" y="413824"/>
                </a:lnTo>
                <a:cubicBezTo>
                  <a:pt x="-3980" y="386055"/>
                  <a:pt x="-3980" y="351924"/>
                  <a:pt x="11941" y="324155"/>
                </a:cubicBezTo>
                <a:lnTo>
                  <a:pt x="173316" y="44835"/>
                </a:lnTo>
                <a:cubicBezTo>
                  <a:pt x="189438" y="16975"/>
                  <a:pt x="219236" y="-129"/>
                  <a:pt x="251425" y="1"/>
                </a:cubicBezTo>
                <a:lnTo>
                  <a:pt x="573548" y="1"/>
                </a:lnTo>
                <a:cubicBezTo>
                  <a:pt x="605720" y="-65"/>
                  <a:pt x="635488" y="17022"/>
                  <a:pt x="651658" y="44835"/>
                </a:cubicBezTo>
                <a:lnTo>
                  <a:pt x="812875" y="324155"/>
                </a:lnTo>
                <a:cubicBezTo>
                  <a:pt x="828797" y="351925"/>
                  <a:pt x="828797" y="386055"/>
                  <a:pt x="812875" y="413824"/>
                </a:cubicBezTo>
                <a:lnTo>
                  <a:pt x="651189" y="693300"/>
                </a:lnTo>
                <a:cubicBezTo>
                  <a:pt x="635087" y="720932"/>
                  <a:pt x="605529" y="737941"/>
                  <a:pt x="573548" y="737979"/>
                </a:cubicBezTo>
                <a:close/>
                <a:moveTo>
                  <a:pt x="250956" y="31245"/>
                </a:moveTo>
                <a:cubicBezTo>
                  <a:pt x="230077" y="31239"/>
                  <a:pt x="210781" y="42375"/>
                  <a:pt x="200341" y="60457"/>
                </a:cubicBezTo>
                <a:lnTo>
                  <a:pt x="38967" y="339777"/>
                </a:lnTo>
                <a:cubicBezTo>
                  <a:pt x="28658" y="357888"/>
                  <a:pt x="28658" y="380092"/>
                  <a:pt x="38967" y="398202"/>
                </a:cubicBezTo>
                <a:lnTo>
                  <a:pt x="200341" y="677678"/>
                </a:lnTo>
                <a:cubicBezTo>
                  <a:pt x="210797" y="695724"/>
                  <a:pt x="230100" y="706805"/>
                  <a:pt x="250956" y="706735"/>
                </a:cubicBezTo>
                <a:lnTo>
                  <a:pt x="573548" y="706735"/>
                </a:lnTo>
                <a:cubicBezTo>
                  <a:pt x="594348" y="706750"/>
                  <a:pt x="613579" y="695675"/>
                  <a:pt x="624007" y="677678"/>
                </a:cubicBezTo>
                <a:lnTo>
                  <a:pt x="785381" y="398202"/>
                </a:lnTo>
                <a:cubicBezTo>
                  <a:pt x="795850" y="380134"/>
                  <a:pt x="795850" y="357845"/>
                  <a:pt x="785381" y="339777"/>
                </a:cubicBezTo>
                <a:lnTo>
                  <a:pt x="624007" y="60457"/>
                </a:lnTo>
                <a:cubicBezTo>
                  <a:pt x="613595" y="42424"/>
                  <a:pt x="594372" y="31294"/>
                  <a:pt x="573548" y="31245"/>
                </a:cubicBezTo>
                <a:close/>
              </a:path>
            </a:pathLst>
          </a:custGeom>
          <a:solidFill>
            <a:srgbClr val="FFFFFF"/>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7" name="Google Shape;1110;p29">
            <a:extLst>
              <a:ext uri="{FF2B5EF4-FFF2-40B4-BE49-F238E27FC236}">
                <a16:creationId xmlns:a16="http://schemas.microsoft.com/office/drawing/2014/main" id="{6522663D-5E4F-51A3-48E0-9B0FBF2E0E2F}"/>
              </a:ext>
            </a:extLst>
          </p:cNvPr>
          <p:cNvSpPr/>
          <p:nvPr/>
        </p:nvSpPr>
        <p:spPr>
          <a:xfrm>
            <a:off x="7527074" y="4050716"/>
            <a:ext cx="143996" cy="128067"/>
          </a:xfrm>
          <a:custGeom>
            <a:avLst/>
            <a:gdLst/>
            <a:ahLst/>
            <a:cxnLst/>
            <a:rect l="l" t="t" r="r" b="b"/>
            <a:pathLst>
              <a:path w="154656" h="154656" extrusionOk="0">
                <a:moveTo>
                  <a:pt x="154656" y="77176"/>
                </a:moveTo>
                <a:cubicBezTo>
                  <a:pt x="154741" y="119883"/>
                  <a:pt x="120188" y="154573"/>
                  <a:pt x="77481" y="154657"/>
                </a:cubicBezTo>
                <a:cubicBezTo>
                  <a:pt x="34773" y="154741"/>
                  <a:pt x="84" y="120188"/>
                  <a:pt x="0" y="77481"/>
                </a:cubicBezTo>
                <a:cubicBezTo>
                  <a:pt x="-83" y="35019"/>
                  <a:pt x="34087" y="433"/>
                  <a:pt x="76547" y="4"/>
                </a:cubicBezTo>
                <a:cubicBezTo>
                  <a:pt x="119252" y="-427"/>
                  <a:pt x="154221" y="33842"/>
                  <a:pt x="154653" y="76547"/>
                </a:cubicBezTo>
                <a:cubicBezTo>
                  <a:pt x="154655" y="76757"/>
                  <a:pt x="154656" y="76966"/>
                  <a:pt x="154657" y="77176"/>
                </a:cubicBezTo>
                <a:close/>
              </a:path>
            </a:pathLst>
          </a:custGeom>
          <a:solidFill>
            <a:srgbClr val="B67A58"/>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8" name="Google Shape;1111;p29">
            <a:extLst>
              <a:ext uri="{FF2B5EF4-FFF2-40B4-BE49-F238E27FC236}">
                <a16:creationId xmlns:a16="http://schemas.microsoft.com/office/drawing/2014/main" id="{FF9CFBB6-6998-6AB4-0A52-3627BAF24D66}"/>
              </a:ext>
            </a:extLst>
          </p:cNvPr>
          <p:cNvSpPr/>
          <p:nvPr/>
        </p:nvSpPr>
        <p:spPr>
          <a:xfrm>
            <a:off x="7584437" y="4178325"/>
            <a:ext cx="29089" cy="211893"/>
          </a:xfrm>
          <a:custGeom>
            <a:avLst/>
            <a:gdLst/>
            <a:ahLst/>
            <a:cxnLst/>
            <a:rect l="l" t="t" r="r" b="b"/>
            <a:pathLst>
              <a:path w="31243" h="255886" extrusionOk="0">
                <a:moveTo>
                  <a:pt x="0" y="0"/>
                </a:moveTo>
                <a:lnTo>
                  <a:pt x="31244" y="0"/>
                </a:lnTo>
                <a:lnTo>
                  <a:pt x="31244" y="255887"/>
                </a:lnTo>
                <a:lnTo>
                  <a:pt x="0" y="255887"/>
                </a:lnTo>
                <a:close/>
              </a:path>
            </a:pathLst>
          </a:custGeom>
          <a:solidFill>
            <a:srgbClr val="B67A58"/>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9" name="Google Shape;1112;p29">
            <a:extLst>
              <a:ext uri="{FF2B5EF4-FFF2-40B4-BE49-F238E27FC236}">
                <a16:creationId xmlns:a16="http://schemas.microsoft.com/office/drawing/2014/main" id="{7E8FEFF9-2B6A-975D-411A-E2A3659D4E51}"/>
              </a:ext>
            </a:extLst>
          </p:cNvPr>
          <p:cNvSpPr/>
          <p:nvPr/>
        </p:nvSpPr>
        <p:spPr>
          <a:xfrm>
            <a:off x="7563090" y="4082622"/>
            <a:ext cx="71853" cy="63905"/>
          </a:xfrm>
          <a:custGeom>
            <a:avLst/>
            <a:gdLst/>
            <a:ahLst/>
            <a:cxnLst/>
            <a:rect l="l" t="t" r="r" b="b"/>
            <a:pathLst>
              <a:path w="77172" h="77172" extrusionOk="0">
                <a:moveTo>
                  <a:pt x="77172" y="38586"/>
                </a:moveTo>
                <a:cubicBezTo>
                  <a:pt x="77172" y="59897"/>
                  <a:pt x="59897" y="77172"/>
                  <a:pt x="38586" y="77172"/>
                </a:cubicBezTo>
                <a:cubicBezTo>
                  <a:pt x="17276" y="77172"/>
                  <a:pt x="0" y="59897"/>
                  <a:pt x="0" y="38586"/>
                </a:cubicBezTo>
                <a:cubicBezTo>
                  <a:pt x="0" y="17276"/>
                  <a:pt x="17276" y="0"/>
                  <a:pt x="38586" y="0"/>
                </a:cubicBezTo>
                <a:cubicBezTo>
                  <a:pt x="59810" y="-86"/>
                  <a:pt x="77086" y="17049"/>
                  <a:pt x="77172" y="38273"/>
                </a:cubicBezTo>
                <a:cubicBezTo>
                  <a:pt x="77173" y="38378"/>
                  <a:pt x="77173" y="38482"/>
                  <a:pt x="77172" y="38586"/>
                </a:cubicBezTo>
                <a:close/>
              </a:path>
            </a:pathLst>
          </a:custGeom>
          <a:solidFill>
            <a:srgbClr val="FFFFFF"/>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5" name="Google Shape;1133;p29">
            <a:extLst>
              <a:ext uri="{FF2B5EF4-FFF2-40B4-BE49-F238E27FC236}">
                <a16:creationId xmlns:a16="http://schemas.microsoft.com/office/drawing/2014/main" id="{F6BEC2F1-2264-42E6-3710-E073062278D6}"/>
              </a:ext>
            </a:extLst>
          </p:cNvPr>
          <p:cNvSpPr txBox="1"/>
          <p:nvPr/>
        </p:nvSpPr>
        <p:spPr>
          <a:xfrm>
            <a:off x="7265168" y="4639786"/>
            <a:ext cx="662087" cy="40730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354" rtl="0" eaLnBrk="1" fontAlgn="auto" latinLnBrk="0" hangingPunct="1">
              <a:lnSpc>
                <a:spcPct val="100000"/>
              </a:lnSpc>
              <a:spcBef>
                <a:spcPts val="0"/>
              </a:spcBef>
              <a:spcAft>
                <a:spcPts val="0"/>
              </a:spcAft>
              <a:buClr>
                <a:srgbClr val="000000"/>
              </a:buClr>
              <a:buSzTx/>
              <a:buFont typeface="Arial"/>
              <a:buNone/>
              <a:tabLst/>
              <a:defRPr/>
            </a:pPr>
            <a:r>
              <a:rPr kumimoji="0" lang="en" sz="2400" b="0" i="0" u="none" strike="noStrike" kern="1200" cap="none" spc="0" normalizeH="0" baseline="0" noProof="0" dirty="0">
                <a:ln>
                  <a:noFill/>
                </a:ln>
                <a:solidFill>
                  <a:srgbClr val="191919"/>
                </a:solidFill>
                <a:effectLst/>
                <a:uLnTx/>
                <a:uFillTx/>
                <a:latin typeface="Montserrat SemiBold"/>
                <a:ea typeface="Montserrat SemiBold"/>
                <a:cs typeface="Montserrat SemiBold"/>
                <a:sym typeface="Montserrat SemiBold"/>
              </a:rPr>
              <a:t>05</a:t>
            </a:r>
            <a:endParaRPr kumimoji="0" sz="2400" b="0" i="0" u="none" strike="noStrike" kern="1200" cap="none" spc="0" normalizeH="0" baseline="0" noProof="0" dirty="0">
              <a:ln>
                <a:noFill/>
              </a:ln>
              <a:solidFill>
                <a:srgbClr val="191919"/>
              </a:solidFill>
              <a:effectLst/>
              <a:uLnTx/>
              <a:uFillTx/>
              <a:latin typeface="Montserrat SemiBold"/>
              <a:ea typeface="Montserrat SemiBold"/>
              <a:cs typeface="Montserrat SemiBold"/>
              <a:sym typeface="Montserrat SemiBold"/>
            </a:endParaRPr>
          </a:p>
        </p:txBody>
      </p:sp>
      <p:sp>
        <p:nvSpPr>
          <p:cNvPr id="47" name="TextBox 46">
            <a:extLst>
              <a:ext uri="{FF2B5EF4-FFF2-40B4-BE49-F238E27FC236}">
                <a16:creationId xmlns:a16="http://schemas.microsoft.com/office/drawing/2014/main" id="{40C252C6-F6B5-1A0B-35F4-A7CF6C2B296E}"/>
              </a:ext>
            </a:extLst>
          </p:cNvPr>
          <p:cNvSpPr txBox="1"/>
          <p:nvPr/>
        </p:nvSpPr>
        <p:spPr>
          <a:xfrm>
            <a:off x="6408245" y="707488"/>
            <a:ext cx="2083466" cy="3416320"/>
          </a:xfrm>
          <a:prstGeom prst="rect">
            <a:avLst/>
          </a:prstGeom>
          <a:noFill/>
        </p:spPr>
        <p:txBody>
          <a:bodyPr wrap="square">
            <a:spAutoFit/>
          </a:bodyPr>
          <a:lstStyle/>
          <a:p>
            <a:pPr lvl="0" algn="ctr"/>
            <a:r>
              <a:rPr lang="vi-VN" sz="2400" dirty="0">
                <a:latin typeface="+mj-lt"/>
              </a:rPr>
              <a:t>Giôn tìm ra tung tích người phụ nữ bí ẩn đã gọi điện cho anh để tố cáo mối quan hệ bất chính giữa Fran-xơ và Đan; </a:t>
            </a:r>
            <a:endParaRPr kumimoji="0" lang="en-SG" sz="3600" b="0" i="0" u="none" strike="noStrike" kern="1200" cap="none" spc="0" normalizeH="0" baseline="0" noProof="0" dirty="0">
              <a:ln>
                <a:noFill/>
              </a:ln>
              <a:solidFill>
                <a:srgbClr val="191919"/>
              </a:solidFill>
              <a:effectLst/>
              <a:uLnTx/>
              <a:uFillTx/>
              <a:latin typeface="+mj-lt"/>
            </a:endParaRPr>
          </a:p>
        </p:txBody>
      </p:sp>
      <p:sp>
        <p:nvSpPr>
          <p:cNvPr id="35" name="Google Shape;1113;p29">
            <a:extLst>
              <a:ext uri="{FF2B5EF4-FFF2-40B4-BE49-F238E27FC236}">
                <a16:creationId xmlns:a16="http://schemas.microsoft.com/office/drawing/2014/main" id="{6A0D1378-C18A-38F4-4168-1BF77E1E39D4}"/>
              </a:ext>
            </a:extLst>
          </p:cNvPr>
          <p:cNvSpPr/>
          <p:nvPr/>
        </p:nvSpPr>
        <p:spPr>
          <a:xfrm>
            <a:off x="8394268" y="2930045"/>
            <a:ext cx="1150271" cy="909095"/>
          </a:xfrm>
          <a:custGeom>
            <a:avLst/>
            <a:gdLst/>
            <a:ahLst/>
            <a:cxnLst/>
            <a:rect l="l" t="t" r="r" b="b"/>
            <a:pathLst>
              <a:path w="969168" h="861234" extrusionOk="0">
                <a:moveTo>
                  <a:pt x="683451" y="0"/>
                </a:moveTo>
                <a:lnTo>
                  <a:pt x="285718" y="0"/>
                </a:lnTo>
                <a:cubicBezTo>
                  <a:pt x="254676" y="37"/>
                  <a:pt x="225996" y="16578"/>
                  <a:pt x="210420" y="43429"/>
                </a:cubicBezTo>
                <a:lnTo>
                  <a:pt x="11710" y="387110"/>
                </a:lnTo>
                <a:cubicBezTo>
                  <a:pt x="-3903" y="413958"/>
                  <a:pt x="-3903" y="447120"/>
                  <a:pt x="11710" y="473968"/>
                </a:cubicBezTo>
                <a:lnTo>
                  <a:pt x="210420" y="817649"/>
                </a:lnTo>
                <a:cubicBezTo>
                  <a:pt x="225933" y="844584"/>
                  <a:pt x="254635" y="861197"/>
                  <a:pt x="285718" y="861234"/>
                </a:cubicBezTo>
                <a:lnTo>
                  <a:pt x="683451" y="861234"/>
                </a:lnTo>
                <a:cubicBezTo>
                  <a:pt x="714542" y="861230"/>
                  <a:pt x="743259" y="844607"/>
                  <a:pt x="758748" y="817649"/>
                </a:cubicBezTo>
                <a:lnTo>
                  <a:pt x="957459" y="473968"/>
                </a:lnTo>
                <a:cubicBezTo>
                  <a:pt x="973072" y="447120"/>
                  <a:pt x="973072" y="413958"/>
                  <a:pt x="957459" y="387110"/>
                </a:cubicBezTo>
                <a:lnTo>
                  <a:pt x="758748" y="43429"/>
                </a:lnTo>
                <a:cubicBezTo>
                  <a:pt x="743196" y="16555"/>
                  <a:pt x="714501" y="5"/>
                  <a:pt x="683451" y="0"/>
                </a:cubicBezTo>
                <a:close/>
              </a:path>
            </a:pathLst>
          </a:custGeom>
          <a:solidFill>
            <a:srgbClr val="D66638"/>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4" name="Google Shape;1114;p29">
            <a:extLst>
              <a:ext uri="{FF2B5EF4-FFF2-40B4-BE49-F238E27FC236}">
                <a16:creationId xmlns:a16="http://schemas.microsoft.com/office/drawing/2014/main" id="{54C132D0-D53E-A745-F6A7-A7E124FBC8E5}"/>
              </a:ext>
            </a:extLst>
          </p:cNvPr>
          <p:cNvSpPr/>
          <p:nvPr/>
        </p:nvSpPr>
        <p:spPr>
          <a:xfrm>
            <a:off x="8479287" y="2995697"/>
            <a:ext cx="979131" cy="778992"/>
          </a:xfrm>
          <a:custGeom>
            <a:avLst/>
            <a:gdLst/>
            <a:ahLst/>
            <a:cxnLst/>
            <a:rect l="l" t="t" r="r" b="b"/>
            <a:pathLst>
              <a:path w="824973" h="737980" extrusionOk="0">
                <a:moveTo>
                  <a:pt x="574173" y="737979"/>
                </a:moveTo>
                <a:lnTo>
                  <a:pt x="251425" y="737979"/>
                </a:lnTo>
                <a:cubicBezTo>
                  <a:pt x="219227" y="738141"/>
                  <a:pt x="189414" y="721029"/>
                  <a:pt x="173316" y="693144"/>
                </a:cubicBezTo>
                <a:lnTo>
                  <a:pt x="11941" y="413825"/>
                </a:lnTo>
                <a:cubicBezTo>
                  <a:pt x="-3980" y="386055"/>
                  <a:pt x="-3980" y="351925"/>
                  <a:pt x="11941" y="324155"/>
                </a:cubicBezTo>
                <a:lnTo>
                  <a:pt x="173316" y="44836"/>
                </a:lnTo>
                <a:cubicBezTo>
                  <a:pt x="189414" y="16951"/>
                  <a:pt x="219227" y="-161"/>
                  <a:pt x="251425" y="1"/>
                </a:cubicBezTo>
                <a:lnTo>
                  <a:pt x="574173" y="1"/>
                </a:lnTo>
                <a:cubicBezTo>
                  <a:pt x="606345" y="-64"/>
                  <a:pt x="636113" y="17022"/>
                  <a:pt x="652283" y="44836"/>
                </a:cubicBezTo>
                <a:lnTo>
                  <a:pt x="813032" y="324155"/>
                </a:lnTo>
                <a:cubicBezTo>
                  <a:pt x="828954" y="351925"/>
                  <a:pt x="828954" y="386055"/>
                  <a:pt x="813032" y="413825"/>
                </a:cubicBezTo>
                <a:lnTo>
                  <a:pt x="651814" y="693144"/>
                </a:lnTo>
                <a:cubicBezTo>
                  <a:pt x="635728" y="720813"/>
                  <a:pt x="606178" y="737878"/>
                  <a:pt x="574173" y="737979"/>
                </a:cubicBezTo>
                <a:close/>
                <a:moveTo>
                  <a:pt x="251425" y="31245"/>
                </a:moveTo>
                <a:cubicBezTo>
                  <a:pt x="230593" y="31262"/>
                  <a:pt x="211355" y="42400"/>
                  <a:pt x="200966" y="60458"/>
                </a:cubicBezTo>
                <a:lnTo>
                  <a:pt x="39592" y="339777"/>
                </a:lnTo>
                <a:cubicBezTo>
                  <a:pt x="29283" y="357888"/>
                  <a:pt x="29283" y="380092"/>
                  <a:pt x="39592" y="398203"/>
                </a:cubicBezTo>
                <a:lnTo>
                  <a:pt x="200966" y="677522"/>
                </a:lnTo>
                <a:cubicBezTo>
                  <a:pt x="211378" y="695556"/>
                  <a:pt x="230601" y="706685"/>
                  <a:pt x="251425" y="706735"/>
                </a:cubicBezTo>
                <a:lnTo>
                  <a:pt x="574173" y="706735"/>
                </a:lnTo>
                <a:cubicBezTo>
                  <a:pt x="594997" y="706685"/>
                  <a:pt x="614220" y="695556"/>
                  <a:pt x="624632" y="677522"/>
                </a:cubicBezTo>
                <a:lnTo>
                  <a:pt x="786475" y="398203"/>
                </a:lnTo>
                <a:cubicBezTo>
                  <a:pt x="796784" y="380092"/>
                  <a:pt x="796784" y="357888"/>
                  <a:pt x="786475" y="339777"/>
                </a:cubicBezTo>
                <a:lnTo>
                  <a:pt x="625100" y="60458"/>
                </a:lnTo>
                <a:cubicBezTo>
                  <a:pt x="614736" y="42377"/>
                  <a:pt x="595483" y="31230"/>
                  <a:pt x="574642" y="31245"/>
                </a:cubicBezTo>
                <a:close/>
              </a:path>
            </a:pathLst>
          </a:custGeom>
          <a:solidFill>
            <a:srgbClr val="FFFFFF"/>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6" name="Google Shape;1115;p29">
            <a:extLst>
              <a:ext uri="{FF2B5EF4-FFF2-40B4-BE49-F238E27FC236}">
                <a16:creationId xmlns:a16="http://schemas.microsoft.com/office/drawing/2014/main" id="{455C4A7E-E511-46B4-9AEF-04F74D2034BF}"/>
              </a:ext>
            </a:extLst>
          </p:cNvPr>
          <p:cNvSpPr/>
          <p:nvPr/>
        </p:nvSpPr>
        <p:spPr>
          <a:xfrm>
            <a:off x="8897394" y="4050701"/>
            <a:ext cx="143996" cy="128067"/>
          </a:xfrm>
          <a:custGeom>
            <a:avLst/>
            <a:gdLst/>
            <a:ahLst/>
            <a:cxnLst/>
            <a:rect l="l" t="t" r="r" b="b"/>
            <a:pathLst>
              <a:path w="154656" h="154656" extrusionOk="0">
                <a:moveTo>
                  <a:pt x="154657" y="77172"/>
                </a:moveTo>
                <a:cubicBezTo>
                  <a:pt x="154743" y="119879"/>
                  <a:pt x="120192" y="154570"/>
                  <a:pt x="77485" y="154657"/>
                </a:cubicBezTo>
                <a:cubicBezTo>
                  <a:pt x="34777" y="154743"/>
                  <a:pt x="86" y="120192"/>
                  <a:pt x="0" y="77485"/>
                </a:cubicBezTo>
                <a:cubicBezTo>
                  <a:pt x="-86" y="34777"/>
                  <a:pt x="34465" y="87"/>
                  <a:pt x="77172" y="0"/>
                </a:cubicBezTo>
                <a:cubicBezTo>
                  <a:pt x="77224" y="0"/>
                  <a:pt x="77276" y="0"/>
                  <a:pt x="77328" y="0"/>
                </a:cubicBezTo>
                <a:cubicBezTo>
                  <a:pt x="119974" y="0"/>
                  <a:pt x="154570" y="34526"/>
                  <a:pt x="154657" y="77172"/>
                </a:cubicBezTo>
                <a:close/>
              </a:path>
            </a:pathLst>
          </a:custGeom>
          <a:solidFill>
            <a:srgbClr val="D66638"/>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8" name="Google Shape;1116;p29">
            <a:extLst>
              <a:ext uri="{FF2B5EF4-FFF2-40B4-BE49-F238E27FC236}">
                <a16:creationId xmlns:a16="http://schemas.microsoft.com/office/drawing/2014/main" id="{3B120C20-D276-2841-6092-C6838843F3CA}"/>
              </a:ext>
            </a:extLst>
          </p:cNvPr>
          <p:cNvSpPr/>
          <p:nvPr/>
        </p:nvSpPr>
        <p:spPr>
          <a:xfrm>
            <a:off x="8957371" y="3839141"/>
            <a:ext cx="29089" cy="211893"/>
          </a:xfrm>
          <a:custGeom>
            <a:avLst/>
            <a:gdLst/>
            <a:ahLst/>
            <a:cxnLst/>
            <a:rect l="l" t="t" r="r" b="b"/>
            <a:pathLst>
              <a:path w="31243" h="255886" extrusionOk="0">
                <a:moveTo>
                  <a:pt x="0" y="0"/>
                </a:moveTo>
                <a:lnTo>
                  <a:pt x="31244" y="0"/>
                </a:lnTo>
                <a:lnTo>
                  <a:pt x="31244" y="255886"/>
                </a:lnTo>
                <a:lnTo>
                  <a:pt x="0" y="255886"/>
                </a:lnTo>
                <a:close/>
              </a:path>
            </a:pathLst>
          </a:custGeom>
          <a:solidFill>
            <a:srgbClr val="D66638"/>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9" name="Google Shape;1117;p29">
            <a:extLst>
              <a:ext uri="{FF2B5EF4-FFF2-40B4-BE49-F238E27FC236}">
                <a16:creationId xmlns:a16="http://schemas.microsoft.com/office/drawing/2014/main" id="{D717EAB6-DF4B-8217-2C72-FA8AC287643C}"/>
              </a:ext>
            </a:extLst>
          </p:cNvPr>
          <p:cNvSpPr/>
          <p:nvPr/>
        </p:nvSpPr>
        <p:spPr>
          <a:xfrm>
            <a:off x="8933846" y="4082604"/>
            <a:ext cx="71853" cy="63905"/>
          </a:xfrm>
          <a:custGeom>
            <a:avLst/>
            <a:gdLst/>
            <a:ahLst/>
            <a:cxnLst/>
            <a:rect l="l" t="t" r="r" b="b"/>
            <a:pathLst>
              <a:path w="77172" h="77172" extrusionOk="0">
                <a:moveTo>
                  <a:pt x="77172" y="38586"/>
                </a:moveTo>
                <a:cubicBezTo>
                  <a:pt x="77172" y="59897"/>
                  <a:pt x="59897" y="77172"/>
                  <a:pt x="38586" y="77172"/>
                </a:cubicBezTo>
                <a:cubicBezTo>
                  <a:pt x="17276" y="77172"/>
                  <a:pt x="0" y="59897"/>
                  <a:pt x="0" y="38586"/>
                </a:cubicBezTo>
                <a:cubicBezTo>
                  <a:pt x="0" y="17276"/>
                  <a:pt x="17275" y="0"/>
                  <a:pt x="38586" y="0"/>
                </a:cubicBezTo>
                <a:cubicBezTo>
                  <a:pt x="59810" y="-86"/>
                  <a:pt x="77086" y="17049"/>
                  <a:pt x="77172" y="38273"/>
                </a:cubicBezTo>
                <a:cubicBezTo>
                  <a:pt x="77173" y="38378"/>
                  <a:pt x="77173" y="38482"/>
                  <a:pt x="77172" y="38586"/>
                </a:cubicBezTo>
                <a:close/>
              </a:path>
            </a:pathLst>
          </a:custGeom>
          <a:solidFill>
            <a:srgbClr val="FFFFFF"/>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0" name="Google Shape;1123;p29">
            <a:extLst>
              <a:ext uri="{FF2B5EF4-FFF2-40B4-BE49-F238E27FC236}">
                <a16:creationId xmlns:a16="http://schemas.microsoft.com/office/drawing/2014/main" id="{A27EB97D-C680-51CB-1940-E3571489D9AC}"/>
              </a:ext>
            </a:extLst>
          </p:cNvPr>
          <p:cNvSpPr/>
          <p:nvPr/>
        </p:nvSpPr>
        <p:spPr>
          <a:xfrm>
            <a:off x="10310875" y="4389029"/>
            <a:ext cx="1150263" cy="909261"/>
          </a:xfrm>
          <a:custGeom>
            <a:avLst/>
            <a:gdLst/>
            <a:ahLst/>
            <a:cxnLst/>
            <a:rect l="l" t="t" r="r" b="b"/>
            <a:pathLst>
              <a:path w="969161" h="861391" extrusionOk="0">
                <a:moveTo>
                  <a:pt x="683447" y="0"/>
                </a:moveTo>
                <a:lnTo>
                  <a:pt x="285714" y="0"/>
                </a:lnTo>
                <a:cubicBezTo>
                  <a:pt x="254623" y="5"/>
                  <a:pt x="225906" y="16628"/>
                  <a:pt x="210417" y="43586"/>
                </a:cubicBezTo>
                <a:lnTo>
                  <a:pt x="11706" y="387267"/>
                </a:lnTo>
                <a:cubicBezTo>
                  <a:pt x="-3902" y="414172"/>
                  <a:pt x="-3902" y="447376"/>
                  <a:pt x="11706" y="474281"/>
                </a:cubicBezTo>
                <a:lnTo>
                  <a:pt x="210417" y="817962"/>
                </a:lnTo>
                <a:cubicBezTo>
                  <a:pt x="225969" y="844836"/>
                  <a:pt x="254664" y="861386"/>
                  <a:pt x="285714" y="861391"/>
                </a:cubicBezTo>
                <a:lnTo>
                  <a:pt x="683447" y="861391"/>
                </a:lnTo>
                <a:cubicBezTo>
                  <a:pt x="714489" y="861354"/>
                  <a:pt x="743168" y="844813"/>
                  <a:pt x="758745" y="817962"/>
                </a:cubicBezTo>
                <a:lnTo>
                  <a:pt x="957455" y="474281"/>
                </a:lnTo>
                <a:cubicBezTo>
                  <a:pt x="973063" y="447376"/>
                  <a:pt x="973063" y="414172"/>
                  <a:pt x="957455" y="387267"/>
                </a:cubicBezTo>
                <a:lnTo>
                  <a:pt x="758745" y="43585"/>
                </a:lnTo>
                <a:cubicBezTo>
                  <a:pt x="743232" y="16651"/>
                  <a:pt x="714530" y="37"/>
                  <a:pt x="683447" y="0"/>
                </a:cubicBezTo>
                <a:close/>
              </a:path>
            </a:pathLst>
          </a:custGeom>
          <a:solidFill>
            <a:srgbClr val="EDE2F6"/>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1" name="Google Shape;1124;p29">
            <a:extLst>
              <a:ext uri="{FF2B5EF4-FFF2-40B4-BE49-F238E27FC236}">
                <a16:creationId xmlns:a16="http://schemas.microsoft.com/office/drawing/2014/main" id="{9FDE1120-2BAD-F21D-423C-D6598C295BEB}"/>
              </a:ext>
            </a:extLst>
          </p:cNvPr>
          <p:cNvSpPr/>
          <p:nvPr/>
        </p:nvSpPr>
        <p:spPr>
          <a:xfrm>
            <a:off x="10396631" y="4454685"/>
            <a:ext cx="979687" cy="778997"/>
          </a:xfrm>
          <a:custGeom>
            <a:avLst/>
            <a:gdLst/>
            <a:ahLst/>
            <a:cxnLst/>
            <a:rect l="l" t="t" r="r" b="b"/>
            <a:pathLst>
              <a:path w="825441" h="737985" extrusionOk="0">
                <a:moveTo>
                  <a:pt x="573548" y="737979"/>
                </a:moveTo>
                <a:lnTo>
                  <a:pt x="250800" y="737979"/>
                </a:lnTo>
                <a:cubicBezTo>
                  <a:pt x="218652" y="738109"/>
                  <a:pt x="188876" y="721077"/>
                  <a:pt x="172691" y="693301"/>
                </a:cubicBezTo>
                <a:lnTo>
                  <a:pt x="11941" y="413825"/>
                </a:lnTo>
                <a:cubicBezTo>
                  <a:pt x="-3980" y="386055"/>
                  <a:pt x="-3980" y="351925"/>
                  <a:pt x="11941" y="324155"/>
                </a:cubicBezTo>
                <a:lnTo>
                  <a:pt x="173159" y="44836"/>
                </a:lnTo>
                <a:cubicBezTo>
                  <a:pt x="189329" y="17022"/>
                  <a:pt x="219097" y="-64"/>
                  <a:pt x="251269" y="1"/>
                </a:cubicBezTo>
                <a:lnTo>
                  <a:pt x="574017" y="1"/>
                </a:lnTo>
                <a:cubicBezTo>
                  <a:pt x="606215" y="-161"/>
                  <a:pt x="636028" y="16951"/>
                  <a:pt x="652126" y="44836"/>
                </a:cubicBezTo>
                <a:lnTo>
                  <a:pt x="813500" y="324155"/>
                </a:lnTo>
                <a:cubicBezTo>
                  <a:pt x="829422" y="351925"/>
                  <a:pt x="829422" y="386055"/>
                  <a:pt x="813500" y="413825"/>
                </a:cubicBezTo>
                <a:lnTo>
                  <a:pt x="652126" y="693301"/>
                </a:lnTo>
                <a:cubicBezTo>
                  <a:pt x="635929" y="721296"/>
                  <a:pt x="605889" y="738376"/>
                  <a:pt x="573548" y="737979"/>
                </a:cubicBezTo>
                <a:close/>
                <a:moveTo>
                  <a:pt x="250800" y="31245"/>
                </a:moveTo>
                <a:cubicBezTo>
                  <a:pt x="229976" y="31295"/>
                  <a:pt x="210753" y="42424"/>
                  <a:pt x="200341" y="60458"/>
                </a:cubicBezTo>
                <a:lnTo>
                  <a:pt x="38967" y="339777"/>
                </a:lnTo>
                <a:cubicBezTo>
                  <a:pt x="28658" y="357888"/>
                  <a:pt x="28658" y="380092"/>
                  <a:pt x="38967" y="398203"/>
                </a:cubicBezTo>
                <a:lnTo>
                  <a:pt x="200341" y="677679"/>
                </a:lnTo>
                <a:cubicBezTo>
                  <a:pt x="210769" y="695676"/>
                  <a:pt x="230000" y="706750"/>
                  <a:pt x="250800" y="706735"/>
                </a:cubicBezTo>
                <a:lnTo>
                  <a:pt x="573548" y="706735"/>
                </a:lnTo>
                <a:cubicBezTo>
                  <a:pt x="594340" y="706718"/>
                  <a:pt x="613556" y="695652"/>
                  <a:pt x="624007" y="677679"/>
                </a:cubicBezTo>
                <a:lnTo>
                  <a:pt x="785850" y="398203"/>
                </a:lnTo>
                <a:cubicBezTo>
                  <a:pt x="796159" y="380092"/>
                  <a:pt x="796159" y="357888"/>
                  <a:pt x="785850" y="339777"/>
                </a:cubicBezTo>
                <a:lnTo>
                  <a:pt x="624476" y="60458"/>
                </a:lnTo>
                <a:cubicBezTo>
                  <a:pt x="614064" y="42424"/>
                  <a:pt x="594841" y="31295"/>
                  <a:pt x="574017" y="31245"/>
                </a:cubicBezTo>
                <a:close/>
              </a:path>
            </a:pathLst>
          </a:custGeom>
          <a:solidFill>
            <a:srgbClr val="FFFFFF"/>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2" name="Google Shape;1125;p29">
            <a:extLst>
              <a:ext uri="{FF2B5EF4-FFF2-40B4-BE49-F238E27FC236}">
                <a16:creationId xmlns:a16="http://schemas.microsoft.com/office/drawing/2014/main" id="{EB95896E-3032-517B-BEC9-D50221CBD00A}"/>
              </a:ext>
            </a:extLst>
          </p:cNvPr>
          <p:cNvSpPr/>
          <p:nvPr/>
        </p:nvSpPr>
        <p:spPr>
          <a:xfrm>
            <a:off x="10814012" y="4050701"/>
            <a:ext cx="143996" cy="128067"/>
          </a:xfrm>
          <a:custGeom>
            <a:avLst/>
            <a:gdLst/>
            <a:ahLst/>
            <a:cxnLst/>
            <a:rect l="l" t="t" r="r" b="b"/>
            <a:pathLst>
              <a:path w="154656" h="154656" extrusionOk="0">
                <a:moveTo>
                  <a:pt x="154657" y="77172"/>
                </a:moveTo>
                <a:cubicBezTo>
                  <a:pt x="154743" y="119880"/>
                  <a:pt x="120192" y="154570"/>
                  <a:pt x="77484" y="154657"/>
                </a:cubicBezTo>
                <a:cubicBezTo>
                  <a:pt x="34777" y="154743"/>
                  <a:pt x="86" y="120192"/>
                  <a:pt x="0" y="77484"/>
                </a:cubicBezTo>
                <a:cubicBezTo>
                  <a:pt x="-86" y="34777"/>
                  <a:pt x="34465" y="86"/>
                  <a:pt x="77172" y="0"/>
                </a:cubicBezTo>
                <a:cubicBezTo>
                  <a:pt x="77276" y="0"/>
                  <a:pt x="77380" y="0"/>
                  <a:pt x="77484" y="0"/>
                </a:cubicBezTo>
                <a:cubicBezTo>
                  <a:pt x="120105" y="0"/>
                  <a:pt x="154657" y="34551"/>
                  <a:pt x="154657" y="77172"/>
                </a:cubicBezTo>
                <a:close/>
              </a:path>
            </a:pathLst>
          </a:custGeom>
          <a:solidFill>
            <a:srgbClr val="9F3D24"/>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3" name="Google Shape;1126;p29">
            <a:extLst>
              <a:ext uri="{FF2B5EF4-FFF2-40B4-BE49-F238E27FC236}">
                <a16:creationId xmlns:a16="http://schemas.microsoft.com/office/drawing/2014/main" id="{44F11417-54E8-CF16-5A09-3B6F4EA8EDD0}"/>
              </a:ext>
            </a:extLst>
          </p:cNvPr>
          <p:cNvSpPr/>
          <p:nvPr/>
        </p:nvSpPr>
        <p:spPr>
          <a:xfrm>
            <a:off x="10871811" y="4178308"/>
            <a:ext cx="29089" cy="211893"/>
          </a:xfrm>
          <a:custGeom>
            <a:avLst/>
            <a:gdLst/>
            <a:ahLst/>
            <a:cxnLst/>
            <a:rect l="l" t="t" r="r" b="b"/>
            <a:pathLst>
              <a:path w="31243" h="255886" extrusionOk="0">
                <a:moveTo>
                  <a:pt x="0" y="0"/>
                </a:moveTo>
                <a:lnTo>
                  <a:pt x="31244" y="0"/>
                </a:lnTo>
                <a:lnTo>
                  <a:pt x="31244" y="255887"/>
                </a:lnTo>
                <a:lnTo>
                  <a:pt x="0" y="255887"/>
                </a:lnTo>
                <a:close/>
              </a:path>
            </a:pathLst>
          </a:custGeom>
          <a:solidFill>
            <a:srgbClr val="9F3D24"/>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4" name="Google Shape;1127;p29">
            <a:extLst>
              <a:ext uri="{FF2B5EF4-FFF2-40B4-BE49-F238E27FC236}">
                <a16:creationId xmlns:a16="http://schemas.microsoft.com/office/drawing/2014/main" id="{EA7AE9AC-8B2A-5242-4AAA-400D690E137D}"/>
              </a:ext>
            </a:extLst>
          </p:cNvPr>
          <p:cNvSpPr/>
          <p:nvPr/>
        </p:nvSpPr>
        <p:spPr>
          <a:xfrm>
            <a:off x="10850464" y="4082604"/>
            <a:ext cx="71853" cy="63905"/>
          </a:xfrm>
          <a:custGeom>
            <a:avLst/>
            <a:gdLst/>
            <a:ahLst/>
            <a:cxnLst/>
            <a:rect l="l" t="t" r="r" b="b"/>
            <a:pathLst>
              <a:path w="77172" h="77172" extrusionOk="0">
                <a:moveTo>
                  <a:pt x="77172" y="38586"/>
                </a:moveTo>
                <a:cubicBezTo>
                  <a:pt x="77172" y="59896"/>
                  <a:pt x="59897" y="77172"/>
                  <a:pt x="38586" y="77172"/>
                </a:cubicBezTo>
                <a:cubicBezTo>
                  <a:pt x="17276" y="77172"/>
                  <a:pt x="0" y="59897"/>
                  <a:pt x="0" y="38586"/>
                </a:cubicBezTo>
                <a:cubicBezTo>
                  <a:pt x="0" y="17276"/>
                  <a:pt x="17275" y="0"/>
                  <a:pt x="38586" y="0"/>
                </a:cubicBezTo>
                <a:cubicBezTo>
                  <a:pt x="59896" y="0"/>
                  <a:pt x="77172" y="17275"/>
                  <a:pt x="77172" y="38586"/>
                </a:cubicBezTo>
                <a:close/>
              </a:path>
            </a:pathLst>
          </a:custGeom>
          <a:solidFill>
            <a:srgbClr val="FFFFFF"/>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5" name="Google Shape;1134;p29">
            <a:extLst>
              <a:ext uri="{FF2B5EF4-FFF2-40B4-BE49-F238E27FC236}">
                <a16:creationId xmlns:a16="http://schemas.microsoft.com/office/drawing/2014/main" id="{DFCF1632-E0F0-3FAA-2A76-7E0494354E5C}"/>
              </a:ext>
            </a:extLst>
          </p:cNvPr>
          <p:cNvSpPr txBox="1"/>
          <p:nvPr/>
        </p:nvSpPr>
        <p:spPr>
          <a:xfrm>
            <a:off x="8639968" y="3181340"/>
            <a:ext cx="662087" cy="40730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354" rtl="0" eaLnBrk="1" fontAlgn="auto" latinLnBrk="0" hangingPunct="1">
              <a:lnSpc>
                <a:spcPct val="100000"/>
              </a:lnSpc>
              <a:spcBef>
                <a:spcPts val="0"/>
              </a:spcBef>
              <a:spcAft>
                <a:spcPts val="0"/>
              </a:spcAft>
              <a:buClr>
                <a:srgbClr val="000000"/>
              </a:buClr>
              <a:buSzTx/>
              <a:buFont typeface="Arial"/>
              <a:buNone/>
              <a:tabLst/>
              <a:defRPr/>
            </a:pPr>
            <a:r>
              <a:rPr kumimoji="0" lang="en" sz="2400" b="0" i="0" u="none" strike="noStrike" kern="1200" cap="none" spc="0" normalizeH="0" baseline="0" noProof="0" dirty="0">
                <a:ln>
                  <a:noFill/>
                </a:ln>
                <a:solidFill>
                  <a:srgbClr val="FFFFFF"/>
                </a:solidFill>
                <a:effectLst/>
                <a:uLnTx/>
                <a:uFillTx/>
                <a:latin typeface="Montserrat SemiBold"/>
                <a:ea typeface="Montserrat SemiBold"/>
                <a:cs typeface="Montserrat SemiBold"/>
                <a:sym typeface="Montserrat SemiBold"/>
              </a:rPr>
              <a:t>06</a:t>
            </a:r>
            <a:endParaRPr kumimoji="0" sz="2400" b="0" i="0" u="none" strike="noStrike" kern="1200" cap="none" spc="0" normalizeH="0" baseline="0" noProof="0" dirty="0">
              <a:ln>
                <a:noFill/>
              </a:ln>
              <a:solidFill>
                <a:srgbClr val="FFFFFF"/>
              </a:solidFill>
              <a:effectLst/>
              <a:uLnTx/>
              <a:uFillTx/>
              <a:latin typeface="Montserrat SemiBold"/>
              <a:ea typeface="Montserrat SemiBold"/>
              <a:cs typeface="Montserrat SemiBold"/>
              <a:sym typeface="Montserrat SemiBold"/>
            </a:endParaRPr>
          </a:p>
        </p:txBody>
      </p:sp>
      <p:sp>
        <p:nvSpPr>
          <p:cNvPr id="56" name="Google Shape;1135;p29">
            <a:extLst>
              <a:ext uri="{FF2B5EF4-FFF2-40B4-BE49-F238E27FC236}">
                <a16:creationId xmlns:a16="http://schemas.microsoft.com/office/drawing/2014/main" id="{C38AA145-2F5B-A66C-620E-E9B9290C0943}"/>
              </a:ext>
            </a:extLst>
          </p:cNvPr>
          <p:cNvSpPr txBox="1"/>
          <p:nvPr/>
        </p:nvSpPr>
        <p:spPr>
          <a:xfrm>
            <a:off x="10575555" y="4639786"/>
            <a:ext cx="662087" cy="40730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354" rtl="0" eaLnBrk="1" fontAlgn="auto" latinLnBrk="0" hangingPunct="1">
              <a:lnSpc>
                <a:spcPct val="100000"/>
              </a:lnSpc>
              <a:spcBef>
                <a:spcPts val="0"/>
              </a:spcBef>
              <a:spcAft>
                <a:spcPts val="0"/>
              </a:spcAft>
              <a:buClr>
                <a:srgbClr val="000000"/>
              </a:buClr>
              <a:buSzTx/>
              <a:buFont typeface="Arial"/>
              <a:buNone/>
              <a:tabLst/>
              <a:defRPr/>
            </a:pPr>
            <a:r>
              <a:rPr kumimoji="0" lang="en" sz="2400" b="0" i="0" u="none" strike="noStrike" kern="1200" cap="none" spc="0" normalizeH="0" baseline="0" noProof="0" dirty="0">
                <a:ln>
                  <a:noFill/>
                </a:ln>
                <a:solidFill>
                  <a:srgbClr val="191919"/>
                </a:solidFill>
                <a:effectLst/>
                <a:uLnTx/>
                <a:uFillTx/>
                <a:latin typeface="Montserrat SemiBold"/>
                <a:ea typeface="Montserrat SemiBold"/>
                <a:cs typeface="Montserrat SemiBold"/>
                <a:sym typeface="Montserrat SemiBold"/>
              </a:rPr>
              <a:t>07</a:t>
            </a:r>
            <a:endParaRPr kumimoji="0" sz="2400" b="0" i="0" u="none" strike="noStrike" kern="1200" cap="none" spc="0" normalizeH="0" baseline="0" noProof="0" dirty="0">
              <a:ln>
                <a:noFill/>
              </a:ln>
              <a:solidFill>
                <a:srgbClr val="191919"/>
              </a:solidFill>
              <a:effectLst/>
              <a:uLnTx/>
              <a:uFillTx/>
              <a:latin typeface="Montserrat SemiBold"/>
              <a:ea typeface="Montserrat SemiBold"/>
              <a:cs typeface="Montserrat SemiBold"/>
              <a:sym typeface="Montserrat SemiBold"/>
            </a:endParaRPr>
          </a:p>
        </p:txBody>
      </p:sp>
      <p:sp>
        <p:nvSpPr>
          <p:cNvPr id="57" name="TextBox 56">
            <a:extLst>
              <a:ext uri="{FF2B5EF4-FFF2-40B4-BE49-F238E27FC236}">
                <a16:creationId xmlns:a16="http://schemas.microsoft.com/office/drawing/2014/main" id="{E6B8E599-B13B-9F50-B05D-BB552E1CAAA4}"/>
              </a:ext>
            </a:extLst>
          </p:cNvPr>
          <p:cNvSpPr txBox="1"/>
          <p:nvPr/>
        </p:nvSpPr>
        <p:spPr>
          <a:xfrm>
            <a:off x="7908194" y="4178079"/>
            <a:ext cx="2542799" cy="2677656"/>
          </a:xfrm>
          <a:prstGeom prst="rect">
            <a:avLst/>
          </a:prstGeom>
          <a:noFill/>
        </p:spPr>
        <p:txBody>
          <a:bodyPr wrap="square">
            <a:spAutoFit/>
          </a:bodyPr>
          <a:lstStyle/>
          <a:p>
            <a:pPr lvl="0" algn="ctr"/>
            <a:r>
              <a:rPr lang="vi-VN" sz="2400" dirty="0">
                <a:latin typeface="+mj-lt"/>
              </a:rPr>
              <a:t>Ba-brơ thuyết phục Giôn trình diện cảnh sát và chuyển toàn bộ các thông tin về vụ án mà Ba-brơ và Giôn thu được cho họ;</a:t>
            </a:r>
            <a:endParaRPr kumimoji="0" lang="en-SG" sz="3600" b="0" i="0" u="none" strike="noStrike" kern="1200" cap="none" spc="0" normalizeH="0" baseline="0" noProof="0" dirty="0">
              <a:ln>
                <a:noFill/>
              </a:ln>
              <a:solidFill>
                <a:srgbClr val="191919"/>
              </a:solidFill>
              <a:effectLst/>
              <a:uLnTx/>
              <a:uFillTx/>
              <a:latin typeface="+mj-lt"/>
            </a:endParaRPr>
          </a:p>
        </p:txBody>
      </p:sp>
      <p:sp>
        <p:nvSpPr>
          <p:cNvPr id="58" name="TextBox 57">
            <a:extLst>
              <a:ext uri="{FF2B5EF4-FFF2-40B4-BE49-F238E27FC236}">
                <a16:creationId xmlns:a16="http://schemas.microsoft.com/office/drawing/2014/main" id="{9C1540FB-9902-D54D-919C-81E567B73D11}"/>
              </a:ext>
            </a:extLst>
          </p:cNvPr>
          <p:cNvSpPr txBox="1"/>
          <p:nvPr/>
        </p:nvSpPr>
        <p:spPr>
          <a:xfrm>
            <a:off x="9409097" y="691616"/>
            <a:ext cx="2790471" cy="3416320"/>
          </a:xfrm>
          <a:prstGeom prst="rect">
            <a:avLst/>
          </a:prstGeom>
          <a:noFill/>
        </p:spPr>
        <p:txBody>
          <a:bodyPr wrap="square">
            <a:spAutoFit/>
          </a:bodyPr>
          <a:lstStyle/>
          <a:p>
            <a:pPr algn="ctr"/>
            <a:r>
              <a:rPr lang="vi-VN" sz="2400" dirty="0">
                <a:latin typeface="+mj-lt"/>
              </a:rPr>
              <a:t>Cảnh sát tổ chức cuộc thẩm vấn Giôn với sự chứng kiến của Gioóc Cle-mơn (một người bạn, luật sư của Giôn và cũng là tình nhân của vợ anh) nhằm mục đích tìm ra thủ phạm.</a:t>
            </a:r>
            <a:endParaRPr lang="en-SG" sz="2400" dirty="0">
              <a:latin typeface="+mj-lt"/>
            </a:endParaRPr>
          </a:p>
        </p:txBody>
      </p:sp>
    </p:spTree>
    <p:extLst>
      <p:ext uri="{BB962C8B-B14F-4D97-AF65-F5344CB8AC3E}">
        <p14:creationId xmlns:p14="http://schemas.microsoft.com/office/powerpoint/2010/main" val="34832955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barn(inVertical)">
                                      <p:cBhvr>
                                        <p:cTn id="22" dur="500"/>
                                        <p:tgtEl>
                                          <p:spTgt spid="26"/>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arn(inVertical)">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47" presetClass="entr" presetSubtype="0" fill="hold" grpId="0" nodeType="click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fade">
                                      <p:cBhvr>
                                        <p:cTn id="30" dur="1000"/>
                                        <p:tgtEl>
                                          <p:spTgt spid="30"/>
                                        </p:tgtEl>
                                      </p:cBhvr>
                                    </p:animEffect>
                                    <p:anim calcmode="lin" valueType="num">
                                      <p:cBhvr>
                                        <p:cTn id="31" dur="1000" fill="hold"/>
                                        <p:tgtEl>
                                          <p:spTgt spid="30"/>
                                        </p:tgtEl>
                                        <p:attrNameLst>
                                          <p:attrName>ppt_x</p:attrName>
                                        </p:attrNameLst>
                                      </p:cBhvr>
                                      <p:tavLst>
                                        <p:tav tm="0">
                                          <p:val>
                                            <p:strVal val="#ppt_x"/>
                                          </p:val>
                                        </p:tav>
                                        <p:tav tm="100000">
                                          <p:val>
                                            <p:strVal val="#ppt_x"/>
                                          </p:val>
                                        </p:tav>
                                      </p:tavLst>
                                    </p:anim>
                                    <p:anim calcmode="lin" valueType="num">
                                      <p:cBhvr>
                                        <p:cTn id="32"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arn(inVertical)">
                                      <p:cBhvr>
                                        <p:cTn id="37" dur="500"/>
                                        <p:tgtEl>
                                          <p:spTgt spid="11"/>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barn(inVertical)">
                                      <p:cBhvr>
                                        <p:cTn id="40" dur="500"/>
                                        <p:tgtEl>
                                          <p:spTgt spid="12"/>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barn(inVertical)">
                                      <p:cBhvr>
                                        <p:cTn id="43" dur="500"/>
                                        <p:tgtEl>
                                          <p:spTgt spid="13"/>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barn(inVertical)">
                                      <p:cBhvr>
                                        <p:cTn id="46" dur="500"/>
                                        <p:tgtEl>
                                          <p:spTgt spid="14"/>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barn(inVertical)">
                                      <p:cBhvr>
                                        <p:cTn id="49" dur="500"/>
                                        <p:tgtEl>
                                          <p:spTgt spid="15"/>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27"/>
                                        </p:tgtEl>
                                        <p:attrNameLst>
                                          <p:attrName>style.visibility</p:attrName>
                                        </p:attrNameLst>
                                      </p:cBhvr>
                                      <p:to>
                                        <p:strVal val="visible"/>
                                      </p:to>
                                    </p:set>
                                    <p:animEffect transition="in" filter="barn(inVertical)">
                                      <p:cBhvr>
                                        <p:cTn id="52" dur="500"/>
                                        <p:tgtEl>
                                          <p:spTgt spid="27"/>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31"/>
                                        </p:tgtEl>
                                        <p:attrNameLst>
                                          <p:attrName>style.visibility</p:attrName>
                                        </p:attrNameLst>
                                      </p:cBhvr>
                                      <p:to>
                                        <p:strVal val="visible"/>
                                      </p:to>
                                    </p:set>
                                    <p:animEffect transition="in" filter="barn(inVertical)">
                                      <p:cBhvr>
                                        <p:cTn id="55" dur="500"/>
                                        <p:tgtEl>
                                          <p:spTgt spid="31"/>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21"/>
                                        </p:tgtEl>
                                        <p:attrNameLst>
                                          <p:attrName>style.visibility</p:attrName>
                                        </p:attrNameLst>
                                      </p:cBhvr>
                                      <p:to>
                                        <p:strVal val="visible"/>
                                      </p:to>
                                    </p:set>
                                    <p:animEffect transition="in" filter="barn(inVertical)">
                                      <p:cBhvr>
                                        <p:cTn id="60" dur="500"/>
                                        <p:tgtEl>
                                          <p:spTgt spid="21"/>
                                        </p:tgtEl>
                                      </p:cBhvr>
                                    </p:animEffect>
                                  </p:childTnLst>
                                </p:cTn>
                              </p:par>
                              <p:par>
                                <p:cTn id="61" presetID="16" presetClass="entr" presetSubtype="21" fill="hold" grpId="0" nodeType="withEffect">
                                  <p:stCondLst>
                                    <p:cond delay="0"/>
                                  </p:stCondLst>
                                  <p:childTnLst>
                                    <p:set>
                                      <p:cBhvr>
                                        <p:cTn id="62" dur="1" fill="hold">
                                          <p:stCondLst>
                                            <p:cond delay="0"/>
                                          </p:stCondLst>
                                        </p:cTn>
                                        <p:tgtEl>
                                          <p:spTgt spid="22"/>
                                        </p:tgtEl>
                                        <p:attrNameLst>
                                          <p:attrName>style.visibility</p:attrName>
                                        </p:attrNameLst>
                                      </p:cBhvr>
                                      <p:to>
                                        <p:strVal val="visible"/>
                                      </p:to>
                                    </p:set>
                                    <p:animEffect transition="in" filter="barn(inVertical)">
                                      <p:cBhvr>
                                        <p:cTn id="63" dur="500"/>
                                        <p:tgtEl>
                                          <p:spTgt spid="22"/>
                                        </p:tgtEl>
                                      </p:cBhvr>
                                    </p:animEffect>
                                  </p:childTnLst>
                                </p:cTn>
                              </p:par>
                              <p:par>
                                <p:cTn id="64" presetID="16" presetClass="entr" presetSubtype="21" fill="hold" grpId="0" nodeType="withEffect">
                                  <p:stCondLst>
                                    <p:cond delay="0"/>
                                  </p:stCondLst>
                                  <p:childTnLst>
                                    <p:set>
                                      <p:cBhvr>
                                        <p:cTn id="65" dur="1" fill="hold">
                                          <p:stCondLst>
                                            <p:cond delay="0"/>
                                          </p:stCondLst>
                                        </p:cTn>
                                        <p:tgtEl>
                                          <p:spTgt spid="23"/>
                                        </p:tgtEl>
                                        <p:attrNameLst>
                                          <p:attrName>style.visibility</p:attrName>
                                        </p:attrNameLst>
                                      </p:cBhvr>
                                      <p:to>
                                        <p:strVal val="visible"/>
                                      </p:to>
                                    </p:set>
                                    <p:animEffect transition="in" filter="barn(inVertical)">
                                      <p:cBhvr>
                                        <p:cTn id="66" dur="500"/>
                                        <p:tgtEl>
                                          <p:spTgt spid="23"/>
                                        </p:tgtEl>
                                      </p:cBhvr>
                                    </p:animEffect>
                                  </p:childTnLst>
                                </p:cTn>
                              </p:par>
                              <p:par>
                                <p:cTn id="67" presetID="16" presetClass="entr" presetSubtype="21" fill="hold" grpId="0" nodeType="withEffect">
                                  <p:stCondLst>
                                    <p:cond delay="0"/>
                                  </p:stCondLst>
                                  <p:childTnLst>
                                    <p:set>
                                      <p:cBhvr>
                                        <p:cTn id="68" dur="1" fill="hold">
                                          <p:stCondLst>
                                            <p:cond delay="0"/>
                                          </p:stCondLst>
                                        </p:cTn>
                                        <p:tgtEl>
                                          <p:spTgt spid="24"/>
                                        </p:tgtEl>
                                        <p:attrNameLst>
                                          <p:attrName>style.visibility</p:attrName>
                                        </p:attrNameLst>
                                      </p:cBhvr>
                                      <p:to>
                                        <p:strVal val="visible"/>
                                      </p:to>
                                    </p:set>
                                    <p:animEffect transition="in" filter="barn(inVertical)">
                                      <p:cBhvr>
                                        <p:cTn id="69" dur="500"/>
                                        <p:tgtEl>
                                          <p:spTgt spid="24"/>
                                        </p:tgtEl>
                                      </p:cBhvr>
                                    </p:animEffect>
                                  </p:childTnLst>
                                </p:cTn>
                              </p:par>
                              <p:par>
                                <p:cTn id="70" presetID="16" presetClass="entr" presetSubtype="21" fill="hold" grpId="0" nodeType="withEffect">
                                  <p:stCondLst>
                                    <p:cond delay="0"/>
                                  </p:stCondLst>
                                  <p:childTnLst>
                                    <p:set>
                                      <p:cBhvr>
                                        <p:cTn id="71" dur="1" fill="hold">
                                          <p:stCondLst>
                                            <p:cond delay="0"/>
                                          </p:stCondLst>
                                        </p:cTn>
                                        <p:tgtEl>
                                          <p:spTgt spid="25"/>
                                        </p:tgtEl>
                                        <p:attrNameLst>
                                          <p:attrName>style.visibility</p:attrName>
                                        </p:attrNameLst>
                                      </p:cBhvr>
                                      <p:to>
                                        <p:strVal val="visible"/>
                                      </p:to>
                                    </p:set>
                                    <p:animEffect transition="in" filter="barn(inVertical)">
                                      <p:cBhvr>
                                        <p:cTn id="72" dur="500"/>
                                        <p:tgtEl>
                                          <p:spTgt spid="25"/>
                                        </p:tgtEl>
                                      </p:cBhvr>
                                    </p:animEffect>
                                  </p:childTnLst>
                                </p:cTn>
                              </p:par>
                              <p:par>
                                <p:cTn id="73" presetID="16" presetClass="entr" presetSubtype="21" fill="hold" grpId="0" nodeType="withEffect">
                                  <p:stCondLst>
                                    <p:cond delay="0"/>
                                  </p:stCondLst>
                                  <p:childTnLst>
                                    <p:set>
                                      <p:cBhvr>
                                        <p:cTn id="74" dur="1" fill="hold">
                                          <p:stCondLst>
                                            <p:cond delay="0"/>
                                          </p:stCondLst>
                                        </p:cTn>
                                        <p:tgtEl>
                                          <p:spTgt spid="28"/>
                                        </p:tgtEl>
                                        <p:attrNameLst>
                                          <p:attrName>style.visibility</p:attrName>
                                        </p:attrNameLst>
                                      </p:cBhvr>
                                      <p:to>
                                        <p:strVal val="visible"/>
                                      </p:to>
                                    </p:set>
                                    <p:animEffect transition="in" filter="barn(inVertical)">
                                      <p:cBhvr>
                                        <p:cTn id="75" dur="500"/>
                                        <p:tgtEl>
                                          <p:spTgt spid="28"/>
                                        </p:tgtEl>
                                      </p:cBhvr>
                                    </p:animEffect>
                                  </p:childTnLst>
                                </p:cTn>
                              </p:par>
                              <p:par>
                                <p:cTn id="76" presetID="16" presetClass="entr" presetSubtype="21" fill="hold" grpId="0" nodeType="withEffect">
                                  <p:stCondLst>
                                    <p:cond delay="0"/>
                                  </p:stCondLst>
                                  <p:childTnLst>
                                    <p:set>
                                      <p:cBhvr>
                                        <p:cTn id="77" dur="1" fill="hold">
                                          <p:stCondLst>
                                            <p:cond delay="0"/>
                                          </p:stCondLst>
                                        </p:cTn>
                                        <p:tgtEl>
                                          <p:spTgt spid="32"/>
                                        </p:tgtEl>
                                        <p:attrNameLst>
                                          <p:attrName>style.visibility</p:attrName>
                                        </p:attrNameLst>
                                      </p:cBhvr>
                                      <p:to>
                                        <p:strVal val="visible"/>
                                      </p:to>
                                    </p:set>
                                    <p:animEffect transition="in" filter="barn(inVertical)">
                                      <p:cBhvr>
                                        <p:cTn id="78" dur="500"/>
                                        <p:tgtEl>
                                          <p:spTgt spid="32"/>
                                        </p:tgtEl>
                                      </p:cBhvr>
                                    </p:animEffect>
                                  </p:childTnLst>
                                </p:cTn>
                              </p:par>
                            </p:childTnLst>
                          </p:cTn>
                        </p:par>
                      </p:childTnLst>
                    </p:cTn>
                  </p:par>
                  <p:par>
                    <p:cTn id="79" fill="hold">
                      <p:stCondLst>
                        <p:cond delay="indefinite"/>
                      </p:stCondLst>
                      <p:childTnLst>
                        <p:par>
                          <p:cTn id="80" fill="hold">
                            <p:stCondLst>
                              <p:cond delay="0"/>
                            </p:stCondLst>
                            <p:childTnLst>
                              <p:par>
                                <p:cTn id="81" presetID="16" presetClass="entr" presetSubtype="21" fill="hold" grpId="0" nodeType="clickEffect">
                                  <p:stCondLst>
                                    <p:cond delay="0"/>
                                  </p:stCondLst>
                                  <p:childTnLst>
                                    <p:set>
                                      <p:cBhvr>
                                        <p:cTn id="82" dur="1" fill="hold">
                                          <p:stCondLst>
                                            <p:cond delay="0"/>
                                          </p:stCondLst>
                                        </p:cTn>
                                        <p:tgtEl>
                                          <p:spTgt spid="16"/>
                                        </p:tgtEl>
                                        <p:attrNameLst>
                                          <p:attrName>style.visibility</p:attrName>
                                        </p:attrNameLst>
                                      </p:cBhvr>
                                      <p:to>
                                        <p:strVal val="visible"/>
                                      </p:to>
                                    </p:set>
                                    <p:animEffect transition="in" filter="barn(inVertical)">
                                      <p:cBhvr>
                                        <p:cTn id="83" dur="500"/>
                                        <p:tgtEl>
                                          <p:spTgt spid="16"/>
                                        </p:tgtEl>
                                      </p:cBhvr>
                                    </p:animEffect>
                                  </p:childTnLst>
                                </p:cTn>
                              </p:par>
                              <p:par>
                                <p:cTn id="84" presetID="16" presetClass="entr" presetSubtype="21" fill="hold" grpId="0" nodeType="withEffect">
                                  <p:stCondLst>
                                    <p:cond delay="0"/>
                                  </p:stCondLst>
                                  <p:childTnLst>
                                    <p:set>
                                      <p:cBhvr>
                                        <p:cTn id="85" dur="1" fill="hold">
                                          <p:stCondLst>
                                            <p:cond delay="0"/>
                                          </p:stCondLst>
                                        </p:cTn>
                                        <p:tgtEl>
                                          <p:spTgt spid="17"/>
                                        </p:tgtEl>
                                        <p:attrNameLst>
                                          <p:attrName>style.visibility</p:attrName>
                                        </p:attrNameLst>
                                      </p:cBhvr>
                                      <p:to>
                                        <p:strVal val="visible"/>
                                      </p:to>
                                    </p:set>
                                    <p:animEffect transition="in" filter="barn(inVertical)">
                                      <p:cBhvr>
                                        <p:cTn id="86" dur="500"/>
                                        <p:tgtEl>
                                          <p:spTgt spid="17"/>
                                        </p:tgtEl>
                                      </p:cBhvr>
                                    </p:animEffect>
                                  </p:childTnLst>
                                </p:cTn>
                              </p:par>
                              <p:par>
                                <p:cTn id="87" presetID="16" presetClass="entr" presetSubtype="21" fill="hold" grpId="0" nodeType="withEffect">
                                  <p:stCondLst>
                                    <p:cond delay="0"/>
                                  </p:stCondLst>
                                  <p:childTnLst>
                                    <p:set>
                                      <p:cBhvr>
                                        <p:cTn id="88" dur="1" fill="hold">
                                          <p:stCondLst>
                                            <p:cond delay="0"/>
                                          </p:stCondLst>
                                        </p:cTn>
                                        <p:tgtEl>
                                          <p:spTgt spid="18"/>
                                        </p:tgtEl>
                                        <p:attrNameLst>
                                          <p:attrName>style.visibility</p:attrName>
                                        </p:attrNameLst>
                                      </p:cBhvr>
                                      <p:to>
                                        <p:strVal val="visible"/>
                                      </p:to>
                                    </p:set>
                                    <p:animEffect transition="in" filter="barn(inVertical)">
                                      <p:cBhvr>
                                        <p:cTn id="89" dur="500"/>
                                        <p:tgtEl>
                                          <p:spTgt spid="18"/>
                                        </p:tgtEl>
                                      </p:cBhvr>
                                    </p:animEffect>
                                  </p:childTnLst>
                                </p:cTn>
                              </p:par>
                              <p:par>
                                <p:cTn id="90" presetID="16" presetClass="entr" presetSubtype="21" fill="hold" grpId="0" nodeType="withEffect">
                                  <p:stCondLst>
                                    <p:cond delay="0"/>
                                  </p:stCondLst>
                                  <p:childTnLst>
                                    <p:set>
                                      <p:cBhvr>
                                        <p:cTn id="91" dur="1" fill="hold">
                                          <p:stCondLst>
                                            <p:cond delay="0"/>
                                          </p:stCondLst>
                                        </p:cTn>
                                        <p:tgtEl>
                                          <p:spTgt spid="19"/>
                                        </p:tgtEl>
                                        <p:attrNameLst>
                                          <p:attrName>style.visibility</p:attrName>
                                        </p:attrNameLst>
                                      </p:cBhvr>
                                      <p:to>
                                        <p:strVal val="visible"/>
                                      </p:to>
                                    </p:set>
                                    <p:animEffect transition="in" filter="barn(inVertical)">
                                      <p:cBhvr>
                                        <p:cTn id="92" dur="500"/>
                                        <p:tgtEl>
                                          <p:spTgt spid="19"/>
                                        </p:tgtEl>
                                      </p:cBhvr>
                                    </p:animEffect>
                                  </p:childTnLst>
                                </p:cTn>
                              </p:par>
                              <p:par>
                                <p:cTn id="93" presetID="16" presetClass="entr" presetSubtype="21" fill="hold" grpId="0" nodeType="withEffect">
                                  <p:stCondLst>
                                    <p:cond delay="0"/>
                                  </p:stCondLst>
                                  <p:childTnLst>
                                    <p:set>
                                      <p:cBhvr>
                                        <p:cTn id="94" dur="1" fill="hold">
                                          <p:stCondLst>
                                            <p:cond delay="0"/>
                                          </p:stCondLst>
                                        </p:cTn>
                                        <p:tgtEl>
                                          <p:spTgt spid="20"/>
                                        </p:tgtEl>
                                        <p:attrNameLst>
                                          <p:attrName>style.visibility</p:attrName>
                                        </p:attrNameLst>
                                      </p:cBhvr>
                                      <p:to>
                                        <p:strVal val="visible"/>
                                      </p:to>
                                    </p:set>
                                    <p:animEffect transition="in" filter="barn(inVertical)">
                                      <p:cBhvr>
                                        <p:cTn id="95" dur="500"/>
                                        <p:tgtEl>
                                          <p:spTgt spid="20"/>
                                        </p:tgtEl>
                                      </p:cBhvr>
                                    </p:animEffect>
                                  </p:childTnLst>
                                </p:cTn>
                              </p:par>
                              <p:par>
                                <p:cTn id="96" presetID="16" presetClass="entr" presetSubtype="21" fill="hold" grpId="0" nodeType="withEffect">
                                  <p:stCondLst>
                                    <p:cond delay="0"/>
                                  </p:stCondLst>
                                  <p:childTnLst>
                                    <p:set>
                                      <p:cBhvr>
                                        <p:cTn id="97" dur="1" fill="hold">
                                          <p:stCondLst>
                                            <p:cond delay="0"/>
                                          </p:stCondLst>
                                        </p:cTn>
                                        <p:tgtEl>
                                          <p:spTgt spid="29"/>
                                        </p:tgtEl>
                                        <p:attrNameLst>
                                          <p:attrName>style.visibility</p:attrName>
                                        </p:attrNameLst>
                                      </p:cBhvr>
                                      <p:to>
                                        <p:strVal val="visible"/>
                                      </p:to>
                                    </p:set>
                                    <p:animEffect transition="in" filter="barn(inVertical)">
                                      <p:cBhvr>
                                        <p:cTn id="98" dur="500"/>
                                        <p:tgtEl>
                                          <p:spTgt spid="29"/>
                                        </p:tgtEl>
                                      </p:cBhvr>
                                    </p:animEffect>
                                  </p:childTnLst>
                                </p:cTn>
                              </p:par>
                              <p:par>
                                <p:cTn id="99" presetID="16" presetClass="entr" presetSubtype="21" fill="hold" grpId="0" nodeType="withEffect">
                                  <p:stCondLst>
                                    <p:cond delay="0"/>
                                  </p:stCondLst>
                                  <p:childTnLst>
                                    <p:set>
                                      <p:cBhvr>
                                        <p:cTn id="100" dur="1" fill="hold">
                                          <p:stCondLst>
                                            <p:cond delay="0"/>
                                          </p:stCondLst>
                                        </p:cTn>
                                        <p:tgtEl>
                                          <p:spTgt spid="33"/>
                                        </p:tgtEl>
                                        <p:attrNameLst>
                                          <p:attrName>style.visibility</p:attrName>
                                        </p:attrNameLst>
                                      </p:cBhvr>
                                      <p:to>
                                        <p:strVal val="visible"/>
                                      </p:to>
                                    </p:set>
                                    <p:animEffect transition="in" filter="barn(inVertical)">
                                      <p:cBhvr>
                                        <p:cTn id="101" dur="500"/>
                                        <p:tgtEl>
                                          <p:spTgt spid="33"/>
                                        </p:tgtEl>
                                      </p:cBhvr>
                                    </p:animEffect>
                                  </p:childTnLst>
                                </p:cTn>
                              </p:par>
                            </p:childTnLst>
                          </p:cTn>
                        </p:par>
                      </p:childTnLst>
                    </p:cTn>
                  </p:par>
                  <p:par>
                    <p:cTn id="102" fill="hold">
                      <p:stCondLst>
                        <p:cond delay="indefinite"/>
                      </p:stCondLst>
                      <p:childTnLst>
                        <p:par>
                          <p:cTn id="103" fill="hold">
                            <p:stCondLst>
                              <p:cond delay="0"/>
                            </p:stCondLst>
                            <p:childTnLst>
                              <p:par>
                                <p:cTn id="104" presetID="16" presetClass="entr" presetSubtype="21" fill="hold" grpId="0" nodeType="clickEffect">
                                  <p:stCondLst>
                                    <p:cond delay="0"/>
                                  </p:stCondLst>
                                  <p:childTnLst>
                                    <p:set>
                                      <p:cBhvr>
                                        <p:cTn id="105" dur="1" fill="hold">
                                          <p:stCondLst>
                                            <p:cond delay="0"/>
                                          </p:stCondLst>
                                        </p:cTn>
                                        <p:tgtEl>
                                          <p:spTgt spid="4"/>
                                        </p:tgtEl>
                                        <p:attrNameLst>
                                          <p:attrName>style.visibility</p:attrName>
                                        </p:attrNameLst>
                                      </p:cBhvr>
                                      <p:to>
                                        <p:strVal val="visible"/>
                                      </p:to>
                                    </p:set>
                                    <p:animEffect transition="in" filter="barn(inVertical)">
                                      <p:cBhvr>
                                        <p:cTn id="106" dur="500"/>
                                        <p:tgtEl>
                                          <p:spTgt spid="4"/>
                                        </p:tgtEl>
                                      </p:cBhvr>
                                    </p:animEffect>
                                  </p:childTnLst>
                                </p:cTn>
                              </p:par>
                              <p:par>
                                <p:cTn id="107" presetID="16" presetClass="entr" presetSubtype="21" fill="hold" grpId="0" nodeType="withEffect">
                                  <p:stCondLst>
                                    <p:cond delay="0"/>
                                  </p:stCondLst>
                                  <p:childTnLst>
                                    <p:set>
                                      <p:cBhvr>
                                        <p:cTn id="108" dur="1" fill="hold">
                                          <p:stCondLst>
                                            <p:cond delay="0"/>
                                          </p:stCondLst>
                                        </p:cTn>
                                        <p:tgtEl>
                                          <p:spTgt spid="36"/>
                                        </p:tgtEl>
                                        <p:attrNameLst>
                                          <p:attrName>style.visibility</p:attrName>
                                        </p:attrNameLst>
                                      </p:cBhvr>
                                      <p:to>
                                        <p:strVal val="visible"/>
                                      </p:to>
                                    </p:set>
                                    <p:animEffect transition="in" filter="barn(inVertical)">
                                      <p:cBhvr>
                                        <p:cTn id="109" dur="500"/>
                                        <p:tgtEl>
                                          <p:spTgt spid="36"/>
                                        </p:tgtEl>
                                      </p:cBhvr>
                                    </p:animEffect>
                                  </p:childTnLst>
                                </p:cTn>
                              </p:par>
                              <p:par>
                                <p:cTn id="110" presetID="16" presetClass="entr" presetSubtype="21" fill="hold" grpId="0" nodeType="withEffect">
                                  <p:stCondLst>
                                    <p:cond delay="0"/>
                                  </p:stCondLst>
                                  <p:childTnLst>
                                    <p:set>
                                      <p:cBhvr>
                                        <p:cTn id="111" dur="1" fill="hold">
                                          <p:stCondLst>
                                            <p:cond delay="0"/>
                                          </p:stCondLst>
                                        </p:cTn>
                                        <p:tgtEl>
                                          <p:spTgt spid="37"/>
                                        </p:tgtEl>
                                        <p:attrNameLst>
                                          <p:attrName>style.visibility</p:attrName>
                                        </p:attrNameLst>
                                      </p:cBhvr>
                                      <p:to>
                                        <p:strVal val="visible"/>
                                      </p:to>
                                    </p:set>
                                    <p:animEffect transition="in" filter="barn(inVertical)">
                                      <p:cBhvr>
                                        <p:cTn id="112" dur="500"/>
                                        <p:tgtEl>
                                          <p:spTgt spid="37"/>
                                        </p:tgtEl>
                                      </p:cBhvr>
                                    </p:animEffect>
                                  </p:childTnLst>
                                </p:cTn>
                              </p:par>
                              <p:par>
                                <p:cTn id="113" presetID="16" presetClass="entr" presetSubtype="21" fill="hold" grpId="0" nodeType="withEffect">
                                  <p:stCondLst>
                                    <p:cond delay="0"/>
                                  </p:stCondLst>
                                  <p:childTnLst>
                                    <p:set>
                                      <p:cBhvr>
                                        <p:cTn id="114" dur="1" fill="hold">
                                          <p:stCondLst>
                                            <p:cond delay="0"/>
                                          </p:stCondLst>
                                        </p:cTn>
                                        <p:tgtEl>
                                          <p:spTgt spid="38"/>
                                        </p:tgtEl>
                                        <p:attrNameLst>
                                          <p:attrName>style.visibility</p:attrName>
                                        </p:attrNameLst>
                                      </p:cBhvr>
                                      <p:to>
                                        <p:strVal val="visible"/>
                                      </p:to>
                                    </p:set>
                                    <p:animEffect transition="in" filter="barn(inVertical)">
                                      <p:cBhvr>
                                        <p:cTn id="115" dur="500"/>
                                        <p:tgtEl>
                                          <p:spTgt spid="38"/>
                                        </p:tgtEl>
                                      </p:cBhvr>
                                    </p:animEffect>
                                  </p:childTnLst>
                                </p:cTn>
                              </p:par>
                              <p:par>
                                <p:cTn id="116" presetID="16" presetClass="entr" presetSubtype="21" fill="hold" grpId="0" nodeType="withEffect">
                                  <p:stCondLst>
                                    <p:cond delay="0"/>
                                  </p:stCondLst>
                                  <p:childTnLst>
                                    <p:set>
                                      <p:cBhvr>
                                        <p:cTn id="117" dur="1" fill="hold">
                                          <p:stCondLst>
                                            <p:cond delay="0"/>
                                          </p:stCondLst>
                                        </p:cTn>
                                        <p:tgtEl>
                                          <p:spTgt spid="39"/>
                                        </p:tgtEl>
                                        <p:attrNameLst>
                                          <p:attrName>style.visibility</p:attrName>
                                        </p:attrNameLst>
                                      </p:cBhvr>
                                      <p:to>
                                        <p:strVal val="visible"/>
                                      </p:to>
                                    </p:set>
                                    <p:animEffect transition="in" filter="barn(inVertical)">
                                      <p:cBhvr>
                                        <p:cTn id="118" dur="500"/>
                                        <p:tgtEl>
                                          <p:spTgt spid="39"/>
                                        </p:tgtEl>
                                      </p:cBhvr>
                                    </p:animEffect>
                                  </p:childTnLst>
                                </p:cTn>
                              </p:par>
                              <p:par>
                                <p:cTn id="119" presetID="16" presetClass="entr" presetSubtype="21" fill="hold" grpId="0" nodeType="withEffect">
                                  <p:stCondLst>
                                    <p:cond delay="0"/>
                                  </p:stCondLst>
                                  <p:childTnLst>
                                    <p:set>
                                      <p:cBhvr>
                                        <p:cTn id="120" dur="1" fill="hold">
                                          <p:stCondLst>
                                            <p:cond delay="0"/>
                                          </p:stCondLst>
                                        </p:cTn>
                                        <p:tgtEl>
                                          <p:spTgt spid="45"/>
                                        </p:tgtEl>
                                        <p:attrNameLst>
                                          <p:attrName>style.visibility</p:attrName>
                                        </p:attrNameLst>
                                      </p:cBhvr>
                                      <p:to>
                                        <p:strVal val="visible"/>
                                      </p:to>
                                    </p:set>
                                    <p:animEffect transition="in" filter="barn(inVertical)">
                                      <p:cBhvr>
                                        <p:cTn id="121" dur="500"/>
                                        <p:tgtEl>
                                          <p:spTgt spid="45"/>
                                        </p:tgtEl>
                                      </p:cBhvr>
                                    </p:animEffect>
                                  </p:childTnLst>
                                </p:cTn>
                              </p:par>
                            </p:childTnLst>
                          </p:cTn>
                        </p:par>
                      </p:childTnLst>
                    </p:cTn>
                  </p:par>
                  <p:par>
                    <p:cTn id="122" fill="hold">
                      <p:stCondLst>
                        <p:cond delay="indefinite"/>
                      </p:stCondLst>
                      <p:childTnLst>
                        <p:par>
                          <p:cTn id="123" fill="hold">
                            <p:stCondLst>
                              <p:cond delay="0"/>
                            </p:stCondLst>
                            <p:childTnLst>
                              <p:par>
                                <p:cTn id="124" presetID="47" presetClass="entr" presetSubtype="0" fill="hold" grpId="0" nodeType="clickEffect">
                                  <p:stCondLst>
                                    <p:cond delay="0"/>
                                  </p:stCondLst>
                                  <p:childTnLst>
                                    <p:set>
                                      <p:cBhvr>
                                        <p:cTn id="125" dur="1" fill="hold">
                                          <p:stCondLst>
                                            <p:cond delay="0"/>
                                          </p:stCondLst>
                                        </p:cTn>
                                        <p:tgtEl>
                                          <p:spTgt spid="47"/>
                                        </p:tgtEl>
                                        <p:attrNameLst>
                                          <p:attrName>style.visibility</p:attrName>
                                        </p:attrNameLst>
                                      </p:cBhvr>
                                      <p:to>
                                        <p:strVal val="visible"/>
                                      </p:to>
                                    </p:set>
                                    <p:animEffect transition="in" filter="fade">
                                      <p:cBhvr>
                                        <p:cTn id="126" dur="1000"/>
                                        <p:tgtEl>
                                          <p:spTgt spid="47"/>
                                        </p:tgtEl>
                                      </p:cBhvr>
                                    </p:animEffect>
                                    <p:anim calcmode="lin" valueType="num">
                                      <p:cBhvr>
                                        <p:cTn id="127" dur="1000" fill="hold"/>
                                        <p:tgtEl>
                                          <p:spTgt spid="47"/>
                                        </p:tgtEl>
                                        <p:attrNameLst>
                                          <p:attrName>ppt_x</p:attrName>
                                        </p:attrNameLst>
                                      </p:cBhvr>
                                      <p:tavLst>
                                        <p:tav tm="0">
                                          <p:val>
                                            <p:strVal val="#ppt_x"/>
                                          </p:val>
                                        </p:tav>
                                        <p:tav tm="100000">
                                          <p:val>
                                            <p:strVal val="#ppt_x"/>
                                          </p:val>
                                        </p:tav>
                                      </p:tavLst>
                                    </p:anim>
                                    <p:anim calcmode="lin" valueType="num">
                                      <p:cBhvr>
                                        <p:cTn id="128"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129" fill="hold">
                      <p:stCondLst>
                        <p:cond delay="indefinite"/>
                      </p:stCondLst>
                      <p:childTnLst>
                        <p:par>
                          <p:cTn id="130" fill="hold">
                            <p:stCondLst>
                              <p:cond delay="0"/>
                            </p:stCondLst>
                            <p:childTnLst>
                              <p:par>
                                <p:cTn id="131" presetID="16" presetClass="entr" presetSubtype="21" fill="hold" grpId="0" nodeType="clickEffect">
                                  <p:stCondLst>
                                    <p:cond delay="0"/>
                                  </p:stCondLst>
                                  <p:childTnLst>
                                    <p:set>
                                      <p:cBhvr>
                                        <p:cTn id="132" dur="1" fill="hold">
                                          <p:stCondLst>
                                            <p:cond delay="0"/>
                                          </p:stCondLst>
                                        </p:cTn>
                                        <p:tgtEl>
                                          <p:spTgt spid="35"/>
                                        </p:tgtEl>
                                        <p:attrNameLst>
                                          <p:attrName>style.visibility</p:attrName>
                                        </p:attrNameLst>
                                      </p:cBhvr>
                                      <p:to>
                                        <p:strVal val="visible"/>
                                      </p:to>
                                    </p:set>
                                    <p:animEffect transition="in" filter="barn(inVertical)">
                                      <p:cBhvr>
                                        <p:cTn id="133" dur="500"/>
                                        <p:tgtEl>
                                          <p:spTgt spid="35"/>
                                        </p:tgtEl>
                                      </p:cBhvr>
                                    </p:animEffect>
                                  </p:childTnLst>
                                </p:cTn>
                              </p:par>
                              <p:par>
                                <p:cTn id="134" presetID="16" presetClass="entr" presetSubtype="21" fill="hold" grpId="0" nodeType="withEffect">
                                  <p:stCondLst>
                                    <p:cond delay="0"/>
                                  </p:stCondLst>
                                  <p:childTnLst>
                                    <p:set>
                                      <p:cBhvr>
                                        <p:cTn id="135" dur="1" fill="hold">
                                          <p:stCondLst>
                                            <p:cond delay="0"/>
                                          </p:stCondLst>
                                        </p:cTn>
                                        <p:tgtEl>
                                          <p:spTgt spid="44"/>
                                        </p:tgtEl>
                                        <p:attrNameLst>
                                          <p:attrName>style.visibility</p:attrName>
                                        </p:attrNameLst>
                                      </p:cBhvr>
                                      <p:to>
                                        <p:strVal val="visible"/>
                                      </p:to>
                                    </p:set>
                                    <p:animEffect transition="in" filter="barn(inVertical)">
                                      <p:cBhvr>
                                        <p:cTn id="136" dur="500"/>
                                        <p:tgtEl>
                                          <p:spTgt spid="44"/>
                                        </p:tgtEl>
                                      </p:cBhvr>
                                    </p:animEffect>
                                  </p:childTnLst>
                                </p:cTn>
                              </p:par>
                              <p:par>
                                <p:cTn id="137" presetID="16" presetClass="entr" presetSubtype="21" fill="hold" grpId="0" nodeType="withEffect">
                                  <p:stCondLst>
                                    <p:cond delay="0"/>
                                  </p:stCondLst>
                                  <p:childTnLst>
                                    <p:set>
                                      <p:cBhvr>
                                        <p:cTn id="138" dur="1" fill="hold">
                                          <p:stCondLst>
                                            <p:cond delay="0"/>
                                          </p:stCondLst>
                                        </p:cTn>
                                        <p:tgtEl>
                                          <p:spTgt spid="46"/>
                                        </p:tgtEl>
                                        <p:attrNameLst>
                                          <p:attrName>style.visibility</p:attrName>
                                        </p:attrNameLst>
                                      </p:cBhvr>
                                      <p:to>
                                        <p:strVal val="visible"/>
                                      </p:to>
                                    </p:set>
                                    <p:animEffect transition="in" filter="barn(inVertical)">
                                      <p:cBhvr>
                                        <p:cTn id="139" dur="500"/>
                                        <p:tgtEl>
                                          <p:spTgt spid="46"/>
                                        </p:tgtEl>
                                      </p:cBhvr>
                                    </p:animEffect>
                                  </p:childTnLst>
                                </p:cTn>
                              </p:par>
                              <p:par>
                                <p:cTn id="140" presetID="16" presetClass="entr" presetSubtype="21" fill="hold" grpId="0" nodeType="withEffect">
                                  <p:stCondLst>
                                    <p:cond delay="0"/>
                                  </p:stCondLst>
                                  <p:childTnLst>
                                    <p:set>
                                      <p:cBhvr>
                                        <p:cTn id="141" dur="1" fill="hold">
                                          <p:stCondLst>
                                            <p:cond delay="0"/>
                                          </p:stCondLst>
                                        </p:cTn>
                                        <p:tgtEl>
                                          <p:spTgt spid="48"/>
                                        </p:tgtEl>
                                        <p:attrNameLst>
                                          <p:attrName>style.visibility</p:attrName>
                                        </p:attrNameLst>
                                      </p:cBhvr>
                                      <p:to>
                                        <p:strVal val="visible"/>
                                      </p:to>
                                    </p:set>
                                    <p:animEffect transition="in" filter="barn(inVertical)">
                                      <p:cBhvr>
                                        <p:cTn id="142" dur="500"/>
                                        <p:tgtEl>
                                          <p:spTgt spid="48"/>
                                        </p:tgtEl>
                                      </p:cBhvr>
                                    </p:animEffect>
                                  </p:childTnLst>
                                </p:cTn>
                              </p:par>
                              <p:par>
                                <p:cTn id="143" presetID="16" presetClass="entr" presetSubtype="21" fill="hold" grpId="0" nodeType="withEffect">
                                  <p:stCondLst>
                                    <p:cond delay="0"/>
                                  </p:stCondLst>
                                  <p:childTnLst>
                                    <p:set>
                                      <p:cBhvr>
                                        <p:cTn id="144" dur="1" fill="hold">
                                          <p:stCondLst>
                                            <p:cond delay="0"/>
                                          </p:stCondLst>
                                        </p:cTn>
                                        <p:tgtEl>
                                          <p:spTgt spid="49"/>
                                        </p:tgtEl>
                                        <p:attrNameLst>
                                          <p:attrName>style.visibility</p:attrName>
                                        </p:attrNameLst>
                                      </p:cBhvr>
                                      <p:to>
                                        <p:strVal val="visible"/>
                                      </p:to>
                                    </p:set>
                                    <p:animEffect transition="in" filter="barn(inVertical)">
                                      <p:cBhvr>
                                        <p:cTn id="145" dur="500"/>
                                        <p:tgtEl>
                                          <p:spTgt spid="49"/>
                                        </p:tgtEl>
                                      </p:cBhvr>
                                    </p:animEffect>
                                  </p:childTnLst>
                                </p:cTn>
                              </p:par>
                              <p:par>
                                <p:cTn id="146" presetID="16" presetClass="entr" presetSubtype="21" fill="hold" grpId="0" nodeType="withEffect">
                                  <p:stCondLst>
                                    <p:cond delay="0"/>
                                  </p:stCondLst>
                                  <p:childTnLst>
                                    <p:set>
                                      <p:cBhvr>
                                        <p:cTn id="147" dur="1" fill="hold">
                                          <p:stCondLst>
                                            <p:cond delay="0"/>
                                          </p:stCondLst>
                                        </p:cTn>
                                        <p:tgtEl>
                                          <p:spTgt spid="55"/>
                                        </p:tgtEl>
                                        <p:attrNameLst>
                                          <p:attrName>style.visibility</p:attrName>
                                        </p:attrNameLst>
                                      </p:cBhvr>
                                      <p:to>
                                        <p:strVal val="visible"/>
                                      </p:to>
                                    </p:set>
                                    <p:animEffect transition="in" filter="barn(inVertical)">
                                      <p:cBhvr>
                                        <p:cTn id="148" dur="500"/>
                                        <p:tgtEl>
                                          <p:spTgt spid="55"/>
                                        </p:tgtEl>
                                      </p:cBhvr>
                                    </p:animEffect>
                                  </p:childTnLst>
                                </p:cTn>
                              </p:par>
                              <p:par>
                                <p:cTn id="149" presetID="16" presetClass="entr" presetSubtype="21" fill="hold" grpId="0" nodeType="withEffect">
                                  <p:stCondLst>
                                    <p:cond delay="0"/>
                                  </p:stCondLst>
                                  <p:childTnLst>
                                    <p:set>
                                      <p:cBhvr>
                                        <p:cTn id="150" dur="1" fill="hold">
                                          <p:stCondLst>
                                            <p:cond delay="0"/>
                                          </p:stCondLst>
                                        </p:cTn>
                                        <p:tgtEl>
                                          <p:spTgt spid="57"/>
                                        </p:tgtEl>
                                        <p:attrNameLst>
                                          <p:attrName>style.visibility</p:attrName>
                                        </p:attrNameLst>
                                      </p:cBhvr>
                                      <p:to>
                                        <p:strVal val="visible"/>
                                      </p:to>
                                    </p:set>
                                    <p:animEffect transition="in" filter="barn(inVertical)">
                                      <p:cBhvr>
                                        <p:cTn id="151" dur="500"/>
                                        <p:tgtEl>
                                          <p:spTgt spid="57"/>
                                        </p:tgtEl>
                                      </p:cBhvr>
                                    </p:animEffect>
                                  </p:childTnLst>
                                </p:cTn>
                              </p:par>
                            </p:childTnLst>
                          </p:cTn>
                        </p:par>
                      </p:childTnLst>
                    </p:cTn>
                  </p:par>
                  <p:par>
                    <p:cTn id="152" fill="hold">
                      <p:stCondLst>
                        <p:cond delay="indefinite"/>
                      </p:stCondLst>
                      <p:childTnLst>
                        <p:par>
                          <p:cTn id="153" fill="hold">
                            <p:stCondLst>
                              <p:cond delay="0"/>
                            </p:stCondLst>
                            <p:childTnLst>
                              <p:par>
                                <p:cTn id="154" presetID="16" presetClass="entr" presetSubtype="21" fill="hold" grpId="0" nodeType="clickEffect">
                                  <p:stCondLst>
                                    <p:cond delay="0"/>
                                  </p:stCondLst>
                                  <p:childTnLst>
                                    <p:set>
                                      <p:cBhvr>
                                        <p:cTn id="155" dur="1" fill="hold">
                                          <p:stCondLst>
                                            <p:cond delay="0"/>
                                          </p:stCondLst>
                                        </p:cTn>
                                        <p:tgtEl>
                                          <p:spTgt spid="50"/>
                                        </p:tgtEl>
                                        <p:attrNameLst>
                                          <p:attrName>style.visibility</p:attrName>
                                        </p:attrNameLst>
                                      </p:cBhvr>
                                      <p:to>
                                        <p:strVal val="visible"/>
                                      </p:to>
                                    </p:set>
                                    <p:animEffect transition="in" filter="barn(inVertical)">
                                      <p:cBhvr>
                                        <p:cTn id="156" dur="500"/>
                                        <p:tgtEl>
                                          <p:spTgt spid="50"/>
                                        </p:tgtEl>
                                      </p:cBhvr>
                                    </p:animEffect>
                                  </p:childTnLst>
                                </p:cTn>
                              </p:par>
                              <p:par>
                                <p:cTn id="157" presetID="16" presetClass="entr" presetSubtype="21" fill="hold" grpId="0" nodeType="withEffect">
                                  <p:stCondLst>
                                    <p:cond delay="0"/>
                                  </p:stCondLst>
                                  <p:childTnLst>
                                    <p:set>
                                      <p:cBhvr>
                                        <p:cTn id="158" dur="1" fill="hold">
                                          <p:stCondLst>
                                            <p:cond delay="0"/>
                                          </p:stCondLst>
                                        </p:cTn>
                                        <p:tgtEl>
                                          <p:spTgt spid="51"/>
                                        </p:tgtEl>
                                        <p:attrNameLst>
                                          <p:attrName>style.visibility</p:attrName>
                                        </p:attrNameLst>
                                      </p:cBhvr>
                                      <p:to>
                                        <p:strVal val="visible"/>
                                      </p:to>
                                    </p:set>
                                    <p:animEffect transition="in" filter="barn(inVertical)">
                                      <p:cBhvr>
                                        <p:cTn id="159" dur="500"/>
                                        <p:tgtEl>
                                          <p:spTgt spid="51"/>
                                        </p:tgtEl>
                                      </p:cBhvr>
                                    </p:animEffect>
                                  </p:childTnLst>
                                </p:cTn>
                              </p:par>
                              <p:par>
                                <p:cTn id="160" presetID="16" presetClass="entr" presetSubtype="21" fill="hold" grpId="0" nodeType="withEffect">
                                  <p:stCondLst>
                                    <p:cond delay="0"/>
                                  </p:stCondLst>
                                  <p:childTnLst>
                                    <p:set>
                                      <p:cBhvr>
                                        <p:cTn id="161" dur="1" fill="hold">
                                          <p:stCondLst>
                                            <p:cond delay="0"/>
                                          </p:stCondLst>
                                        </p:cTn>
                                        <p:tgtEl>
                                          <p:spTgt spid="52"/>
                                        </p:tgtEl>
                                        <p:attrNameLst>
                                          <p:attrName>style.visibility</p:attrName>
                                        </p:attrNameLst>
                                      </p:cBhvr>
                                      <p:to>
                                        <p:strVal val="visible"/>
                                      </p:to>
                                    </p:set>
                                    <p:animEffect transition="in" filter="barn(inVertical)">
                                      <p:cBhvr>
                                        <p:cTn id="162" dur="500"/>
                                        <p:tgtEl>
                                          <p:spTgt spid="52"/>
                                        </p:tgtEl>
                                      </p:cBhvr>
                                    </p:animEffect>
                                  </p:childTnLst>
                                </p:cTn>
                              </p:par>
                              <p:par>
                                <p:cTn id="163" presetID="16" presetClass="entr" presetSubtype="21" fill="hold" grpId="0" nodeType="withEffect">
                                  <p:stCondLst>
                                    <p:cond delay="0"/>
                                  </p:stCondLst>
                                  <p:childTnLst>
                                    <p:set>
                                      <p:cBhvr>
                                        <p:cTn id="164" dur="1" fill="hold">
                                          <p:stCondLst>
                                            <p:cond delay="0"/>
                                          </p:stCondLst>
                                        </p:cTn>
                                        <p:tgtEl>
                                          <p:spTgt spid="53"/>
                                        </p:tgtEl>
                                        <p:attrNameLst>
                                          <p:attrName>style.visibility</p:attrName>
                                        </p:attrNameLst>
                                      </p:cBhvr>
                                      <p:to>
                                        <p:strVal val="visible"/>
                                      </p:to>
                                    </p:set>
                                    <p:animEffect transition="in" filter="barn(inVertical)">
                                      <p:cBhvr>
                                        <p:cTn id="165" dur="500"/>
                                        <p:tgtEl>
                                          <p:spTgt spid="53"/>
                                        </p:tgtEl>
                                      </p:cBhvr>
                                    </p:animEffect>
                                  </p:childTnLst>
                                </p:cTn>
                              </p:par>
                              <p:par>
                                <p:cTn id="166" presetID="16" presetClass="entr" presetSubtype="21" fill="hold" grpId="0" nodeType="withEffect">
                                  <p:stCondLst>
                                    <p:cond delay="0"/>
                                  </p:stCondLst>
                                  <p:childTnLst>
                                    <p:set>
                                      <p:cBhvr>
                                        <p:cTn id="167" dur="1" fill="hold">
                                          <p:stCondLst>
                                            <p:cond delay="0"/>
                                          </p:stCondLst>
                                        </p:cTn>
                                        <p:tgtEl>
                                          <p:spTgt spid="54"/>
                                        </p:tgtEl>
                                        <p:attrNameLst>
                                          <p:attrName>style.visibility</p:attrName>
                                        </p:attrNameLst>
                                      </p:cBhvr>
                                      <p:to>
                                        <p:strVal val="visible"/>
                                      </p:to>
                                    </p:set>
                                    <p:animEffect transition="in" filter="barn(inVertical)">
                                      <p:cBhvr>
                                        <p:cTn id="168" dur="500"/>
                                        <p:tgtEl>
                                          <p:spTgt spid="54"/>
                                        </p:tgtEl>
                                      </p:cBhvr>
                                    </p:animEffect>
                                  </p:childTnLst>
                                </p:cTn>
                              </p:par>
                              <p:par>
                                <p:cTn id="169" presetID="16" presetClass="entr" presetSubtype="21" fill="hold" grpId="0" nodeType="withEffect">
                                  <p:stCondLst>
                                    <p:cond delay="0"/>
                                  </p:stCondLst>
                                  <p:childTnLst>
                                    <p:set>
                                      <p:cBhvr>
                                        <p:cTn id="170" dur="1" fill="hold">
                                          <p:stCondLst>
                                            <p:cond delay="0"/>
                                          </p:stCondLst>
                                        </p:cTn>
                                        <p:tgtEl>
                                          <p:spTgt spid="56"/>
                                        </p:tgtEl>
                                        <p:attrNameLst>
                                          <p:attrName>style.visibility</p:attrName>
                                        </p:attrNameLst>
                                      </p:cBhvr>
                                      <p:to>
                                        <p:strVal val="visible"/>
                                      </p:to>
                                    </p:set>
                                    <p:animEffect transition="in" filter="barn(inVertical)">
                                      <p:cBhvr>
                                        <p:cTn id="171" dur="500"/>
                                        <p:tgtEl>
                                          <p:spTgt spid="56"/>
                                        </p:tgtEl>
                                      </p:cBhvr>
                                    </p:animEffect>
                                  </p:childTnLst>
                                </p:cTn>
                              </p:par>
                              <p:par>
                                <p:cTn id="172" presetID="16" presetClass="entr" presetSubtype="21" fill="hold" grpId="0" nodeType="withEffect">
                                  <p:stCondLst>
                                    <p:cond delay="0"/>
                                  </p:stCondLst>
                                  <p:childTnLst>
                                    <p:set>
                                      <p:cBhvr>
                                        <p:cTn id="173" dur="1" fill="hold">
                                          <p:stCondLst>
                                            <p:cond delay="0"/>
                                          </p:stCondLst>
                                        </p:cTn>
                                        <p:tgtEl>
                                          <p:spTgt spid="58"/>
                                        </p:tgtEl>
                                        <p:attrNameLst>
                                          <p:attrName>style.visibility</p:attrName>
                                        </p:attrNameLst>
                                      </p:cBhvr>
                                      <p:to>
                                        <p:strVal val="visible"/>
                                      </p:to>
                                    </p:set>
                                    <p:animEffect transition="in" filter="barn(inVertical)">
                                      <p:cBhvr>
                                        <p:cTn id="174"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p:bldP spid="27" grpId="0"/>
      <p:bldP spid="28" grpId="0"/>
      <p:bldP spid="29" grpId="0"/>
      <p:bldP spid="30" grpId="0"/>
      <p:bldP spid="31" grpId="0"/>
      <p:bldP spid="32" grpId="0"/>
      <p:bldP spid="33" grpId="0"/>
      <p:bldP spid="4" grpId="0" animBg="1"/>
      <p:bldP spid="36" grpId="0" animBg="1"/>
      <p:bldP spid="37" grpId="0" animBg="1"/>
      <p:bldP spid="38" grpId="0" animBg="1"/>
      <p:bldP spid="39" grpId="0" animBg="1"/>
      <p:bldP spid="45" grpId="0"/>
      <p:bldP spid="47" grpId="0"/>
      <p:bldP spid="35" grpId="0" animBg="1"/>
      <p:bldP spid="44" grpId="0" animBg="1"/>
      <p:bldP spid="46" grpId="0" animBg="1"/>
      <p:bldP spid="48" grpId="0" animBg="1"/>
      <p:bldP spid="49" grpId="0" animBg="1"/>
      <p:bldP spid="50" grpId="0" animBg="1"/>
      <p:bldP spid="51" grpId="0" animBg="1"/>
      <p:bldP spid="52" grpId="0" animBg="1"/>
      <p:bldP spid="53" grpId="0" animBg="1"/>
      <p:bldP spid="54" grpId="0" animBg="1"/>
      <p:bldP spid="55" grpId="0"/>
      <p:bldP spid="56" grpId="0"/>
      <p:bldP spid="57" grpId="0"/>
      <p:bldP spid="5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02">
          <a:extLst>
            <a:ext uri="{FF2B5EF4-FFF2-40B4-BE49-F238E27FC236}">
              <a16:creationId xmlns:a16="http://schemas.microsoft.com/office/drawing/2014/main" id="{26D709AE-2996-0E05-B755-F703300F5DCA}"/>
            </a:ext>
          </a:extLst>
        </p:cNvPr>
        <p:cNvGrpSpPr/>
        <p:nvPr/>
      </p:nvGrpSpPr>
      <p:grpSpPr>
        <a:xfrm>
          <a:off x="0" y="0"/>
          <a:ext cx="0" cy="0"/>
          <a:chOff x="0" y="0"/>
          <a:chExt cx="0" cy="0"/>
        </a:xfrm>
      </p:grpSpPr>
      <p:sp>
        <p:nvSpPr>
          <p:cNvPr id="1803" name="Google Shape;1803;p46">
            <a:extLst>
              <a:ext uri="{FF2B5EF4-FFF2-40B4-BE49-F238E27FC236}">
                <a16:creationId xmlns:a16="http://schemas.microsoft.com/office/drawing/2014/main" id="{7065A2BF-24AA-4471-0C60-DE8337E4E7F7}"/>
              </a:ext>
            </a:extLst>
          </p:cNvPr>
          <p:cNvSpPr txBox="1">
            <a:spLocks noGrp="1"/>
          </p:cNvSpPr>
          <p:nvPr>
            <p:ph type="title"/>
          </p:nvPr>
        </p:nvSpPr>
        <p:spPr>
          <a:xfrm>
            <a:off x="2588127" y="21390"/>
            <a:ext cx="7160968" cy="663073"/>
          </a:xfrm>
          <a:prstGeom prst="rect">
            <a:avLst/>
          </a:prstGeom>
          <a:solidFill>
            <a:schemeClr val="bg1"/>
          </a:solidFill>
        </p:spPr>
        <p:txBody>
          <a:bodyPr spcFirstLastPara="1" wrap="square" lIns="121900" tIns="121900" rIns="121900" bIns="121900" anchor="t" anchorCtr="0">
            <a:noAutofit/>
          </a:bodyPr>
          <a:lstStyle/>
          <a:p>
            <a:endParaRPr sz="3733" dirty="0">
              <a:solidFill>
                <a:schemeClr val="bg1"/>
              </a:solidFill>
              <a:latin typeface="Times New Roman" panose="02020603050405020304" pitchFamily="18" charset="0"/>
              <a:cs typeface="Times New Roman" panose="02020603050405020304" pitchFamily="18" charset="0"/>
            </a:endParaRPr>
          </a:p>
        </p:txBody>
      </p:sp>
      <p:pic>
        <p:nvPicPr>
          <p:cNvPr id="18" name="Google Shape;187;p33">
            <a:extLst>
              <a:ext uri="{FF2B5EF4-FFF2-40B4-BE49-F238E27FC236}">
                <a16:creationId xmlns:a16="http://schemas.microsoft.com/office/drawing/2014/main" id="{B3751470-3ED6-C307-4FCE-E568192DCA52}"/>
              </a:ext>
            </a:extLst>
          </p:cNvPr>
          <p:cNvPicPr preferRelativeResize="0"/>
          <p:nvPr/>
        </p:nvPicPr>
        <p:blipFill>
          <a:blip r:embed="rId3">
            <a:alphaModFix/>
          </a:blip>
          <a:stretch>
            <a:fillRect/>
          </a:stretch>
        </p:blipFill>
        <p:spPr>
          <a:xfrm rot="-7338489">
            <a:off x="2293644" y="17977"/>
            <a:ext cx="1207480" cy="1008567"/>
          </a:xfrm>
          <a:prstGeom prst="rect">
            <a:avLst/>
          </a:prstGeom>
          <a:noFill/>
          <a:ln>
            <a:noFill/>
          </a:ln>
        </p:spPr>
      </p:pic>
      <p:sp>
        <p:nvSpPr>
          <p:cNvPr id="21" name="TextBox 20">
            <a:extLst>
              <a:ext uri="{FF2B5EF4-FFF2-40B4-BE49-F238E27FC236}">
                <a16:creationId xmlns:a16="http://schemas.microsoft.com/office/drawing/2014/main" id="{1E8759F2-CA55-921D-FFDD-96A51ABB5CAD}"/>
              </a:ext>
            </a:extLst>
          </p:cNvPr>
          <p:cNvSpPr txBox="1"/>
          <p:nvPr/>
        </p:nvSpPr>
        <p:spPr>
          <a:xfrm>
            <a:off x="4996543" y="49463"/>
            <a:ext cx="5890698" cy="666786"/>
          </a:xfrm>
          <a:prstGeom prst="rect">
            <a:avLst/>
          </a:prstGeom>
          <a:noFill/>
        </p:spPr>
        <p:txBody>
          <a:bodyPr wrap="square">
            <a:spAutoFit/>
          </a:bodyPr>
          <a:lstStyle/>
          <a:p>
            <a:pPr defTabSz="1219170">
              <a:buClr>
                <a:srgbClr val="000000"/>
              </a:buClr>
            </a:pPr>
            <a:r>
              <a:rPr lang="en" sz="3733" b="1" kern="0" dirty="0">
                <a:solidFill>
                  <a:srgbClr val="0B2036"/>
                </a:solidFill>
                <a:latin typeface="Times New Roman" panose="02020603050405020304" pitchFamily="18" charset="0"/>
                <a:cs typeface="Times New Roman" panose="02020603050405020304" pitchFamily="18" charset="0"/>
                <a:sym typeface="League Spartan"/>
              </a:rPr>
              <a:t>CÂU 1</a:t>
            </a:r>
            <a:endParaRPr lang="en-SG" sz="1867" kern="0" dirty="0">
              <a:solidFill>
                <a:srgbClr val="000000"/>
              </a:solidFill>
              <a:latin typeface="Arial"/>
              <a:cs typeface="Arial"/>
              <a:sym typeface="Arial"/>
            </a:endParaRPr>
          </a:p>
        </p:txBody>
      </p:sp>
      <p:grpSp>
        <p:nvGrpSpPr>
          <p:cNvPr id="2" name="组合 24">
            <a:extLst>
              <a:ext uri="{FF2B5EF4-FFF2-40B4-BE49-F238E27FC236}">
                <a16:creationId xmlns:a16="http://schemas.microsoft.com/office/drawing/2014/main" id="{2BCA6A48-28CA-90F2-FF98-7E8F2141985E}"/>
              </a:ext>
            </a:extLst>
          </p:cNvPr>
          <p:cNvGrpSpPr/>
          <p:nvPr/>
        </p:nvGrpSpPr>
        <p:grpSpPr>
          <a:xfrm>
            <a:off x="216062" y="1580987"/>
            <a:ext cx="3624892" cy="4376484"/>
            <a:chOff x="875285" y="2241320"/>
            <a:chExt cx="3001788" cy="3258614"/>
          </a:xfrm>
        </p:grpSpPr>
        <p:sp>
          <p:nvSpPr>
            <p:cNvPr id="3" name="卷形: 垂直 2">
              <a:extLst>
                <a:ext uri="{FF2B5EF4-FFF2-40B4-BE49-F238E27FC236}">
                  <a16:creationId xmlns:a16="http://schemas.microsoft.com/office/drawing/2014/main" id="{F1A2A17F-2754-EFE5-4FA4-224ADFD8E07B}"/>
                </a:ext>
              </a:extLst>
            </p:cNvPr>
            <p:cNvSpPr/>
            <p:nvPr/>
          </p:nvSpPr>
          <p:spPr>
            <a:xfrm>
              <a:off x="875285" y="2241320"/>
              <a:ext cx="3001788" cy="3258614"/>
            </a:xfrm>
            <a:prstGeom prst="verticalScroll">
              <a:avLst/>
            </a:prstGeom>
            <a:solidFill>
              <a:srgbClr val="FEA498"/>
            </a:solidFill>
            <a:ln w="12700" cap="flat" cmpd="sng" algn="ctr">
              <a:solidFill>
                <a:sysClr val="window" lastClr="FFFFFF"/>
              </a:solidFill>
              <a:prstDash val="solid"/>
              <a:miter lim="800000"/>
            </a:ln>
            <a:effectLst/>
          </p:spPr>
          <p:txBody>
            <a:bodyPr rtlCol="0" anchor="ctr"/>
            <a:lstStyle/>
            <a:p>
              <a:pPr algn="ctr" defTabSz="914377">
                <a:defRPr/>
              </a:pPr>
              <a:endParaRPr lang="zh-CN" altLang="en-US" sz="400000" b="1" kern="0" dirty="0">
                <a:solidFill>
                  <a:srgbClr val="FFFCEC">
                    <a:lumMod val="10000"/>
                  </a:srgbClr>
                </a:solidFill>
                <a:latin typeface="+mj-lt"/>
                <a:ea typeface="宋体" panose="02010600030101010101" pitchFamily="2" charset="-122"/>
                <a:cs typeface="Times New Roman" panose="02020603050405020304" pitchFamily="18" charset="0"/>
                <a:sym typeface="Arial"/>
              </a:endParaRPr>
            </a:p>
          </p:txBody>
        </p:sp>
        <p:sp>
          <p:nvSpPr>
            <p:cNvPr id="4" name="文本框 43">
              <a:extLst>
                <a:ext uri="{FF2B5EF4-FFF2-40B4-BE49-F238E27FC236}">
                  <a16:creationId xmlns:a16="http://schemas.microsoft.com/office/drawing/2014/main" id="{8C515F6C-56DE-D49C-B7F7-5F2CD889FE28}"/>
                </a:ext>
              </a:extLst>
            </p:cNvPr>
            <p:cNvSpPr txBox="1"/>
            <p:nvPr/>
          </p:nvSpPr>
          <p:spPr>
            <a:xfrm>
              <a:off x="1336572" y="2620076"/>
              <a:ext cx="2129187" cy="1077063"/>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9170">
                <a:spcAft>
                  <a:spcPts val="1067"/>
                </a:spcAft>
                <a:buClr>
                  <a:srgbClr val="000000"/>
                </a:buClr>
              </a:pPr>
              <a:r>
                <a:rPr lang="vi-VN" sz="4400" b="1" dirty="0">
                  <a:solidFill>
                    <a:srgbClr val="000000"/>
                  </a:solidFill>
                  <a:effectLst/>
                  <a:latin typeface="+mj-lt"/>
                  <a:ea typeface="Times New Roman" panose="02020603050405020304" pitchFamily="18" charset="0"/>
                </a:rPr>
                <a:t>Người kể chuyện </a:t>
              </a:r>
              <a:endParaRPr lang="en-SG" sz="9600" b="1" dirty="0">
                <a:solidFill>
                  <a:srgbClr val="553030">
                    <a:lumMod val="50000"/>
                  </a:srgbClr>
                </a:solidFill>
                <a:latin typeface="+mj-lt"/>
                <a:ea typeface="Calibri" panose="020F0502020204030204" pitchFamily="34" charset="0"/>
                <a:cs typeface="Times New Roman" panose="02020603050405020304" pitchFamily="18" charset="0"/>
                <a:sym typeface="Arial"/>
              </a:endParaRPr>
            </a:p>
          </p:txBody>
        </p:sp>
      </p:grpSp>
      <p:sp>
        <p:nvSpPr>
          <p:cNvPr id="5" name="思想气泡: 云 25">
            <a:extLst>
              <a:ext uri="{FF2B5EF4-FFF2-40B4-BE49-F238E27FC236}">
                <a16:creationId xmlns:a16="http://schemas.microsoft.com/office/drawing/2014/main" id="{883DB21C-9C6D-64E6-A1FB-76B1E77FD67F}"/>
              </a:ext>
            </a:extLst>
          </p:cNvPr>
          <p:cNvSpPr/>
          <p:nvPr/>
        </p:nvSpPr>
        <p:spPr>
          <a:xfrm>
            <a:off x="5025620" y="1218835"/>
            <a:ext cx="5822067" cy="4510635"/>
          </a:xfrm>
          <a:prstGeom prst="cloudCallout">
            <a:avLst>
              <a:gd name="adj1" fmla="val 53366"/>
              <a:gd name="adj2" fmla="val 48887"/>
            </a:avLst>
          </a:prstGeom>
          <a:solidFill>
            <a:srgbClr val="A5A5A5">
              <a:lumMod val="20000"/>
              <a:lumOff val="80000"/>
            </a:srgbClr>
          </a:solidFill>
          <a:ln w="12700" cap="flat" cmpd="sng" algn="ctr">
            <a:solidFill>
              <a:srgbClr val="FFD33C"/>
            </a:solidFill>
            <a:prstDash val="solid"/>
            <a:miter lim="800000"/>
          </a:ln>
          <a:effectLst>
            <a:outerShdw blurRad="50800" dist="38100" dir="8100000" algn="tr" rotWithShape="0">
              <a:prstClr val="black">
                <a:alpha val="50000"/>
              </a:prstClr>
            </a:outerShdw>
          </a:effectLst>
        </p:spPr>
        <p:txBody>
          <a:bodyPr rtlCol="0" anchor="ctr"/>
          <a:lstStyle/>
          <a:p>
            <a:pPr algn="ctr" defTabSz="914377">
              <a:defRPr/>
            </a:pPr>
            <a:endParaRPr lang="zh-CN" altLang="en-US" sz="2000" kern="0">
              <a:solidFill>
                <a:prstClr val="white"/>
              </a:solidFill>
              <a:latin typeface="Calibri"/>
              <a:ea typeface="宋体" panose="02010600030101010101" pitchFamily="2" charset="-122"/>
              <a:cs typeface="Arial"/>
              <a:sym typeface="Arial"/>
            </a:endParaRPr>
          </a:p>
        </p:txBody>
      </p:sp>
      <p:sp>
        <p:nvSpPr>
          <p:cNvPr id="6" name="TextBox 5">
            <a:extLst>
              <a:ext uri="{FF2B5EF4-FFF2-40B4-BE49-F238E27FC236}">
                <a16:creationId xmlns:a16="http://schemas.microsoft.com/office/drawing/2014/main" id="{4367C729-73F8-2386-F37E-87B576A95D9A}"/>
              </a:ext>
            </a:extLst>
          </p:cNvPr>
          <p:cNvSpPr txBox="1"/>
          <p:nvPr/>
        </p:nvSpPr>
        <p:spPr>
          <a:xfrm>
            <a:off x="5590858" y="2151727"/>
            <a:ext cx="4691591" cy="2554545"/>
          </a:xfrm>
          <a:prstGeom prst="rect">
            <a:avLst/>
          </a:prstGeom>
          <a:noFill/>
        </p:spPr>
        <p:txBody>
          <a:bodyPr wrap="square">
            <a:spAutoFit/>
          </a:bodyPr>
          <a:lstStyle/>
          <a:p>
            <a:pPr algn="ctr"/>
            <a:r>
              <a:rPr lang="vi-VN" sz="4000" dirty="0">
                <a:latin typeface="+mj-lt"/>
              </a:rPr>
              <a:t>Giôn Oa-rân, nhân vật chính trong truyện, người bị nghi ngờ là tội phạm.</a:t>
            </a:r>
            <a:endParaRPr lang="en-SG" sz="4000" dirty="0">
              <a:latin typeface="+mj-lt"/>
            </a:endParaRPr>
          </a:p>
        </p:txBody>
      </p:sp>
      <p:grpSp>
        <p:nvGrpSpPr>
          <p:cNvPr id="32" name="Google Shape;1738;p75">
            <a:extLst>
              <a:ext uri="{FF2B5EF4-FFF2-40B4-BE49-F238E27FC236}">
                <a16:creationId xmlns:a16="http://schemas.microsoft.com/office/drawing/2014/main" id="{78EAF843-D6F6-5F58-90D4-55A12E37203E}"/>
              </a:ext>
            </a:extLst>
          </p:cNvPr>
          <p:cNvGrpSpPr/>
          <p:nvPr/>
        </p:nvGrpSpPr>
        <p:grpSpPr>
          <a:xfrm>
            <a:off x="3018502" y="2791610"/>
            <a:ext cx="2772698" cy="4376484"/>
            <a:chOff x="448300" y="3258225"/>
            <a:chExt cx="1066050" cy="1769725"/>
          </a:xfrm>
        </p:grpSpPr>
        <p:sp>
          <p:nvSpPr>
            <p:cNvPr id="33" name="Google Shape;1739;p75">
              <a:extLst>
                <a:ext uri="{FF2B5EF4-FFF2-40B4-BE49-F238E27FC236}">
                  <a16:creationId xmlns:a16="http://schemas.microsoft.com/office/drawing/2014/main" id="{FCA7E632-B028-46C5-B7CC-BC30B4401668}"/>
                </a:ext>
              </a:extLst>
            </p:cNvPr>
            <p:cNvSpPr/>
            <p:nvPr/>
          </p:nvSpPr>
          <p:spPr>
            <a:xfrm>
              <a:off x="448300" y="3258225"/>
              <a:ext cx="1066050" cy="1769725"/>
            </a:xfrm>
            <a:custGeom>
              <a:avLst/>
              <a:gdLst/>
              <a:ahLst/>
              <a:cxnLst/>
              <a:rect l="l" t="t" r="r" b="b"/>
              <a:pathLst>
                <a:path w="42642" h="70789" extrusionOk="0">
                  <a:moveTo>
                    <a:pt x="18926" y="0"/>
                  </a:moveTo>
                  <a:cubicBezTo>
                    <a:pt x="18807" y="0"/>
                    <a:pt x="18699" y="6"/>
                    <a:pt x="18605" y="18"/>
                  </a:cubicBezTo>
                  <a:cubicBezTo>
                    <a:pt x="17666" y="141"/>
                    <a:pt x="16246" y="333"/>
                    <a:pt x="15588" y="1739"/>
                  </a:cubicBezTo>
                  <a:cubicBezTo>
                    <a:pt x="15156" y="2679"/>
                    <a:pt x="14731" y="4036"/>
                    <a:pt x="14518" y="4743"/>
                  </a:cubicBezTo>
                  <a:cubicBezTo>
                    <a:pt x="14491" y="4811"/>
                    <a:pt x="14456" y="4887"/>
                    <a:pt x="14415" y="4955"/>
                  </a:cubicBezTo>
                  <a:cubicBezTo>
                    <a:pt x="14251" y="4900"/>
                    <a:pt x="14024" y="4839"/>
                    <a:pt x="13791" y="4784"/>
                  </a:cubicBezTo>
                  <a:cubicBezTo>
                    <a:pt x="13521" y="4725"/>
                    <a:pt x="13296" y="4696"/>
                    <a:pt x="13112" y="4696"/>
                  </a:cubicBezTo>
                  <a:cubicBezTo>
                    <a:pt x="12884" y="4696"/>
                    <a:pt x="12718" y="4741"/>
                    <a:pt x="12605" y="4832"/>
                  </a:cubicBezTo>
                  <a:cubicBezTo>
                    <a:pt x="12420" y="4976"/>
                    <a:pt x="12420" y="5147"/>
                    <a:pt x="12433" y="5236"/>
                  </a:cubicBezTo>
                  <a:cubicBezTo>
                    <a:pt x="12488" y="5600"/>
                    <a:pt x="12975" y="5840"/>
                    <a:pt x="13585" y="6148"/>
                  </a:cubicBezTo>
                  <a:lnTo>
                    <a:pt x="13654" y="6183"/>
                  </a:lnTo>
                  <a:cubicBezTo>
                    <a:pt x="13297" y="6855"/>
                    <a:pt x="13263" y="7369"/>
                    <a:pt x="13339" y="8487"/>
                  </a:cubicBezTo>
                  <a:cubicBezTo>
                    <a:pt x="13380" y="9097"/>
                    <a:pt x="13263" y="9330"/>
                    <a:pt x="13105" y="9625"/>
                  </a:cubicBezTo>
                  <a:cubicBezTo>
                    <a:pt x="12948" y="9927"/>
                    <a:pt x="12749" y="10304"/>
                    <a:pt x="12776" y="10976"/>
                  </a:cubicBezTo>
                  <a:cubicBezTo>
                    <a:pt x="12810" y="11648"/>
                    <a:pt x="13050" y="12115"/>
                    <a:pt x="13332" y="12423"/>
                  </a:cubicBezTo>
                  <a:cubicBezTo>
                    <a:pt x="13208" y="12629"/>
                    <a:pt x="13098" y="12848"/>
                    <a:pt x="13009" y="13033"/>
                  </a:cubicBezTo>
                  <a:cubicBezTo>
                    <a:pt x="12605" y="13068"/>
                    <a:pt x="12111" y="13280"/>
                    <a:pt x="11672" y="13466"/>
                  </a:cubicBezTo>
                  <a:cubicBezTo>
                    <a:pt x="11494" y="13548"/>
                    <a:pt x="11302" y="13623"/>
                    <a:pt x="11206" y="13658"/>
                  </a:cubicBezTo>
                  <a:cubicBezTo>
                    <a:pt x="10753" y="13795"/>
                    <a:pt x="10499" y="14131"/>
                    <a:pt x="10410" y="14487"/>
                  </a:cubicBezTo>
                  <a:lnTo>
                    <a:pt x="1591" y="14487"/>
                  </a:lnTo>
                  <a:cubicBezTo>
                    <a:pt x="1489" y="14487"/>
                    <a:pt x="1386" y="14528"/>
                    <a:pt x="1310" y="14604"/>
                  </a:cubicBezTo>
                  <a:cubicBezTo>
                    <a:pt x="1242" y="14686"/>
                    <a:pt x="1201" y="14789"/>
                    <a:pt x="1207" y="14892"/>
                  </a:cubicBezTo>
                  <a:lnTo>
                    <a:pt x="1797" y="25761"/>
                  </a:lnTo>
                  <a:cubicBezTo>
                    <a:pt x="1667" y="26276"/>
                    <a:pt x="1194" y="26797"/>
                    <a:pt x="844" y="27188"/>
                  </a:cubicBezTo>
                  <a:cubicBezTo>
                    <a:pt x="611" y="27441"/>
                    <a:pt x="426" y="27647"/>
                    <a:pt x="316" y="27853"/>
                  </a:cubicBezTo>
                  <a:cubicBezTo>
                    <a:pt x="0" y="28463"/>
                    <a:pt x="336" y="29163"/>
                    <a:pt x="611" y="29725"/>
                  </a:cubicBezTo>
                  <a:cubicBezTo>
                    <a:pt x="659" y="29828"/>
                    <a:pt x="707" y="29931"/>
                    <a:pt x="755" y="30027"/>
                  </a:cubicBezTo>
                  <a:cubicBezTo>
                    <a:pt x="830" y="30212"/>
                    <a:pt x="823" y="30411"/>
                    <a:pt x="803" y="30781"/>
                  </a:cubicBezTo>
                  <a:cubicBezTo>
                    <a:pt x="789" y="31069"/>
                    <a:pt x="775" y="31419"/>
                    <a:pt x="816" y="31837"/>
                  </a:cubicBezTo>
                  <a:cubicBezTo>
                    <a:pt x="899" y="32598"/>
                    <a:pt x="1489" y="33442"/>
                    <a:pt x="2250" y="34038"/>
                  </a:cubicBezTo>
                  <a:lnTo>
                    <a:pt x="2997" y="47767"/>
                  </a:lnTo>
                  <a:cubicBezTo>
                    <a:pt x="3004" y="47863"/>
                    <a:pt x="3038" y="47952"/>
                    <a:pt x="3107" y="48021"/>
                  </a:cubicBezTo>
                  <a:lnTo>
                    <a:pt x="6879" y="51834"/>
                  </a:lnTo>
                  <a:cubicBezTo>
                    <a:pt x="6947" y="51909"/>
                    <a:pt x="7050" y="51950"/>
                    <a:pt x="7153" y="51950"/>
                  </a:cubicBezTo>
                  <a:lnTo>
                    <a:pt x="7187" y="51950"/>
                  </a:lnTo>
                  <a:lnTo>
                    <a:pt x="9663" y="51724"/>
                  </a:lnTo>
                  <a:lnTo>
                    <a:pt x="9663" y="51724"/>
                  </a:lnTo>
                  <a:cubicBezTo>
                    <a:pt x="9649" y="52780"/>
                    <a:pt x="9649" y="53891"/>
                    <a:pt x="9697" y="54879"/>
                  </a:cubicBezTo>
                  <a:cubicBezTo>
                    <a:pt x="9697" y="54899"/>
                    <a:pt x="9697" y="54920"/>
                    <a:pt x="9697" y="54940"/>
                  </a:cubicBezTo>
                  <a:cubicBezTo>
                    <a:pt x="8483" y="55530"/>
                    <a:pt x="7400" y="56175"/>
                    <a:pt x="6680" y="56620"/>
                  </a:cubicBezTo>
                  <a:cubicBezTo>
                    <a:pt x="5500" y="57354"/>
                    <a:pt x="5349" y="58973"/>
                    <a:pt x="5343" y="59041"/>
                  </a:cubicBezTo>
                  <a:cubicBezTo>
                    <a:pt x="5329" y="59151"/>
                    <a:pt x="5370" y="59254"/>
                    <a:pt x="5439" y="59336"/>
                  </a:cubicBezTo>
                  <a:cubicBezTo>
                    <a:pt x="5514" y="59418"/>
                    <a:pt x="5617" y="59459"/>
                    <a:pt x="5727" y="59459"/>
                  </a:cubicBezTo>
                  <a:lnTo>
                    <a:pt x="8723" y="59459"/>
                  </a:lnTo>
                  <a:cubicBezTo>
                    <a:pt x="8812" y="59459"/>
                    <a:pt x="8895" y="59432"/>
                    <a:pt x="8963" y="59377"/>
                  </a:cubicBezTo>
                  <a:cubicBezTo>
                    <a:pt x="8970" y="59370"/>
                    <a:pt x="9347" y="59082"/>
                    <a:pt x="10054" y="58774"/>
                  </a:cubicBezTo>
                  <a:cubicBezTo>
                    <a:pt x="10095" y="59123"/>
                    <a:pt x="10136" y="59466"/>
                    <a:pt x="10177" y="59795"/>
                  </a:cubicBezTo>
                  <a:cubicBezTo>
                    <a:pt x="10335" y="61085"/>
                    <a:pt x="10465" y="62196"/>
                    <a:pt x="10465" y="62806"/>
                  </a:cubicBezTo>
                  <a:cubicBezTo>
                    <a:pt x="10465" y="64006"/>
                    <a:pt x="10938" y="64726"/>
                    <a:pt x="11213" y="65048"/>
                  </a:cubicBezTo>
                  <a:cubicBezTo>
                    <a:pt x="11329" y="65844"/>
                    <a:pt x="11796" y="66495"/>
                    <a:pt x="12138" y="66975"/>
                  </a:cubicBezTo>
                  <a:cubicBezTo>
                    <a:pt x="12200" y="67058"/>
                    <a:pt x="12255" y="67140"/>
                    <a:pt x="12310" y="67215"/>
                  </a:cubicBezTo>
                  <a:cubicBezTo>
                    <a:pt x="12447" y="67421"/>
                    <a:pt x="12536" y="67524"/>
                    <a:pt x="12598" y="67593"/>
                  </a:cubicBezTo>
                  <a:cubicBezTo>
                    <a:pt x="12653" y="67654"/>
                    <a:pt x="12666" y="67675"/>
                    <a:pt x="12824" y="68100"/>
                  </a:cubicBezTo>
                  <a:cubicBezTo>
                    <a:pt x="13009" y="68621"/>
                    <a:pt x="13867" y="70349"/>
                    <a:pt x="16973" y="70726"/>
                  </a:cubicBezTo>
                  <a:cubicBezTo>
                    <a:pt x="17302" y="70768"/>
                    <a:pt x="17618" y="70788"/>
                    <a:pt x="17906" y="70788"/>
                  </a:cubicBezTo>
                  <a:cubicBezTo>
                    <a:pt x="19833" y="70788"/>
                    <a:pt x="20402" y="69876"/>
                    <a:pt x="20573" y="69334"/>
                  </a:cubicBezTo>
                  <a:cubicBezTo>
                    <a:pt x="20704" y="68923"/>
                    <a:pt x="20635" y="68594"/>
                    <a:pt x="20566" y="68402"/>
                  </a:cubicBezTo>
                  <a:cubicBezTo>
                    <a:pt x="20553" y="68169"/>
                    <a:pt x="20512" y="67641"/>
                    <a:pt x="20333" y="66941"/>
                  </a:cubicBezTo>
                  <a:cubicBezTo>
                    <a:pt x="20155" y="66207"/>
                    <a:pt x="19517" y="65179"/>
                    <a:pt x="19188" y="64685"/>
                  </a:cubicBezTo>
                  <a:cubicBezTo>
                    <a:pt x="19291" y="64390"/>
                    <a:pt x="19387" y="63931"/>
                    <a:pt x="19339" y="63272"/>
                  </a:cubicBezTo>
                  <a:cubicBezTo>
                    <a:pt x="19291" y="62648"/>
                    <a:pt x="19305" y="61949"/>
                    <a:pt x="19359" y="61153"/>
                  </a:cubicBezTo>
                  <a:lnTo>
                    <a:pt x="20093" y="63142"/>
                  </a:lnTo>
                  <a:cubicBezTo>
                    <a:pt x="20141" y="63279"/>
                    <a:pt x="20265" y="63375"/>
                    <a:pt x="20409" y="63389"/>
                  </a:cubicBezTo>
                  <a:cubicBezTo>
                    <a:pt x="20964" y="63457"/>
                    <a:pt x="21506" y="63492"/>
                    <a:pt x="22007" y="63492"/>
                  </a:cubicBezTo>
                  <a:cubicBezTo>
                    <a:pt x="22877" y="63492"/>
                    <a:pt x="23357" y="63389"/>
                    <a:pt x="23378" y="63382"/>
                  </a:cubicBezTo>
                  <a:cubicBezTo>
                    <a:pt x="23549" y="63341"/>
                    <a:pt x="23680" y="63190"/>
                    <a:pt x="23680" y="63005"/>
                  </a:cubicBezTo>
                  <a:cubicBezTo>
                    <a:pt x="23680" y="60419"/>
                    <a:pt x="22384" y="58060"/>
                    <a:pt x="21794" y="57121"/>
                  </a:cubicBezTo>
                  <a:cubicBezTo>
                    <a:pt x="22185" y="57011"/>
                    <a:pt x="22589" y="56956"/>
                    <a:pt x="23001" y="56956"/>
                  </a:cubicBezTo>
                  <a:cubicBezTo>
                    <a:pt x="24619" y="56956"/>
                    <a:pt x="26005" y="57786"/>
                    <a:pt x="26450" y="58081"/>
                  </a:cubicBezTo>
                  <a:lnTo>
                    <a:pt x="26450" y="58787"/>
                  </a:lnTo>
                  <a:cubicBezTo>
                    <a:pt x="26450" y="59000"/>
                    <a:pt x="26622" y="59171"/>
                    <a:pt x="26834" y="59171"/>
                  </a:cubicBezTo>
                  <a:lnTo>
                    <a:pt x="29577" y="59171"/>
                  </a:lnTo>
                  <a:cubicBezTo>
                    <a:pt x="29584" y="59213"/>
                    <a:pt x="29591" y="59254"/>
                    <a:pt x="29591" y="59288"/>
                  </a:cubicBezTo>
                  <a:cubicBezTo>
                    <a:pt x="29810" y="60735"/>
                    <a:pt x="30119" y="61565"/>
                    <a:pt x="30297" y="61942"/>
                  </a:cubicBezTo>
                  <a:cubicBezTo>
                    <a:pt x="30195" y="62298"/>
                    <a:pt x="30023" y="63012"/>
                    <a:pt x="30023" y="63697"/>
                  </a:cubicBezTo>
                  <a:cubicBezTo>
                    <a:pt x="30023" y="64733"/>
                    <a:pt x="31573" y="65240"/>
                    <a:pt x="33932" y="65885"/>
                  </a:cubicBezTo>
                  <a:cubicBezTo>
                    <a:pt x="34350" y="66002"/>
                    <a:pt x="34721" y="66098"/>
                    <a:pt x="34961" y="66180"/>
                  </a:cubicBezTo>
                  <a:cubicBezTo>
                    <a:pt x="35269" y="66290"/>
                    <a:pt x="35386" y="66413"/>
                    <a:pt x="35591" y="66612"/>
                  </a:cubicBezTo>
                  <a:cubicBezTo>
                    <a:pt x="35982" y="67010"/>
                    <a:pt x="36476" y="67510"/>
                    <a:pt x="38170" y="67881"/>
                  </a:cubicBezTo>
                  <a:cubicBezTo>
                    <a:pt x="38787" y="68025"/>
                    <a:pt x="39363" y="68093"/>
                    <a:pt x="39864" y="68093"/>
                  </a:cubicBezTo>
                  <a:cubicBezTo>
                    <a:pt x="41407" y="68093"/>
                    <a:pt x="42051" y="67455"/>
                    <a:pt x="42319" y="67181"/>
                  </a:cubicBezTo>
                  <a:cubicBezTo>
                    <a:pt x="42586" y="66914"/>
                    <a:pt x="42641" y="66632"/>
                    <a:pt x="42641" y="66440"/>
                  </a:cubicBezTo>
                  <a:cubicBezTo>
                    <a:pt x="42634" y="66221"/>
                    <a:pt x="42559" y="66036"/>
                    <a:pt x="42477" y="65906"/>
                  </a:cubicBezTo>
                  <a:lnTo>
                    <a:pt x="42477" y="65323"/>
                  </a:lnTo>
                  <a:cubicBezTo>
                    <a:pt x="42477" y="63903"/>
                    <a:pt x="39487" y="62497"/>
                    <a:pt x="39459" y="62484"/>
                  </a:cubicBezTo>
                  <a:cubicBezTo>
                    <a:pt x="39445" y="62477"/>
                    <a:pt x="39439" y="62470"/>
                    <a:pt x="39425" y="62463"/>
                  </a:cubicBezTo>
                  <a:lnTo>
                    <a:pt x="39240" y="62319"/>
                  </a:lnTo>
                  <a:cubicBezTo>
                    <a:pt x="39178" y="62257"/>
                    <a:pt x="39116" y="62182"/>
                    <a:pt x="39048" y="62106"/>
                  </a:cubicBezTo>
                  <a:cubicBezTo>
                    <a:pt x="39137" y="61997"/>
                    <a:pt x="39185" y="61866"/>
                    <a:pt x="39178" y="61722"/>
                  </a:cubicBezTo>
                  <a:cubicBezTo>
                    <a:pt x="39151" y="60440"/>
                    <a:pt x="38513" y="59322"/>
                    <a:pt x="37944" y="58335"/>
                  </a:cubicBezTo>
                  <a:cubicBezTo>
                    <a:pt x="37470" y="57498"/>
                    <a:pt x="37018" y="56716"/>
                    <a:pt x="37141" y="56133"/>
                  </a:cubicBezTo>
                  <a:cubicBezTo>
                    <a:pt x="37361" y="55098"/>
                    <a:pt x="37176" y="53582"/>
                    <a:pt x="36977" y="51978"/>
                  </a:cubicBezTo>
                  <a:cubicBezTo>
                    <a:pt x="36846" y="50956"/>
                    <a:pt x="36716" y="49893"/>
                    <a:pt x="36716" y="49050"/>
                  </a:cubicBezTo>
                  <a:cubicBezTo>
                    <a:pt x="36716" y="46567"/>
                    <a:pt x="36586" y="43625"/>
                    <a:pt x="34988" y="40169"/>
                  </a:cubicBezTo>
                  <a:cubicBezTo>
                    <a:pt x="34679" y="39497"/>
                    <a:pt x="33822" y="38948"/>
                    <a:pt x="32533" y="38365"/>
                  </a:cubicBezTo>
                  <a:lnTo>
                    <a:pt x="34179" y="38365"/>
                  </a:lnTo>
                  <a:cubicBezTo>
                    <a:pt x="34282" y="38365"/>
                    <a:pt x="34378" y="38324"/>
                    <a:pt x="34453" y="38249"/>
                  </a:cubicBezTo>
                  <a:cubicBezTo>
                    <a:pt x="34522" y="38180"/>
                    <a:pt x="34563" y="38077"/>
                    <a:pt x="34563" y="37975"/>
                  </a:cubicBezTo>
                  <a:lnTo>
                    <a:pt x="34515" y="34930"/>
                  </a:lnTo>
                  <a:cubicBezTo>
                    <a:pt x="34515" y="34751"/>
                    <a:pt x="34391" y="34601"/>
                    <a:pt x="34220" y="34559"/>
                  </a:cubicBezTo>
                  <a:lnTo>
                    <a:pt x="30071" y="33565"/>
                  </a:lnTo>
                  <a:cubicBezTo>
                    <a:pt x="30291" y="33099"/>
                    <a:pt x="30441" y="32543"/>
                    <a:pt x="30585" y="31981"/>
                  </a:cubicBezTo>
                  <a:cubicBezTo>
                    <a:pt x="30805" y="31117"/>
                    <a:pt x="30640" y="30376"/>
                    <a:pt x="30476" y="29588"/>
                  </a:cubicBezTo>
                  <a:cubicBezTo>
                    <a:pt x="30421" y="29361"/>
                    <a:pt x="30373" y="29128"/>
                    <a:pt x="30325" y="28875"/>
                  </a:cubicBezTo>
                  <a:cubicBezTo>
                    <a:pt x="30256" y="28484"/>
                    <a:pt x="30249" y="28196"/>
                    <a:pt x="30236" y="27914"/>
                  </a:cubicBezTo>
                  <a:cubicBezTo>
                    <a:pt x="30222" y="27428"/>
                    <a:pt x="30208" y="26920"/>
                    <a:pt x="29879" y="26049"/>
                  </a:cubicBezTo>
                  <a:cubicBezTo>
                    <a:pt x="29632" y="25411"/>
                    <a:pt x="29509" y="25007"/>
                    <a:pt x="29399" y="24643"/>
                  </a:cubicBezTo>
                  <a:cubicBezTo>
                    <a:pt x="29296" y="24301"/>
                    <a:pt x="29200" y="24006"/>
                    <a:pt x="29049" y="23628"/>
                  </a:cubicBezTo>
                  <a:cubicBezTo>
                    <a:pt x="28898" y="23272"/>
                    <a:pt x="28816" y="22799"/>
                    <a:pt x="28761" y="22449"/>
                  </a:cubicBezTo>
                  <a:cubicBezTo>
                    <a:pt x="28686" y="21983"/>
                    <a:pt x="28638" y="21729"/>
                    <a:pt x="28384" y="21557"/>
                  </a:cubicBezTo>
                  <a:cubicBezTo>
                    <a:pt x="28357" y="21537"/>
                    <a:pt x="28322" y="21516"/>
                    <a:pt x="28295" y="21503"/>
                  </a:cubicBezTo>
                  <a:cubicBezTo>
                    <a:pt x="28288" y="21365"/>
                    <a:pt x="28288" y="21201"/>
                    <a:pt x="28295" y="21029"/>
                  </a:cubicBezTo>
                  <a:cubicBezTo>
                    <a:pt x="28302" y="20776"/>
                    <a:pt x="28316" y="20495"/>
                    <a:pt x="28329" y="20193"/>
                  </a:cubicBezTo>
                  <a:cubicBezTo>
                    <a:pt x="28391" y="19089"/>
                    <a:pt x="28418" y="18389"/>
                    <a:pt x="28247" y="17957"/>
                  </a:cubicBezTo>
                  <a:cubicBezTo>
                    <a:pt x="28069" y="17512"/>
                    <a:pt x="27719" y="17251"/>
                    <a:pt x="27458" y="17114"/>
                  </a:cubicBezTo>
                  <a:cubicBezTo>
                    <a:pt x="27335" y="16785"/>
                    <a:pt x="27163" y="16572"/>
                    <a:pt x="27006" y="16428"/>
                  </a:cubicBezTo>
                  <a:cubicBezTo>
                    <a:pt x="27006" y="16421"/>
                    <a:pt x="27006" y="16421"/>
                    <a:pt x="27006" y="16414"/>
                  </a:cubicBezTo>
                  <a:cubicBezTo>
                    <a:pt x="27013" y="16421"/>
                    <a:pt x="27019" y="16421"/>
                    <a:pt x="27019" y="16421"/>
                  </a:cubicBezTo>
                  <a:cubicBezTo>
                    <a:pt x="27019" y="16421"/>
                    <a:pt x="27013" y="16407"/>
                    <a:pt x="27006" y="16394"/>
                  </a:cubicBezTo>
                  <a:cubicBezTo>
                    <a:pt x="27006" y="16332"/>
                    <a:pt x="27006" y="16263"/>
                    <a:pt x="26999" y="16188"/>
                  </a:cubicBezTo>
                  <a:cubicBezTo>
                    <a:pt x="26971" y="15674"/>
                    <a:pt x="26567" y="15372"/>
                    <a:pt x="26258" y="15221"/>
                  </a:cubicBezTo>
                  <a:cubicBezTo>
                    <a:pt x="26059" y="14556"/>
                    <a:pt x="25620" y="13534"/>
                    <a:pt x="24818" y="13520"/>
                  </a:cubicBezTo>
                  <a:lnTo>
                    <a:pt x="24791" y="13520"/>
                  </a:lnTo>
                  <a:cubicBezTo>
                    <a:pt x="24352" y="13520"/>
                    <a:pt x="23988" y="13747"/>
                    <a:pt x="23831" y="14117"/>
                  </a:cubicBezTo>
                  <a:cubicBezTo>
                    <a:pt x="23783" y="14234"/>
                    <a:pt x="23755" y="14357"/>
                    <a:pt x="23748" y="14487"/>
                  </a:cubicBezTo>
                  <a:lnTo>
                    <a:pt x="21869" y="14487"/>
                  </a:lnTo>
                  <a:cubicBezTo>
                    <a:pt x="21869" y="14480"/>
                    <a:pt x="21883" y="14467"/>
                    <a:pt x="21883" y="14460"/>
                  </a:cubicBezTo>
                  <a:cubicBezTo>
                    <a:pt x="22260" y="13836"/>
                    <a:pt x="22747" y="12430"/>
                    <a:pt x="22864" y="11244"/>
                  </a:cubicBezTo>
                  <a:cubicBezTo>
                    <a:pt x="22905" y="10791"/>
                    <a:pt x="23234" y="10009"/>
                    <a:pt x="23357" y="9756"/>
                  </a:cubicBezTo>
                  <a:cubicBezTo>
                    <a:pt x="23371" y="9721"/>
                    <a:pt x="23515" y="9447"/>
                    <a:pt x="23783" y="9029"/>
                  </a:cubicBezTo>
                  <a:cubicBezTo>
                    <a:pt x="23954" y="8761"/>
                    <a:pt x="24016" y="8439"/>
                    <a:pt x="24023" y="8082"/>
                  </a:cubicBezTo>
                  <a:cubicBezTo>
                    <a:pt x="24105" y="8096"/>
                    <a:pt x="24187" y="8117"/>
                    <a:pt x="24263" y="8130"/>
                  </a:cubicBezTo>
                  <a:cubicBezTo>
                    <a:pt x="24884" y="8265"/>
                    <a:pt x="25301" y="8355"/>
                    <a:pt x="25575" y="8355"/>
                  </a:cubicBezTo>
                  <a:cubicBezTo>
                    <a:pt x="25788" y="8355"/>
                    <a:pt x="25915" y="8301"/>
                    <a:pt x="25984" y="8171"/>
                  </a:cubicBezTo>
                  <a:cubicBezTo>
                    <a:pt x="26032" y="8075"/>
                    <a:pt x="26039" y="7959"/>
                    <a:pt x="25984" y="7856"/>
                  </a:cubicBezTo>
                  <a:cubicBezTo>
                    <a:pt x="25888" y="7664"/>
                    <a:pt x="25655" y="7582"/>
                    <a:pt x="25339" y="7506"/>
                  </a:cubicBezTo>
                  <a:cubicBezTo>
                    <a:pt x="25216" y="7479"/>
                    <a:pt x="25086" y="7458"/>
                    <a:pt x="24976" y="7438"/>
                  </a:cubicBezTo>
                  <a:cubicBezTo>
                    <a:pt x="24914" y="7424"/>
                    <a:pt x="24859" y="7417"/>
                    <a:pt x="24804" y="7410"/>
                  </a:cubicBezTo>
                  <a:lnTo>
                    <a:pt x="24798" y="7403"/>
                  </a:lnTo>
                  <a:cubicBezTo>
                    <a:pt x="24523" y="7349"/>
                    <a:pt x="24084" y="6862"/>
                    <a:pt x="23913" y="6430"/>
                  </a:cubicBezTo>
                  <a:cubicBezTo>
                    <a:pt x="23858" y="6306"/>
                    <a:pt x="23879" y="6018"/>
                    <a:pt x="23899" y="5716"/>
                  </a:cubicBezTo>
                  <a:cubicBezTo>
                    <a:pt x="23940" y="5161"/>
                    <a:pt x="23988" y="4400"/>
                    <a:pt x="23714" y="3625"/>
                  </a:cubicBezTo>
                  <a:cubicBezTo>
                    <a:pt x="23536" y="3131"/>
                    <a:pt x="23399" y="2624"/>
                    <a:pt x="23275" y="2185"/>
                  </a:cubicBezTo>
                  <a:cubicBezTo>
                    <a:pt x="23083" y="1444"/>
                    <a:pt x="22967" y="1053"/>
                    <a:pt x="22775" y="854"/>
                  </a:cubicBezTo>
                  <a:cubicBezTo>
                    <a:pt x="22610" y="690"/>
                    <a:pt x="22082" y="512"/>
                    <a:pt x="21190" y="313"/>
                  </a:cubicBezTo>
                  <a:cubicBezTo>
                    <a:pt x="20460" y="152"/>
                    <a:pt x="19545" y="0"/>
                    <a:pt x="18926"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34" name="Google Shape;1740;p75">
              <a:extLst>
                <a:ext uri="{FF2B5EF4-FFF2-40B4-BE49-F238E27FC236}">
                  <a16:creationId xmlns:a16="http://schemas.microsoft.com/office/drawing/2014/main" id="{8DA0CBE6-37F2-F2B0-194D-678A09EF2CB0}"/>
                </a:ext>
              </a:extLst>
            </p:cNvPr>
            <p:cNvGrpSpPr/>
            <p:nvPr/>
          </p:nvGrpSpPr>
          <p:grpSpPr>
            <a:xfrm>
              <a:off x="448300" y="3258225"/>
              <a:ext cx="1066050" cy="1769725"/>
              <a:chOff x="448300" y="3258225"/>
              <a:chExt cx="1066050" cy="1769725"/>
            </a:xfrm>
          </p:grpSpPr>
          <p:sp>
            <p:nvSpPr>
              <p:cNvPr id="35" name="Google Shape;1741;p75">
                <a:extLst>
                  <a:ext uri="{FF2B5EF4-FFF2-40B4-BE49-F238E27FC236}">
                    <a16:creationId xmlns:a16="http://schemas.microsoft.com/office/drawing/2014/main" id="{617930A6-4AE7-D784-BE8B-2788590B5840}"/>
                  </a:ext>
                </a:extLst>
              </p:cNvPr>
              <p:cNvSpPr/>
              <p:nvPr/>
            </p:nvSpPr>
            <p:spPr>
              <a:xfrm>
                <a:off x="448300" y="3258225"/>
                <a:ext cx="1066050" cy="1769725"/>
              </a:xfrm>
              <a:custGeom>
                <a:avLst/>
                <a:gdLst/>
                <a:ahLst/>
                <a:cxnLst/>
                <a:rect l="l" t="t" r="r" b="b"/>
                <a:pathLst>
                  <a:path w="42642" h="70789" extrusionOk="0">
                    <a:moveTo>
                      <a:pt x="18944" y="248"/>
                    </a:moveTo>
                    <a:cubicBezTo>
                      <a:pt x="19513" y="248"/>
                      <a:pt x="20396" y="387"/>
                      <a:pt x="21149" y="560"/>
                    </a:cubicBezTo>
                    <a:cubicBezTo>
                      <a:pt x="21869" y="717"/>
                      <a:pt x="22480" y="902"/>
                      <a:pt x="22596" y="1026"/>
                    </a:cubicBezTo>
                    <a:cubicBezTo>
                      <a:pt x="22864" y="1293"/>
                      <a:pt x="23049" y="2514"/>
                      <a:pt x="23474" y="3700"/>
                    </a:cubicBezTo>
                    <a:cubicBezTo>
                      <a:pt x="23652" y="4201"/>
                      <a:pt x="23687" y="4702"/>
                      <a:pt x="23673" y="5147"/>
                    </a:cubicBezTo>
                    <a:cubicBezTo>
                      <a:pt x="23659" y="5140"/>
                      <a:pt x="23639" y="5134"/>
                      <a:pt x="23618" y="5127"/>
                    </a:cubicBezTo>
                    <a:cubicBezTo>
                      <a:pt x="23611" y="4887"/>
                      <a:pt x="23584" y="4263"/>
                      <a:pt x="23378" y="3755"/>
                    </a:cubicBezTo>
                    <a:cubicBezTo>
                      <a:pt x="23117" y="3124"/>
                      <a:pt x="22733" y="1540"/>
                      <a:pt x="22733" y="1540"/>
                    </a:cubicBezTo>
                    <a:cubicBezTo>
                      <a:pt x="22733" y="1540"/>
                      <a:pt x="22720" y="1520"/>
                      <a:pt x="22679" y="1465"/>
                    </a:cubicBezTo>
                    <a:cubicBezTo>
                      <a:pt x="22651" y="1430"/>
                      <a:pt x="22617" y="1396"/>
                      <a:pt x="22576" y="1355"/>
                    </a:cubicBezTo>
                    <a:cubicBezTo>
                      <a:pt x="22528" y="1314"/>
                      <a:pt x="22466" y="1266"/>
                      <a:pt x="22391" y="1204"/>
                    </a:cubicBezTo>
                    <a:cubicBezTo>
                      <a:pt x="22233" y="1094"/>
                      <a:pt x="22000" y="957"/>
                      <a:pt x="21657" y="841"/>
                    </a:cubicBezTo>
                    <a:cubicBezTo>
                      <a:pt x="21321" y="724"/>
                      <a:pt x="20882" y="628"/>
                      <a:pt x="20333" y="573"/>
                    </a:cubicBezTo>
                    <a:cubicBezTo>
                      <a:pt x="20011" y="539"/>
                      <a:pt x="19723" y="525"/>
                      <a:pt x="19476" y="525"/>
                    </a:cubicBezTo>
                    <a:cubicBezTo>
                      <a:pt x="19260" y="516"/>
                      <a:pt x="19048" y="511"/>
                      <a:pt x="18848" y="511"/>
                    </a:cubicBezTo>
                    <a:cubicBezTo>
                      <a:pt x="18618" y="511"/>
                      <a:pt x="18405" y="517"/>
                      <a:pt x="18221" y="532"/>
                    </a:cubicBezTo>
                    <a:cubicBezTo>
                      <a:pt x="17844" y="566"/>
                      <a:pt x="17481" y="656"/>
                      <a:pt x="17138" y="786"/>
                    </a:cubicBezTo>
                    <a:cubicBezTo>
                      <a:pt x="16651" y="1238"/>
                      <a:pt x="16123" y="2315"/>
                      <a:pt x="15917" y="2919"/>
                    </a:cubicBezTo>
                    <a:cubicBezTo>
                      <a:pt x="15698" y="3570"/>
                      <a:pt x="15615" y="4338"/>
                      <a:pt x="15615" y="4338"/>
                    </a:cubicBezTo>
                    <a:cubicBezTo>
                      <a:pt x="15265" y="4304"/>
                      <a:pt x="14909" y="4283"/>
                      <a:pt x="14909" y="4283"/>
                    </a:cubicBezTo>
                    <a:cubicBezTo>
                      <a:pt x="14909" y="4283"/>
                      <a:pt x="15265" y="3447"/>
                      <a:pt x="15451" y="2775"/>
                    </a:cubicBezTo>
                    <a:cubicBezTo>
                      <a:pt x="15636" y="2096"/>
                      <a:pt x="15992" y="1554"/>
                      <a:pt x="15992" y="1554"/>
                    </a:cubicBezTo>
                    <a:cubicBezTo>
                      <a:pt x="16644" y="539"/>
                      <a:pt x="17810" y="381"/>
                      <a:pt x="18653" y="265"/>
                    </a:cubicBezTo>
                    <a:cubicBezTo>
                      <a:pt x="18736" y="254"/>
                      <a:pt x="18835" y="248"/>
                      <a:pt x="18944" y="248"/>
                    </a:cubicBezTo>
                    <a:close/>
                    <a:moveTo>
                      <a:pt x="18264" y="4274"/>
                    </a:moveTo>
                    <a:cubicBezTo>
                      <a:pt x="18331" y="4274"/>
                      <a:pt x="18399" y="4275"/>
                      <a:pt x="18468" y="4276"/>
                    </a:cubicBezTo>
                    <a:cubicBezTo>
                      <a:pt x="18742" y="4283"/>
                      <a:pt x="19023" y="4297"/>
                      <a:pt x="19305" y="4317"/>
                    </a:cubicBezTo>
                    <a:cubicBezTo>
                      <a:pt x="19860" y="4365"/>
                      <a:pt x="20416" y="4441"/>
                      <a:pt x="20937" y="4558"/>
                    </a:cubicBezTo>
                    <a:cubicBezTo>
                      <a:pt x="21190" y="4612"/>
                      <a:pt x="21437" y="4674"/>
                      <a:pt x="21671" y="4743"/>
                    </a:cubicBezTo>
                    <a:cubicBezTo>
                      <a:pt x="21911" y="4804"/>
                      <a:pt x="22130" y="4866"/>
                      <a:pt x="22329" y="4935"/>
                    </a:cubicBezTo>
                    <a:cubicBezTo>
                      <a:pt x="22733" y="5058"/>
                      <a:pt x="23069" y="5182"/>
                      <a:pt x="23303" y="5264"/>
                    </a:cubicBezTo>
                    <a:cubicBezTo>
                      <a:pt x="23412" y="5312"/>
                      <a:pt x="23501" y="5346"/>
                      <a:pt x="23563" y="5367"/>
                    </a:cubicBezTo>
                    <a:cubicBezTo>
                      <a:pt x="23604" y="5380"/>
                      <a:pt x="23639" y="5394"/>
                      <a:pt x="23666" y="5401"/>
                    </a:cubicBezTo>
                    <a:cubicBezTo>
                      <a:pt x="23666" y="5408"/>
                      <a:pt x="23666" y="5408"/>
                      <a:pt x="23666" y="5408"/>
                    </a:cubicBezTo>
                    <a:cubicBezTo>
                      <a:pt x="23645" y="5778"/>
                      <a:pt x="23611" y="6094"/>
                      <a:pt x="23632" y="6320"/>
                    </a:cubicBezTo>
                    <a:cubicBezTo>
                      <a:pt x="23584" y="6299"/>
                      <a:pt x="23529" y="6279"/>
                      <a:pt x="23460" y="6258"/>
                    </a:cubicBezTo>
                    <a:cubicBezTo>
                      <a:pt x="23467" y="5984"/>
                      <a:pt x="23515" y="5579"/>
                      <a:pt x="23536" y="5367"/>
                    </a:cubicBezTo>
                    <a:cubicBezTo>
                      <a:pt x="23481" y="5346"/>
                      <a:pt x="23399" y="5319"/>
                      <a:pt x="23296" y="5291"/>
                    </a:cubicBezTo>
                    <a:cubicBezTo>
                      <a:pt x="23179" y="5250"/>
                      <a:pt x="23035" y="5209"/>
                      <a:pt x="22871" y="5161"/>
                    </a:cubicBezTo>
                    <a:cubicBezTo>
                      <a:pt x="22706" y="5113"/>
                      <a:pt x="22521" y="5058"/>
                      <a:pt x="22315" y="5003"/>
                    </a:cubicBezTo>
                    <a:cubicBezTo>
                      <a:pt x="22109" y="4948"/>
                      <a:pt x="21890" y="4887"/>
                      <a:pt x="21657" y="4832"/>
                    </a:cubicBezTo>
                    <a:cubicBezTo>
                      <a:pt x="21437" y="4777"/>
                      <a:pt x="21204" y="4729"/>
                      <a:pt x="20964" y="4674"/>
                    </a:cubicBezTo>
                    <a:cubicBezTo>
                      <a:pt x="20950" y="5038"/>
                      <a:pt x="20868" y="5401"/>
                      <a:pt x="20806" y="5600"/>
                    </a:cubicBezTo>
                    <a:cubicBezTo>
                      <a:pt x="20429" y="5531"/>
                      <a:pt x="20121" y="5476"/>
                      <a:pt x="19840" y="5442"/>
                    </a:cubicBezTo>
                    <a:cubicBezTo>
                      <a:pt x="19881" y="5147"/>
                      <a:pt x="20011" y="4784"/>
                      <a:pt x="20066" y="4523"/>
                    </a:cubicBezTo>
                    <a:cubicBezTo>
                      <a:pt x="19812" y="4489"/>
                      <a:pt x="19558" y="4462"/>
                      <a:pt x="19298" y="4441"/>
                    </a:cubicBezTo>
                    <a:cubicBezTo>
                      <a:pt x="19023" y="4420"/>
                      <a:pt x="18749" y="4407"/>
                      <a:pt x="18475" y="4400"/>
                    </a:cubicBezTo>
                    <a:cubicBezTo>
                      <a:pt x="18386" y="4396"/>
                      <a:pt x="18298" y="4395"/>
                      <a:pt x="18211" y="4395"/>
                    </a:cubicBezTo>
                    <a:cubicBezTo>
                      <a:pt x="18123" y="4395"/>
                      <a:pt x="18036" y="4396"/>
                      <a:pt x="17947" y="4400"/>
                    </a:cubicBezTo>
                    <a:cubicBezTo>
                      <a:pt x="17899" y="4640"/>
                      <a:pt x="17837" y="4996"/>
                      <a:pt x="17803" y="5387"/>
                    </a:cubicBezTo>
                    <a:lnTo>
                      <a:pt x="17789" y="5387"/>
                    </a:lnTo>
                    <a:cubicBezTo>
                      <a:pt x="17741" y="5394"/>
                      <a:pt x="17686" y="5394"/>
                      <a:pt x="17631" y="5394"/>
                    </a:cubicBezTo>
                    <a:cubicBezTo>
                      <a:pt x="17645" y="5195"/>
                      <a:pt x="17686" y="4756"/>
                      <a:pt x="17769" y="4400"/>
                    </a:cubicBezTo>
                    <a:cubicBezTo>
                      <a:pt x="17741" y="4400"/>
                      <a:pt x="17707" y="4407"/>
                      <a:pt x="17679" y="4407"/>
                    </a:cubicBezTo>
                    <a:cubicBezTo>
                      <a:pt x="17618" y="4407"/>
                      <a:pt x="17556" y="4413"/>
                      <a:pt x="17487" y="4413"/>
                    </a:cubicBezTo>
                    <a:cubicBezTo>
                      <a:pt x="17426" y="4420"/>
                      <a:pt x="17364" y="4427"/>
                      <a:pt x="17302" y="4434"/>
                    </a:cubicBezTo>
                    <a:cubicBezTo>
                      <a:pt x="17240" y="4441"/>
                      <a:pt x="17186" y="4448"/>
                      <a:pt x="17124" y="4455"/>
                    </a:cubicBezTo>
                    <a:cubicBezTo>
                      <a:pt x="17062" y="4462"/>
                      <a:pt x="17007" y="4468"/>
                      <a:pt x="16946" y="4482"/>
                    </a:cubicBezTo>
                    <a:cubicBezTo>
                      <a:pt x="16719" y="4523"/>
                      <a:pt x="16493" y="4551"/>
                      <a:pt x="16280" y="4558"/>
                    </a:cubicBezTo>
                    <a:cubicBezTo>
                      <a:pt x="16225" y="4559"/>
                      <a:pt x="16171" y="4560"/>
                      <a:pt x="16118" y="4560"/>
                    </a:cubicBezTo>
                    <a:cubicBezTo>
                      <a:pt x="15973" y="4560"/>
                      <a:pt x="15837" y="4554"/>
                      <a:pt x="15711" y="4544"/>
                    </a:cubicBezTo>
                    <a:cubicBezTo>
                      <a:pt x="15547" y="4530"/>
                      <a:pt x="15396" y="4516"/>
                      <a:pt x="15272" y="4510"/>
                    </a:cubicBezTo>
                    <a:cubicBezTo>
                      <a:pt x="15224" y="4503"/>
                      <a:pt x="15176" y="4496"/>
                      <a:pt x="15135" y="4496"/>
                    </a:cubicBezTo>
                    <a:lnTo>
                      <a:pt x="14957" y="5134"/>
                    </a:lnTo>
                    <a:cubicBezTo>
                      <a:pt x="14881" y="5099"/>
                      <a:pt x="14799" y="5072"/>
                      <a:pt x="14703" y="5038"/>
                    </a:cubicBezTo>
                    <a:cubicBezTo>
                      <a:pt x="14744" y="4894"/>
                      <a:pt x="14806" y="4688"/>
                      <a:pt x="14881" y="4455"/>
                    </a:cubicBezTo>
                    <a:cubicBezTo>
                      <a:pt x="14971" y="4462"/>
                      <a:pt x="15053" y="4468"/>
                      <a:pt x="15142" y="4475"/>
                    </a:cubicBezTo>
                    <a:cubicBezTo>
                      <a:pt x="15183" y="4475"/>
                      <a:pt x="15224" y="4482"/>
                      <a:pt x="15272" y="4482"/>
                    </a:cubicBezTo>
                    <a:cubicBezTo>
                      <a:pt x="15396" y="4489"/>
                      <a:pt x="15547" y="4496"/>
                      <a:pt x="15711" y="4496"/>
                    </a:cubicBezTo>
                    <a:cubicBezTo>
                      <a:pt x="15774" y="4498"/>
                      <a:pt x="15839" y="4500"/>
                      <a:pt x="15905" y="4500"/>
                    </a:cubicBezTo>
                    <a:cubicBezTo>
                      <a:pt x="16021" y="4500"/>
                      <a:pt x="16143" y="4495"/>
                      <a:pt x="16274" y="4482"/>
                    </a:cubicBezTo>
                    <a:cubicBezTo>
                      <a:pt x="16479" y="4468"/>
                      <a:pt x="16699" y="4434"/>
                      <a:pt x="16925" y="4386"/>
                    </a:cubicBezTo>
                    <a:cubicBezTo>
                      <a:pt x="16980" y="4372"/>
                      <a:pt x="17042" y="4365"/>
                      <a:pt x="17103" y="4352"/>
                    </a:cubicBezTo>
                    <a:cubicBezTo>
                      <a:pt x="17158" y="4345"/>
                      <a:pt x="17220" y="4338"/>
                      <a:pt x="17288" y="4324"/>
                    </a:cubicBezTo>
                    <a:cubicBezTo>
                      <a:pt x="17350" y="4317"/>
                      <a:pt x="17412" y="4311"/>
                      <a:pt x="17474" y="4311"/>
                    </a:cubicBezTo>
                    <a:cubicBezTo>
                      <a:pt x="17535" y="4304"/>
                      <a:pt x="17604" y="4297"/>
                      <a:pt x="17666" y="4297"/>
                    </a:cubicBezTo>
                    <a:cubicBezTo>
                      <a:pt x="17861" y="4281"/>
                      <a:pt x="18060" y="4274"/>
                      <a:pt x="18264" y="4274"/>
                    </a:cubicBezTo>
                    <a:close/>
                    <a:moveTo>
                      <a:pt x="14909" y="5312"/>
                    </a:moveTo>
                    <a:cubicBezTo>
                      <a:pt x="14909" y="5312"/>
                      <a:pt x="15074" y="5394"/>
                      <a:pt x="15361" y="5538"/>
                    </a:cubicBezTo>
                    <a:cubicBezTo>
                      <a:pt x="15499" y="5607"/>
                      <a:pt x="15677" y="5689"/>
                      <a:pt x="15876" y="5764"/>
                    </a:cubicBezTo>
                    <a:cubicBezTo>
                      <a:pt x="16082" y="5847"/>
                      <a:pt x="16315" y="5922"/>
                      <a:pt x="16575" y="5991"/>
                    </a:cubicBezTo>
                    <a:cubicBezTo>
                      <a:pt x="16706" y="6025"/>
                      <a:pt x="16836" y="6066"/>
                      <a:pt x="16980" y="6094"/>
                    </a:cubicBezTo>
                    <a:cubicBezTo>
                      <a:pt x="17048" y="6114"/>
                      <a:pt x="17124" y="6128"/>
                      <a:pt x="17192" y="6148"/>
                    </a:cubicBezTo>
                    <a:cubicBezTo>
                      <a:pt x="17268" y="6162"/>
                      <a:pt x="17343" y="6176"/>
                      <a:pt x="17419" y="6196"/>
                    </a:cubicBezTo>
                    <a:cubicBezTo>
                      <a:pt x="17714" y="6265"/>
                      <a:pt x="18036" y="6320"/>
                      <a:pt x="18365" y="6388"/>
                    </a:cubicBezTo>
                    <a:cubicBezTo>
                      <a:pt x="18687" y="6450"/>
                      <a:pt x="19030" y="6512"/>
                      <a:pt x="19380" y="6574"/>
                    </a:cubicBezTo>
                    <a:cubicBezTo>
                      <a:pt x="19723" y="6635"/>
                      <a:pt x="20073" y="6704"/>
                      <a:pt x="20429" y="6766"/>
                    </a:cubicBezTo>
                    <a:cubicBezTo>
                      <a:pt x="21129" y="6896"/>
                      <a:pt x="21835" y="7026"/>
                      <a:pt x="22493" y="7150"/>
                    </a:cubicBezTo>
                    <a:cubicBezTo>
                      <a:pt x="22823" y="7211"/>
                      <a:pt x="23138" y="7273"/>
                      <a:pt x="23440" y="7328"/>
                    </a:cubicBezTo>
                    <a:cubicBezTo>
                      <a:pt x="23742" y="7383"/>
                      <a:pt x="24030" y="7438"/>
                      <a:pt x="24290" y="7486"/>
                    </a:cubicBezTo>
                    <a:cubicBezTo>
                      <a:pt x="24558" y="7534"/>
                      <a:pt x="24798" y="7575"/>
                      <a:pt x="25017" y="7609"/>
                    </a:cubicBezTo>
                    <a:cubicBezTo>
                      <a:pt x="25230" y="7650"/>
                      <a:pt x="25415" y="7691"/>
                      <a:pt x="25566" y="7739"/>
                    </a:cubicBezTo>
                    <a:cubicBezTo>
                      <a:pt x="25716" y="7794"/>
                      <a:pt x="25833" y="7856"/>
                      <a:pt x="25888" y="7925"/>
                    </a:cubicBezTo>
                    <a:cubicBezTo>
                      <a:pt x="25915" y="7959"/>
                      <a:pt x="25922" y="7993"/>
                      <a:pt x="25922" y="8014"/>
                    </a:cubicBezTo>
                    <a:cubicBezTo>
                      <a:pt x="25922" y="7993"/>
                      <a:pt x="25909" y="7966"/>
                      <a:pt x="25881" y="7931"/>
                    </a:cubicBezTo>
                    <a:cubicBezTo>
                      <a:pt x="25826" y="7870"/>
                      <a:pt x="25710" y="7822"/>
                      <a:pt x="25559" y="7774"/>
                    </a:cubicBezTo>
                    <a:cubicBezTo>
                      <a:pt x="25408" y="7733"/>
                      <a:pt x="25223" y="7705"/>
                      <a:pt x="25010" y="7678"/>
                    </a:cubicBezTo>
                    <a:cubicBezTo>
                      <a:pt x="24900" y="7664"/>
                      <a:pt x="24784" y="7650"/>
                      <a:pt x="24667" y="7637"/>
                    </a:cubicBezTo>
                    <a:cubicBezTo>
                      <a:pt x="24544" y="7630"/>
                      <a:pt x="24414" y="7609"/>
                      <a:pt x="24283" y="7595"/>
                    </a:cubicBezTo>
                    <a:cubicBezTo>
                      <a:pt x="24016" y="7554"/>
                      <a:pt x="23728" y="7513"/>
                      <a:pt x="23426" y="7465"/>
                    </a:cubicBezTo>
                    <a:cubicBezTo>
                      <a:pt x="23124" y="7424"/>
                      <a:pt x="22802" y="7369"/>
                      <a:pt x="22473" y="7314"/>
                    </a:cubicBezTo>
                    <a:cubicBezTo>
                      <a:pt x="22144" y="7259"/>
                      <a:pt x="21801" y="7205"/>
                      <a:pt x="21458" y="7143"/>
                    </a:cubicBezTo>
                    <a:cubicBezTo>
                      <a:pt x="21108" y="7074"/>
                      <a:pt x="20758" y="7013"/>
                      <a:pt x="20402" y="6951"/>
                    </a:cubicBezTo>
                    <a:cubicBezTo>
                      <a:pt x="20052" y="6882"/>
                      <a:pt x="19702" y="6821"/>
                      <a:pt x="19353" y="6752"/>
                    </a:cubicBezTo>
                    <a:cubicBezTo>
                      <a:pt x="19010" y="6690"/>
                      <a:pt x="18667" y="6622"/>
                      <a:pt x="18338" y="6553"/>
                    </a:cubicBezTo>
                    <a:cubicBezTo>
                      <a:pt x="18009" y="6484"/>
                      <a:pt x="17693" y="6409"/>
                      <a:pt x="17391" y="6334"/>
                    </a:cubicBezTo>
                    <a:cubicBezTo>
                      <a:pt x="17090" y="6258"/>
                      <a:pt x="16808" y="6176"/>
                      <a:pt x="16548" y="6094"/>
                    </a:cubicBezTo>
                    <a:cubicBezTo>
                      <a:pt x="16294" y="6011"/>
                      <a:pt x="16054" y="5922"/>
                      <a:pt x="15855" y="5833"/>
                    </a:cubicBezTo>
                    <a:cubicBezTo>
                      <a:pt x="15650" y="5744"/>
                      <a:pt x="15478" y="5648"/>
                      <a:pt x="15341" y="5566"/>
                    </a:cubicBezTo>
                    <a:cubicBezTo>
                      <a:pt x="15204" y="5483"/>
                      <a:pt x="15101" y="5422"/>
                      <a:pt x="15025" y="5380"/>
                    </a:cubicBezTo>
                    <a:cubicBezTo>
                      <a:pt x="14950" y="5339"/>
                      <a:pt x="14909" y="5312"/>
                      <a:pt x="14909" y="5312"/>
                    </a:cubicBezTo>
                    <a:close/>
                    <a:moveTo>
                      <a:pt x="21108" y="9440"/>
                    </a:moveTo>
                    <a:cubicBezTo>
                      <a:pt x="21142" y="9440"/>
                      <a:pt x="21177" y="9447"/>
                      <a:pt x="21218" y="9447"/>
                    </a:cubicBezTo>
                    <a:cubicBezTo>
                      <a:pt x="21266" y="9454"/>
                      <a:pt x="21321" y="9461"/>
                      <a:pt x="21382" y="9461"/>
                    </a:cubicBezTo>
                    <a:lnTo>
                      <a:pt x="21396" y="9461"/>
                    </a:lnTo>
                    <a:cubicBezTo>
                      <a:pt x="21369" y="9516"/>
                      <a:pt x="21348" y="9577"/>
                      <a:pt x="21348" y="9646"/>
                    </a:cubicBezTo>
                    <a:cubicBezTo>
                      <a:pt x="21348" y="9660"/>
                      <a:pt x="21355" y="9673"/>
                      <a:pt x="21355" y="9687"/>
                    </a:cubicBezTo>
                    <a:cubicBezTo>
                      <a:pt x="21341" y="9673"/>
                      <a:pt x="21334" y="9666"/>
                      <a:pt x="21321" y="9653"/>
                    </a:cubicBezTo>
                    <a:lnTo>
                      <a:pt x="21136" y="9468"/>
                    </a:lnTo>
                    <a:cubicBezTo>
                      <a:pt x="21129" y="9461"/>
                      <a:pt x="21122" y="9454"/>
                      <a:pt x="21108" y="9440"/>
                    </a:cubicBezTo>
                    <a:close/>
                    <a:moveTo>
                      <a:pt x="22137" y="9673"/>
                    </a:moveTo>
                    <a:cubicBezTo>
                      <a:pt x="22185" y="9721"/>
                      <a:pt x="22240" y="9769"/>
                      <a:pt x="22281" y="9817"/>
                    </a:cubicBezTo>
                    <a:cubicBezTo>
                      <a:pt x="22219" y="9824"/>
                      <a:pt x="22151" y="9831"/>
                      <a:pt x="22082" y="9838"/>
                    </a:cubicBezTo>
                    <a:cubicBezTo>
                      <a:pt x="22109" y="9790"/>
                      <a:pt x="22130" y="9735"/>
                      <a:pt x="22137" y="9673"/>
                    </a:cubicBezTo>
                    <a:close/>
                    <a:moveTo>
                      <a:pt x="14148" y="12341"/>
                    </a:moveTo>
                    <a:cubicBezTo>
                      <a:pt x="14100" y="12979"/>
                      <a:pt x="14463" y="13575"/>
                      <a:pt x="15217" y="14076"/>
                    </a:cubicBezTo>
                    <a:cubicBezTo>
                      <a:pt x="15794" y="14453"/>
                      <a:pt x="16493" y="15008"/>
                      <a:pt x="16863" y="15495"/>
                    </a:cubicBezTo>
                    <a:cubicBezTo>
                      <a:pt x="16459" y="15303"/>
                      <a:pt x="15780" y="14981"/>
                      <a:pt x="15334" y="14734"/>
                    </a:cubicBezTo>
                    <a:cubicBezTo>
                      <a:pt x="14731" y="14391"/>
                      <a:pt x="14038" y="13616"/>
                      <a:pt x="13832" y="12718"/>
                    </a:cubicBezTo>
                    <a:cubicBezTo>
                      <a:pt x="13921" y="12567"/>
                      <a:pt x="14017" y="12437"/>
                      <a:pt x="14113" y="12341"/>
                    </a:cubicBezTo>
                    <a:close/>
                    <a:moveTo>
                      <a:pt x="24804" y="14103"/>
                    </a:moveTo>
                    <a:cubicBezTo>
                      <a:pt x="25236" y="14110"/>
                      <a:pt x="25559" y="14947"/>
                      <a:pt x="25703" y="15386"/>
                    </a:cubicBezTo>
                    <a:cubicBezTo>
                      <a:pt x="25655" y="15379"/>
                      <a:pt x="25607" y="15365"/>
                      <a:pt x="25566" y="15365"/>
                    </a:cubicBezTo>
                    <a:cubicBezTo>
                      <a:pt x="25530" y="15363"/>
                      <a:pt x="25494" y="15362"/>
                      <a:pt x="25458" y="15362"/>
                    </a:cubicBezTo>
                    <a:cubicBezTo>
                      <a:pt x="25249" y="15362"/>
                      <a:pt x="25048" y="15396"/>
                      <a:pt x="24866" y="15454"/>
                    </a:cubicBezTo>
                    <a:cubicBezTo>
                      <a:pt x="24818" y="15468"/>
                      <a:pt x="24770" y="15489"/>
                      <a:pt x="24729" y="15509"/>
                    </a:cubicBezTo>
                    <a:cubicBezTo>
                      <a:pt x="24708" y="15427"/>
                      <a:pt x="24674" y="15324"/>
                      <a:pt x="24633" y="15228"/>
                    </a:cubicBezTo>
                    <a:lnTo>
                      <a:pt x="24633" y="15228"/>
                    </a:lnTo>
                    <a:cubicBezTo>
                      <a:pt x="24681" y="15242"/>
                      <a:pt x="24736" y="15248"/>
                      <a:pt x="24784" y="15255"/>
                    </a:cubicBezTo>
                    <a:cubicBezTo>
                      <a:pt x="24852" y="15248"/>
                      <a:pt x="24914" y="15242"/>
                      <a:pt x="24976" y="15221"/>
                    </a:cubicBezTo>
                    <a:cubicBezTo>
                      <a:pt x="25031" y="15200"/>
                      <a:pt x="25079" y="15173"/>
                      <a:pt x="25120" y="15146"/>
                    </a:cubicBezTo>
                    <a:cubicBezTo>
                      <a:pt x="25195" y="15084"/>
                      <a:pt x="25230" y="15029"/>
                      <a:pt x="25230" y="15029"/>
                    </a:cubicBezTo>
                    <a:lnTo>
                      <a:pt x="25230" y="15029"/>
                    </a:lnTo>
                    <a:cubicBezTo>
                      <a:pt x="25230" y="15029"/>
                      <a:pt x="25168" y="15056"/>
                      <a:pt x="25086" y="15077"/>
                    </a:cubicBezTo>
                    <a:cubicBezTo>
                      <a:pt x="25044" y="15091"/>
                      <a:pt x="24996" y="15104"/>
                      <a:pt x="24948" y="15111"/>
                    </a:cubicBezTo>
                    <a:cubicBezTo>
                      <a:pt x="24910" y="15116"/>
                      <a:pt x="24871" y="15121"/>
                      <a:pt x="24832" y="15121"/>
                    </a:cubicBezTo>
                    <a:cubicBezTo>
                      <a:pt x="24816" y="15121"/>
                      <a:pt x="24800" y="15120"/>
                      <a:pt x="24784" y="15118"/>
                    </a:cubicBezTo>
                    <a:cubicBezTo>
                      <a:pt x="24769" y="15120"/>
                      <a:pt x="24754" y="15121"/>
                      <a:pt x="24740" y="15121"/>
                    </a:cubicBezTo>
                    <a:cubicBezTo>
                      <a:pt x="24700" y="15121"/>
                      <a:pt x="24661" y="15115"/>
                      <a:pt x="24626" y="15104"/>
                    </a:cubicBezTo>
                    <a:cubicBezTo>
                      <a:pt x="24606" y="15104"/>
                      <a:pt x="24592" y="15104"/>
                      <a:pt x="24571" y="15098"/>
                    </a:cubicBezTo>
                    <a:cubicBezTo>
                      <a:pt x="24544" y="15043"/>
                      <a:pt x="24510" y="14995"/>
                      <a:pt x="24468" y="14954"/>
                    </a:cubicBezTo>
                    <a:cubicBezTo>
                      <a:pt x="24249" y="14727"/>
                      <a:pt x="24215" y="14103"/>
                      <a:pt x="24791" y="14103"/>
                    </a:cubicBezTo>
                    <a:close/>
                    <a:moveTo>
                      <a:pt x="19949" y="15427"/>
                    </a:moveTo>
                    <a:lnTo>
                      <a:pt x="19949" y="15427"/>
                    </a:lnTo>
                    <a:cubicBezTo>
                      <a:pt x="19922" y="15475"/>
                      <a:pt x="19901" y="15523"/>
                      <a:pt x="19881" y="15585"/>
                    </a:cubicBezTo>
                    <a:cubicBezTo>
                      <a:pt x="19565" y="15831"/>
                      <a:pt x="19099" y="16154"/>
                      <a:pt x="18749" y="16167"/>
                    </a:cubicBezTo>
                    <a:cubicBezTo>
                      <a:pt x="18715" y="16170"/>
                      <a:pt x="18683" y="16171"/>
                      <a:pt x="18652" y="16171"/>
                    </a:cubicBezTo>
                    <a:cubicBezTo>
                      <a:pt x="18484" y="16171"/>
                      <a:pt x="18362" y="16142"/>
                      <a:pt x="18269" y="16113"/>
                    </a:cubicBezTo>
                    <a:cubicBezTo>
                      <a:pt x="18297" y="15962"/>
                      <a:pt x="18338" y="15818"/>
                      <a:pt x="18393" y="15749"/>
                    </a:cubicBezTo>
                    <a:cubicBezTo>
                      <a:pt x="18461" y="15694"/>
                      <a:pt x="18818" y="15633"/>
                      <a:pt x="19099" y="15585"/>
                    </a:cubicBezTo>
                    <a:cubicBezTo>
                      <a:pt x="19359" y="15543"/>
                      <a:pt x="19654" y="15495"/>
                      <a:pt x="19949" y="15427"/>
                    </a:cubicBezTo>
                    <a:close/>
                    <a:moveTo>
                      <a:pt x="17028" y="6649"/>
                    </a:moveTo>
                    <a:cubicBezTo>
                      <a:pt x="17199" y="6683"/>
                      <a:pt x="17371" y="6725"/>
                      <a:pt x="17549" y="6773"/>
                    </a:cubicBezTo>
                    <a:cubicBezTo>
                      <a:pt x="17830" y="6841"/>
                      <a:pt x="18118" y="6910"/>
                      <a:pt x="18427" y="6978"/>
                    </a:cubicBezTo>
                    <a:cubicBezTo>
                      <a:pt x="18489" y="6992"/>
                      <a:pt x="18543" y="7006"/>
                      <a:pt x="18605" y="7019"/>
                    </a:cubicBezTo>
                    <a:cubicBezTo>
                      <a:pt x="18742" y="7047"/>
                      <a:pt x="18900" y="7081"/>
                      <a:pt x="19058" y="7115"/>
                    </a:cubicBezTo>
                    <a:cubicBezTo>
                      <a:pt x="19545" y="7218"/>
                      <a:pt x="20114" y="7342"/>
                      <a:pt x="20738" y="7472"/>
                    </a:cubicBezTo>
                    <a:cubicBezTo>
                      <a:pt x="20752" y="7472"/>
                      <a:pt x="20758" y="7479"/>
                      <a:pt x="20765" y="7479"/>
                    </a:cubicBezTo>
                    <a:cubicBezTo>
                      <a:pt x="20916" y="7541"/>
                      <a:pt x="21081" y="7568"/>
                      <a:pt x="21232" y="7582"/>
                    </a:cubicBezTo>
                    <a:cubicBezTo>
                      <a:pt x="21382" y="7602"/>
                      <a:pt x="21520" y="7630"/>
                      <a:pt x="21650" y="7664"/>
                    </a:cubicBezTo>
                    <a:cubicBezTo>
                      <a:pt x="21780" y="7705"/>
                      <a:pt x="21904" y="7746"/>
                      <a:pt x="22013" y="7794"/>
                    </a:cubicBezTo>
                    <a:cubicBezTo>
                      <a:pt x="22500" y="8048"/>
                      <a:pt x="22836" y="8315"/>
                      <a:pt x="23021" y="8555"/>
                    </a:cubicBezTo>
                    <a:cubicBezTo>
                      <a:pt x="23008" y="8651"/>
                      <a:pt x="22994" y="8754"/>
                      <a:pt x="22987" y="8857"/>
                    </a:cubicBezTo>
                    <a:cubicBezTo>
                      <a:pt x="22925" y="9015"/>
                      <a:pt x="22871" y="9166"/>
                      <a:pt x="22809" y="9317"/>
                    </a:cubicBezTo>
                    <a:cubicBezTo>
                      <a:pt x="22802" y="9296"/>
                      <a:pt x="22795" y="9269"/>
                      <a:pt x="22781" y="9241"/>
                    </a:cubicBezTo>
                    <a:cubicBezTo>
                      <a:pt x="22733" y="9152"/>
                      <a:pt x="22672" y="9042"/>
                      <a:pt x="22589" y="8933"/>
                    </a:cubicBezTo>
                    <a:cubicBezTo>
                      <a:pt x="22500" y="8837"/>
                      <a:pt x="22391" y="8734"/>
                      <a:pt x="22253" y="8651"/>
                    </a:cubicBezTo>
                    <a:cubicBezTo>
                      <a:pt x="22109" y="8590"/>
                      <a:pt x="21952" y="8555"/>
                      <a:pt x="21821" y="8549"/>
                    </a:cubicBezTo>
                    <a:cubicBezTo>
                      <a:pt x="21684" y="8549"/>
                      <a:pt x="21568" y="8562"/>
                      <a:pt x="21465" y="8569"/>
                    </a:cubicBezTo>
                    <a:cubicBezTo>
                      <a:pt x="21369" y="8590"/>
                      <a:pt x="21286" y="8603"/>
                      <a:pt x="21225" y="8610"/>
                    </a:cubicBezTo>
                    <a:cubicBezTo>
                      <a:pt x="21163" y="8624"/>
                      <a:pt x="21129" y="8631"/>
                      <a:pt x="21129" y="8631"/>
                    </a:cubicBezTo>
                    <a:cubicBezTo>
                      <a:pt x="21129" y="8631"/>
                      <a:pt x="21163" y="8651"/>
                      <a:pt x="21211" y="8686"/>
                    </a:cubicBezTo>
                    <a:cubicBezTo>
                      <a:pt x="21266" y="8713"/>
                      <a:pt x="21348" y="8747"/>
                      <a:pt x="21444" y="8782"/>
                    </a:cubicBezTo>
                    <a:cubicBezTo>
                      <a:pt x="21547" y="8816"/>
                      <a:pt x="21664" y="8837"/>
                      <a:pt x="21767" y="8878"/>
                    </a:cubicBezTo>
                    <a:cubicBezTo>
                      <a:pt x="21883" y="8905"/>
                      <a:pt x="21986" y="8940"/>
                      <a:pt x="22075" y="8994"/>
                    </a:cubicBezTo>
                    <a:cubicBezTo>
                      <a:pt x="22178" y="9036"/>
                      <a:pt x="22274" y="9097"/>
                      <a:pt x="22356" y="9173"/>
                    </a:cubicBezTo>
                    <a:cubicBezTo>
                      <a:pt x="22452" y="9241"/>
                      <a:pt x="22541" y="9310"/>
                      <a:pt x="22610" y="9378"/>
                    </a:cubicBezTo>
                    <a:cubicBezTo>
                      <a:pt x="22665" y="9413"/>
                      <a:pt x="22706" y="9447"/>
                      <a:pt x="22747" y="9481"/>
                    </a:cubicBezTo>
                    <a:cubicBezTo>
                      <a:pt x="22685" y="9625"/>
                      <a:pt x="22631" y="9762"/>
                      <a:pt x="22576" y="9893"/>
                    </a:cubicBezTo>
                    <a:cubicBezTo>
                      <a:pt x="22514" y="9790"/>
                      <a:pt x="22425" y="9680"/>
                      <a:pt x="22322" y="9584"/>
                    </a:cubicBezTo>
                    <a:lnTo>
                      <a:pt x="22322" y="9584"/>
                    </a:lnTo>
                    <a:cubicBezTo>
                      <a:pt x="22343" y="9591"/>
                      <a:pt x="22370" y="9605"/>
                      <a:pt x="22391" y="9612"/>
                    </a:cubicBezTo>
                    <a:cubicBezTo>
                      <a:pt x="22459" y="9653"/>
                      <a:pt x="22521" y="9680"/>
                      <a:pt x="22555" y="9701"/>
                    </a:cubicBezTo>
                    <a:cubicBezTo>
                      <a:pt x="22603" y="9721"/>
                      <a:pt x="22624" y="9735"/>
                      <a:pt x="22624" y="9735"/>
                    </a:cubicBezTo>
                    <a:cubicBezTo>
                      <a:pt x="22624" y="9735"/>
                      <a:pt x="22610" y="9708"/>
                      <a:pt x="22583" y="9673"/>
                    </a:cubicBezTo>
                    <a:cubicBezTo>
                      <a:pt x="22555" y="9639"/>
                      <a:pt x="22514" y="9577"/>
                      <a:pt x="22452" y="9529"/>
                    </a:cubicBezTo>
                    <a:cubicBezTo>
                      <a:pt x="22391" y="9474"/>
                      <a:pt x="22322" y="9406"/>
                      <a:pt x="22233" y="9358"/>
                    </a:cubicBezTo>
                    <a:cubicBezTo>
                      <a:pt x="22144" y="9303"/>
                      <a:pt x="22048" y="9255"/>
                      <a:pt x="21945" y="9207"/>
                    </a:cubicBezTo>
                    <a:cubicBezTo>
                      <a:pt x="21842" y="9173"/>
                      <a:pt x="21739" y="9145"/>
                      <a:pt x="21636" y="9125"/>
                    </a:cubicBezTo>
                    <a:cubicBezTo>
                      <a:pt x="21540" y="9111"/>
                      <a:pt x="21444" y="9111"/>
                      <a:pt x="21362" y="9111"/>
                    </a:cubicBezTo>
                    <a:cubicBezTo>
                      <a:pt x="21350" y="9110"/>
                      <a:pt x="21339" y="9110"/>
                      <a:pt x="21328" y="9110"/>
                    </a:cubicBezTo>
                    <a:cubicBezTo>
                      <a:pt x="21261" y="9110"/>
                      <a:pt x="21204" y="9126"/>
                      <a:pt x="21163" y="9132"/>
                    </a:cubicBezTo>
                    <a:cubicBezTo>
                      <a:pt x="21122" y="9138"/>
                      <a:pt x="21094" y="9145"/>
                      <a:pt x="21094" y="9145"/>
                    </a:cubicBezTo>
                    <a:cubicBezTo>
                      <a:pt x="21094" y="9145"/>
                      <a:pt x="21122" y="9152"/>
                      <a:pt x="21163" y="9166"/>
                    </a:cubicBezTo>
                    <a:cubicBezTo>
                      <a:pt x="21211" y="9173"/>
                      <a:pt x="21273" y="9200"/>
                      <a:pt x="21348" y="9214"/>
                    </a:cubicBezTo>
                    <a:cubicBezTo>
                      <a:pt x="21389" y="9228"/>
                      <a:pt x="21437" y="9241"/>
                      <a:pt x="21492" y="9255"/>
                    </a:cubicBezTo>
                    <a:cubicBezTo>
                      <a:pt x="21478" y="9262"/>
                      <a:pt x="21458" y="9262"/>
                      <a:pt x="21444" y="9262"/>
                    </a:cubicBezTo>
                    <a:cubicBezTo>
                      <a:pt x="21424" y="9269"/>
                      <a:pt x="21403" y="9269"/>
                      <a:pt x="21382" y="9269"/>
                    </a:cubicBezTo>
                    <a:cubicBezTo>
                      <a:pt x="21280" y="9269"/>
                      <a:pt x="21190" y="9248"/>
                      <a:pt x="21094" y="9248"/>
                    </a:cubicBezTo>
                    <a:cubicBezTo>
                      <a:pt x="21060" y="9248"/>
                      <a:pt x="21026" y="9248"/>
                      <a:pt x="20998" y="9255"/>
                    </a:cubicBezTo>
                    <a:cubicBezTo>
                      <a:pt x="20971" y="9262"/>
                      <a:pt x="20944" y="9269"/>
                      <a:pt x="20916" y="9289"/>
                    </a:cubicBezTo>
                    <a:cubicBezTo>
                      <a:pt x="20882" y="9317"/>
                      <a:pt x="20875" y="9372"/>
                      <a:pt x="20882" y="9420"/>
                    </a:cubicBezTo>
                    <a:cubicBezTo>
                      <a:pt x="20889" y="9461"/>
                      <a:pt x="20902" y="9495"/>
                      <a:pt x="20930" y="9522"/>
                    </a:cubicBezTo>
                    <a:cubicBezTo>
                      <a:pt x="20930" y="9543"/>
                      <a:pt x="20937" y="9564"/>
                      <a:pt x="20950" y="9584"/>
                    </a:cubicBezTo>
                    <a:cubicBezTo>
                      <a:pt x="20985" y="9660"/>
                      <a:pt x="21033" y="9756"/>
                      <a:pt x="21101" y="9838"/>
                    </a:cubicBezTo>
                    <a:cubicBezTo>
                      <a:pt x="21163" y="9913"/>
                      <a:pt x="21232" y="10002"/>
                      <a:pt x="21307" y="10085"/>
                    </a:cubicBezTo>
                    <a:cubicBezTo>
                      <a:pt x="21382" y="10160"/>
                      <a:pt x="21465" y="10236"/>
                      <a:pt x="21547" y="10304"/>
                    </a:cubicBezTo>
                    <a:cubicBezTo>
                      <a:pt x="21623" y="10380"/>
                      <a:pt x="21705" y="10428"/>
                      <a:pt x="21773" y="10476"/>
                    </a:cubicBezTo>
                    <a:cubicBezTo>
                      <a:pt x="21835" y="10524"/>
                      <a:pt x="21904" y="10558"/>
                      <a:pt x="21945" y="10578"/>
                    </a:cubicBezTo>
                    <a:cubicBezTo>
                      <a:pt x="21986" y="10599"/>
                      <a:pt x="22013" y="10613"/>
                      <a:pt x="22013" y="10613"/>
                    </a:cubicBezTo>
                    <a:cubicBezTo>
                      <a:pt x="22013" y="10613"/>
                      <a:pt x="22000" y="10592"/>
                      <a:pt x="21972" y="10551"/>
                    </a:cubicBezTo>
                    <a:cubicBezTo>
                      <a:pt x="21938" y="10517"/>
                      <a:pt x="21897" y="10455"/>
                      <a:pt x="21842" y="10393"/>
                    </a:cubicBezTo>
                    <a:cubicBezTo>
                      <a:pt x="21787" y="10338"/>
                      <a:pt x="21732" y="10256"/>
                      <a:pt x="21664" y="10188"/>
                    </a:cubicBezTo>
                    <a:cubicBezTo>
                      <a:pt x="21616" y="10133"/>
                      <a:pt x="21561" y="10078"/>
                      <a:pt x="21513" y="10023"/>
                    </a:cubicBezTo>
                    <a:lnTo>
                      <a:pt x="21513" y="10023"/>
                    </a:lnTo>
                    <a:cubicBezTo>
                      <a:pt x="21588" y="10050"/>
                      <a:pt x="21671" y="10057"/>
                      <a:pt x="21753" y="10057"/>
                    </a:cubicBezTo>
                    <a:cubicBezTo>
                      <a:pt x="21801" y="10057"/>
                      <a:pt x="21849" y="10057"/>
                      <a:pt x="21897" y="10050"/>
                    </a:cubicBezTo>
                    <a:cubicBezTo>
                      <a:pt x="22048" y="10037"/>
                      <a:pt x="22199" y="10023"/>
                      <a:pt x="22349" y="10009"/>
                    </a:cubicBezTo>
                    <a:cubicBezTo>
                      <a:pt x="22370" y="10009"/>
                      <a:pt x="22384" y="10002"/>
                      <a:pt x="22404" y="10002"/>
                    </a:cubicBezTo>
                    <a:cubicBezTo>
                      <a:pt x="22445" y="10002"/>
                      <a:pt x="22487" y="10009"/>
                      <a:pt x="22521" y="10009"/>
                    </a:cubicBezTo>
                    <a:cubicBezTo>
                      <a:pt x="22452" y="10160"/>
                      <a:pt x="22397" y="10284"/>
                      <a:pt x="22356" y="10359"/>
                    </a:cubicBezTo>
                    <a:cubicBezTo>
                      <a:pt x="22123" y="10812"/>
                      <a:pt x="21794" y="11943"/>
                      <a:pt x="21472" y="12910"/>
                    </a:cubicBezTo>
                    <a:cubicBezTo>
                      <a:pt x="21218" y="13664"/>
                      <a:pt x="21129" y="14330"/>
                      <a:pt x="20512" y="14748"/>
                    </a:cubicBezTo>
                    <a:cubicBezTo>
                      <a:pt x="20491" y="14755"/>
                      <a:pt x="20464" y="14762"/>
                      <a:pt x="20443" y="14768"/>
                    </a:cubicBezTo>
                    <a:cubicBezTo>
                      <a:pt x="20381" y="14782"/>
                      <a:pt x="20313" y="14796"/>
                      <a:pt x="20237" y="14810"/>
                    </a:cubicBezTo>
                    <a:lnTo>
                      <a:pt x="20182" y="14823"/>
                    </a:lnTo>
                    <a:lnTo>
                      <a:pt x="20134" y="14823"/>
                    </a:lnTo>
                    <a:lnTo>
                      <a:pt x="20025" y="14844"/>
                    </a:lnTo>
                    <a:cubicBezTo>
                      <a:pt x="19737" y="14885"/>
                      <a:pt x="19442" y="14899"/>
                      <a:pt x="19140" y="14899"/>
                    </a:cubicBezTo>
                    <a:cubicBezTo>
                      <a:pt x="18845" y="14892"/>
                      <a:pt x="18543" y="14851"/>
                      <a:pt x="18262" y="14762"/>
                    </a:cubicBezTo>
                    <a:cubicBezTo>
                      <a:pt x="17981" y="14672"/>
                      <a:pt x="17721" y="14528"/>
                      <a:pt x="17481" y="14350"/>
                    </a:cubicBezTo>
                    <a:cubicBezTo>
                      <a:pt x="17240" y="14179"/>
                      <a:pt x="16994" y="13980"/>
                      <a:pt x="16754" y="13802"/>
                    </a:cubicBezTo>
                    <a:cubicBezTo>
                      <a:pt x="16520" y="13623"/>
                      <a:pt x="16308" y="13452"/>
                      <a:pt x="16130" y="13260"/>
                    </a:cubicBezTo>
                    <a:cubicBezTo>
                      <a:pt x="15951" y="13068"/>
                      <a:pt x="15807" y="12869"/>
                      <a:pt x="15698" y="12670"/>
                    </a:cubicBezTo>
                    <a:cubicBezTo>
                      <a:pt x="15581" y="12464"/>
                      <a:pt x="15506" y="12265"/>
                      <a:pt x="15437" y="12087"/>
                    </a:cubicBezTo>
                    <a:cubicBezTo>
                      <a:pt x="15382" y="11909"/>
                      <a:pt x="15327" y="11744"/>
                      <a:pt x="15300" y="11614"/>
                    </a:cubicBezTo>
                    <a:cubicBezTo>
                      <a:pt x="15259" y="11477"/>
                      <a:pt x="15238" y="11367"/>
                      <a:pt x="15224" y="11299"/>
                    </a:cubicBezTo>
                    <a:cubicBezTo>
                      <a:pt x="15204" y="11223"/>
                      <a:pt x="15197" y="11182"/>
                      <a:pt x="15197" y="11182"/>
                    </a:cubicBezTo>
                    <a:lnTo>
                      <a:pt x="15197" y="11182"/>
                    </a:lnTo>
                    <a:cubicBezTo>
                      <a:pt x="15197" y="11182"/>
                      <a:pt x="15197" y="11223"/>
                      <a:pt x="15204" y="11299"/>
                    </a:cubicBezTo>
                    <a:cubicBezTo>
                      <a:pt x="15204" y="11374"/>
                      <a:pt x="15204" y="11484"/>
                      <a:pt x="15217" y="11621"/>
                    </a:cubicBezTo>
                    <a:cubicBezTo>
                      <a:pt x="15231" y="11765"/>
                      <a:pt x="15252" y="11936"/>
                      <a:pt x="15293" y="12128"/>
                    </a:cubicBezTo>
                    <a:cubicBezTo>
                      <a:pt x="15334" y="12320"/>
                      <a:pt x="15389" y="12540"/>
                      <a:pt x="15485" y="12766"/>
                    </a:cubicBezTo>
                    <a:cubicBezTo>
                      <a:pt x="15581" y="12992"/>
                      <a:pt x="15718" y="13232"/>
                      <a:pt x="15903" y="13459"/>
                    </a:cubicBezTo>
                    <a:cubicBezTo>
                      <a:pt x="16082" y="13678"/>
                      <a:pt x="16301" y="13884"/>
                      <a:pt x="16534" y="14076"/>
                    </a:cubicBezTo>
                    <a:cubicBezTo>
                      <a:pt x="16767" y="14268"/>
                      <a:pt x="16987" y="14467"/>
                      <a:pt x="17254" y="14666"/>
                    </a:cubicBezTo>
                    <a:cubicBezTo>
                      <a:pt x="17515" y="14858"/>
                      <a:pt x="17817" y="15036"/>
                      <a:pt x="18146" y="15139"/>
                    </a:cubicBezTo>
                    <a:cubicBezTo>
                      <a:pt x="18338" y="15200"/>
                      <a:pt x="18537" y="15235"/>
                      <a:pt x="18735" y="15255"/>
                    </a:cubicBezTo>
                    <a:cubicBezTo>
                      <a:pt x="18393" y="15317"/>
                      <a:pt x="18201" y="15379"/>
                      <a:pt x="18098" y="15495"/>
                    </a:cubicBezTo>
                    <a:cubicBezTo>
                      <a:pt x="17933" y="15694"/>
                      <a:pt x="17878" y="16058"/>
                      <a:pt x="17858" y="16284"/>
                    </a:cubicBezTo>
                    <a:lnTo>
                      <a:pt x="17583" y="16284"/>
                    </a:lnTo>
                    <a:cubicBezTo>
                      <a:pt x="17570" y="16092"/>
                      <a:pt x="17515" y="15790"/>
                      <a:pt x="17302" y="15447"/>
                    </a:cubicBezTo>
                    <a:cubicBezTo>
                      <a:pt x="16856" y="14727"/>
                      <a:pt x="15752" y="13966"/>
                      <a:pt x="15430" y="13754"/>
                    </a:cubicBezTo>
                    <a:cubicBezTo>
                      <a:pt x="14744" y="13301"/>
                      <a:pt x="14456" y="12793"/>
                      <a:pt x="14552" y="12252"/>
                    </a:cubicBezTo>
                    <a:cubicBezTo>
                      <a:pt x="14587" y="12231"/>
                      <a:pt x="14614" y="12197"/>
                      <a:pt x="14628" y="12169"/>
                    </a:cubicBezTo>
                    <a:cubicBezTo>
                      <a:pt x="14710" y="11964"/>
                      <a:pt x="14861" y="11148"/>
                      <a:pt x="14888" y="10791"/>
                    </a:cubicBezTo>
                    <a:cubicBezTo>
                      <a:pt x="14909" y="10434"/>
                      <a:pt x="14257" y="10277"/>
                      <a:pt x="14237" y="9522"/>
                    </a:cubicBezTo>
                    <a:cubicBezTo>
                      <a:pt x="14216" y="8768"/>
                      <a:pt x="14059" y="7959"/>
                      <a:pt x="14333" y="7609"/>
                    </a:cubicBezTo>
                    <a:cubicBezTo>
                      <a:pt x="14441" y="7478"/>
                      <a:pt x="14573" y="7416"/>
                      <a:pt x="14712" y="7416"/>
                    </a:cubicBezTo>
                    <a:cubicBezTo>
                      <a:pt x="14784" y="7416"/>
                      <a:pt x="14857" y="7432"/>
                      <a:pt x="14929" y="7465"/>
                    </a:cubicBezTo>
                    <a:cubicBezTo>
                      <a:pt x="14868" y="7479"/>
                      <a:pt x="14813" y="7499"/>
                      <a:pt x="14758" y="7527"/>
                    </a:cubicBezTo>
                    <a:cubicBezTo>
                      <a:pt x="14662" y="7582"/>
                      <a:pt x="14580" y="7664"/>
                      <a:pt x="14518" y="7760"/>
                    </a:cubicBezTo>
                    <a:cubicBezTo>
                      <a:pt x="14401" y="7966"/>
                      <a:pt x="14388" y="8199"/>
                      <a:pt x="14388" y="8398"/>
                    </a:cubicBezTo>
                    <a:cubicBezTo>
                      <a:pt x="14408" y="8597"/>
                      <a:pt x="14436" y="8796"/>
                      <a:pt x="14477" y="8981"/>
                    </a:cubicBezTo>
                    <a:cubicBezTo>
                      <a:pt x="14532" y="9159"/>
                      <a:pt x="14587" y="9324"/>
                      <a:pt x="14648" y="9468"/>
                    </a:cubicBezTo>
                    <a:cubicBezTo>
                      <a:pt x="14724" y="9605"/>
                      <a:pt x="14813" y="9708"/>
                      <a:pt x="14888" y="9762"/>
                    </a:cubicBezTo>
                    <a:cubicBezTo>
                      <a:pt x="14964" y="9817"/>
                      <a:pt x="15019" y="9824"/>
                      <a:pt x="15019" y="9824"/>
                    </a:cubicBezTo>
                    <a:cubicBezTo>
                      <a:pt x="15019" y="9824"/>
                      <a:pt x="14977" y="9790"/>
                      <a:pt x="14943" y="9714"/>
                    </a:cubicBezTo>
                    <a:cubicBezTo>
                      <a:pt x="14902" y="9646"/>
                      <a:pt x="14868" y="9536"/>
                      <a:pt x="14854" y="9399"/>
                    </a:cubicBezTo>
                    <a:cubicBezTo>
                      <a:pt x="14827" y="9269"/>
                      <a:pt x="14813" y="9097"/>
                      <a:pt x="14806" y="8926"/>
                    </a:cubicBezTo>
                    <a:cubicBezTo>
                      <a:pt x="14785" y="8754"/>
                      <a:pt x="14772" y="8569"/>
                      <a:pt x="14779" y="8384"/>
                    </a:cubicBezTo>
                    <a:cubicBezTo>
                      <a:pt x="14758" y="8199"/>
                      <a:pt x="14758" y="8034"/>
                      <a:pt x="14813" y="7911"/>
                    </a:cubicBezTo>
                    <a:cubicBezTo>
                      <a:pt x="14861" y="7781"/>
                      <a:pt x="14950" y="7691"/>
                      <a:pt x="15053" y="7678"/>
                    </a:cubicBezTo>
                    <a:cubicBezTo>
                      <a:pt x="15101" y="7664"/>
                      <a:pt x="15142" y="7657"/>
                      <a:pt x="15183" y="7657"/>
                    </a:cubicBezTo>
                    <a:cubicBezTo>
                      <a:pt x="15245" y="7719"/>
                      <a:pt x="15293" y="7794"/>
                      <a:pt x="15341" y="7877"/>
                    </a:cubicBezTo>
                    <a:cubicBezTo>
                      <a:pt x="15535" y="8221"/>
                      <a:pt x="15672" y="8485"/>
                      <a:pt x="15814" y="8485"/>
                    </a:cubicBezTo>
                    <a:cubicBezTo>
                      <a:pt x="15867" y="8485"/>
                      <a:pt x="15921" y="8448"/>
                      <a:pt x="15979" y="8363"/>
                    </a:cubicBezTo>
                    <a:cubicBezTo>
                      <a:pt x="16136" y="8144"/>
                      <a:pt x="16699" y="7328"/>
                      <a:pt x="17028" y="6649"/>
                    </a:cubicBezTo>
                    <a:close/>
                    <a:moveTo>
                      <a:pt x="25324" y="15735"/>
                    </a:moveTo>
                    <a:cubicBezTo>
                      <a:pt x="25394" y="15735"/>
                      <a:pt x="25463" y="15739"/>
                      <a:pt x="25531" y="15749"/>
                    </a:cubicBezTo>
                    <a:cubicBezTo>
                      <a:pt x="25730" y="15756"/>
                      <a:pt x="25929" y="15797"/>
                      <a:pt x="26107" y="15866"/>
                    </a:cubicBezTo>
                    <a:cubicBezTo>
                      <a:pt x="26162" y="15886"/>
                      <a:pt x="26224" y="15907"/>
                      <a:pt x="26279" y="15934"/>
                    </a:cubicBezTo>
                    <a:cubicBezTo>
                      <a:pt x="26354" y="16010"/>
                      <a:pt x="26416" y="16106"/>
                      <a:pt x="26423" y="16215"/>
                    </a:cubicBezTo>
                    <a:cubicBezTo>
                      <a:pt x="26430" y="16346"/>
                      <a:pt x="26430" y="16449"/>
                      <a:pt x="26430" y="16524"/>
                    </a:cubicBezTo>
                    <a:cubicBezTo>
                      <a:pt x="26409" y="16517"/>
                      <a:pt x="26389" y="16510"/>
                      <a:pt x="26368" y="16510"/>
                    </a:cubicBezTo>
                    <a:cubicBezTo>
                      <a:pt x="26375" y="16490"/>
                      <a:pt x="26375" y="16469"/>
                      <a:pt x="26375" y="16455"/>
                    </a:cubicBezTo>
                    <a:cubicBezTo>
                      <a:pt x="26375" y="16401"/>
                      <a:pt x="26354" y="16373"/>
                      <a:pt x="26354" y="16373"/>
                    </a:cubicBezTo>
                    <a:cubicBezTo>
                      <a:pt x="26354" y="16373"/>
                      <a:pt x="26334" y="16401"/>
                      <a:pt x="26306" y="16435"/>
                    </a:cubicBezTo>
                    <a:cubicBezTo>
                      <a:pt x="26293" y="16449"/>
                      <a:pt x="26279" y="16469"/>
                      <a:pt x="26265" y="16483"/>
                    </a:cubicBezTo>
                    <a:cubicBezTo>
                      <a:pt x="26258" y="16490"/>
                      <a:pt x="26258" y="16490"/>
                      <a:pt x="26251" y="16490"/>
                    </a:cubicBezTo>
                    <a:cubicBezTo>
                      <a:pt x="26059" y="16476"/>
                      <a:pt x="25874" y="16469"/>
                      <a:pt x="25675" y="16462"/>
                    </a:cubicBezTo>
                    <a:cubicBezTo>
                      <a:pt x="25607" y="16469"/>
                      <a:pt x="25531" y="16483"/>
                      <a:pt x="25456" y="16490"/>
                    </a:cubicBezTo>
                    <a:cubicBezTo>
                      <a:pt x="25470" y="16449"/>
                      <a:pt x="25476" y="16414"/>
                      <a:pt x="25483" y="16380"/>
                    </a:cubicBezTo>
                    <a:cubicBezTo>
                      <a:pt x="25483" y="16311"/>
                      <a:pt x="25470" y="16270"/>
                      <a:pt x="25470" y="16270"/>
                    </a:cubicBezTo>
                    <a:cubicBezTo>
                      <a:pt x="25470" y="16270"/>
                      <a:pt x="25449" y="16305"/>
                      <a:pt x="25408" y="16353"/>
                    </a:cubicBezTo>
                    <a:cubicBezTo>
                      <a:pt x="25394" y="16380"/>
                      <a:pt x="25374" y="16407"/>
                      <a:pt x="25353" y="16435"/>
                    </a:cubicBezTo>
                    <a:cubicBezTo>
                      <a:pt x="25332" y="16462"/>
                      <a:pt x="25312" y="16490"/>
                      <a:pt x="25291" y="16510"/>
                    </a:cubicBezTo>
                    <a:cubicBezTo>
                      <a:pt x="25195" y="16531"/>
                      <a:pt x="25106" y="16545"/>
                      <a:pt x="25017" y="16565"/>
                    </a:cubicBezTo>
                    <a:cubicBezTo>
                      <a:pt x="24846" y="16627"/>
                      <a:pt x="24688" y="16702"/>
                      <a:pt x="24558" y="16785"/>
                    </a:cubicBezTo>
                    <a:cubicBezTo>
                      <a:pt x="24366" y="16750"/>
                      <a:pt x="24119" y="16654"/>
                      <a:pt x="24078" y="16449"/>
                    </a:cubicBezTo>
                    <a:cubicBezTo>
                      <a:pt x="24036" y="16277"/>
                      <a:pt x="24194" y="16099"/>
                      <a:pt x="24366" y="15955"/>
                    </a:cubicBezTo>
                    <a:cubicBezTo>
                      <a:pt x="24393" y="15948"/>
                      <a:pt x="24414" y="15934"/>
                      <a:pt x="24441" y="15921"/>
                    </a:cubicBezTo>
                    <a:cubicBezTo>
                      <a:pt x="24503" y="15900"/>
                      <a:pt x="24564" y="15873"/>
                      <a:pt x="24626" y="15852"/>
                    </a:cubicBezTo>
                    <a:lnTo>
                      <a:pt x="24626" y="15852"/>
                    </a:lnTo>
                    <a:cubicBezTo>
                      <a:pt x="24626" y="15907"/>
                      <a:pt x="24612" y="15962"/>
                      <a:pt x="24578" y="16003"/>
                    </a:cubicBezTo>
                    <a:cubicBezTo>
                      <a:pt x="24544" y="16044"/>
                      <a:pt x="24496" y="16078"/>
                      <a:pt x="24448" y="16106"/>
                    </a:cubicBezTo>
                    <a:cubicBezTo>
                      <a:pt x="24393" y="16133"/>
                      <a:pt x="24345" y="16161"/>
                      <a:pt x="24304" y="16188"/>
                    </a:cubicBezTo>
                    <a:cubicBezTo>
                      <a:pt x="24215" y="16236"/>
                      <a:pt x="24180" y="16298"/>
                      <a:pt x="24180" y="16298"/>
                    </a:cubicBezTo>
                    <a:cubicBezTo>
                      <a:pt x="24180" y="16298"/>
                      <a:pt x="24235" y="16263"/>
                      <a:pt x="24324" y="16236"/>
                    </a:cubicBezTo>
                    <a:cubicBezTo>
                      <a:pt x="24372" y="16215"/>
                      <a:pt x="24420" y="16202"/>
                      <a:pt x="24482" y="16181"/>
                    </a:cubicBezTo>
                    <a:cubicBezTo>
                      <a:pt x="24537" y="16154"/>
                      <a:pt x="24606" y="16119"/>
                      <a:pt x="24654" y="16058"/>
                    </a:cubicBezTo>
                    <a:cubicBezTo>
                      <a:pt x="24702" y="15996"/>
                      <a:pt x="24715" y="15921"/>
                      <a:pt x="24708" y="15852"/>
                    </a:cubicBezTo>
                    <a:cubicBezTo>
                      <a:pt x="24708" y="15845"/>
                      <a:pt x="24708" y="15838"/>
                      <a:pt x="24708" y="15831"/>
                    </a:cubicBezTo>
                    <a:cubicBezTo>
                      <a:pt x="24784" y="15804"/>
                      <a:pt x="24866" y="15790"/>
                      <a:pt x="24948" y="15777"/>
                    </a:cubicBezTo>
                    <a:cubicBezTo>
                      <a:pt x="25068" y="15750"/>
                      <a:pt x="25196" y="15735"/>
                      <a:pt x="25324" y="15735"/>
                    </a:cubicBezTo>
                    <a:close/>
                    <a:moveTo>
                      <a:pt x="17995" y="16407"/>
                    </a:moveTo>
                    <a:cubicBezTo>
                      <a:pt x="17995" y="16407"/>
                      <a:pt x="18015" y="16455"/>
                      <a:pt x="18022" y="16517"/>
                    </a:cubicBezTo>
                    <a:cubicBezTo>
                      <a:pt x="18036" y="16586"/>
                      <a:pt x="18043" y="16668"/>
                      <a:pt x="18036" y="16743"/>
                    </a:cubicBezTo>
                    <a:cubicBezTo>
                      <a:pt x="18036" y="16826"/>
                      <a:pt x="18022" y="16908"/>
                      <a:pt x="18009" y="16970"/>
                    </a:cubicBezTo>
                    <a:cubicBezTo>
                      <a:pt x="17988" y="17031"/>
                      <a:pt x="17967" y="17079"/>
                      <a:pt x="17967" y="17079"/>
                    </a:cubicBezTo>
                    <a:cubicBezTo>
                      <a:pt x="17967" y="17079"/>
                      <a:pt x="17926" y="17045"/>
                      <a:pt x="17899" y="16983"/>
                    </a:cubicBezTo>
                    <a:cubicBezTo>
                      <a:pt x="17865" y="16915"/>
                      <a:pt x="17844" y="16826"/>
                      <a:pt x="17844" y="16737"/>
                    </a:cubicBezTo>
                    <a:cubicBezTo>
                      <a:pt x="17851" y="16647"/>
                      <a:pt x="17878" y="16558"/>
                      <a:pt x="17913" y="16497"/>
                    </a:cubicBezTo>
                    <a:cubicBezTo>
                      <a:pt x="17947" y="16442"/>
                      <a:pt x="17995" y="16407"/>
                      <a:pt x="17995" y="16407"/>
                    </a:cubicBezTo>
                    <a:close/>
                    <a:moveTo>
                      <a:pt x="17487" y="16387"/>
                    </a:moveTo>
                    <a:cubicBezTo>
                      <a:pt x="17487" y="16387"/>
                      <a:pt x="17535" y="16421"/>
                      <a:pt x="17563" y="16490"/>
                    </a:cubicBezTo>
                    <a:cubicBezTo>
                      <a:pt x="17597" y="16551"/>
                      <a:pt x="17625" y="16647"/>
                      <a:pt x="17625" y="16743"/>
                    </a:cubicBezTo>
                    <a:cubicBezTo>
                      <a:pt x="17625" y="16839"/>
                      <a:pt x="17604" y="16929"/>
                      <a:pt x="17570" y="16997"/>
                    </a:cubicBezTo>
                    <a:cubicBezTo>
                      <a:pt x="17535" y="17059"/>
                      <a:pt x="17487" y="17093"/>
                      <a:pt x="17487" y="17093"/>
                    </a:cubicBezTo>
                    <a:cubicBezTo>
                      <a:pt x="17487" y="17093"/>
                      <a:pt x="17474" y="17045"/>
                      <a:pt x="17460" y="16977"/>
                    </a:cubicBezTo>
                    <a:cubicBezTo>
                      <a:pt x="17446" y="16908"/>
                      <a:pt x="17432" y="16826"/>
                      <a:pt x="17432" y="16743"/>
                    </a:cubicBezTo>
                    <a:cubicBezTo>
                      <a:pt x="17432" y="16661"/>
                      <a:pt x="17439" y="16572"/>
                      <a:pt x="17453" y="16503"/>
                    </a:cubicBezTo>
                    <a:cubicBezTo>
                      <a:pt x="17467" y="16442"/>
                      <a:pt x="17487" y="16387"/>
                      <a:pt x="17487" y="16387"/>
                    </a:cubicBezTo>
                    <a:close/>
                    <a:moveTo>
                      <a:pt x="12913" y="13630"/>
                    </a:moveTo>
                    <a:cubicBezTo>
                      <a:pt x="12906" y="13884"/>
                      <a:pt x="12906" y="14103"/>
                      <a:pt x="12913" y="14316"/>
                    </a:cubicBezTo>
                    <a:cubicBezTo>
                      <a:pt x="12570" y="14542"/>
                      <a:pt x="11940" y="14981"/>
                      <a:pt x="11206" y="15557"/>
                    </a:cubicBezTo>
                    <a:cubicBezTo>
                      <a:pt x="11226" y="15660"/>
                      <a:pt x="11247" y="15770"/>
                      <a:pt x="11274" y="15873"/>
                    </a:cubicBezTo>
                    <a:cubicBezTo>
                      <a:pt x="11302" y="16030"/>
                      <a:pt x="11343" y="16181"/>
                      <a:pt x="11384" y="16325"/>
                    </a:cubicBezTo>
                    <a:cubicBezTo>
                      <a:pt x="11432" y="16469"/>
                      <a:pt x="11466" y="16606"/>
                      <a:pt x="11508" y="16716"/>
                    </a:cubicBezTo>
                    <a:cubicBezTo>
                      <a:pt x="11549" y="16826"/>
                      <a:pt x="11583" y="16929"/>
                      <a:pt x="11604" y="16990"/>
                    </a:cubicBezTo>
                    <a:cubicBezTo>
                      <a:pt x="11631" y="17059"/>
                      <a:pt x="11645" y="17100"/>
                      <a:pt x="11645" y="17100"/>
                    </a:cubicBezTo>
                    <a:cubicBezTo>
                      <a:pt x="11645" y="17100"/>
                      <a:pt x="11617" y="17066"/>
                      <a:pt x="11576" y="17011"/>
                    </a:cubicBezTo>
                    <a:cubicBezTo>
                      <a:pt x="11535" y="16949"/>
                      <a:pt x="11466" y="16867"/>
                      <a:pt x="11412" y="16764"/>
                    </a:cubicBezTo>
                    <a:cubicBezTo>
                      <a:pt x="11350" y="16654"/>
                      <a:pt x="11281" y="16524"/>
                      <a:pt x="11226" y="16380"/>
                    </a:cubicBezTo>
                    <a:cubicBezTo>
                      <a:pt x="11171" y="16236"/>
                      <a:pt x="11123" y="16078"/>
                      <a:pt x="11082" y="15914"/>
                    </a:cubicBezTo>
                    <a:cubicBezTo>
                      <a:pt x="11055" y="15756"/>
                      <a:pt x="11027" y="15591"/>
                      <a:pt x="11014" y="15434"/>
                    </a:cubicBezTo>
                    <a:cubicBezTo>
                      <a:pt x="11014" y="15434"/>
                      <a:pt x="11014" y="15427"/>
                      <a:pt x="11014" y="15420"/>
                    </a:cubicBezTo>
                    <a:cubicBezTo>
                      <a:pt x="10979" y="15207"/>
                      <a:pt x="10952" y="15015"/>
                      <a:pt x="10952" y="14892"/>
                    </a:cubicBezTo>
                    <a:cubicBezTo>
                      <a:pt x="10952" y="14858"/>
                      <a:pt x="10952" y="14830"/>
                      <a:pt x="10945" y="14810"/>
                    </a:cubicBezTo>
                    <a:cubicBezTo>
                      <a:pt x="10952" y="14659"/>
                      <a:pt x="11000" y="14323"/>
                      <a:pt x="11370" y="14213"/>
                    </a:cubicBezTo>
                    <a:cubicBezTo>
                      <a:pt x="11706" y="14110"/>
                      <a:pt x="12426" y="13733"/>
                      <a:pt x="12913" y="13630"/>
                    </a:cubicBezTo>
                    <a:close/>
                    <a:moveTo>
                      <a:pt x="15992" y="15592"/>
                    </a:moveTo>
                    <a:cubicBezTo>
                      <a:pt x="16042" y="15592"/>
                      <a:pt x="16082" y="15605"/>
                      <a:pt x="16123" y="15619"/>
                    </a:cubicBezTo>
                    <a:cubicBezTo>
                      <a:pt x="16178" y="15646"/>
                      <a:pt x="16219" y="15674"/>
                      <a:pt x="16260" y="15701"/>
                    </a:cubicBezTo>
                    <a:cubicBezTo>
                      <a:pt x="16349" y="15763"/>
                      <a:pt x="16418" y="15818"/>
                      <a:pt x="16486" y="15879"/>
                    </a:cubicBezTo>
                    <a:cubicBezTo>
                      <a:pt x="16630" y="15989"/>
                      <a:pt x="16767" y="16085"/>
                      <a:pt x="16891" y="16147"/>
                    </a:cubicBezTo>
                    <a:cubicBezTo>
                      <a:pt x="17021" y="16215"/>
                      <a:pt x="17131" y="16257"/>
                      <a:pt x="17213" y="16277"/>
                    </a:cubicBezTo>
                    <a:cubicBezTo>
                      <a:pt x="17295" y="16298"/>
                      <a:pt x="17343" y="16305"/>
                      <a:pt x="17343" y="16305"/>
                    </a:cubicBezTo>
                    <a:cubicBezTo>
                      <a:pt x="17343" y="16305"/>
                      <a:pt x="17295" y="16311"/>
                      <a:pt x="17213" y="16311"/>
                    </a:cubicBezTo>
                    <a:cubicBezTo>
                      <a:pt x="17124" y="16305"/>
                      <a:pt x="16994" y="16298"/>
                      <a:pt x="16850" y="16250"/>
                    </a:cubicBezTo>
                    <a:cubicBezTo>
                      <a:pt x="16706" y="16202"/>
                      <a:pt x="16548" y="16119"/>
                      <a:pt x="16390" y="16010"/>
                    </a:cubicBezTo>
                    <a:cubicBezTo>
                      <a:pt x="16315" y="15962"/>
                      <a:pt x="16239" y="15907"/>
                      <a:pt x="16157" y="15852"/>
                    </a:cubicBezTo>
                    <a:cubicBezTo>
                      <a:pt x="16099" y="15811"/>
                      <a:pt x="16021" y="15780"/>
                      <a:pt x="15990" y="15780"/>
                    </a:cubicBezTo>
                    <a:cubicBezTo>
                      <a:pt x="15985" y="15780"/>
                      <a:pt x="15981" y="15781"/>
                      <a:pt x="15979" y="15783"/>
                    </a:cubicBezTo>
                    <a:cubicBezTo>
                      <a:pt x="15917" y="15804"/>
                      <a:pt x="15876" y="15859"/>
                      <a:pt x="15842" y="15941"/>
                    </a:cubicBezTo>
                    <a:cubicBezTo>
                      <a:pt x="15814" y="16023"/>
                      <a:pt x="15794" y="16113"/>
                      <a:pt x="15773" y="16195"/>
                    </a:cubicBezTo>
                    <a:cubicBezTo>
                      <a:pt x="15739" y="16373"/>
                      <a:pt x="15711" y="16545"/>
                      <a:pt x="15677" y="16689"/>
                    </a:cubicBezTo>
                    <a:cubicBezTo>
                      <a:pt x="15615" y="16977"/>
                      <a:pt x="15547" y="17162"/>
                      <a:pt x="15547" y="17162"/>
                    </a:cubicBezTo>
                    <a:cubicBezTo>
                      <a:pt x="15547" y="17162"/>
                      <a:pt x="15547" y="17114"/>
                      <a:pt x="15554" y="17025"/>
                    </a:cubicBezTo>
                    <a:cubicBezTo>
                      <a:pt x="15554" y="16942"/>
                      <a:pt x="15560" y="16819"/>
                      <a:pt x="15567" y="16675"/>
                    </a:cubicBezTo>
                    <a:cubicBezTo>
                      <a:pt x="15574" y="16524"/>
                      <a:pt x="15581" y="16353"/>
                      <a:pt x="15602" y="16167"/>
                    </a:cubicBezTo>
                    <a:cubicBezTo>
                      <a:pt x="15615" y="16071"/>
                      <a:pt x="15629" y="15975"/>
                      <a:pt x="15670" y="15873"/>
                    </a:cubicBezTo>
                    <a:cubicBezTo>
                      <a:pt x="15704" y="15777"/>
                      <a:pt x="15773" y="15653"/>
                      <a:pt x="15903" y="15605"/>
                    </a:cubicBezTo>
                    <a:cubicBezTo>
                      <a:pt x="15936" y="15596"/>
                      <a:pt x="15965" y="15592"/>
                      <a:pt x="15992" y="15592"/>
                    </a:cubicBezTo>
                    <a:close/>
                    <a:moveTo>
                      <a:pt x="21568" y="16140"/>
                    </a:moveTo>
                    <a:cubicBezTo>
                      <a:pt x="21965" y="16318"/>
                      <a:pt x="22610" y="16442"/>
                      <a:pt x="22980" y="16668"/>
                    </a:cubicBezTo>
                    <a:cubicBezTo>
                      <a:pt x="22919" y="16750"/>
                      <a:pt x="22884" y="16826"/>
                      <a:pt x="22850" y="16894"/>
                    </a:cubicBezTo>
                    <a:cubicBezTo>
                      <a:pt x="22809" y="16970"/>
                      <a:pt x="22781" y="17031"/>
                      <a:pt x="22713" y="17107"/>
                    </a:cubicBezTo>
                    <a:cubicBezTo>
                      <a:pt x="22685" y="17141"/>
                      <a:pt x="22665" y="17175"/>
                      <a:pt x="22637" y="17217"/>
                    </a:cubicBezTo>
                    <a:cubicBezTo>
                      <a:pt x="22253" y="17093"/>
                      <a:pt x="21725" y="16853"/>
                      <a:pt x="21465" y="16695"/>
                    </a:cubicBezTo>
                    <a:lnTo>
                      <a:pt x="21458" y="16695"/>
                    </a:lnTo>
                    <a:cubicBezTo>
                      <a:pt x="21506" y="16517"/>
                      <a:pt x="21547" y="16332"/>
                      <a:pt x="21568" y="16140"/>
                    </a:cubicBezTo>
                    <a:close/>
                    <a:moveTo>
                      <a:pt x="19984" y="16030"/>
                    </a:moveTo>
                    <a:cubicBezTo>
                      <a:pt x="19990" y="16030"/>
                      <a:pt x="20025" y="16037"/>
                      <a:pt x="20045" y="16044"/>
                    </a:cubicBezTo>
                    <a:cubicBezTo>
                      <a:pt x="20073" y="16051"/>
                      <a:pt x="20086" y="16065"/>
                      <a:pt x="20107" y="16071"/>
                    </a:cubicBezTo>
                    <a:cubicBezTo>
                      <a:pt x="20141" y="16099"/>
                      <a:pt x="20169" y="16126"/>
                      <a:pt x="20182" y="16161"/>
                    </a:cubicBezTo>
                    <a:cubicBezTo>
                      <a:pt x="20251" y="16284"/>
                      <a:pt x="20244" y="16387"/>
                      <a:pt x="20251" y="16490"/>
                    </a:cubicBezTo>
                    <a:cubicBezTo>
                      <a:pt x="20251" y="16695"/>
                      <a:pt x="20224" y="16874"/>
                      <a:pt x="20189" y="17031"/>
                    </a:cubicBezTo>
                    <a:cubicBezTo>
                      <a:pt x="20121" y="17340"/>
                      <a:pt x="20045" y="17532"/>
                      <a:pt x="20045" y="17532"/>
                    </a:cubicBezTo>
                    <a:cubicBezTo>
                      <a:pt x="20045" y="17532"/>
                      <a:pt x="20045" y="17477"/>
                      <a:pt x="20052" y="17388"/>
                    </a:cubicBezTo>
                    <a:cubicBezTo>
                      <a:pt x="20066" y="17299"/>
                      <a:pt x="20066" y="17169"/>
                      <a:pt x="20080" y="17018"/>
                    </a:cubicBezTo>
                    <a:cubicBezTo>
                      <a:pt x="20086" y="16860"/>
                      <a:pt x="20093" y="16682"/>
                      <a:pt x="20080" y="16497"/>
                    </a:cubicBezTo>
                    <a:cubicBezTo>
                      <a:pt x="20073" y="16407"/>
                      <a:pt x="20052" y="16311"/>
                      <a:pt x="20025" y="16257"/>
                    </a:cubicBezTo>
                    <a:cubicBezTo>
                      <a:pt x="20004" y="16222"/>
                      <a:pt x="19990" y="16222"/>
                      <a:pt x="19984" y="16222"/>
                    </a:cubicBezTo>
                    <a:cubicBezTo>
                      <a:pt x="19949" y="16222"/>
                      <a:pt x="19894" y="16229"/>
                      <a:pt x="19853" y="16243"/>
                    </a:cubicBezTo>
                    <a:cubicBezTo>
                      <a:pt x="19668" y="16291"/>
                      <a:pt x="19469" y="16380"/>
                      <a:pt x="19277" y="16421"/>
                    </a:cubicBezTo>
                    <a:cubicBezTo>
                      <a:pt x="19110" y="16462"/>
                      <a:pt x="18952" y="16478"/>
                      <a:pt x="18812" y="16478"/>
                    </a:cubicBezTo>
                    <a:cubicBezTo>
                      <a:pt x="18786" y="16478"/>
                      <a:pt x="18760" y="16477"/>
                      <a:pt x="18735" y="16476"/>
                    </a:cubicBezTo>
                    <a:cubicBezTo>
                      <a:pt x="18578" y="16476"/>
                      <a:pt x="18447" y="16462"/>
                      <a:pt x="18358" y="16449"/>
                    </a:cubicBezTo>
                    <a:cubicBezTo>
                      <a:pt x="18269" y="16435"/>
                      <a:pt x="18214" y="16421"/>
                      <a:pt x="18214" y="16421"/>
                    </a:cubicBezTo>
                    <a:cubicBezTo>
                      <a:pt x="18214" y="16421"/>
                      <a:pt x="18269" y="16421"/>
                      <a:pt x="18358" y="16407"/>
                    </a:cubicBezTo>
                    <a:cubicBezTo>
                      <a:pt x="18447" y="16407"/>
                      <a:pt x="18578" y="16387"/>
                      <a:pt x="18729" y="16366"/>
                    </a:cubicBezTo>
                    <a:cubicBezTo>
                      <a:pt x="18879" y="16346"/>
                      <a:pt x="19051" y="16311"/>
                      <a:pt x="19229" y="16257"/>
                    </a:cubicBezTo>
                    <a:cubicBezTo>
                      <a:pt x="19407" y="16202"/>
                      <a:pt x="19586" y="16113"/>
                      <a:pt x="19805" y="16058"/>
                    </a:cubicBezTo>
                    <a:cubicBezTo>
                      <a:pt x="19867" y="16044"/>
                      <a:pt x="19908" y="16030"/>
                      <a:pt x="19984" y="16030"/>
                    </a:cubicBezTo>
                    <a:close/>
                    <a:moveTo>
                      <a:pt x="26366" y="16898"/>
                    </a:moveTo>
                    <a:cubicBezTo>
                      <a:pt x="26506" y="16898"/>
                      <a:pt x="26627" y="16932"/>
                      <a:pt x="26738" y="16990"/>
                    </a:cubicBezTo>
                    <a:cubicBezTo>
                      <a:pt x="26807" y="17086"/>
                      <a:pt x="26882" y="17210"/>
                      <a:pt x="26937" y="17388"/>
                    </a:cubicBezTo>
                    <a:lnTo>
                      <a:pt x="26786" y="17388"/>
                    </a:lnTo>
                    <a:cubicBezTo>
                      <a:pt x="26800" y="17361"/>
                      <a:pt x="26807" y="17340"/>
                      <a:pt x="26807" y="17313"/>
                    </a:cubicBezTo>
                    <a:cubicBezTo>
                      <a:pt x="26807" y="17258"/>
                      <a:pt x="26779" y="17230"/>
                      <a:pt x="26779" y="17230"/>
                    </a:cubicBezTo>
                    <a:cubicBezTo>
                      <a:pt x="26779" y="17230"/>
                      <a:pt x="26766" y="17265"/>
                      <a:pt x="26738" y="17292"/>
                    </a:cubicBezTo>
                    <a:cubicBezTo>
                      <a:pt x="26725" y="17306"/>
                      <a:pt x="26711" y="17326"/>
                      <a:pt x="26690" y="17340"/>
                    </a:cubicBezTo>
                    <a:cubicBezTo>
                      <a:pt x="26677" y="17354"/>
                      <a:pt x="26656" y="17367"/>
                      <a:pt x="26635" y="17381"/>
                    </a:cubicBezTo>
                    <a:cubicBezTo>
                      <a:pt x="26629" y="17388"/>
                      <a:pt x="26622" y="17395"/>
                      <a:pt x="26615" y="17402"/>
                    </a:cubicBezTo>
                    <a:cubicBezTo>
                      <a:pt x="26485" y="17409"/>
                      <a:pt x="26354" y="17429"/>
                      <a:pt x="26224" y="17443"/>
                    </a:cubicBezTo>
                    <a:cubicBezTo>
                      <a:pt x="26066" y="17477"/>
                      <a:pt x="25915" y="17505"/>
                      <a:pt x="25765" y="17532"/>
                    </a:cubicBezTo>
                    <a:cubicBezTo>
                      <a:pt x="25765" y="17532"/>
                      <a:pt x="25765" y="17532"/>
                      <a:pt x="25765" y="17525"/>
                    </a:cubicBezTo>
                    <a:cubicBezTo>
                      <a:pt x="25771" y="17491"/>
                      <a:pt x="25771" y="17464"/>
                      <a:pt x="25765" y="17436"/>
                    </a:cubicBezTo>
                    <a:cubicBezTo>
                      <a:pt x="25751" y="17388"/>
                      <a:pt x="25723" y="17367"/>
                      <a:pt x="25723" y="17367"/>
                    </a:cubicBezTo>
                    <a:cubicBezTo>
                      <a:pt x="25723" y="17367"/>
                      <a:pt x="25703" y="17395"/>
                      <a:pt x="25675" y="17429"/>
                    </a:cubicBezTo>
                    <a:cubicBezTo>
                      <a:pt x="25668" y="17443"/>
                      <a:pt x="25655" y="17457"/>
                      <a:pt x="25641" y="17470"/>
                    </a:cubicBezTo>
                    <a:cubicBezTo>
                      <a:pt x="25627" y="17491"/>
                      <a:pt x="25620" y="17505"/>
                      <a:pt x="25600" y="17518"/>
                    </a:cubicBezTo>
                    <a:cubicBezTo>
                      <a:pt x="25593" y="17539"/>
                      <a:pt x="25579" y="17553"/>
                      <a:pt x="25566" y="17573"/>
                    </a:cubicBezTo>
                    <a:lnTo>
                      <a:pt x="25559" y="17573"/>
                    </a:lnTo>
                    <a:cubicBezTo>
                      <a:pt x="25524" y="17580"/>
                      <a:pt x="25483" y="17587"/>
                      <a:pt x="25442" y="17594"/>
                    </a:cubicBezTo>
                    <a:cubicBezTo>
                      <a:pt x="25195" y="17656"/>
                      <a:pt x="24969" y="17717"/>
                      <a:pt x="24770" y="17765"/>
                    </a:cubicBezTo>
                    <a:cubicBezTo>
                      <a:pt x="24715" y="17786"/>
                      <a:pt x="24660" y="17793"/>
                      <a:pt x="24606" y="17806"/>
                    </a:cubicBezTo>
                    <a:cubicBezTo>
                      <a:pt x="24510" y="17800"/>
                      <a:pt x="24372" y="17765"/>
                      <a:pt x="24304" y="17614"/>
                    </a:cubicBezTo>
                    <a:cubicBezTo>
                      <a:pt x="24249" y="17484"/>
                      <a:pt x="24386" y="17265"/>
                      <a:pt x="24537" y="17086"/>
                    </a:cubicBezTo>
                    <a:cubicBezTo>
                      <a:pt x="24558" y="17079"/>
                      <a:pt x="24585" y="17073"/>
                      <a:pt x="24606" y="17066"/>
                    </a:cubicBezTo>
                    <a:cubicBezTo>
                      <a:pt x="24708" y="17031"/>
                      <a:pt x="24832" y="17004"/>
                      <a:pt x="24962" y="16983"/>
                    </a:cubicBezTo>
                    <a:lnTo>
                      <a:pt x="24962" y="16983"/>
                    </a:lnTo>
                    <a:cubicBezTo>
                      <a:pt x="24969" y="17018"/>
                      <a:pt x="24962" y="17052"/>
                      <a:pt x="24942" y="17073"/>
                    </a:cubicBezTo>
                    <a:cubicBezTo>
                      <a:pt x="24921" y="17100"/>
                      <a:pt x="24873" y="17121"/>
                      <a:pt x="24818" y="17141"/>
                    </a:cubicBezTo>
                    <a:cubicBezTo>
                      <a:pt x="24770" y="17162"/>
                      <a:pt x="24715" y="17189"/>
                      <a:pt x="24667" y="17217"/>
                    </a:cubicBezTo>
                    <a:cubicBezTo>
                      <a:pt x="24626" y="17237"/>
                      <a:pt x="24578" y="17265"/>
                      <a:pt x="24544" y="17285"/>
                    </a:cubicBezTo>
                    <a:cubicBezTo>
                      <a:pt x="24468" y="17333"/>
                      <a:pt x="24427" y="17367"/>
                      <a:pt x="24427" y="17367"/>
                    </a:cubicBezTo>
                    <a:cubicBezTo>
                      <a:pt x="24427" y="17367"/>
                      <a:pt x="24482" y="17361"/>
                      <a:pt x="24564" y="17333"/>
                    </a:cubicBezTo>
                    <a:cubicBezTo>
                      <a:pt x="24606" y="17319"/>
                      <a:pt x="24654" y="17306"/>
                      <a:pt x="24702" y="17292"/>
                    </a:cubicBezTo>
                    <a:cubicBezTo>
                      <a:pt x="24750" y="17271"/>
                      <a:pt x="24804" y="17251"/>
                      <a:pt x="24859" y="17230"/>
                    </a:cubicBezTo>
                    <a:cubicBezTo>
                      <a:pt x="24907" y="17203"/>
                      <a:pt x="24969" y="17182"/>
                      <a:pt x="25010" y="17121"/>
                    </a:cubicBezTo>
                    <a:cubicBezTo>
                      <a:pt x="25044" y="17066"/>
                      <a:pt x="25038" y="17018"/>
                      <a:pt x="25024" y="16977"/>
                    </a:cubicBezTo>
                    <a:cubicBezTo>
                      <a:pt x="25051" y="16970"/>
                      <a:pt x="25079" y="16963"/>
                      <a:pt x="25106" y="16963"/>
                    </a:cubicBezTo>
                    <a:cubicBezTo>
                      <a:pt x="25284" y="16935"/>
                      <a:pt x="25483" y="16929"/>
                      <a:pt x="25696" y="16929"/>
                    </a:cubicBezTo>
                    <a:cubicBezTo>
                      <a:pt x="25895" y="16915"/>
                      <a:pt x="26128" y="16901"/>
                      <a:pt x="26293" y="16901"/>
                    </a:cubicBezTo>
                    <a:cubicBezTo>
                      <a:pt x="26318" y="16899"/>
                      <a:pt x="26342" y="16898"/>
                      <a:pt x="26366" y="16898"/>
                    </a:cubicBezTo>
                    <a:close/>
                    <a:moveTo>
                      <a:pt x="10355" y="15235"/>
                    </a:moveTo>
                    <a:cubicBezTo>
                      <a:pt x="10349" y="15516"/>
                      <a:pt x="10403" y="15818"/>
                      <a:pt x="10479" y="16085"/>
                    </a:cubicBezTo>
                    <a:cubicBezTo>
                      <a:pt x="9457" y="16730"/>
                      <a:pt x="8326" y="17162"/>
                      <a:pt x="7852" y="17319"/>
                    </a:cubicBezTo>
                    <a:cubicBezTo>
                      <a:pt x="7907" y="17367"/>
                      <a:pt x="7955" y="17422"/>
                      <a:pt x="8003" y="17470"/>
                    </a:cubicBezTo>
                    <a:cubicBezTo>
                      <a:pt x="8058" y="17532"/>
                      <a:pt x="8120" y="17594"/>
                      <a:pt x="8168" y="17656"/>
                    </a:cubicBezTo>
                    <a:cubicBezTo>
                      <a:pt x="8216" y="17717"/>
                      <a:pt x="8264" y="17786"/>
                      <a:pt x="8305" y="17848"/>
                    </a:cubicBezTo>
                    <a:cubicBezTo>
                      <a:pt x="8387" y="17978"/>
                      <a:pt x="8463" y="18108"/>
                      <a:pt x="8511" y="18218"/>
                    </a:cubicBezTo>
                    <a:cubicBezTo>
                      <a:pt x="8559" y="18334"/>
                      <a:pt x="8586" y="18430"/>
                      <a:pt x="8607" y="18499"/>
                    </a:cubicBezTo>
                    <a:cubicBezTo>
                      <a:pt x="8627" y="18574"/>
                      <a:pt x="8634" y="18609"/>
                      <a:pt x="8634" y="18609"/>
                    </a:cubicBezTo>
                    <a:cubicBezTo>
                      <a:pt x="8634" y="18609"/>
                      <a:pt x="8607" y="18574"/>
                      <a:pt x="8566" y="18520"/>
                    </a:cubicBezTo>
                    <a:cubicBezTo>
                      <a:pt x="8524" y="18465"/>
                      <a:pt x="8463" y="18382"/>
                      <a:pt x="8394" y="18286"/>
                    </a:cubicBezTo>
                    <a:cubicBezTo>
                      <a:pt x="8319" y="18190"/>
                      <a:pt x="8236" y="18088"/>
                      <a:pt x="8140" y="17971"/>
                    </a:cubicBezTo>
                    <a:cubicBezTo>
                      <a:pt x="8092" y="17916"/>
                      <a:pt x="8044" y="17861"/>
                      <a:pt x="7996" y="17800"/>
                    </a:cubicBezTo>
                    <a:cubicBezTo>
                      <a:pt x="7942" y="17745"/>
                      <a:pt x="7894" y="17683"/>
                      <a:pt x="7839" y="17628"/>
                    </a:cubicBezTo>
                    <a:cubicBezTo>
                      <a:pt x="7784" y="17573"/>
                      <a:pt x="7729" y="17512"/>
                      <a:pt x="7674" y="17464"/>
                    </a:cubicBezTo>
                    <a:cubicBezTo>
                      <a:pt x="7619" y="17409"/>
                      <a:pt x="7564" y="17354"/>
                      <a:pt x="7510" y="17306"/>
                    </a:cubicBezTo>
                    <a:cubicBezTo>
                      <a:pt x="7455" y="17258"/>
                      <a:pt x="7407" y="17203"/>
                      <a:pt x="7352" y="17162"/>
                    </a:cubicBezTo>
                    <a:cubicBezTo>
                      <a:pt x="7318" y="17134"/>
                      <a:pt x="7290" y="17107"/>
                      <a:pt x="7256" y="17073"/>
                    </a:cubicBezTo>
                    <a:cubicBezTo>
                      <a:pt x="7160" y="17011"/>
                      <a:pt x="7064" y="16956"/>
                      <a:pt x="6968" y="16908"/>
                    </a:cubicBezTo>
                    <a:cubicBezTo>
                      <a:pt x="6851" y="16846"/>
                      <a:pt x="6735" y="16805"/>
                      <a:pt x="6625" y="16771"/>
                    </a:cubicBezTo>
                    <a:cubicBezTo>
                      <a:pt x="6543" y="16743"/>
                      <a:pt x="6460" y="16730"/>
                      <a:pt x="6385" y="16716"/>
                    </a:cubicBezTo>
                    <a:cubicBezTo>
                      <a:pt x="6831" y="16455"/>
                      <a:pt x="9148" y="15797"/>
                      <a:pt x="10355" y="15235"/>
                    </a:cubicBezTo>
                    <a:close/>
                    <a:moveTo>
                      <a:pt x="27168" y="17717"/>
                    </a:moveTo>
                    <a:cubicBezTo>
                      <a:pt x="27234" y="17717"/>
                      <a:pt x="27296" y="17722"/>
                      <a:pt x="27355" y="17731"/>
                    </a:cubicBezTo>
                    <a:cubicBezTo>
                      <a:pt x="27493" y="17834"/>
                      <a:pt x="27630" y="17978"/>
                      <a:pt x="27705" y="18170"/>
                    </a:cubicBezTo>
                    <a:cubicBezTo>
                      <a:pt x="27739" y="18245"/>
                      <a:pt x="27760" y="18348"/>
                      <a:pt x="27774" y="18472"/>
                    </a:cubicBezTo>
                    <a:cubicBezTo>
                      <a:pt x="27705" y="18458"/>
                      <a:pt x="27541" y="18424"/>
                      <a:pt x="27376" y="18410"/>
                    </a:cubicBezTo>
                    <a:cubicBezTo>
                      <a:pt x="27248" y="18398"/>
                      <a:pt x="27121" y="18395"/>
                      <a:pt x="27035" y="18395"/>
                    </a:cubicBezTo>
                    <a:cubicBezTo>
                      <a:pt x="26977" y="18395"/>
                      <a:pt x="26939" y="18396"/>
                      <a:pt x="26930" y="18396"/>
                    </a:cubicBezTo>
                    <a:cubicBezTo>
                      <a:pt x="26910" y="18382"/>
                      <a:pt x="26896" y="18369"/>
                      <a:pt x="26862" y="18348"/>
                    </a:cubicBezTo>
                    <a:cubicBezTo>
                      <a:pt x="26862" y="18348"/>
                      <a:pt x="26862" y="18348"/>
                      <a:pt x="26862" y="18341"/>
                    </a:cubicBezTo>
                    <a:cubicBezTo>
                      <a:pt x="26862" y="18328"/>
                      <a:pt x="26869" y="18307"/>
                      <a:pt x="26869" y="18293"/>
                    </a:cubicBezTo>
                    <a:cubicBezTo>
                      <a:pt x="26875" y="18184"/>
                      <a:pt x="26855" y="18088"/>
                      <a:pt x="26855" y="18088"/>
                    </a:cubicBezTo>
                    <a:cubicBezTo>
                      <a:pt x="26855" y="18088"/>
                      <a:pt x="26800" y="18170"/>
                      <a:pt x="26725" y="18218"/>
                    </a:cubicBezTo>
                    <a:cubicBezTo>
                      <a:pt x="26697" y="18245"/>
                      <a:pt x="26663" y="18259"/>
                      <a:pt x="26635" y="18273"/>
                    </a:cubicBezTo>
                    <a:cubicBezTo>
                      <a:pt x="26617" y="18271"/>
                      <a:pt x="26598" y="18270"/>
                      <a:pt x="26579" y="18270"/>
                    </a:cubicBezTo>
                    <a:cubicBezTo>
                      <a:pt x="26523" y="18270"/>
                      <a:pt x="26467" y="18278"/>
                      <a:pt x="26416" y="18293"/>
                    </a:cubicBezTo>
                    <a:cubicBezTo>
                      <a:pt x="26361" y="18307"/>
                      <a:pt x="26313" y="18328"/>
                      <a:pt x="26272" y="18348"/>
                    </a:cubicBezTo>
                    <a:cubicBezTo>
                      <a:pt x="26245" y="18362"/>
                      <a:pt x="26224" y="18376"/>
                      <a:pt x="26203" y="18396"/>
                    </a:cubicBezTo>
                    <a:lnTo>
                      <a:pt x="26169" y="18424"/>
                    </a:lnTo>
                    <a:cubicBezTo>
                      <a:pt x="26169" y="18417"/>
                      <a:pt x="26162" y="18417"/>
                      <a:pt x="26162" y="18417"/>
                    </a:cubicBezTo>
                    <a:cubicBezTo>
                      <a:pt x="26101" y="18369"/>
                      <a:pt x="26039" y="18355"/>
                      <a:pt x="26039" y="18355"/>
                    </a:cubicBezTo>
                    <a:cubicBezTo>
                      <a:pt x="26039" y="18355"/>
                      <a:pt x="26039" y="18424"/>
                      <a:pt x="26018" y="18478"/>
                    </a:cubicBezTo>
                    <a:cubicBezTo>
                      <a:pt x="26018" y="18492"/>
                      <a:pt x="26011" y="18506"/>
                      <a:pt x="26005" y="18520"/>
                    </a:cubicBezTo>
                    <a:cubicBezTo>
                      <a:pt x="25915" y="18568"/>
                      <a:pt x="25826" y="18616"/>
                      <a:pt x="25737" y="18677"/>
                    </a:cubicBezTo>
                    <a:cubicBezTo>
                      <a:pt x="25662" y="18725"/>
                      <a:pt x="25607" y="18766"/>
                      <a:pt x="25559" y="18787"/>
                    </a:cubicBezTo>
                    <a:cubicBezTo>
                      <a:pt x="25531" y="18794"/>
                      <a:pt x="25514" y="18797"/>
                      <a:pt x="25500" y="18797"/>
                    </a:cubicBezTo>
                    <a:cubicBezTo>
                      <a:pt x="25487" y="18797"/>
                      <a:pt x="25476" y="18794"/>
                      <a:pt x="25463" y="18787"/>
                    </a:cubicBezTo>
                    <a:cubicBezTo>
                      <a:pt x="25401" y="18753"/>
                      <a:pt x="25394" y="18650"/>
                      <a:pt x="25463" y="18554"/>
                    </a:cubicBezTo>
                    <a:cubicBezTo>
                      <a:pt x="25524" y="18451"/>
                      <a:pt x="25648" y="18348"/>
                      <a:pt x="25744" y="18252"/>
                    </a:cubicBezTo>
                    <a:cubicBezTo>
                      <a:pt x="25847" y="18156"/>
                      <a:pt x="25950" y="18067"/>
                      <a:pt x="26046" y="17998"/>
                    </a:cubicBezTo>
                    <a:cubicBezTo>
                      <a:pt x="26135" y="17930"/>
                      <a:pt x="26224" y="17875"/>
                      <a:pt x="26299" y="17827"/>
                    </a:cubicBezTo>
                    <a:cubicBezTo>
                      <a:pt x="26567" y="17772"/>
                      <a:pt x="26814" y="17724"/>
                      <a:pt x="27040" y="17724"/>
                    </a:cubicBezTo>
                    <a:cubicBezTo>
                      <a:pt x="27085" y="17719"/>
                      <a:pt x="27127" y="17717"/>
                      <a:pt x="27168" y="17717"/>
                    </a:cubicBezTo>
                    <a:close/>
                    <a:moveTo>
                      <a:pt x="23687" y="16695"/>
                    </a:moveTo>
                    <a:cubicBezTo>
                      <a:pt x="23810" y="16695"/>
                      <a:pt x="23927" y="16730"/>
                      <a:pt x="23988" y="16839"/>
                    </a:cubicBezTo>
                    <a:cubicBezTo>
                      <a:pt x="24030" y="16915"/>
                      <a:pt x="24050" y="17004"/>
                      <a:pt x="24050" y="17100"/>
                    </a:cubicBezTo>
                    <a:cubicBezTo>
                      <a:pt x="24050" y="17121"/>
                      <a:pt x="24043" y="17141"/>
                      <a:pt x="24043" y="17162"/>
                    </a:cubicBezTo>
                    <a:cubicBezTo>
                      <a:pt x="24023" y="17292"/>
                      <a:pt x="23968" y="17436"/>
                      <a:pt x="23886" y="17594"/>
                    </a:cubicBezTo>
                    <a:cubicBezTo>
                      <a:pt x="23858" y="17669"/>
                      <a:pt x="23817" y="17752"/>
                      <a:pt x="23783" y="17841"/>
                    </a:cubicBezTo>
                    <a:cubicBezTo>
                      <a:pt x="23769" y="17854"/>
                      <a:pt x="23748" y="17875"/>
                      <a:pt x="23728" y="17889"/>
                    </a:cubicBezTo>
                    <a:cubicBezTo>
                      <a:pt x="23687" y="17923"/>
                      <a:pt x="23639" y="17950"/>
                      <a:pt x="23591" y="17971"/>
                    </a:cubicBezTo>
                    <a:cubicBezTo>
                      <a:pt x="23543" y="17992"/>
                      <a:pt x="23495" y="18012"/>
                      <a:pt x="23453" y="18019"/>
                    </a:cubicBezTo>
                    <a:cubicBezTo>
                      <a:pt x="23364" y="18046"/>
                      <a:pt x="23303" y="18046"/>
                      <a:pt x="23303" y="18046"/>
                    </a:cubicBezTo>
                    <a:cubicBezTo>
                      <a:pt x="23303" y="18046"/>
                      <a:pt x="23357" y="18081"/>
                      <a:pt x="23460" y="18094"/>
                    </a:cubicBezTo>
                    <a:cubicBezTo>
                      <a:pt x="23508" y="18094"/>
                      <a:pt x="23563" y="18088"/>
                      <a:pt x="23625" y="18074"/>
                    </a:cubicBezTo>
                    <a:cubicBezTo>
                      <a:pt x="23652" y="18067"/>
                      <a:pt x="23687" y="18053"/>
                      <a:pt x="23714" y="18040"/>
                    </a:cubicBezTo>
                    <a:lnTo>
                      <a:pt x="23714" y="18040"/>
                    </a:lnTo>
                    <a:cubicBezTo>
                      <a:pt x="23700" y="18081"/>
                      <a:pt x="23694" y="18129"/>
                      <a:pt x="23680" y="18170"/>
                    </a:cubicBezTo>
                    <a:cubicBezTo>
                      <a:pt x="23659" y="18417"/>
                      <a:pt x="23714" y="18609"/>
                      <a:pt x="23714" y="18766"/>
                    </a:cubicBezTo>
                    <a:cubicBezTo>
                      <a:pt x="23728" y="18924"/>
                      <a:pt x="23707" y="19082"/>
                      <a:pt x="23659" y="19212"/>
                    </a:cubicBezTo>
                    <a:cubicBezTo>
                      <a:pt x="23632" y="19349"/>
                      <a:pt x="23591" y="19473"/>
                      <a:pt x="23556" y="19548"/>
                    </a:cubicBezTo>
                    <a:cubicBezTo>
                      <a:pt x="23529" y="19637"/>
                      <a:pt x="23515" y="19685"/>
                      <a:pt x="23515" y="19685"/>
                    </a:cubicBezTo>
                    <a:cubicBezTo>
                      <a:pt x="23515" y="19685"/>
                      <a:pt x="23556" y="19651"/>
                      <a:pt x="23625" y="19589"/>
                    </a:cubicBezTo>
                    <a:cubicBezTo>
                      <a:pt x="23687" y="19528"/>
                      <a:pt x="23769" y="19432"/>
                      <a:pt x="23858" y="19301"/>
                    </a:cubicBezTo>
                    <a:cubicBezTo>
                      <a:pt x="23940" y="19171"/>
                      <a:pt x="24016" y="18986"/>
                      <a:pt x="24050" y="18780"/>
                    </a:cubicBezTo>
                    <a:cubicBezTo>
                      <a:pt x="24064" y="18568"/>
                      <a:pt x="24030" y="18376"/>
                      <a:pt x="24064" y="18225"/>
                    </a:cubicBezTo>
                    <a:cubicBezTo>
                      <a:pt x="24071" y="18163"/>
                      <a:pt x="24084" y="18101"/>
                      <a:pt x="24105" y="18033"/>
                    </a:cubicBezTo>
                    <a:cubicBezTo>
                      <a:pt x="24112" y="18040"/>
                      <a:pt x="24119" y="18040"/>
                      <a:pt x="24119" y="18040"/>
                    </a:cubicBezTo>
                    <a:cubicBezTo>
                      <a:pt x="24167" y="18074"/>
                      <a:pt x="24215" y="18108"/>
                      <a:pt x="24256" y="18142"/>
                    </a:cubicBezTo>
                    <a:cubicBezTo>
                      <a:pt x="24345" y="18218"/>
                      <a:pt x="24427" y="18300"/>
                      <a:pt x="24503" y="18389"/>
                    </a:cubicBezTo>
                    <a:cubicBezTo>
                      <a:pt x="24660" y="18561"/>
                      <a:pt x="24784" y="18766"/>
                      <a:pt x="24866" y="18972"/>
                    </a:cubicBezTo>
                    <a:cubicBezTo>
                      <a:pt x="24948" y="19185"/>
                      <a:pt x="25010" y="19390"/>
                      <a:pt x="25051" y="19569"/>
                    </a:cubicBezTo>
                    <a:cubicBezTo>
                      <a:pt x="25086" y="19747"/>
                      <a:pt x="25120" y="19905"/>
                      <a:pt x="25140" y="20008"/>
                    </a:cubicBezTo>
                    <a:cubicBezTo>
                      <a:pt x="25168" y="20117"/>
                      <a:pt x="25182" y="20179"/>
                      <a:pt x="25182" y="20179"/>
                    </a:cubicBezTo>
                    <a:cubicBezTo>
                      <a:pt x="25182" y="20179"/>
                      <a:pt x="25182" y="20117"/>
                      <a:pt x="25188" y="20008"/>
                    </a:cubicBezTo>
                    <a:cubicBezTo>
                      <a:pt x="25188" y="19898"/>
                      <a:pt x="25195" y="19740"/>
                      <a:pt x="25175" y="19548"/>
                    </a:cubicBezTo>
                    <a:cubicBezTo>
                      <a:pt x="25161" y="19363"/>
                      <a:pt x="25134" y="19137"/>
                      <a:pt x="25051" y="18904"/>
                    </a:cubicBezTo>
                    <a:cubicBezTo>
                      <a:pt x="24976" y="18677"/>
                      <a:pt x="24846" y="18444"/>
                      <a:pt x="24681" y="18238"/>
                    </a:cubicBezTo>
                    <a:cubicBezTo>
                      <a:pt x="24626" y="18177"/>
                      <a:pt x="24564" y="18122"/>
                      <a:pt x="24503" y="18067"/>
                    </a:cubicBezTo>
                    <a:cubicBezTo>
                      <a:pt x="24530" y="18046"/>
                      <a:pt x="24571" y="18012"/>
                      <a:pt x="24612" y="17971"/>
                    </a:cubicBezTo>
                    <a:cubicBezTo>
                      <a:pt x="24656" y="17976"/>
                      <a:pt x="24700" y="17981"/>
                      <a:pt x="24746" y="17981"/>
                    </a:cubicBezTo>
                    <a:cubicBezTo>
                      <a:pt x="24765" y="17981"/>
                      <a:pt x="24784" y="17980"/>
                      <a:pt x="24804" y="17978"/>
                    </a:cubicBezTo>
                    <a:cubicBezTo>
                      <a:pt x="24900" y="17971"/>
                      <a:pt x="25010" y="17964"/>
                      <a:pt x="25127" y="17957"/>
                    </a:cubicBezTo>
                    <a:cubicBezTo>
                      <a:pt x="25250" y="18060"/>
                      <a:pt x="25346" y="18156"/>
                      <a:pt x="25401" y="18225"/>
                    </a:cubicBezTo>
                    <a:cubicBezTo>
                      <a:pt x="25346" y="18273"/>
                      <a:pt x="25291" y="18328"/>
                      <a:pt x="25236" y="18396"/>
                    </a:cubicBezTo>
                    <a:cubicBezTo>
                      <a:pt x="25182" y="18472"/>
                      <a:pt x="25134" y="18574"/>
                      <a:pt x="25134" y="18691"/>
                    </a:cubicBezTo>
                    <a:cubicBezTo>
                      <a:pt x="25127" y="18808"/>
                      <a:pt x="25182" y="18945"/>
                      <a:pt x="25284" y="19020"/>
                    </a:cubicBezTo>
                    <a:cubicBezTo>
                      <a:pt x="25332" y="19061"/>
                      <a:pt x="25408" y="19089"/>
                      <a:pt x="25476" y="19096"/>
                    </a:cubicBezTo>
                    <a:cubicBezTo>
                      <a:pt x="25489" y="19097"/>
                      <a:pt x="25501" y="19097"/>
                      <a:pt x="25512" y="19097"/>
                    </a:cubicBezTo>
                    <a:cubicBezTo>
                      <a:pt x="25567" y="19097"/>
                      <a:pt x="25616" y="19085"/>
                      <a:pt x="25662" y="19068"/>
                    </a:cubicBezTo>
                    <a:cubicBezTo>
                      <a:pt x="25765" y="19034"/>
                      <a:pt x="25847" y="18979"/>
                      <a:pt x="25909" y="18931"/>
                    </a:cubicBezTo>
                    <a:cubicBezTo>
                      <a:pt x="25943" y="18910"/>
                      <a:pt x="25984" y="18883"/>
                      <a:pt x="26025" y="18862"/>
                    </a:cubicBezTo>
                    <a:cubicBezTo>
                      <a:pt x="26320" y="19089"/>
                      <a:pt x="26546" y="19363"/>
                      <a:pt x="26594" y="19411"/>
                    </a:cubicBezTo>
                    <a:cubicBezTo>
                      <a:pt x="26567" y="19486"/>
                      <a:pt x="26539" y="19555"/>
                      <a:pt x="26519" y="19610"/>
                    </a:cubicBezTo>
                    <a:cubicBezTo>
                      <a:pt x="26471" y="19747"/>
                      <a:pt x="26443" y="19829"/>
                      <a:pt x="26443" y="19829"/>
                    </a:cubicBezTo>
                    <a:lnTo>
                      <a:pt x="26574" y="19637"/>
                    </a:lnTo>
                    <a:cubicBezTo>
                      <a:pt x="26642" y="19521"/>
                      <a:pt x="26752" y="19370"/>
                      <a:pt x="26862" y="19171"/>
                    </a:cubicBezTo>
                    <a:cubicBezTo>
                      <a:pt x="26901" y="19167"/>
                      <a:pt x="26977" y="19159"/>
                      <a:pt x="27069" y="19159"/>
                    </a:cubicBezTo>
                    <a:cubicBezTo>
                      <a:pt x="27137" y="19159"/>
                      <a:pt x="27215" y="19163"/>
                      <a:pt x="27294" y="19178"/>
                    </a:cubicBezTo>
                    <a:cubicBezTo>
                      <a:pt x="27417" y="19198"/>
                      <a:pt x="27534" y="19233"/>
                      <a:pt x="27616" y="19274"/>
                    </a:cubicBezTo>
                    <a:cubicBezTo>
                      <a:pt x="27705" y="19308"/>
                      <a:pt x="27760" y="19342"/>
                      <a:pt x="27760" y="19342"/>
                    </a:cubicBezTo>
                    <a:cubicBezTo>
                      <a:pt x="27760" y="19342"/>
                      <a:pt x="27719" y="19294"/>
                      <a:pt x="27643" y="19233"/>
                    </a:cubicBezTo>
                    <a:cubicBezTo>
                      <a:pt x="27575" y="19164"/>
                      <a:pt x="27465" y="19089"/>
                      <a:pt x="27349" y="19027"/>
                    </a:cubicBezTo>
                    <a:cubicBezTo>
                      <a:pt x="27232" y="18965"/>
                      <a:pt x="27109" y="18931"/>
                      <a:pt x="27013" y="18904"/>
                    </a:cubicBezTo>
                    <a:cubicBezTo>
                      <a:pt x="27040" y="18856"/>
                      <a:pt x="27061" y="18801"/>
                      <a:pt x="27074" y="18732"/>
                    </a:cubicBezTo>
                    <a:cubicBezTo>
                      <a:pt x="27081" y="18718"/>
                      <a:pt x="27088" y="18691"/>
                      <a:pt x="27088" y="18664"/>
                    </a:cubicBezTo>
                    <a:cubicBezTo>
                      <a:pt x="27163" y="18636"/>
                      <a:pt x="27273" y="18595"/>
                      <a:pt x="27390" y="18568"/>
                    </a:cubicBezTo>
                    <a:cubicBezTo>
                      <a:pt x="27547" y="18520"/>
                      <a:pt x="27705" y="18492"/>
                      <a:pt x="27774" y="18485"/>
                    </a:cubicBezTo>
                    <a:lnTo>
                      <a:pt x="27774" y="18485"/>
                    </a:lnTo>
                    <a:cubicBezTo>
                      <a:pt x="27842" y="19102"/>
                      <a:pt x="27733" y="20207"/>
                      <a:pt x="27712" y="21016"/>
                    </a:cubicBezTo>
                    <a:cubicBezTo>
                      <a:pt x="27712" y="21029"/>
                      <a:pt x="27712" y="21043"/>
                      <a:pt x="27712" y="21064"/>
                    </a:cubicBezTo>
                    <a:cubicBezTo>
                      <a:pt x="27705" y="21091"/>
                      <a:pt x="27705" y="21119"/>
                      <a:pt x="27691" y="21146"/>
                    </a:cubicBezTo>
                    <a:cubicBezTo>
                      <a:pt x="27691" y="21071"/>
                      <a:pt x="27691" y="20995"/>
                      <a:pt x="27691" y="20913"/>
                    </a:cubicBezTo>
                    <a:cubicBezTo>
                      <a:pt x="27678" y="20289"/>
                      <a:pt x="27582" y="19685"/>
                      <a:pt x="27582" y="19685"/>
                    </a:cubicBezTo>
                    <a:cubicBezTo>
                      <a:pt x="27582" y="19685"/>
                      <a:pt x="27499" y="20296"/>
                      <a:pt x="27328" y="20872"/>
                    </a:cubicBezTo>
                    <a:cubicBezTo>
                      <a:pt x="27239" y="21187"/>
                      <a:pt x="27129" y="21496"/>
                      <a:pt x="27047" y="21708"/>
                    </a:cubicBezTo>
                    <a:cubicBezTo>
                      <a:pt x="26930" y="21770"/>
                      <a:pt x="26807" y="21825"/>
                      <a:pt x="26663" y="21894"/>
                    </a:cubicBezTo>
                    <a:cubicBezTo>
                      <a:pt x="26587" y="21928"/>
                      <a:pt x="26505" y="21962"/>
                      <a:pt x="26430" y="21996"/>
                    </a:cubicBezTo>
                    <a:cubicBezTo>
                      <a:pt x="26094" y="22154"/>
                      <a:pt x="25826" y="22250"/>
                      <a:pt x="25538" y="22298"/>
                    </a:cubicBezTo>
                    <a:cubicBezTo>
                      <a:pt x="25566" y="22278"/>
                      <a:pt x="25586" y="22250"/>
                      <a:pt x="25607" y="22223"/>
                    </a:cubicBezTo>
                    <a:cubicBezTo>
                      <a:pt x="25758" y="22038"/>
                      <a:pt x="25840" y="21825"/>
                      <a:pt x="25895" y="21647"/>
                    </a:cubicBezTo>
                    <a:cubicBezTo>
                      <a:pt x="25950" y="21461"/>
                      <a:pt x="25943" y="21304"/>
                      <a:pt x="25936" y="21201"/>
                    </a:cubicBezTo>
                    <a:cubicBezTo>
                      <a:pt x="25929" y="21091"/>
                      <a:pt x="25915" y="21036"/>
                      <a:pt x="25915" y="21036"/>
                    </a:cubicBezTo>
                    <a:cubicBezTo>
                      <a:pt x="25915" y="21036"/>
                      <a:pt x="25902" y="21091"/>
                      <a:pt x="25881" y="21194"/>
                    </a:cubicBezTo>
                    <a:cubicBezTo>
                      <a:pt x="25861" y="21297"/>
                      <a:pt x="25806" y="21434"/>
                      <a:pt x="25737" y="21592"/>
                    </a:cubicBezTo>
                    <a:cubicBezTo>
                      <a:pt x="25668" y="21743"/>
                      <a:pt x="25552" y="21900"/>
                      <a:pt x="25408" y="22058"/>
                    </a:cubicBezTo>
                    <a:cubicBezTo>
                      <a:pt x="25339" y="22134"/>
                      <a:pt x="25257" y="22216"/>
                      <a:pt x="25182" y="22271"/>
                    </a:cubicBezTo>
                    <a:cubicBezTo>
                      <a:pt x="25099" y="22319"/>
                      <a:pt x="25017" y="22353"/>
                      <a:pt x="24928" y="22360"/>
                    </a:cubicBezTo>
                    <a:cubicBezTo>
                      <a:pt x="24859" y="22360"/>
                      <a:pt x="24791" y="22367"/>
                      <a:pt x="24722" y="22367"/>
                    </a:cubicBezTo>
                    <a:cubicBezTo>
                      <a:pt x="24585" y="22346"/>
                      <a:pt x="24441" y="22305"/>
                      <a:pt x="24311" y="22250"/>
                    </a:cubicBezTo>
                    <a:cubicBezTo>
                      <a:pt x="24194" y="22195"/>
                      <a:pt x="24078" y="22147"/>
                      <a:pt x="23954" y="22099"/>
                    </a:cubicBezTo>
                    <a:cubicBezTo>
                      <a:pt x="23934" y="22024"/>
                      <a:pt x="23913" y="21928"/>
                      <a:pt x="23892" y="21811"/>
                    </a:cubicBezTo>
                    <a:cubicBezTo>
                      <a:pt x="23858" y="21605"/>
                      <a:pt x="23817" y="21379"/>
                      <a:pt x="23700" y="21160"/>
                    </a:cubicBezTo>
                    <a:cubicBezTo>
                      <a:pt x="23604" y="20975"/>
                      <a:pt x="23488" y="20783"/>
                      <a:pt x="23378" y="20584"/>
                    </a:cubicBezTo>
                    <a:cubicBezTo>
                      <a:pt x="23138" y="20165"/>
                      <a:pt x="22891" y="19733"/>
                      <a:pt x="22836" y="19500"/>
                    </a:cubicBezTo>
                    <a:cubicBezTo>
                      <a:pt x="22781" y="19260"/>
                      <a:pt x="22733" y="19013"/>
                      <a:pt x="22727" y="18787"/>
                    </a:cubicBezTo>
                    <a:cubicBezTo>
                      <a:pt x="22781" y="18499"/>
                      <a:pt x="22829" y="18170"/>
                      <a:pt x="22864" y="17889"/>
                    </a:cubicBezTo>
                    <a:cubicBezTo>
                      <a:pt x="22919" y="17697"/>
                      <a:pt x="22980" y="17518"/>
                      <a:pt x="23069" y="17402"/>
                    </a:cubicBezTo>
                    <a:cubicBezTo>
                      <a:pt x="23145" y="17319"/>
                      <a:pt x="23186" y="17244"/>
                      <a:pt x="23220" y="17182"/>
                    </a:cubicBezTo>
                    <a:cubicBezTo>
                      <a:pt x="23248" y="17175"/>
                      <a:pt x="23268" y="17175"/>
                      <a:pt x="23296" y="17169"/>
                    </a:cubicBezTo>
                    <a:cubicBezTo>
                      <a:pt x="23351" y="17148"/>
                      <a:pt x="23399" y="17121"/>
                      <a:pt x="23447" y="17086"/>
                    </a:cubicBezTo>
                    <a:cubicBezTo>
                      <a:pt x="23495" y="17045"/>
                      <a:pt x="23529" y="17004"/>
                      <a:pt x="23563" y="16963"/>
                    </a:cubicBezTo>
                    <a:cubicBezTo>
                      <a:pt x="23597" y="16915"/>
                      <a:pt x="23618" y="16874"/>
                      <a:pt x="23639" y="16839"/>
                    </a:cubicBezTo>
                    <a:cubicBezTo>
                      <a:pt x="23673" y="16764"/>
                      <a:pt x="23721" y="16737"/>
                      <a:pt x="23721" y="16737"/>
                    </a:cubicBezTo>
                    <a:lnTo>
                      <a:pt x="23721" y="16737"/>
                    </a:lnTo>
                    <a:cubicBezTo>
                      <a:pt x="23721" y="16737"/>
                      <a:pt x="23707" y="16737"/>
                      <a:pt x="23687" y="16743"/>
                    </a:cubicBezTo>
                    <a:cubicBezTo>
                      <a:pt x="23659" y="16757"/>
                      <a:pt x="23625" y="16771"/>
                      <a:pt x="23597" y="16805"/>
                    </a:cubicBezTo>
                    <a:cubicBezTo>
                      <a:pt x="23570" y="16833"/>
                      <a:pt x="23536" y="16874"/>
                      <a:pt x="23501" y="16908"/>
                    </a:cubicBezTo>
                    <a:cubicBezTo>
                      <a:pt x="23467" y="16942"/>
                      <a:pt x="23426" y="16977"/>
                      <a:pt x="23385" y="17011"/>
                    </a:cubicBezTo>
                    <a:cubicBezTo>
                      <a:pt x="23351" y="17038"/>
                      <a:pt x="23309" y="17066"/>
                      <a:pt x="23268" y="17086"/>
                    </a:cubicBezTo>
                    <a:cubicBezTo>
                      <a:pt x="23330" y="16970"/>
                      <a:pt x="23385" y="16874"/>
                      <a:pt x="23584" y="16702"/>
                    </a:cubicBezTo>
                    <a:cubicBezTo>
                      <a:pt x="23618" y="16702"/>
                      <a:pt x="23652" y="16695"/>
                      <a:pt x="23687" y="16695"/>
                    </a:cubicBezTo>
                    <a:close/>
                    <a:moveTo>
                      <a:pt x="10095" y="14720"/>
                    </a:moveTo>
                    <a:lnTo>
                      <a:pt x="3100" y="15077"/>
                    </a:lnTo>
                    <a:cubicBezTo>
                      <a:pt x="2908" y="15084"/>
                      <a:pt x="2764" y="15248"/>
                      <a:pt x="2771" y="15441"/>
                    </a:cubicBezTo>
                    <a:lnTo>
                      <a:pt x="3169" y="22950"/>
                    </a:lnTo>
                    <a:cubicBezTo>
                      <a:pt x="3141" y="23011"/>
                      <a:pt x="3107" y="23066"/>
                      <a:pt x="3073" y="23121"/>
                    </a:cubicBezTo>
                    <a:cubicBezTo>
                      <a:pt x="2654" y="23848"/>
                      <a:pt x="2339" y="24403"/>
                      <a:pt x="2126" y="24842"/>
                    </a:cubicBezTo>
                    <a:lnTo>
                      <a:pt x="1605" y="15104"/>
                    </a:lnTo>
                    <a:cubicBezTo>
                      <a:pt x="1598" y="14981"/>
                      <a:pt x="1701" y="14871"/>
                      <a:pt x="1825" y="14871"/>
                    </a:cubicBezTo>
                    <a:lnTo>
                      <a:pt x="10095" y="14720"/>
                    </a:lnTo>
                    <a:close/>
                    <a:moveTo>
                      <a:pt x="10595" y="20440"/>
                    </a:moveTo>
                    <a:lnTo>
                      <a:pt x="10595" y="20440"/>
                    </a:lnTo>
                    <a:cubicBezTo>
                      <a:pt x="10590" y="20442"/>
                      <a:pt x="10638" y="20552"/>
                      <a:pt x="10733" y="20741"/>
                    </a:cubicBezTo>
                    <a:cubicBezTo>
                      <a:pt x="10822" y="20933"/>
                      <a:pt x="10959" y="21201"/>
                      <a:pt x="11117" y="21530"/>
                    </a:cubicBezTo>
                    <a:cubicBezTo>
                      <a:pt x="11446" y="22175"/>
                      <a:pt x="11878" y="23046"/>
                      <a:pt x="12310" y="23910"/>
                    </a:cubicBezTo>
                    <a:cubicBezTo>
                      <a:pt x="12529" y="24342"/>
                      <a:pt x="12749" y="24767"/>
                      <a:pt x="12954" y="25171"/>
                    </a:cubicBezTo>
                    <a:cubicBezTo>
                      <a:pt x="13160" y="25576"/>
                      <a:pt x="13352" y="25953"/>
                      <a:pt x="13524" y="26276"/>
                    </a:cubicBezTo>
                    <a:cubicBezTo>
                      <a:pt x="13695" y="26591"/>
                      <a:pt x="13832" y="26858"/>
                      <a:pt x="13942" y="27044"/>
                    </a:cubicBezTo>
                    <a:cubicBezTo>
                      <a:pt x="14045" y="27229"/>
                      <a:pt x="14107" y="27338"/>
                      <a:pt x="14107" y="27338"/>
                    </a:cubicBezTo>
                    <a:cubicBezTo>
                      <a:pt x="14107" y="27338"/>
                      <a:pt x="13812" y="26948"/>
                      <a:pt x="13428" y="26330"/>
                    </a:cubicBezTo>
                    <a:cubicBezTo>
                      <a:pt x="13242" y="26015"/>
                      <a:pt x="13023" y="25651"/>
                      <a:pt x="12804" y="25254"/>
                    </a:cubicBezTo>
                    <a:cubicBezTo>
                      <a:pt x="12584" y="24856"/>
                      <a:pt x="12358" y="24424"/>
                      <a:pt x="12138" y="23992"/>
                    </a:cubicBezTo>
                    <a:cubicBezTo>
                      <a:pt x="11919" y="23560"/>
                      <a:pt x="11706" y="23121"/>
                      <a:pt x="11521" y="22710"/>
                    </a:cubicBezTo>
                    <a:cubicBezTo>
                      <a:pt x="11329" y="22298"/>
                      <a:pt x="11165" y="21907"/>
                      <a:pt x="11021" y="21571"/>
                    </a:cubicBezTo>
                    <a:cubicBezTo>
                      <a:pt x="10877" y="21242"/>
                      <a:pt x="10767" y="20954"/>
                      <a:pt x="10691" y="20755"/>
                    </a:cubicBezTo>
                    <a:cubicBezTo>
                      <a:pt x="10624" y="20559"/>
                      <a:pt x="10589" y="20443"/>
                      <a:pt x="10595" y="20440"/>
                    </a:cubicBezTo>
                    <a:close/>
                    <a:moveTo>
                      <a:pt x="13277" y="16771"/>
                    </a:moveTo>
                    <a:cubicBezTo>
                      <a:pt x="13140" y="17258"/>
                      <a:pt x="12660" y="18136"/>
                      <a:pt x="11007" y="18622"/>
                    </a:cubicBezTo>
                    <a:cubicBezTo>
                      <a:pt x="11007" y="18622"/>
                      <a:pt x="11658" y="21132"/>
                      <a:pt x="12605" y="22936"/>
                    </a:cubicBezTo>
                    <a:cubicBezTo>
                      <a:pt x="13249" y="24150"/>
                      <a:pt x="14161" y="26241"/>
                      <a:pt x="14696" y="27476"/>
                    </a:cubicBezTo>
                    <a:cubicBezTo>
                      <a:pt x="14408" y="26982"/>
                      <a:pt x="14148" y="26488"/>
                      <a:pt x="13873" y="25953"/>
                    </a:cubicBezTo>
                    <a:cubicBezTo>
                      <a:pt x="13524" y="25288"/>
                      <a:pt x="13167" y="24602"/>
                      <a:pt x="12694" y="23807"/>
                    </a:cubicBezTo>
                    <a:cubicBezTo>
                      <a:pt x="11686" y="22120"/>
                      <a:pt x="10609" y="19164"/>
                      <a:pt x="10294" y="18259"/>
                    </a:cubicBezTo>
                    <a:cubicBezTo>
                      <a:pt x="11658" y="18074"/>
                      <a:pt x="12673" y="17566"/>
                      <a:pt x="13277" y="16771"/>
                    </a:cubicBezTo>
                    <a:close/>
                    <a:moveTo>
                      <a:pt x="13496" y="14419"/>
                    </a:moveTo>
                    <a:cubicBezTo>
                      <a:pt x="14079" y="15413"/>
                      <a:pt x="15464" y="16277"/>
                      <a:pt x="15464" y="16277"/>
                    </a:cubicBezTo>
                    <a:cubicBezTo>
                      <a:pt x="15464" y="16277"/>
                      <a:pt x="15355" y="17079"/>
                      <a:pt x="15355" y="17210"/>
                    </a:cubicBezTo>
                    <a:cubicBezTo>
                      <a:pt x="15355" y="17340"/>
                      <a:pt x="15718" y="17409"/>
                      <a:pt x="16424" y="17443"/>
                    </a:cubicBezTo>
                    <a:cubicBezTo>
                      <a:pt x="16469" y="17445"/>
                      <a:pt x="16511" y="17446"/>
                      <a:pt x="16550" y="17446"/>
                    </a:cubicBezTo>
                    <a:cubicBezTo>
                      <a:pt x="17089" y="17446"/>
                      <a:pt x="17226" y="17264"/>
                      <a:pt x="17528" y="17264"/>
                    </a:cubicBezTo>
                    <a:cubicBezTo>
                      <a:pt x="17562" y="17264"/>
                      <a:pt x="17599" y="17266"/>
                      <a:pt x="17638" y="17271"/>
                    </a:cubicBezTo>
                    <a:cubicBezTo>
                      <a:pt x="18043" y="17333"/>
                      <a:pt x="17810" y="17333"/>
                      <a:pt x="18290" y="17587"/>
                    </a:cubicBezTo>
                    <a:cubicBezTo>
                      <a:pt x="18631" y="17776"/>
                      <a:pt x="19161" y="17808"/>
                      <a:pt x="19559" y="17808"/>
                    </a:cubicBezTo>
                    <a:cubicBezTo>
                      <a:pt x="19609" y="17808"/>
                      <a:pt x="19657" y="17807"/>
                      <a:pt x="19702" y="17806"/>
                    </a:cubicBezTo>
                    <a:lnTo>
                      <a:pt x="19702" y="17806"/>
                    </a:lnTo>
                    <a:cubicBezTo>
                      <a:pt x="19648" y="18156"/>
                      <a:pt x="19593" y="18547"/>
                      <a:pt x="19524" y="18979"/>
                    </a:cubicBezTo>
                    <a:cubicBezTo>
                      <a:pt x="19380" y="19891"/>
                      <a:pt x="19202" y="21023"/>
                      <a:pt x="19044" y="22332"/>
                    </a:cubicBezTo>
                    <a:cubicBezTo>
                      <a:pt x="18783" y="24506"/>
                      <a:pt x="18091" y="26557"/>
                      <a:pt x="17686" y="27613"/>
                    </a:cubicBezTo>
                    <a:cubicBezTo>
                      <a:pt x="17460" y="26906"/>
                      <a:pt x="17090" y="25795"/>
                      <a:pt x="16630" y="24650"/>
                    </a:cubicBezTo>
                    <a:cubicBezTo>
                      <a:pt x="16232" y="23663"/>
                      <a:pt x="15780" y="22161"/>
                      <a:pt x="15341" y="20714"/>
                    </a:cubicBezTo>
                    <a:cubicBezTo>
                      <a:pt x="14923" y="19356"/>
                      <a:pt x="14532" y="18067"/>
                      <a:pt x="14216" y="17278"/>
                    </a:cubicBezTo>
                    <a:cubicBezTo>
                      <a:pt x="13729" y="16078"/>
                      <a:pt x="13537" y="15489"/>
                      <a:pt x="13496" y="14419"/>
                    </a:cubicBezTo>
                    <a:close/>
                    <a:moveTo>
                      <a:pt x="20566" y="17669"/>
                    </a:moveTo>
                    <a:lnTo>
                      <a:pt x="20566" y="17669"/>
                    </a:lnTo>
                    <a:cubicBezTo>
                      <a:pt x="21060" y="18238"/>
                      <a:pt x="21465" y="18595"/>
                      <a:pt x="21739" y="18801"/>
                    </a:cubicBezTo>
                    <a:cubicBezTo>
                      <a:pt x="21917" y="18958"/>
                      <a:pt x="22116" y="19123"/>
                      <a:pt x="22322" y="19288"/>
                    </a:cubicBezTo>
                    <a:cubicBezTo>
                      <a:pt x="22336" y="19377"/>
                      <a:pt x="22356" y="19466"/>
                      <a:pt x="22377" y="19548"/>
                    </a:cubicBezTo>
                    <a:cubicBezTo>
                      <a:pt x="22315" y="19857"/>
                      <a:pt x="21938" y="21701"/>
                      <a:pt x="21362" y="23965"/>
                    </a:cubicBezTo>
                    <a:cubicBezTo>
                      <a:pt x="20896" y="25782"/>
                      <a:pt x="20196" y="27146"/>
                      <a:pt x="19668" y="28065"/>
                    </a:cubicBezTo>
                    <a:cubicBezTo>
                      <a:pt x="20539" y="25775"/>
                      <a:pt x="21794" y="20666"/>
                      <a:pt x="21904" y="19706"/>
                    </a:cubicBezTo>
                    <a:cubicBezTo>
                      <a:pt x="21904" y="19706"/>
                      <a:pt x="20992" y="18753"/>
                      <a:pt x="20566" y="17669"/>
                    </a:cubicBezTo>
                    <a:close/>
                    <a:moveTo>
                      <a:pt x="22281" y="21530"/>
                    </a:moveTo>
                    <a:cubicBezTo>
                      <a:pt x="22281" y="21530"/>
                      <a:pt x="22267" y="21640"/>
                      <a:pt x="22247" y="21839"/>
                    </a:cubicBezTo>
                    <a:cubicBezTo>
                      <a:pt x="22219" y="22038"/>
                      <a:pt x="22192" y="22326"/>
                      <a:pt x="22137" y="22668"/>
                    </a:cubicBezTo>
                    <a:cubicBezTo>
                      <a:pt x="22082" y="23004"/>
                      <a:pt x="22013" y="23402"/>
                      <a:pt x="21917" y="23820"/>
                    </a:cubicBezTo>
                    <a:cubicBezTo>
                      <a:pt x="21821" y="24246"/>
                      <a:pt x="21698" y="24685"/>
                      <a:pt x="21554" y="25123"/>
                    </a:cubicBezTo>
                    <a:cubicBezTo>
                      <a:pt x="21485" y="25343"/>
                      <a:pt x="21403" y="25562"/>
                      <a:pt x="21328" y="25775"/>
                    </a:cubicBezTo>
                    <a:cubicBezTo>
                      <a:pt x="21252" y="25987"/>
                      <a:pt x="21163" y="26193"/>
                      <a:pt x="21081" y="26392"/>
                    </a:cubicBezTo>
                    <a:cubicBezTo>
                      <a:pt x="20916" y="26790"/>
                      <a:pt x="20745" y="27153"/>
                      <a:pt x="20594" y="27462"/>
                    </a:cubicBezTo>
                    <a:cubicBezTo>
                      <a:pt x="20292" y="28079"/>
                      <a:pt x="20073" y="28484"/>
                      <a:pt x="20073" y="28484"/>
                    </a:cubicBezTo>
                    <a:cubicBezTo>
                      <a:pt x="20073" y="28484"/>
                      <a:pt x="20114" y="28374"/>
                      <a:pt x="20182" y="28189"/>
                    </a:cubicBezTo>
                    <a:cubicBezTo>
                      <a:pt x="20258" y="28004"/>
                      <a:pt x="20368" y="27736"/>
                      <a:pt x="20498" y="27421"/>
                    </a:cubicBezTo>
                    <a:cubicBezTo>
                      <a:pt x="20628" y="27098"/>
                      <a:pt x="20772" y="26728"/>
                      <a:pt x="20923" y="26330"/>
                    </a:cubicBezTo>
                    <a:cubicBezTo>
                      <a:pt x="21005" y="26132"/>
                      <a:pt x="21074" y="25919"/>
                      <a:pt x="21156" y="25706"/>
                    </a:cubicBezTo>
                    <a:cubicBezTo>
                      <a:pt x="21232" y="25501"/>
                      <a:pt x="21307" y="25281"/>
                      <a:pt x="21376" y="25069"/>
                    </a:cubicBezTo>
                    <a:cubicBezTo>
                      <a:pt x="21444" y="24849"/>
                      <a:pt x="21513" y="24630"/>
                      <a:pt x="21574" y="24417"/>
                    </a:cubicBezTo>
                    <a:cubicBezTo>
                      <a:pt x="21636" y="24205"/>
                      <a:pt x="21698" y="23992"/>
                      <a:pt x="21753" y="23779"/>
                    </a:cubicBezTo>
                    <a:cubicBezTo>
                      <a:pt x="21856" y="23368"/>
                      <a:pt x="21959" y="22984"/>
                      <a:pt x="22027" y="22648"/>
                    </a:cubicBezTo>
                    <a:cubicBezTo>
                      <a:pt x="22178" y="21976"/>
                      <a:pt x="22281" y="21530"/>
                      <a:pt x="22281" y="21530"/>
                    </a:cubicBezTo>
                    <a:close/>
                    <a:moveTo>
                      <a:pt x="8504" y="22545"/>
                    </a:moveTo>
                    <a:cubicBezTo>
                      <a:pt x="8504" y="22545"/>
                      <a:pt x="8504" y="22593"/>
                      <a:pt x="8511" y="22689"/>
                    </a:cubicBezTo>
                    <a:cubicBezTo>
                      <a:pt x="8511" y="22778"/>
                      <a:pt x="8511" y="22915"/>
                      <a:pt x="8497" y="23080"/>
                    </a:cubicBezTo>
                    <a:cubicBezTo>
                      <a:pt x="8476" y="23251"/>
                      <a:pt x="8449" y="23464"/>
                      <a:pt x="8367" y="23690"/>
                    </a:cubicBezTo>
                    <a:cubicBezTo>
                      <a:pt x="8284" y="23916"/>
                      <a:pt x="8140" y="24157"/>
                      <a:pt x="7990" y="24403"/>
                    </a:cubicBezTo>
                    <a:cubicBezTo>
                      <a:pt x="7846" y="24650"/>
                      <a:pt x="7702" y="24931"/>
                      <a:pt x="7592" y="25240"/>
                    </a:cubicBezTo>
                    <a:cubicBezTo>
                      <a:pt x="7544" y="25398"/>
                      <a:pt x="7489" y="25562"/>
                      <a:pt x="7441" y="25734"/>
                    </a:cubicBezTo>
                    <a:cubicBezTo>
                      <a:pt x="7386" y="25898"/>
                      <a:pt x="7324" y="26070"/>
                      <a:pt x="7256" y="26241"/>
                    </a:cubicBezTo>
                    <a:cubicBezTo>
                      <a:pt x="7187" y="26413"/>
                      <a:pt x="7105" y="26584"/>
                      <a:pt x="7016" y="26756"/>
                    </a:cubicBezTo>
                    <a:cubicBezTo>
                      <a:pt x="6920" y="26920"/>
                      <a:pt x="6824" y="27085"/>
                      <a:pt x="6735" y="27249"/>
                    </a:cubicBezTo>
                    <a:cubicBezTo>
                      <a:pt x="6652" y="27421"/>
                      <a:pt x="6577" y="27592"/>
                      <a:pt x="6501" y="27770"/>
                    </a:cubicBezTo>
                    <a:cubicBezTo>
                      <a:pt x="6433" y="27956"/>
                      <a:pt x="6337" y="28141"/>
                      <a:pt x="6261" y="28305"/>
                    </a:cubicBezTo>
                    <a:cubicBezTo>
                      <a:pt x="6248" y="28319"/>
                      <a:pt x="6241" y="28340"/>
                      <a:pt x="6241" y="28353"/>
                    </a:cubicBezTo>
                    <a:cubicBezTo>
                      <a:pt x="6255" y="28360"/>
                      <a:pt x="6275" y="28374"/>
                      <a:pt x="6303" y="28374"/>
                    </a:cubicBezTo>
                    <a:cubicBezTo>
                      <a:pt x="6385" y="28388"/>
                      <a:pt x="6488" y="28401"/>
                      <a:pt x="6584" y="28415"/>
                    </a:cubicBezTo>
                    <a:cubicBezTo>
                      <a:pt x="6776" y="28443"/>
                      <a:pt x="6968" y="28477"/>
                      <a:pt x="7160" y="28511"/>
                    </a:cubicBezTo>
                    <a:cubicBezTo>
                      <a:pt x="7537" y="28587"/>
                      <a:pt x="7900" y="28655"/>
                      <a:pt x="8264" y="28717"/>
                    </a:cubicBezTo>
                    <a:cubicBezTo>
                      <a:pt x="8984" y="28854"/>
                      <a:pt x="9656" y="29005"/>
                      <a:pt x="10211" y="29197"/>
                    </a:cubicBezTo>
                    <a:cubicBezTo>
                      <a:pt x="10767" y="29389"/>
                      <a:pt x="11199" y="29629"/>
                      <a:pt x="11480" y="29828"/>
                    </a:cubicBezTo>
                    <a:cubicBezTo>
                      <a:pt x="11624" y="29924"/>
                      <a:pt x="11720" y="30013"/>
                      <a:pt x="11789" y="30075"/>
                    </a:cubicBezTo>
                    <a:cubicBezTo>
                      <a:pt x="11857" y="30136"/>
                      <a:pt x="11892" y="30171"/>
                      <a:pt x="11892" y="30171"/>
                    </a:cubicBezTo>
                    <a:cubicBezTo>
                      <a:pt x="11892" y="30171"/>
                      <a:pt x="11850" y="30143"/>
                      <a:pt x="11782" y="30081"/>
                    </a:cubicBezTo>
                    <a:cubicBezTo>
                      <a:pt x="11713" y="30027"/>
                      <a:pt x="11604" y="29944"/>
                      <a:pt x="11460" y="29855"/>
                    </a:cubicBezTo>
                    <a:cubicBezTo>
                      <a:pt x="11316" y="29766"/>
                      <a:pt x="11137" y="29670"/>
                      <a:pt x="10918" y="29574"/>
                    </a:cubicBezTo>
                    <a:cubicBezTo>
                      <a:pt x="10705" y="29471"/>
                      <a:pt x="10451" y="29389"/>
                      <a:pt x="10177" y="29300"/>
                    </a:cubicBezTo>
                    <a:cubicBezTo>
                      <a:pt x="9896" y="29211"/>
                      <a:pt x="9594" y="29135"/>
                      <a:pt x="9265" y="29067"/>
                    </a:cubicBezTo>
                    <a:cubicBezTo>
                      <a:pt x="8943" y="28998"/>
                      <a:pt x="8593" y="28943"/>
                      <a:pt x="8236" y="28881"/>
                    </a:cubicBezTo>
                    <a:cubicBezTo>
                      <a:pt x="7873" y="28820"/>
                      <a:pt x="7503" y="28758"/>
                      <a:pt x="7126" y="28683"/>
                    </a:cubicBezTo>
                    <a:cubicBezTo>
                      <a:pt x="6940" y="28648"/>
                      <a:pt x="6748" y="28621"/>
                      <a:pt x="6556" y="28600"/>
                    </a:cubicBezTo>
                    <a:cubicBezTo>
                      <a:pt x="6460" y="28587"/>
                      <a:pt x="6364" y="28580"/>
                      <a:pt x="6261" y="28559"/>
                    </a:cubicBezTo>
                    <a:cubicBezTo>
                      <a:pt x="6234" y="28552"/>
                      <a:pt x="6207" y="28545"/>
                      <a:pt x="6179" y="28532"/>
                    </a:cubicBezTo>
                    <a:cubicBezTo>
                      <a:pt x="6145" y="28518"/>
                      <a:pt x="6104" y="28504"/>
                      <a:pt x="6069" y="28456"/>
                    </a:cubicBezTo>
                    <a:cubicBezTo>
                      <a:pt x="6035" y="28395"/>
                      <a:pt x="6049" y="28340"/>
                      <a:pt x="6056" y="28312"/>
                    </a:cubicBezTo>
                    <a:cubicBezTo>
                      <a:pt x="6063" y="28278"/>
                      <a:pt x="6076" y="28250"/>
                      <a:pt x="6083" y="28230"/>
                    </a:cubicBezTo>
                    <a:cubicBezTo>
                      <a:pt x="6172" y="28038"/>
                      <a:pt x="6255" y="27880"/>
                      <a:pt x="6330" y="27702"/>
                    </a:cubicBezTo>
                    <a:cubicBezTo>
                      <a:pt x="6405" y="27524"/>
                      <a:pt x="6481" y="27338"/>
                      <a:pt x="6577" y="27167"/>
                    </a:cubicBezTo>
                    <a:cubicBezTo>
                      <a:pt x="6666" y="26989"/>
                      <a:pt x="6769" y="26831"/>
                      <a:pt x="6858" y="26673"/>
                    </a:cubicBezTo>
                    <a:cubicBezTo>
                      <a:pt x="6954" y="26509"/>
                      <a:pt x="7029" y="26344"/>
                      <a:pt x="7098" y="26180"/>
                    </a:cubicBezTo>
                    <a:cubicBezTo>
                      <a:pt x="7235" y="25850"/>
                      <a:pt x="7338" y="25507"/>
                      <a:pt x="7462" y="25192"/>
                    </a:cubicBezTo>
                    <a:cubicBezTo>
                      <a:pt x="7578" y="24870"/>
                      <a:pt x="7736" y="24589"/>
                      <a:pt x="7894" y="24342"/>
                    </a:cubicBezTo>
                    <a:cubicBezTo>
                      <a:pt x="8058" y="24095"/>
                      <a:pt x="8202" y="23875"/>
                      <a:pt x="8298" y="23663"/>
                    </a:cubicBezTo>
                    <a:cubicBezTo>
                      <a:pt x="8387" y="23450"/>
                      <a:pt x="8428" y="23244"/>
                      <a:pt x="8456" y="23080"/>
                    </a:cubicBezTo>
                    <a:cubicBezTo>
                      <a:pt x="8476" y="22908"/>
                      <a:pt x="8497" y="22778"/>
                      <a:pt x="8497" y="22689"/>
                    </a:cubicBezTo>
                    <a:cubicBezTo>
                      <a:pt x="8504" y="22593"/>
                      <a:pt x="8504" y="22545"/>
                      <a:pt x="8504" y="22545"/>
                    </a:cubicBezTo>
                    <a:close/>
                    <a:moveTo>
                      <a:pt x="17796" y="29567"/>
                    </a:moveTo>
                    <a:cubicBezTo>
                      <a:pt x="17851" y="29567"/>
                      <a:pt x="17940" y="29581"/>
                      <a:pt x="18029" y="29649"/>
                    </a:cubicBezTo>
                    <a:cubicBezTo>
                      <a:pt x="18118" y="29711"/>
                      <a:pt x="18201" y="29828"/>
                      <a:pt x="18221" y="29965"/>
                    </a:cubicBezTo>
                    <a:cubicBezTo>
                      <a:pt x="18221" y="29985"/>
                      <a:pt x="18221" y="29999"/>
                      <a:pt x="18221" y="30027"/>
                    </a:cubicBezTo>
                    <a:cubicBezTo>
                      <a:pt x="18221" y="30040"/>
                      <a:pt x="18221" y="30054"/>
                      <a:pt x="18221" y="30075"/>
                    </a:cubicBezTo>
                    <a:cubicBezTo>
                      <a:pt x="18214" y="30116"/>
                      <a:pt x="18207" y="30150"/>
                      <a:pt x="18201" y="30191"/>
                    </a:cubicBezTo>
                    <a:cubicBezTo>
                      <a:pt x="18173" y="30260"/>
                      <a:pt x="18132" y="30328"/>
                      <a:pt x="18077" y="30383"/>
                    </a:cubicBezTo>
                    <a:cubicBezTo>
                      <a:pt x="18022" y="30438"/>
                      <a:pt x="17954" y="30479"/>
                      <a:pt x="17878" y="30507"/>
                    </a:cubicBezTo>
                    <a:cubicBezTo>
                      <a:pt x="17833" y="30525"/>
                      <a:pt x="17781" y="30531"/>
                      <a:pt x="17733" y="30531"/>
                    </a:cubicBezTo>
                    <a:cubicBezTo>
                      <a:pt x="17709" y="30531"/>
                      <a:pt x="17686" y="30530"/>
                      <a:pt x="17666" y="30527"/>
                    </a:cubicBezTo>
                    <a:cubicBezTo>
                      <a:pt x="17515" y="30507"/>
                      <a:pt x="17405" y="30424"/>
                      <a:pt x="17336" y="30335"/>
                    </a:cubicBezTo>
                    <a:cubicBezTo>
                      <a:pt x="17275" y="30246"/>
                      <a:pt x="17261" y="30157"/>
                      <a:pt x="17261" y="30102"/>
                    </a:cubicBezTo>
                    <a:cubicBezTo>
                      <a:pt x="17261" y="30040"/>
                      <a:pt x="17268" y="30006"/>
                      <a:pt x="17268" y="30006"/>
                    </a:cubicBezTo>
                    <a:cubicBezTo>
                      <a:pt x="17268" y="30006"/>
                      <a:pt x="17275" y="30040"/>
                      <a:pt x="17295" y="30095"/>
                    </a:cubicBezTo>
                    <a:cubicBezTo>
                      <a:pt x="17316" y="30143"/>
                      <a:pt x="17357" y="30212"/>
                      <a:pt x="17419" y="30260"/>
                    </a:cubicBezTo>
                    <a:cubicBezTo>
                      <a:pt x="17487" y="30315"/>
                      <a:pt x="17577" y="30356"/>
                      <a:pt x="17673" y="30356"/>
                    </a:cubicBezTo>
                    <a:cubicBezTo>
                      <a:pt x="17727" y="30356"/>
                      <a:pt x="17769" y="30349"/>
                      <a:pt x="17817" y="30328"/>
                    </a:cubicBezTo>
                    <a:cubicBezTo>
                      <a:pt x="17865" y="30315"/>
                      <a:pt x="17906" y="30280"/>
                      <a:pt x="17940" y="30246"/>
                    </a:cubicBezTo>
                    <a:cubicBezTo>
                      <a:pt x="17974" y="30212"/>
                      <a:pt x="18002" y="30171"/>
                      <a:pt x="18022" y="30123"/>
                    </a:cubicBezTo>
                    <a:cubicBezTo>
                      <a:pt x="18029" y="30102"/>
                      <a:pt x="18036" y="30075"/>
                      <a:pt x="18043" y="30054"/>
                    </a:cubicBezTo>
                    <a:cubicBezTo>
                      <a:pt x="18043" y="30047"/>
                      <a:pt x="18043" y="30027"/>
                      <a:pt x="18050" y="30013"/>
                    </a:cubicBezTo>
                    <a:cubicBezTo>
                      <a:pt x="18050" y="30006"/>
                      <a:pt x="18050" y="29992"/>
                      <a:pt x="18050" y="29979"/>
                    </a:cubicBezTo>
                    <a:cubicBezTo>
                      <a:pt x="18050" y="29883"/>
                      <a:pt x="18009" y="29793"/>
                      <a:pt x="17954" y="29732"/>
                    </a:cubicBezTo>
                    <a:cubicBezTo>
                      <a:pt x="17899" y="29663"/>
                      <a:pt x="17837" y="29622"/>
                      <a:pt x="17782" y="29601"/>
                    </a:cubicBezTo>
                    <a:cubicBezTo>
                      <a:pt x="17734" y="29581"/>
                      <a:pt x="17700" y="29574"/>
                      <a:pt x="17700" y="29574"/>
                    </a:cubicBezTo>
                    <a:cubicBezTo>
                      <a:pt x="17700" y="29574"/>
                      <a:pt x="17734" y="29567"/>
                      <a:pt x="17796" y="29567"/>
                    </a:cubicBezTo>
                    <a:close/>
                    <a:moveTo>
                      <a:pt x="23618" y="30856"/>
                    </a:moveTo>
                    <a:cubicBezTo>
                      <a:pt x="23618" y="30856"/>
                      <a:pt x="23611" y="30904"/>
                      <a:pt x="23591" y="30987"/>
                    </a:cubicBezTo>
                    <a:cubicBezTo>
                      <a:pt x="23577" y="31028"/>
                      <a:pt x="23570" y="31076"/>
                      <a:pt x="23543" y="31131"/>
                    </a:cubicBezTo>
                    <a:cubicBezTo>
                      <a:pt x="23522" y="31186"/>
                      <a:pt x="23488" y="31247"/>
                      <a:pt x="23460" y="31316"/>
                    </a:cubicBezTo>
                    <a:cubicBezTo>
                      <a:pt x="23419" y="31378"/>
                      <a:pt x="23371" y="31439"/>
                      <a:pt x="23323" y="31508"/>
                    </a:cubicBezTo>
                    <a:cubicBezTo>
                      <a:pt x="23268" y="31576"/>
                      <a:pt x="23200" y="31638"/>
                      <a:pt x="23138" y="31707"/>
                    </a:cubicBezTo>
                    <a:cubicBezTo>
                      <a:pt x="23069" y="31762"/>
                      <a:pt x="22994" y="31823"/>
                      <a:pt x="22912" y="31885"/>
                    </a:cubicBezTo>
                    <a:cubicBezTo>
                      <a:pt x="22829" y="31933"/>
                      <a:pt x="22754" y="31988"/>
                      <a:pt x="22665" y="32036"/>
                    </a:cubicBezTo>
                    <a:cubicBezTo>
                      <a:pt x="22493" y="32125"/>
                      <a:pt x="22308" y="32200"/>
                      <a:pt x="22137" y="32255"/>
                    </a:cubicBezTo>
                    <a:cubicBezTo>
                      <a:pt x="22048" y="32283"/>
                      <a:pt x="21965" y="32303"/>
                      <a:pt x="21883" y="32324"/>
                    </a:cubicBezTo>
                    <a:cubicBezTo>
                      <a:pt x="21801" y="32344"/>
                      <a:pt x="21725" y="32358"/>
                      <a:pt x="21657" y="32365"/>
                    </a:cubicBezTo>
                    <a:cubicBezTo>
                      <a:pt x="21513" y="32392"/>
                      <a:pt x="21389" y="32399"/>
                      <a:pt x="21307" y="32406"/>
                    </a:cubicBezTo>
                    <a:lnTo>
                      <a:pt x="21177" y="32406"/>
                    </a:lnTo>
                    <a:cubicBezTo>
                      <a:pt x="21177" y="32406"/>
                      <a:pt x="21218" y="32392"/>
                      <a:pt x="21300" y="32365"/>
                    </a:cubicBezTo>
                    <a:cubicBezTo>
                      <a:pt x="21382" y="32344"/>
                      <a:pt x="21492" y="32303"/>
                      <a:pt x="21629" y="32262"/>
                    </a:cubicBezTo>
                    <a:cubicBezTo>
                      <a:pt x="21760" y="32214"/>
                      <a:pt x="21917" y="32159"/>
                      <a:pt x="22082" y="32091"/>
                    </a:cubicBezTo>
                    <a:cubicBezTo>
                      <a:pt x="22240" y="32029"/>
                      <a:pt x="22411" y="31954"/>
                      <a:pt x="22576" y="31864"/>
                    </a:cubicBezTo>
                    <a:cubicBezTo>
                      <a:pt x="22658" y="31823"/>
                      <a:pt x="22733" y="31775"/>
                      <a:pt x="22809" y="31727"/>
                    </a:cubicBezTo>
                    <a:cubicBezTo>
                      <a:pt x="22884" y="31672"/>
                      <a:pt x="22960" y="31624"/>
                      <a:pt x="23028" y="31576"/>
                    </a:cubicBezTo>
                    <a:cubicBezTo>
                      <a:pt x="23090" y="31515"/>
                      <a:pt x="23159" y="31467"/>
                      <a:pt x="23213" y="31412"/>
                    </a:cubicBezTo>
                    <a:cubicBezTo>
                      <a:pt x="23268" y="31357"/>
                      <a:pt x="23323" y="31302"/>
                      <a:pt x="23364" y="31247"/>
                    </a:cubicBezTo>
                    <a:cubicBezTo>
                      <a:pt x="23405" y="31192"/>
                      <a:pt x="23447" y="31144"/>
                      <a:pt x="23481" y="31096"/>
                    </a:cubicBezTo>
                    <a:cubicBezTo>
                      <a:pt x="23515" y="31055"/>
                      <a:pt x="23536" y="31007"/>
                      <a:pt x="23556" y="30973"/>
                    </a:cubicBezTo>
                    <a:cubicBezTo>
                      <a:pt x="23597" y="30898"/>
                      <a:pt x="23618" y="30856"/>
                      <a:pt x="23618" y="30856"/>
                    </a:cubicBezTo>
                    <a:close/>
                    <a:moveTo>
                      <a:pt x="13647" y="16778"/>
                    </a:moveTo>
                    <a:cubicBezTo>
                      <a:pt x="13647" y="16778"/>
                      <a:pt x="13723" y="17018"/>
                      <a:pt x="13846" y="17443"/>
                    </a:cubicBezTo>
                    <a:cubicBezTo>
                      <a:pt x="13983" y="17861"/>
                      <a:pt x="14175" y="18465"/>
                      <a:pt x="14422" y="19185"/>
                    </a:cubicBezTo>
                    <a:cubicBezTo>
                      <a:pt x="14662" y="19905"/>
                      <a:pt x="14971" y="20735"/>
                      <a:pt x="15272" y="21633"/>
                    </a:cubicBezTo>
                    <a:cubicBezTo>
                      <a:pt x="15567" y="22538"/>
                      <a:pt x="15869" y="23519"/>
                      <a:pt x="16013" y="24534"/>
                    </a:cubicBezTo>
                    <a:cubicBezTo>
                      <a:pt x="16054" y="24781"/>
                      <a:pt x="16075" y="25034"/>
                      <a:pt x="16095" y="25295"/>
                    </a:cubicBezTo>
                    <a:cubicBezTo>
                      <a:pt x="16109" y="25542"/>
                      <a:pt x="16123" y="25795"/>
                      <a:pt x="16123" y="26049"/>
                    </a:cubicBezTo>
                    <a:cubicBezTo>
                      <a:pt x="16136" y="26550"/>
                      <a:pt x="16116" y="27044"/>
                      <a:pt x="16102" y="27517"/>
                    </a:cubicBezTo>
                    <a:cubicBezTo>
                      <a:pt x="16061" y="28470"/>
                      <a:pt x="15986" y="29355"/>
                      <a:pt x="15910" y="30109"/>
                    </a:cubicBezTo>
                    <a:cubicBezTo>
                      <a:pt x="15835" y="30863"/>
                      <a:pt x="15752" y="31494"/>
                      <a:pt x="15698" y="31933"/>
                    </a:cubicBezTo>
                    <a:cubicBezTo>
                      <a:pt x="15636" y="32372"/>
                      <a:pt x="15595" y="32626"/>
                      <a:pt x="15595" y="32626"/>
                    </a:cubicBezTo>
                    <a:cubicBezTo>
                      <a:pt x="15595" y="32626"/>
                      <a:pt x="15622" y="32372"/>
                      <a:pt x="15656" y="31926"/>
                    </a:cubicBezTo>
                    <a:cubicBezTo>
                      <a:pt x="15698" y="31487"/>
                      <a:pt x="15746" y="30856"/>
                      <a:pt x="15800" y="30102"/>
                    </a:cubicBezTo>
                    <a:cubicBezTo>
                      <a:pt x="15828" y="29718"/>
                      <a:pt x="15855" y="29313"/>
                      <a:pt x="15883" y="28875"/>
                    </a:cubicBezTo>
                    <a:cubicBezTo>
                      <a:pt x="15903" y="28443"/>
                      <a:pt x="15917" y="27983"/>
                      <a:pt x="15938" y="27510"/>
                    </a:cubicBezTo>
                    <a:cubicBezTo>
                      <a:pt x="15944" y="27037"/>
                      <a:pt x="15958" y="26550"/>
                      <a:pt x="15944" y="26056"/>
                    </a:cubicBezTo>
                    <a:cubicBezTo>
                      <a:pt x="15938" y="25809"/>
                      <a:pt x="15924" y="25555"/>
                      <a:pt x="15910" y="25302"/>
                    </a:cubicBezTo>
                    <a:cubicBezTo>
                      <a:pt x="15883" y="25055"/>
                      <a:pt x="15862" y="24808"/>
                      <a:pt x="15821" y="24554"/>
                    </a:cubicBezTo>
                    <a:cubicBezTo>
                      <a:pt x="15691" y="23560"/>
                      <a:pt x="15403" y="22593"/>
                      <a:pt x="15115" y="21688"/>
                    </a:cubicBezTo>
                    <a:cubicBezTo>
                      <a:pt x="14820" y="20789"/>
                      <a:pt x="14545" y="19946"/>
                      <a:pt x="14319" y="19219"/>
                    </a:cubicBezTo>
                    <a:cubicBezTo>
                      <a:pt x="14086" y="18492"/>
                      <a:pt x="13928" y="17882"/>
                      <a:pt x="13812" y="17450"/>
                    </a:cubicBezTo>
                    <a:cubicBezTo>
                      <a:pt x="13709" y="17018"/>
                      <a:pt x="13647" y="16778"/>
                      <a:pt x="13647" y="16778"/>
                    </a:cubicBezTo>
                    <a:close/>
                    <a:moveTo>
                      <a:pt x="17954" y="33065"/>
                    </a:moveTo>
                    <a:cubicBezTo>
                      <a:pt x="18009" y="33071"/>
                      <a:pt x="18105" y="33085"/>
                      <a:pt x="18187" y="33147"/>
                    </a:cubicBezTo>
                    <a:cubicBezTo>
                      <a:pt x="18276" y="33209"/>
                      <a:pt x="18358" y="33325"/>
                      <a:pt x="18379" y="33469"/>
                    </a:cubicBezTo>
                    <a:cubicBezTo>
                      <a:pt x="18379" y="33490"/>
                      <a:pt x="18386" y="33503"/>
                      <a:pt x="18386" y="33524"/>
                    </a:cubicBezTo>
                    <a:cubicBezTo>
                      <a:pt x="18379" y="33545"/>
                      <a:pt x="18386" y="33551"/>
                      <a:pt x="18379" y="33579"/>
                    </a:cubicBezTo>
                    <a:cubicBezTo>
                      <a:pt x="18379" y="33620"/>
                      <a:pt x="18372" y="33654"/>
                      <a:pt x="18358" y="33689"/>
                    </a:cubicBezTo>
                    <a:cubicBezTo>
                      <a:pt x="18331" y="33764"/>
                      <a:pt x="18290" y="33833"/>
                      <a:pt x="18235" y="33887"/>
                    </a:cubicBezTo>
                    <a:cubicBezTo>
                      <a:pt x="18180" y="33942"/>
                      <a:pt x="18111" y="33983"/>
                      <a:pt x="18043" y="34004"/>
                    </a:cubicBezTo>
                    <a:cubicBezTo>
                      <a:pt x="17985" y="34025"/>
                      <a:pt x="17928" y="34034"/>
                      <a:pt x="17873" y="34034"/>
                    </a:cubicBezTo>
                    <a:cubicBezTo>
                      <a:pt x="17856" y="34034"/>
                      <a:pt x="17840" y="34033"/>
                      <a:pt x="17823" y="34031"/>
                    </a:cubicBezTo>
                    <a:cubicBezTo>
                      <a:pt x="17673" y="34011"/>
                      <a:pt x="17563" y="33929"/>
                      <a:pt x="17501" y="33839"/>
                    </a:cubicBezTo>
                    <a:cubicBezTo>
                      <a:pt x="17432" y="33750"/>
                      <a:pt x="17419" y="33661"/>
                      <a:pt x="17419" y="33599"/>
                    </a:cubicBezTo>
                    <a:cubicBezTo>
                      <a:pt x="17419" y="33545"/>
                      <a:pt x="17426" y="33510"/>
                      <a:pt x="17426" y="33510"/>
                    </a:cubicBezTo>
                    <a:cubicBezTo>
                      <a:pt x="17426" y="33510"/>
                      <a:pt x="17432" y="33545"/>
                      <a:pt x="17453" y="33593"/>
                    </a:cubicBezTo>
                    <a:cubicBezTo>
                      <a:pt x="17474" y="33647"/>
                      <a:pt x="17515" y="33709"/>
                      <a:pt x="17583" y="33764"/>
                    </a:cubicBezTo>
                    <a:cubicBezTo>
                      <a:pt x="17645" y="33819"/>
                      <a:pt x="17741" y="33860"/>
                      <a:pt x="17830" y="33860"/>
                    </a:cubicBezTo>
                    <a:cubicBezTo>
                      <a:pt x="17885" y="33860"/>
                      <a:pt x="17933" y="33846"/>
                      <a:pt x="17974" y="33833"/>
                    </a:cubicBezTo>
                    <a:cubicBezTo>
                      <a:pt x="18022" y="33812"/>
                      <a:pt x="18063" y="33785"/>
                      <a:pt x="18098" y="33750"/>
                    </a:cubicBezTo>
                    <a:cubicBezTo>
                      <a:pt x="18139" y="33716"/>
                      <a:pt x="18166" y="33675"/>
                      <a:pt x="18180" y="33627"/>
                    </a:cubicBezTo>
                    <a:cubicBezTo>
                      <a:pt x="18194" y="33606"/>
                      <a:pt x="18201" y="33579"/>
                      <a:pt x="18201" y="33558"/>
                    </a:cubicBezTo>
                    <a:cubicBezTo>
                      <a:pt x="18207" y="33551"/>
                      <a:pt x="18207" y="33531"/>
                      <a:pt x="18207" y="33517"/>
                    </a:cubicBezTo>
                    <a:cubicBezTo>
                      <a:pt x="18207" y="33510"/>
                      <a:pt x="18207" y="33497"/>
                      <a:pt x="18207" y="33483"/>
                    </a:cubicBezTo>
                    <a:cubicBezTo>
                      <a:pt x="18207" y="33387"/>
                      <a:pt x="18173" y="33298"/>
                      <a:pt x="18118" y="33229"/>
                    </a:cubicBezTo>
                    <a:cubicBezTo>
                      <a:pt x="18063" y="33167"/>
                      <a:pt x="17995" y="33126"/>
                      <a:pt x="17947" y="33106"/>
                    </a:cubicBezTo>
                    <a:cubicBezTo>
                      <a:pt x="17899" y="33085"/>
                      <a:pt x="17865" y="33078"/>
                      <a:pt x="17865" y="33078"/>
                    </a:cubicBezTo>
                    <a:cubicBezTo>
                      <a:pt x="17865" y="33078"/>
                      <a:pt x="17892" y="33065"/>
                      <a:pt x="17954" y="33065"/>
                    </a:cubicBezTo>
                    <a:close/>
                    <a:moveTo>
                      <a:pt x="23591" y="22408"/>
                    </a:moveTo>
                    <a:cubicBezTo>
                      <a:pt x="23714" y="22641"/>
                      <a:pt x="23947" y="22819"/>
                      <a:pt x="24434" y="22826"/>
                    </a:cubicBezTo>
                    <a:cubicBezTo>
                      <a:pt x="24681" y="23039"/>
                      <a:pt x="24804" y="23169"/>
                      <a:pt x="24846" y="23292"/>
                    </a:cubicBezTo>
                    <a:cubicBezTo>
                      <a:pt x="24784" y="23292"/>
                      <a:pt x="24729" y="23299"/>
                      <a:pt x="24667" y="23299"/>
                    </a:cubicBezTo>
                    <a:cubicBezTo>
                      <a:pt x="24647" y="23300"/>
                      <a:pt x="24627" y="23300"/>
                      <a:pt x="24607" y="23300"/>
                    </a:cubicBezTo>
                    <a:cubicBezTo>
                      <a:pt x="24353" y="23300"/>
                      <a:pt x="24104" y="23261"/>
                      <a:pt x="23913" y="23210"/>
                    </a:cubicBezTo>
                    <a:cubicBezTo>
                      <a:pt x="23707" y="23155"/>
                      <a:pt x="23570" y="23094"/>
                      <a:pt x="23570" y="23094"/>
                    </a:cubicBezTo>
                    <a:lnTo>
                      <a:pt x="23570" y="23094"/>
                    </a:lnTo>
                    <a:cubicBezTo>
                      <a:pt x="23570" y="23094"/>
                      <a:pt x="23687" y="23183"/>
                      <a:pt x="23879" y="23292"/>
                    </a:cubicBezTo>
                    <a:cubicBezTo>
                      <a:pt x="24064" y="23402"/>
                      <a:pt x="24338" y="23519"/>
                      <a:pt x="24640" y="23587"/>
                    </a:cubicBezTo>
                    <a:cubicBezTo>
                      <a:pt x="24702" y="23608"/>
                      <a:pt x="24770" y="23622"/>
                      <a:pt x="24839" y="23628"/>
                    </a:cubicBezTo>
                    <a:cubicBezTo>
                      <a:pt x="24770" y="23958"/>
                      <a:pt x="24612" y="24520"/>
                      <a:pt x="24804" y="25878"/>
                    </a:cubicBezTo>
                    <a:cubicBezTo>
                      <a:pt x="25051" y="27633"/>
                      <a:pt x="25236" y="27887"/>
                      <a:pt x="25353" y="28401"/>
                    </a:cubicBezTo>
                    <a:cubicBezTo>
                      <a:pt x="25518" y="27537"/>
                      <a:pt x="25559" y="26996"/>
                      <a:pt x="25614" y="26680"/>
                    </a:cubicBezTo>
                    <a:cubicBezTo>
                      <a:pt x="25641" y="26516"/>
                      <a:pt x="25655" y="26406"/>
                      <a:pt x="25675" y="26344"/>
                    </a:cubicBezTo>
                    <a:cubicBezTo>
                      <a:pt x="25696" y="26276"/>
                      <a:pt x="25710" y="26255"/>
                      <a:pt x="25710" y="26255"/>
                    </a:cubicBezTo>
                    <a:cubicBezTo>
                      <a:pt x="25710" y="26255"/>
                      <a:pt x="25710" y="26330"/>
                      <a:pt x="25716" y="26461"/>
                    </a:cubicBezTo>
                    <a:cubicBezTo>
                      <a:pt x="25716" y="26591"/>
                      <a:pt x="25723" y="26776"/>
                      <a:pt x="25716" y="27002"/>
                    </a:cubicBezTo>
                    <a:cubicBezTo>
                      <a:pt x="25710" y="27448"/>
                      <a:pt x="25648" y="28038"/>
                      <a:pt x="25524" y="28621"/>
                    </a:cubicBezTo>
                    <a:cubicBezTo>
                      <a:pt x="25401" y="29204"/>
                      <a:pt x="25216" y="29766"/>
                      <a:pt x="25044" y="30177"/>
                    </a:cubicBezTo>
                    <a:cubicBezTo>
                      <a:pt x="24962" y="30390"/>
                      <a:pt x="24887" y="30555"/>
                      <a:pt x="24825" y="30671"/>
                    </a:cubicBezTo>
                    <a:cubicBezTo>
                      <a:pt x="24770" y="30788"/>
                      <a:pt x="24736" y="30856"/>
                      <a:pt x="24736" y="30856"/>
                    </a:cubicBezTo>
                    <a:cubicBezTo>
                      <a:pt x="24736" y="30856"/>
                      <a:pt x="24756" y="30843"/>
                      <a:pt x="24804" y="30795"/>
                    </a:cubicBezTo>
                    <a:cubicBezTo>
                      <a:pt x="24852" y="30747"/>
                      <a:pt x="24921" y="30664"/>
                      <a:pt x="25017" y="30514"/>
                    </a:cubicBezTo>
                    <a:cubicBezTo>
                      <a:pt x="25134" y="30335"/>
                      <a:pt x="25298" y="30054"/>
                      <a:pt x="25456" y="29615"/>
                    </a:cubicBezTo>
                    <a:cubicBezTo>
                      <a:pt x="25463" y="29773"/>
                      <a:pt x="25463" y="29951"/>
                      <a:pt x="25470" y="30150"/>
                    </a:cubicBezTo>
                    <a:cubicBezTo>
                      <a:pt x="25476" y="31933"/>
                      <a:pt x="25147" y="33250"/>
                      <a:pt x="25394" y="34079"/>
                    </a:cubicBezTo>
                    <a:cubicBezTo>
                      <a:pt x="25367" y="34052"/>
                      <a:pt x="25339" y="34025"/>
                      <a:pt x="25312" y="33997"/>
                    </a:cubicBezTo>
                    <a:cubicBezTo>
                      <a:pt x="25250" y="33935"/>
                      <a:pt x="25195" y="33860"/>
                      <a:pt x="25147" y="33785"/>
                    </a:cubicBezTo>
                    <a:cubicBezTo>
                      <a:pt x="25099" y="33702"/>
                      <a:pt x="25044" y="33627"/>
                      <a:pt x="25003" y="33545"/>
                    </a:cubicBezTo>
                    <a:cubicBezTo>
                      <a:pt x="24969" y="33455"/>
                      <a:pt x="24921" y="33373"/>
                      <a:pt x="24887" y="33291"/>
                    </a:cubicBezTo>
                    <a:cubicBezTo>
                      <a:pt x="24846" y="33209"/>
                      <a:pt x="24811" y="33126"/>
                      <a:pt x="24777" y="33058"/>
                    </a:cubicBezTo>
                    <a:cubicBezTo>
                      <a:pt x="24715" y="32907"/>
                      <a:pt x="24654" y="32777"/>
                      <a:pt x="24606" y="32681"/>
                    </a:cubicBezTo>
                    <a:cubicBezTo>
                      <a:pt x="24558" y="32591"/>
                      <a:pt x="24530" y="32543"/>
                      <a:pt x="24530" y="32543"/>
                    </a:cubicBezTo>
                    <a:cubicBezTo>
                      <a:pt x="24530" y="32543"/>
                      <a:pt x="24510" y="32598"/>
                      <a:pt x="24496" y="32701"/>
                    </a:cubicBezTo>
                    <a:cubicBezTo>
                      <a:pt x="24475" y="32797"/>
                      <a:pt x="24455" y="32941"/>
                      <a:pt x="24455" y="33119"/>
                    </a:cubicBezTo>
                    <a:cubicBezTo>
                      <a:pt x="24455" y="33161"/>
                      <a:pt x="24455" y="33202"/>
                      <a:pt x="24455" y="33250"/>
                    </a:cubicBezTo>
                    <a:cubicBezTo>
                      <a:pt x="24036" y="32159"/>
                      <a:pt x="24016" y="31364"/>
                      <a:pt x="24036" y="30541"/>
                    </a:cubicBezTo>
                    <a:lnTo>
                      <a:pt x="24043" y="30260"/>
                    </a:lnTo>
                    <a:cubicBezTo>
                      <a:pt x="24078" y="29005"/>
                      <a:pt x="24139" y="26920"/>
                      <a:pt x="23659" y="25055"/>
                    </a:cubicBezTo>
                    <a:cubicBezTo>
                      <a:pt x="23207" y="23286"/>
                      <a:pt x="23227" y="23238"/>
                      <a:pt x="23570" y="22456"/>
                    </a:cubicBezTo>
                    <a:lnTo>
                      <a:pt x="23591" y="22408"/>
                    </a:lnTo>
                    <a:close/>
                    <a:moveTo>
                      <a:pt x="28514" y="23855"/>
                    </a:moveTo>
                    <a:lnTo>
                      <a:pt x="28514" y="23855"/>
                    </a:lnTo>
                    <a:cubicBezTo>
                      <a:pt x="28514" y="23855"/>
                      <a:pt x="28535" y="23896"/>
                      <a:pt x="28569" y="23985"/>
                    </a:cubicBezTo>
                    <a:cubicBezTo>
                      <a:pt x="28610" y="24074"/>
                      <a:pt x="28665" y="24198"/>
                      <a:pt x="28720" y="24362"/>
                    </a:cubicBezTo>
                    <a:cubicBezTo>
                      <a:pt x="28844" y="24698"/>
                      <a:pt x="28994" y="25178"/>
                      <a:pt x="29200" y="25741"/>
                    </a:cubicBezTo>
                    <a:cubicBezTo>
                      <a:pt x="29303" y="26022"/>
                      <a:pt x="29433" y="26317"/>
                      <a:pt x="29543" y="26653"/>
                    </a:cubicBezTo>
                    <a:cubicBezTo>
                      <a:pt x="29653" y="26989"/>
                      <a:pt x="29721" y="27359"/>
                      <a:pt x="29735" y="27743"/>
                    </a:cubicBezTo>
                    <a:cubicBezTo>
                      <a:pt x="29749" y="28120"/>
                      <a:pt x="29762" y="28504"/>
                      <a:pt x="29831" y="28888"/>
                    </a:cubicBezTo>
                    <a:cubicBezTo>
                      <a:pt x="29900" y="29272"/>
                      <a:pt x="29996" y="29663"/>
                      <a:pt x="30078" y="30054"/>
                    </a:cubicBezTo>
                    <a:cubicBezTo>
                      <a:pt x="30153" y="30452"/>
                      <a:pt x="30222" y="30863"/>
                      <a:pt x="30195" y="31268"/>
                    </a:cubicBezTo>
                    <a:cubicBezTo>
                      <a:pt x="30188" y="31474"/>
                      <a:pt x="30153" y="31672"/>
                      <a:pt x="30105" y="31871"/>
                    </a:cubicBezTo>
                    <a:cubicBezTo>
                      <a:pt x="30057" y="32056"/>
                      <a:pt x="30003" y="32242"/>
                      <a:pt x="29955" y="32427"/>
                    </a:cubicBezTo>
                    <a:cubicBezTo>
                      <a:pt x="29845" y="32790"/>
                      <a:pt x="29728" y="33140"/>
                      <a:pt x="29564" y="33449"/>
                    </a:cubicBezTo>
                    <a:cubicBezTo>
                      <a:pt x="29406" y="33764"/>
                      <a:pt x="29180" y="34052"/>
                      <a:pt x="28885" y="34175"/>
                    </a:cubicBezTo>
                    <a:cubicBezTo>
                      <a:pt x="28617" y="34306"/>
                      <a:pt x="28370" y="34443"/>
                      <a:pt x="28151" y="34546"/>
                    </a:cubicBezTo>
                    <a:cubicBezTo>
                      <a:pt x="27925" y="34649"/>
                      <a:pt x="27726" y="34724"/>
                      <a:pt x="27554" y="34772"/>
                    </a:cubicBezTo>
                    <a:cubicBezTo>
                      <a:pt x="27383" y="34813"/>
                      <a:pt x="27239" y="34820"/>
                      <a:pt x="27143" y="34827"/>
                    </a:cubicBezTo>
                    <a:cubicBezTo>
                      <a:pt x="27054" y="34827"/>
                      <a:pt x="26999" y="34820"/>
                      <a:pt x="26999" y="34820"/>
                    </a:cubicBezTo>
                    <a:cubicBezTo>
                      <a:pt x="26999" y="34820"/>
                      <a:pt x="27054" y="34820"/>
                      <a:pt x="27143" y="34813"/>
                    </a:cubicBezTo>
                    <a:cubicBezTo>
                      <a:pt x="27239" y="34806"/>
                      <a:pt x="27376" y="34786"/>
                      <a:pt x="27541" y="34731"/>
                    </a:cubicBezTo>
                    <a:cubicBezTo>
                      <a:pt x="27705" y="34683"/>
                      <a:pt x="27904" y="34594"/>
                      <a:pt x="28117" y="34477"/>
                    </a:cubicBezTo>
                    <a:cubicBezTo>
                      <a:pt x="28329" y="34367"/>
                      <a:pt x="28562" y="34217"/>
                      <a:pt x="28837" y="34079"/>
                    </a:cubicBezTo>
                    <a:cubicBezTo>
                      <a:pt x="29104" y="33956"/>
                      <a:pt x="29296" y="33695"/>
                      <a:pt x="29433" y="33387"/>
                    </a:cubicBezTo>
                    <a:cubicBezTo>
                      <a:pt x="29584" y="33085"/>
                      <a:pt x="29687" y="32735"/>
                      <a:pt x="29790" y="32379"/>
                    </a:cubicBezTo>
                    <a:cubicBezTo>
                      <a:pt x="29845" y="32200"/>
                      <a:pt x="29893" y="32015"/>
                      <a:pt x="29934" y="31823"/>
                    </a:cubicBezTo>
                    <a:cubicBezTo>
                      <a:pt x="29982" y="31645"/>
                      <a:pt x="30009" y="31453"/>
                      <a:pt x="30016" y="31261"/>
                    </a:cubicBezTo>
                    <a:cubicBezTo>
                      <a:pt x="30037" y="30877"/>
                      <a:pt x="29968" y="30486"/>
                      <a:pt x="29886" y="30095"/>
                    </a:cubicBezTo>
                    <a:cubicBezTo>
                      <a:pt x="29810" y="29704"/>
                      <a:pt x="29721" y="29307"/>
                      <a:pt x="29653" y="28916"/>
                    </a:cubicBezTo>
                    <a:cubicBezTo>
                      <a:pt x="29584" y="28518"/>
                      <a:pt x="29577" y="28120"/>
                      <a:pt x="29570" y="27750"/>
                    </a:cubicBezTo>
                    <a:cubicBezTo>
                      <a:pt x="29557" y="27373"/>
                      <a:pt x="29502" y="27023"/>
                      <a:pt x="29413" y="26694"/>
                    </a:cubicBezTo>
                    <a:cubicBezTo>
                      <a:pt x="29317" y="26372"/>
                      <a:pt x="29193" y="26063"/>
                      <a:pt x="29097" y="25775"/>
                    </a:cubicBezTo>
                    <a:cubicBezTo>
                      <a:pt x="28905" y="25206"/>
                      <a:pt x="28789" y="24712"/>
                      <a:pt x="28686" y="24376"/>
                    </a:cubicBezTo>
                    <a:cubicBezTo>
                      <a:pt x="28583" y="24040"/>
                      <a:pt x="28514" y="23855"/>
                      <a:pt x="28514" y="23855"/>
                    </a:cubicBezTo>
                    <a:close/>
                    <a:moveTo>
                      <a:pt x="10335" y="29773"/>
                    </a:moveTo>
                    <a:cubicBezTo>
                      <a:pt x="10438" y="29773"/>
                      <a:pt x="10513" y="29773"/>
                      <a:pt x="10568" y="29780"/>
                    </a:cubicBezTo>
                    <a:cubicBezTo>
                      <a:pt x="10623" y="29780"/>
                      <a:pt x="10650" y="29787"/>
                      <a:pt x="10650" y="29787"/>
                    </a:cubicBezTo>
                    <a:lnTo>
                      <a:pt x="10568" y="29787"/>
                    </a:lnTo>
                    <a:cubicBezTo>
                      <a:pt x="10513" y="29787"/>
                      <a:pt x="10438" y="29800"/>
                      <a:pt x="10335" y="29814"/>
                    </a:cubicBezTo>
                    <a:cubicBezTo>
                      <a:pt x="10239" y="29828"/>
                      <a:pt x="10115" y="29855"/>
                      <a:pt x="9985" y="29896"/>
                    </a:cubicBezTo>
                    <a:cubicBezTo>
                      <a:pt x="9855" y="29931"/>
                      <a:pt x="9704" y="29992"/>
                      <a:pt x="9553" y="30061"/>
                    </a:cubicBezTo>
                    <a:cubicBezTo>
                      <a:pt x="9238" y="30205"/>
                      <a:pt x="8908" y="30424"/>
                      <a:pt x="8614" y="30726"/>
                    </a:cubicBezTo>
                    <a:cubicBezTo>
                      <a:pt x="8470" y="30884"/>
                      <a:pt x="8339" y="31055"/>
                      <a:pt x="8236" y="31247"/>
                    </a:cubicBezTo>
                    <a:cubicBezTo>
                      <a:pt x="8188" y="31343"/>
                      <a:pt x="8140" y="31446"/>
                      <a:pt x="8099" y="31556"/>
                    </a:cubicBezTo>
                    <a:cubicBezTo>
                      <a:pt x="8058" y="31652"/>
                      <a:pt x="8024" y="31762"/>
                      <a:pt x="7990" y="31871"/>
                    </a:cubicBezTo>
                    <a:cubicBezTo>
                      <a:pt x="7866" y="32303"/>
                      <a:pt x="7818" y="32763"/>
                      <a:pt x="7880" y="33174"/>
                    </a:cubicBezTo>
                    <a:cubicBezTo>
                      <a:pt x="7914" y="33380"/>
                      <a:pt x="7976" y="33565"/>
                      <a:pt x="8086" y="33716"/>
                    </a:cubicBezTo>
                    <a:cubicBezTo>
                      <a:pt x="8202" y="33867"/>
                      <a:pt x="8339" y="33997"/>
                      <a:pt x="8463" y="34114"/>
                    </a:cubicBezTo>
                    <a:cubicBezTo>
                      <a:pt x="8710" y="34354"/>
                      <a:pt x="8922" y="34559"/>
                      <a:pt x="9039" y="34731"/>
                    </a:cubicBezTo>
                    <a:cubicBezTo>
                      <a:pt x="9100" y="34813"/>
                      <a:pt x="9128" y="34889"/>
                      <a:pt x="9148" y="34944"/>
                    </a:cubicBezTo>
                    <a:cubicBezTo>
                      <a:pt x="9155" y="34998"/>
                      <a:pt x="9148" y="35026"/>
                      <a:pt x="9148" y="35026"/>
                    </a:cubicBezTo>
                    <a:cubicBezTo>
                      <a:pt x="9148" y="35026"/>
                      <a:pt x="9148" y="34998"/>
                      <a:pt x="9135" y="34944"/>
                    </a:cubicBezTo>
                    <a:cubicBezTo>
                      <a:pt x="9114" y="34896"/>
                      <a:pt x="9080" y="34827"/>
                      <a:pt x="9011" y="34751"/>
                    </a:cubicBezTo>
                    <a:cubicBezTo>
                      <a:pt x="8881" y="34601"/>
                      <a:pt x="8655" y="34422"/>
                      <a:pt x="8387" y="34196"/>
                    </a:cubicBezTo>
                    <a:cubicBezTo>
                      <a:pt x="8257" y="34079"/>
                      <a:pt x="8113" y="33963"/>
                      <a:pt x="7976" y="33798"/>
                    </a:cubicBezTo>
                    <a:cubicBezTo>
                      <a:pt x="7948" y="33757"/>
                      <a:pt x="7907" y="33716"/>
                      <a:pt x="7880" y="33668"/>
                    </a:cubicBezTo>
                    <a:lnTo>
                      <a:pt x="7866" y="33641"/>
                    </a:lnTo>
                    <a:cubicBezTo>
                      <a:pt x="7859" y="33627"/>
                      <a:pt x="7859" y="33634"/>
                      <a:pt x="7852" y="33613"/>
                    </a:cubicBezTo>
                    <a:lnTo>
                      <a:pt x="7839" y="33599"/>
                    </a:lnTo>
                    <a:lnTo>
                      <a:pt x="7804" y="33524"/>
                    </a:lnTo>
                    <a:cubicBezTo>
                      <a:pt x="7763" y="33421"/>
                      <a:pt x="7736" y="33311"/>
                      <a:pt x="7715" y="33202"/>
                    </a:cubicBezTo>
                    <a:cubicBezTo>
                      <a:pt x="7626" y="32756"/>
                      <a:pt x="7674" y="32269"/>
                      <a:pt x="7804" y="31816"/>
                    </a:cubicBezTo>
                    <a:cubicBezTo>
                      <a:pt x="7839" y="31700"/>
                      <a:pt x="7880" y="31590"/>
                      <a:pt x="7921" y="31480"/>
                    </a:cubicBezTo>
                    <a:cubicBezTo>
                      <a:pt x="7969" y="31371"/>
                      <a:pt x="8017" y="31268"/>
                      <a:pt x="8072" y="31158"/>
                    </a:cubicBezTo>
                    <a:cubicBezTo>
                      <a:pt x="8188" y="30952"/>
                      <a:pt x="8332" y="30767"/>
                      <a:pt x="8490" y="30610"/>
                    </a:cubicBezTo>
                    <a:cubicBezTo>
                      <a:pt x="8812" y="30294"/>
                      <a:pt x="9183" y="30088"/>
                      <a:pt x="9505" y="29958"/>
                    </a:cubicBezTo>
                    <a:cubicBezTo>
                      <a:pt x="9834" y="29828"/>
                      <a:pt x="10129" y="29787"/>
                      <a:pt x="10335" y="29773"/>
                    </a:cubicBezTo>
                    <a:close/>
                    <a:moveTo>
                      <a:pt x="6186" y="16874"/>
                    </a:moveTo>
                    <a:cubicBezTo>
                      <a:pt x="6275" y="16929"/>
                      <a:pt x="6371" y="16990"/>
                      <a:pt x="6481" y="17073"/>
                    </a:cubicBezTo>
                    <a:cubicBezTo>
                      <a:pt x="6563" y="17134"/>
                      <a:pt x="6652" y="17196"/>
                      <a:pt x="6735" y="17271"/>
                    </a:cubicBezTo>
                    <a:cubicBezTo>
                      <a:pt x="6824" y="17340"/>
                      <a:pt x="6906" y="17429"/>
                      <a:pt x="6995" y="17512"/>
                    </a:cubicBezTo>
                    <a:cubicBezTo>
                      <a:pt x="7084" y="17594"/>
                      <a:pt x="7167" y="17697"/>
                      <a:pt x="7249" y="17786"/>
                    </a:cubicBezTo>
                    <a:cubicBezTo>
                      <a:pt x="7023" y="18108"/>
                      <a:pt x="6817" y="18602"/>
                      <a:pt x="6536" y="19336"/>
                    </a:cubicBezTo>
                    <a:cubicBezTo>
                      <a:pt x="6056" y="20591"/>
                      <a:pt x="6213" y="21132"/>
                      <a:pt x="5439" y="22600"/>
                    </a:cubicBezTo>
                    <a:cubicBezTo>
                      <a:pt x="4664" y="24061"/>
                      <a:pt x="4986" y="24218"/>
                      <a:pt x="4033" y="25329"/>
                    </a:cubicBezTo>
                    <a:cubicBezTo>
                      <a:pt x="3628" y="25809"/>
                      <a:pt x="3429" y="26118"/>
                      <a:pt x="3272" y="26433"/>
                    </a:cubicBezTo>
                    <a:cubicBezTo>
                      <a:pt x="3752" y="25953"/>
                      <a:pt x="4067" y="25665"/>
                      <a:pt x="4280" y="25501"/>
                    </a:cubicBezTo>
                    <a:cubicBezTo>
                      <a:pt x="4520" y="25309"/>
                      <a:pt x="4609" y="25288"/>
                      <a:pt x="4609" y="25288"/>
                    </a:cubicBezTo>
                    <a:lnTo>
                      <a:pt x="4609" y="25288"/>
                    </a:lnTo>
                    <a:cubicBezTo>
                      <a:pt x="4609" y="25288"/>
                      <a:pt x="4430" y="25487"/>
                      <a:pt x="4163" y="25782"/>
                    </a:cubicBezTo>
                    <a:cubicBezTo>
                      <a:pt x="3896" y="26083"/>
                      <a:pt x="3532" y="26474"/>
                      <a:pt x="3155" y="26852"/>
                    </a:cubicBezTo>
                    <a:cubicBezTo>
                      <a:pt x="2778" y="27229"/>
                      <a:pt x="2380" y="27585"/>
                      <a:pt x="2058" y="27825"/>
                    </a:cubicBezTo>
                    <a:cubicBezTo>
                      <a:pt x="1893" y="27942"/>
                      <a:pt x="1749" y="28024"/>
                      <a:pt x="1639" y="28065"/>
                    </a:cubicBezTo>
                    <a:cubicBezTo>
                      <a:pt x="1530" y="28106"/>
                      <a:pt x="1461" y="28100"/>
                      <a:pt x="1461" y="28106"/>
                    </a:cubicBezTo>
                    <a:cubicBezTo>
                      <a:pt x="1461" y="28106"/>
                      <a:pt x="1475" y="28113"/>
                      <a:pt x="1543" y="28127"/>
                    </a:cubicBezTo>
                    <a:cubicBezTo>
                      <a:pt x="1553" y="28129"/>
                      <a:pt x="1563" y="28130"/>
                      <a:pt x="1576" y="28130"/>
                    </a:cubicBezTo>
                    <a:cubicBezTo>
                      <a:pt x="1601" y="28130"/>
                      <a:pt x="1633" y="28127"/>
                      <a:pt x="1674" y="28127"/>
                    </a:cubicBezTo>
                    <a:cubicBezTo>
                      <a:pt x="1722" y="28113"/>
                      <a:pt x="1797" y="28100"/>
                      <a:pt x="1866" y="28072"/>
                    </a:cubicBezTo>
                    <a:cubicBezTo>
                      <a:pt x="2085" y="27990"/>
                      <a:pt x="2380" y="27818"/>
                      <a:pt x="2764" y="27496"/>
                    </a:cubicBezTo>
                    <a:lnTo>
                      <a:pt x="2764" y="27496"/>
                    </a:lnTo>
                    <a:cubicBezTo>
                      <a:pt x="2675" y="27661"/>
                      <a:pt x="2579" y="27846"/>
                      <a:pt x="2449" y="28058"/>
                    </a:cubicBezTo>
                    <a:cubicBezTo>
                      <a:pt x="2030" y="28785"/>
                      <a:pt x="1941" y="29307"/>
                      <a:pt x="2099" y="30321"/>
                    </a:cubicBezTo>
                    <a:cubicBezTo>
                      <a:pt x="2126" y="30479"/>
                      <a:pt x="2140" y="30616"/>
                      <a:pt x="2147" y="30754"/>
                    </a:cubicBezTo>
                    <a:cubicBezTo>
                      <a:pt x="2065" y="30452"/>
                      <a:pt x="1955" y="30177"/>
                      <a:pt x="1845" y="29951"/>
                    </a:cubicBezTo>
                    <a:cubicBezTo>
                      <a:pt x="1715" y="29718"/>
                      <a:pt x="1591" y="29540"/>
                      <a:pt x="1495" y="29416"/>
                    </a:cubicBezTo>
                    <a:cubicBezTo>
                      <a:pt x="1399" y="29300"/>
                      <a:pt x="1345" y="29231"/>
                      <a:pt x="1345" y="29231"/>
                    </a:cubicBezTo>
                    <a:lnTo>
                      <a:pt x="1345" y="29231"/>
                    </a:lnTo>
                    <a:cubicBezTo>
                      <a:pt x="1345" y="29231"/>
                      <a:pt x="1379" y="29313"/>
                      <a:pt x="1434" y="29451"/>
                    </a:cubicBezTo>
                    <a:cubicBezTo>
                      <a:pt x="1495" y="29588"/>
                      <a:pt x="1571" y="29787"/>
                      <a:pt x="1639" y="30033"/>
                    </a:cubicBezTo>
                    <a:cubicBezTo>
                      <a:pt x="1722" y="30267"/>
                      <a:pt x="1790" y="30555"/>
                      <a:pt x="1831" y="30863"/>
                    </a:cubicBezTo>
                    <a:cubicBezTo>
                      <a:pt x="1879" y="31165"/>
                      <a:pt x="1886" y="31487"/>
                      <a:pt x="1879" y="31837"/>
                    </a:cubicBezTo>
                    <a:cubicBezTo>
                      <a:pt x="1893" y="32152"/>
                      <a:pt x="1921" y="32495"/>
                      <a:pt x="2003" y="32811"/>
                    </a:cubicBezTo>
                    <a:cubicBezTo>
                      <a:pt x="2119" y="32934"/>
                      <a:pt x="2243" y="33065"/>
                      <a:pt x="2380" y="33188"/>
                    </a:cubicBezTo>
                    <a:cubicBezTo>
                      <a:pt x="2531" y="33325"/>
                      <a:pt x="2702" y="33442"/>
                      <a:pt x="2874" y="33565"/>
                    </a:cubicBezTo>
                    <a:cubicBezTo>
                      <a:pt x="3059" y="33682"/>
                      <a:pt x="3251" y="33791"/>
                      <a:pt x="3457" y="33874"/>
                    </a:cubicBezTo>
                    <a:cubicBezTo>
                      <a:pt x="3560" y="33908"/>
                      <a:pt x="3642" y="33949"/>
                      <a:pt x="3772" y="33970"/>
                    </a:cubicBezTo>
                    <a:lnTo>
                      <a:pt x="3854" y="33990"/>
                    </a:lnTo>
                    <a:cubicBezTo>
                      <a:pt x="3864" y="33995"/>
                      <a:pt x="3881" y="34000"/>
                      <a:pt x="3887" y="34000"/>
                    </a:cubicBezTo>
                    <a:cubicBezTo>
                      <a:pt x="3890" y="34000"/>
                      <a:pt x="3891" y="33999"/>
                      <a:pt x="3889" y="33997"/>
                    </a:cubicBezTo>
                    <a:lnTo>
                      <a:pt x="3889" y="33997"/>
                    </a:lnTo>
                    <a:lnTo>
                      <a:pt x="3937" y="34004"/>
                    </a:lnTo>
                    <a:lnTo>
                      <a:pt x="4108" y="34038"/>
                    </a:lnTo>
                    <a:cubicBezTo>
                      <a:pt x="4348" y="34073"/>
                      <a:pt x="4581" y="34114"/>
                      <a:pt x="4814" y="34155"/>
                    </a:cubicBezTo>
                    <a:cubicBezTo>
                      <a:pt x="5048" y="34189"/>
                      <a:pt x="5281" y="34237"/>
                      <a:pt x="5500" y="34278"/>
                    </a:cubicBezTo>
                    <a:cubicBezTo>
                      <a:pt x="5946" y="34367"/>
                      <a:pt x="6357" y="34470"/>
                      <a:pt x="6707" y="34601"/>
                    </a:cubicBezTo>
                    <a:cubicBezTo>
                      <a:pt x="7057" y="34724"/>
                      <a:pt x="7331" y="34875"/>
                      <a:pt x="7496" y="35019"/>
                    </a:cubicBezTo>
                    <a:cubicBezTo>
                      <a:pt x="7578" y="35094"/>
                      <a:pt x="7626" y="35170"/>
                      <a:pt x="7654" y="35218"/>
                    </a:cubicBezTo>
                    <a:cubicBezTo>
                      <a:pt x="7681" y="35266"/>
                      <a:pt x="7688" y="35300"/>
                      <a:pt x="7688" y="35300"/>
                    </a:cubicBezTo>
                    <a:cubicBezTo>
                      <a:pt x="7688" y="35300"/>
                      <a:pt x="7674" y="35273"/>
                      <a:pt x="7633" y="35232"/>
                    </a:cubicBezTo>
                    <a:cubicBezTo>
                      <a:pt x="7599" y="35190"/>
                      <a:pt x="7537" y="35136"/>
                      <a:pt x="7448" y="35081"/>
                    </a:cubicBezTo>
                    <a:cubicBezTo>
                      <a:pt x="7270" y="34978"/>
                      <a:pt x="6988" y="34889"/>
                      <a:pt x="6645" y="34813"/>
                    </a:cubicBezTo>
                    <a:cubicBezTo>
                      <a:pt x="6296" y="34738"/>
                      <a:pt x="5884" y="34676"/>
                      <a:pt x="5445" y="34614"/>
                    </a:cubicBezTo>
                    <a:cubicBezTo>
                      <a:pt x="5219" y="34580"/>
                      <a:pt x="4993" y="34553"/>
                      <a:pt x="4760" y="34518"/>
                    </a:cubicBezTo>
                    <a:cubicBezTo>
                      <a:pt x="4520" y="34484"/>
                      <a:pt x="4286" y="34450"/>
                      <a:pt x="4046" y="34415"/>
                    </a:cubicBezTo>
                    <a:lnTo>
                      <a:pt x="3868" y="34381"/>
                    </a:lnTo>
                    <a:lnTo>
                      <a:pt x="3820" y="34374"/>
                    </a:lnTo>
                    <a:cubicBezTo>
                      <a:pt x="3786" y="34367"/>
                      <a:pt x="3786" y="34367"/>
                      <a:pt x="3765" y="34361"/>
                    </a:cubicBezTo>
                    <a:lnTo>
                      <a:pt x="3676" y="34340"/>
                    </a:lnTo>
                    <a:cubicBezTo>
                      <a:pt x="3566" y="34319"/>
                      <a:pt x="3429" y="34265"/>
                      <a:pt x="3313" y="34217"/>
                    </a:cubicBezTo>
                    <a:cubicBezTo>
                      <a:pt x="3080" y="34121"/>
                      <a:pt x="2874" y="33983"/>
                      <a:pt x="2682" y="33846"/>
                    </a:cubicBezTo>
                    <a:cubicBezTo>
                      <a:pt x="2497" y="33702"/>
                      <a:pt x="2325" y="33551"/>
                      <a:pt x="2181" y="33394"/>
                    </a:cubicBezTo>
                    <a:cubicBezTo>
                      <a:pt x="2030" y="33236"/>
                      <a:pt x="1914" y="33078"/>
                      <a:pt x="1804" y="32921"/>
                    </a:cubicBezTo>
                    <a:cubicBezTo>
                      <a:pt x="1598" y="32612"/>
                      <a:pt x="1489" y="32317"/>
                      <a:pt x="1434" y="32111"/>
                    </a:cubicBezTo>
                    <a:cubicBezTo>
                      <a:pt x="1413" y="32002"/>
                      <a:pt x="1399" y="31919"/>
                      <a:pt x="1399" y="31864"/>
                    </a:cubicBezTo>
                    <a:cubicBezTo>
                      <a:pt x="1399" y="31810"/>
                      <a:pt x="1393" y="31775"/>
                      <a:pt x="1393" y="31775"/>
                    </a:cubicBezTo>
                    <a:cubicBezTo>
                      <a:pt x="1297" y="30891"/>
                      <a:pt x="1523" y="30342"/>
                      <a:pt x="1283" y="29793"/>
                    </a:cubicBezTo>
                    <a:cubicBezTo>
                      <a:pt x="1057" y="29279"/>
                      <a:pt x="659" y="28641"/>
                      <a:pt x="796" y="28209"/>
                    </a:cubicBezTo>
                    <a:cubicBezTo>
                      <a:pt x="837" y="28127"/>
                      <a:pt x="885" y="28038"/>
                      <a:pt x="947" y="27956"/>
                    </a:cubicBezTo>
                    <a:cubicBezTo>
                      <a:pt x="967" y="27928"/>
                      <a:pt x="981" y="27901"/>
                      <a:pt x="1002" y="27880"/>
                    </a:cubicBezTo>
                    <a:cubicBezTo>
                      <a:pt x="1111" y="27743"/>
                      <a:pt x="1262" y="27592"/>
                      <a:pt x="1420" y="27414"/>
                    </a:cubicBezTo>
                    <a:cubicBezTo>
                      <a:pt x="1441" y="27393"/>
                      <a:pt x="1468" y="27366"/>
                      <a:pt x="1495" y="27345"/>
                    </a:cubicBezTo>
                    <a:cubicBezTo>
                      <a:pt x="1598" y="27236"/>
                      <a:pt x="1729" y="27140"/>
                      <a:pt x="1852" y="27023"/>
                    </a:cubicBezTo>
                    <a:cubicBezTo>
                      <a:pt x="1975" y="26913"/>
                      <a:pt x="2106" y="26797"/>
                      <a:pt x="2236" y="26673"/>
                    </a:cubicBezTo>
                    <a:cubicBezTo>
                      <a:pt x="2359" y="26550"/>
                      <a:pt x="2476" y="26420"/>
                      <a:pt x="2593" y="26289"/>
                    </a:cubicBezTo>
                    <a:cubicBezTo>
                      <a:pt x="2709" y="26159"/>
                      <a:pt x="2805" y="26015"/>
                      <a:pt x="2901" y="25885"/>
                    </a:cubicBezTo>
                    <a:cubicBezTo>
                      <a:pt x="3093" y="25617"/>
                      <a:pt x="3244" y="25350"/>
                      <a:pt x="3361" y="25110"/>
                    </a:cubicBezTo>
                    <a:cubicBezTo>
                      <a:pt x="3470" y="24870"/>
                      <a:pt x="3546" y="24664"/>
                      <a:pt x="3594" y="24513"/>
                    </a:cubicBezTo>
                    <a:cubicBezTo>
                      <a:pt x="3642" y="24369"/>
                      <a:pt x="3656" y="24280"/>
                      <a:pt x="3656" y="24280"/>
                    </a:cubicBezTo>
                    <a:lnTo>
                      <a:pt x="3656" y="24280"/>
                    </a:lnTo>
                    <a:cubicBezTo>
                      <a:pt x="3656" y="24280"/>
                      <a:pt x="3594" y="24349"/>
                      <a:pt x="3498" y="24458"/>
                    </a:cubicBezTo>
                    <a:cubicBezTo>
                      <a:pt x="3395" y="24575"/>
                      <a:pt x="3251" y="24733"/>
                      <a:pt x="3080" y="24925"/>
                    </a:cubicBezTo>
                    <a:cubicBezTo>
                      <a:pt x="2908" y="25110"/>
                      <a:pt x="2716" y="25329"/>
                      <a:pt x="2503" y="25562"/>
                    </a:cubicBezTo>
                    <a:cubicBezTo>
                      <a:pt x="2476" y="25597"/>
                      <a:pt x="2449" y="25624"/>
                      <a:pt x="2421" y="25651"/>
                    </a:cubicBezTo>
                    <a:cubicBezTo>
                      <a:pt x="2668" y="24787"/>
                      <a:pt x="4170" y="22566"/>
                      <a:pt x="4958" y="20837"/>
                    </a:cubicBezTo>
                    <a:cubicBezTo>
                      <a:pt x="4965" y="20865"/>
                      <a:pt x="4965" y="20885"/>
                      <a:pt x="4965" y="20913"/>
                    </a:cubicBezTo>
                    <a:cubicBezTo>
                      <a:pt x="4979" y="21023"/>
                      <a:pt x="4993" y="21132"/>
                      <a:pt x="5006" y="21235"/>
                    </a:cubicBezTo>
                    <a:cubicBezTo>
                      <a:pt x="5061" y="21633"/>
                      <a:pt x="5151" y="21900"/>
                      <a:pt x="5151" y="21900"/>
                    </a:cubicBezTo>
                    <a:cubicBezTo>
                      <a:pt x="5151" y="21900"/>
                      <a:pt x="5260" y="21640"/>
                      <a:pt x="5343" y="21242"/>
                    </a:cubicBezTo>
                    <a:cubicBezTo>
                      <a:pt x="5363" y="21146"/>
                      <a:pt x="5384" y="21036"/>
                      <a:pt x="5397" y="20927"/>
                    </a:cubicBezTo>
                    <a:cubicBezTo>
                      <a:pt x="5418" y="20810"/>
                      <a:pt x="5439" y="20693"/>
                      <a:pt x="5452" y="20563"/>
                    </a:cubicBezTo>
                    <a:cubicBezTo>
                      <a:pt x="5459" y="20440"/>
                      <a:pt x="5480" y="20316"/>
                      <a:pt x="5487" y="20186"/>
                    </a:cubicBezTo>
                    <a:cubicBezTo>
                      <a:pt x="5493" y="20056"/>
                      <a:pt x="5500" y="19919"/>
                      <a:pt x="5507" y="19788"/>
                    </a:cubicBezTo>
                    <a:cubicBezTo>
                      <a:pt x="5514" y="19658"/>
                      <a:pt x="5514" y="19521"/>
                      <a:pt x="5514" y="19390"/>
                    </a:cubicBezTo>
                    <a:cubicBezTo>
                      <a:pt x="5514" y="19260"/>
                      <a:pt x="5500" y="19137"/>
                      <a:pt x="5500" y="19006"/>
                    </a:cubicBezTo>
                    <a:cubicBezTo>
                      <a:pt x="5493" y="18897"/>
                      <a:pt x="5487" y="18787"/>
                      <a:pt x="5480" y="18684"/>
                    </a:cubicBezTo>
                    <a:cubicBezTo>
                      <a:pt x="5562" y="17669"/>
                      <a:pt x="5877" y="17162"/>
                      <a:pt x="6186" y="16874"/>
                    </a:cubicBezTo>
                    <a:close/>
                    <a:moveTo>
                      <a:pt x="29536" y="34470"/>
                    </a:moveTo>
                    <a:lnTo>
                      <a:pt x="32149" y="35088"/>
                    </a:lnTo>
                    <a:lnTo>
                      <a:pt x="32149" y="36493"/>
                    </a:lnTo>
                    <a:lnTo>
                      <a:pt x="29536" y="34470"/>
                    </a:lnTo>
                    <a:close/>
                    <a:moveTo>
                      <a:pt x="10719" y="30321"/>
                    </a:moveTo>
                    <a:cubicBezTo>
                      <a:pt x="10685" y="30335"/>
                      <a:pt x="10650" y="30342"/>
                      <a:pt x="10616" y="30356"/>
                    </a:cubicBezTo>
                    <a:cubicBezTo>
                      <a:pt x="10321" y="30466"/>
                      <a:pt x="10019" y="30630"/>
                      <a:pt x="9773" y="30850"/>
                    </a:cubicBezTo>
                    <a:cubicBezTo>
                      <a:pt x="9519" y="31069"/>
                      <a:pt x="9320" y="31343"/>
                      <a:pt x="9190" y="31618"/>
                    </a:cubicBezTo>
                    <a:cubicBezTo>
                      <a:pt x="9052" y="31892"/>
                      <a:pt x="8984" y="32166"/>
                      <a:pt x="8956" y="32399"/>
                    </a:cubicBezTo>
                    <a:cubicBezTo>
                      <a:pt x="8922" y="32639"/>
                      <a:pt x="8936" y="32838"/>
                      <a:pt x="8956" y="32975"/>
                    </a:cubicBezTo>
                    <a:cubicBezTo>
                      <a:pt x="8963" y="33044"/>
                      <a:pt x="8977" y="33099"/>
                      <a:pt x="8977" y="33133"/>
                    </a:cubicBezTo>
                    <a:cubicBezTo>
                      <a:pt x="8984" y="33167"/>
                      <a:pt x="8991" y="33188"/>
                      <a:pt x="8991" y="33188"/>
                    </a:cubicBezTo>
                    <a:cubicBezTo>
                      <a:pt x="8991" y="33188"/>
                      <a:pt x="8991" y="33167"/>
                      <a:pt x="8984" y="33133"/>
                    </a:cubicBezTo>
                    <a:cubicBezTo>
                      <a:pt x="8984" y="33099"/>
                      <a:pt x="8977" y="33044"/>
                      <a:pt x="8977" y="32975"/>
                    </a:cubicBezTo>
                    <a:cubicBezTo>
                      <a:pt x="8977" y="32838"/>
                      <a:pt x="8991" y="32646"/>
                      <a:pt x="9046" y="32420"/>
                    </a:cubicBezTo>
                    <a:cubicBezTo>
                      <a:pt x="9100" y="32194"/>
                      <a:pt x="9197" y="31947"/>
                      <a:pt x="9354" y="31707"/>
                    </a:cubicBezTo>
                    <a:cubicBezTo>
                      <a:pt x="9505" y="31474"/>
                      <a:pt x="9718" y="31247"/>
                      <a:pt x="9958" y="31083"/>
                    </a:cubicBezTo>
                    <a:cubicBezTo>
                      <a:pt x="10198" y="30918"/>
                      <a:pt x="10472" y="30808"/>
                      <a:pt x="10733" y="30747"/>
                    </a:cubicBezTo>
                    <a:cubicBezTo>
                      <a:pt x="10927" y="30702"/>
                      <a:pt x="11115" y="30686"/>
                      <a:pt x="11282" y="30686"/>
                    </a:cubicBezTo>
                    <a:cubicBezTo>
                      <a:pt x="11344" y="30686"/>
                      <a:pt x="11404" y="30688"/>
                      <a:pt x="11460" y="30692"/>
                    </a:cubicBezTo>
                    <a:cubicBezTo>
                      <a:pt x="11672" y="30712"/>
                      <a:pt x="11844" y="30754"/>
                      <a:pt x="11960" y="30795"/>
                    </a:cubicBezTo>
                    <a:cubicBezTo>
                      <a:pt x="12001" y="30808"/>
                      <a:pt x="12036" y="30822"/>
                      <a:pt x="12063" y="30836"/>
                    </a:cubicBezTo>
                    <a:cubicBezTo>
                      <a:pt x="12468" y="31213"/>
                      <a:pt x="12769" y="31199"/>
                      <a:pt x="13229" y="31528"/>
                    </a:cubicBezTo>
                    <a:cubicBezTo>
                      <a:pt x="13736" y="31892"/>
                      <a:pt x="14196" y="32070"/>
                      <a:pt x="14648" y="32578"/>
                    </a:cubicBezTo>
                    <a:cubicBezTo>
                      <a:pt x="15094" y="33085"/>
                      <a:pt x="15478" y="34388"/>
                      <a:pt x="15698" y="34971"/>
                    </a:cubicBezTo>
                    <a:cubicBezTo>
                      <a:pt x="15917" y="35554"/>
                      <a:pt x="16123" y="36205"/>
                      <a:pt x="15684" y="36219"/>
                    </a:cubicBezTo>
                    <a:lnTo>
                      <a:pt x="15588" y="36219"/>
                    </a:lnTo>
                    <a:cubicBezTo>
                      <a:pt x="15224" y="36219"/>
                      <a:pt x="15080" y="36130"/>
                      <a:pt x="14813" y="35403"/>
                    </a:cubicBezTo>
                    <a:cubicBezTo>
                      <a:pt x="14525" y="34621"/>
                      <a:pt x="14305" y="34052"/>
                      <a:pt x="14079" y="33641"/>
                    </a:cubicBezTo>
                    <a:cubicBezTo>
                      <a:pt x="13873" y="33277"/>
                      <a:pt x="13661" y="32811"/>
                      <a:pt x="13572" y="32811"/>
                    </a:cubicBezTo>
                    <a:cubicBezTo>
                      <a:pt x="13558" y="32811"/>
                      <a:pt x="13551" y="32818"/>
                      <a:pt x="13544" y="32831"/>
                    </a:cubicBezTo>
                    <a:cubicBezTo>
                      <a:pt x="13517" y="32893"/>
                      <a:pt x="13503" y="33023"/>
                      <a:pt x="13517" y="33181"/>
                    </a:cubicBezTo>
                    <a:cubicBezTo>
                      <a:pt x="13503" y="33147"/>
                      <a:pt x="13483" y="33119"/>
                      <a:pt x="13469" y="33092"/>
                    </a:cubicBezTo>
                    <a:cubicBezTo>
                      <a:pt x="13407" y="32989"/>
                      <a:pt x="13359" y="32921"/>
                      <a:pt x="13359" y="32921"/>
                    </a:cubicBezTo>
                    <a:lnTo>
                      <a:pt x="13359" y="32921"/>
                    </a:lnTo>
                    <a:cubicBezTo>
                      <a:pt x="13359" y="32921"/>
                      <a:pt x="13380" y="33003"/>
                      <a:pt x="13421" y="33119"/>
                    </a:cubicBezTo>
                    <a:cubicBezTo>
                      <a:pt x="13441" y="33174"/>
                      <a:pt x="13469" y="33243"/>
                      <a:pt x="13496" y="33311"/>
                    </a:cubicBezTo>
                    <a:cubicBezTo>
                      <a:pt x="13524" y="33380"/>
                      <a:pt x="13551" y="33449"/>
                      <a:pt x="13585" y="33517"/>
                    </a:cubicBezTo>
                    <a:cubicBezTo>
                      <a:pt x="13606" y="33606"/>
                      <a:pt x="13640" y="33695"/>
                      <a:pt x="13681" y="33785"/>
                    </a:cubicBezTo>
                    <a:cubicBezTo>
                      <a:pt x="13915" y="34271"/>
                      <a:pt x="14127" y="35040"/>
                      <a:pt x="14326" y="35622"/>
                    </a:cubicBezTo>
                    <a:cubicBezTo>
                      <a:pt x="14518" y="36198"/>
                      <a:pt x="15080" y="36980"/>
                      <a:pt x="14511" y="37138"/>
                    </a:cubicBezTo>
                    <a:cubicBezTo>
                      <a:pt x="14449" y="37152"/>
                      <a:pt x="14388" y="37159"/>
                      <a:pt x="14326" y="37159"/>
                    </a:cubicBezTo>
                    <a:cubicBezTo>
                      <a:pt x="13880" y="37159"/>
                      <a:pt x="13640" y="36665"/>
                      <a:pt x="13510" y="36226"/>
                    </a:cubicBezTo>
                    <a:cubicBezTo>
                      <a:pt x="13366" y="35732"/>
                      <a:pt x="13085" y="35019"/>
                      <a:pt x="12797" y="34463"/>
                    </a:cubicBezTo>
                    <a:cubicBezTo>
                      <a:pt x="12543" y="33970"/>
                      <a:pt x="12296" y="33339"/>
                      <a:pt x="12186" y="33339"/>
                    </a:cubicBezTo>
                    <a:cubicBezTo>
                      <a:pt x="12173" y="33339"/>
                      <a:pt x="12166" y="33353"/>
                      <a:pt x="12159" y="33373"/>
                    </a:cubicBezTo>
                    <a:cubicBezTo>
                      <a:pt x="12132" y="33449"/>
                      <a:pt x="12132" y="33551"/>
                      <a:pt x="12152" y="33682"/>
                    </a:cubicBezTo>
                    <a:cubicBezTo>
                      <a:pt x="12132" y="33654"/>
                      <a:pt x="12111" y="33627"/>
                      <a:pt x="12097" y="33599"/>
                    </a:cubicBezTo>
                    <a:cubicBezTo>
                      <a:pt x="12036" y="33524"/>
                      <a:pt x="11988" y="33476"/>
                      <a:pt x="11988" y="33476"/>
                    </a:cubicBezTo>
                    <a:lnTo>
                      <a:pt x="11988" y="33476"/>
                    </a:lnTo>
                    <a:cubicBezTo>
                      <a:pt x="11988" y="33476"/>
                      <a:pt x="12015" y="33538"/>
                      <a:pt x="12049" y="33627"/>
                    </a:cubicBezTo>
                    <a:cubicBezTo>
                      <a:pt x="12070" y="33675"/>
                      <a:pt x="12097" y="33723"/>
                      <a:pt x="12125" y="33785"/>
                    </a:cubicBezTo>
                    <a:cubicBezTo>
                      <a:pt x="12152" y="33839"/>
                      <a:pt x="12180" y="33894"/>
                      <a:pt x="12214" y="33956"/>
                    </a:cubicBezTo>
                    <a:cubicBezTo>
                      <a:pt x="12228" y="33983"/>
                      <a:pt x="12241" y="34011"/>
                      <a:pt x="12255" y="34038"/>
                    </a:cubicBezTo>
                    <a:cubicBezTo>
                      <a:pt x="12310" y="34175"/>
                      <a:pt x="12372" y="34333"/>
                      <a:pt x="12454" y="34491"/>
                    </a:cubicBezTo>
                    <a:cubicBezTo>
                      <a:pt x="12694" y="34978"/>
                      <a:pt x="12865" y="35595"/>
                      <a:pt x="13071" y="36102"/>
                    </a:cubicBezTo>
                    <a:cubicBezTo>
                      <a:pt x="13277" y="36610"/>
                      <a:pt x="13620" y="37234"/>
                      <a:pt x="13085" y="37399"/>
                    </a:cubicBezTo>
                    <a:cubicBezTo>
                      <a:pt x="12968" y="37440"/>
                      <a:pt x="12865" y="37460"/>
                      <a:pt x="12783" y="37460"/>
                    </a:cubicBezTo>
                    <a:cubicBezTo>
                      <a:pt x="12502" y="37460"/>
                      <a:pt x="12399" y="37220"/>
                      <a:pt x="12193" y="36624"/>
                    </a:cubicBezTo>
                    <a:cubicBezTo>
                      <a:pt x="11926" y="35856"/>
                      <a:pt x="11590" y="35382"/>
                      <a:pt x="11357" y="34800"/>
                    </a:cubicBezTo>
                    <a:cubicBezTo>
                      <a:pt x="11171" y="34333"/>
                      <a:pt x="11034" y="33956"/>
                      <a:pt x="10979" y="33956"/>
                    </a:cubicBezTo>
                    <a:cubicBezTo>
                      <a:pt x="10973" y="33956"/>
                      <a:pt x="10959" y="33977"/>
                      <a:pt x="10959" y="34025"/>
                    </a:cubicBezTo>
                    <a:cubicBezTo>
                      <a:pt x="10959" y="34052"/>
                      <a:pt x="10959" y="34079"/>
                      <a:pt x="10959" y="34100"/>
                    </a:cubicBezTo>
                    <a:cubicBezTo>
                      <a:pt x="10952" y="34086"/>
                      <a:pt x="10938" y="34073"/>
                      <a:pt x="10931" y="34059"/>
                    </a:cubicBezTo>
                    <a:cubicBezTo>
                      <a:pt x="10911" y="34025"/>
                      <a:pt x="10883" y="33997"/>
                      <a:pt x="10863" y="33977"/>
                    </a:cubicBezTo>
                    <a:cubicBezTo>
                      <a:pt x="10815" y="33935"/>
                      <a:pt x="10781" y="33915"/>
                      <a:pt x="10781" y="33915"/>
                    </a:cubicBezTo>
                    <a:lnTo>
                      <a:pt x="10781" y="33915"/>
                    </a:lnTo>
                    <a:cubicBezTo>
                      <a:pt x="10781" y="33915"/>
                      <a:pt x="10794" y="33949"/>
                      <a:pt x="10815" y="34011"/>
                    </a:cubicBezTo>
                    <a:cubicBezTo>
                      <a:pt x="10835" y="34031"/>
                      <a:pt x="10849" y="34066"/>
                      <a:pt x="10863" y="34100"/>
                    </a:cubicBezTo>
                    <a:cubicBezTo>
                      <a:pt x="10877" y="34134"/>
                      <a:pt x="10890" y="34169"/>
                      <a:pt x="10911" y="34203"/>
                    </a:cubicBezTo>
                    <a:cubicBezTo>
                      <a:pt x="10925" y="34237"/>
                      <a:pt x="10945" y="34271"/>
                      <a:pt x="10959" y="34306"/>
                    </a:cubicBezTo>
                    <a:cubicBezTo>
                      <a:pt x="10973" y="34340"/>
                      <a:pt x="10986" y="34367"/>
                      <a:pt x="11000" y="34395"/>
                    </a:cubicBezTo>
                    <a:cubicBezTo>
                      <a:pt x="11014" y="34422"/>
                      <a:pt x="11027" y="34450"/>
                      <a:pt x="11034" y="34463"/>
                    </a:cubicBezTo>
                    <a:cubicBezTo>
                      <a:pt x="11075" y="34601"/>
                      <a:pt x="11137" y="34793"/>
                      <a:pt x="11226" y="35094"/>
                    </a:cubicBezTo>
                    <a:cubicBezTo>
                      <a:pt x="11466" y="35904"/>
                      <a:pt x="11981" y="36802"/>
                      <a:pt x="11850" y="37021"/>
                    </a:cubicBezTo>
                    <a:cubicBezTo>
                      <a:pt x="11782" y="37124"/>
                      <a:pt x="11658" y="37207"/>
                      <a:pt x="11508" y="37207"/>
                    </a:cubicBezTo>
                    <a:cubicBezTo>
                      <a:pt x="11350" y="37207"/>
                      <a:pt x="11165" y="37117"/>
                      <a:pt x="10986" y="36891"/>
                    </a:cubicBezTo>
                    <a:cubicBezTo>
                      <a:pt x="10630" y="36445"/>
                      <a:pt x="10328" y="35478"/>
                      <a:pt x="10026" y="34717"/>
                    </a:cubicBezTo>
                    <a:cubicBezTo>
                      <a:pt x="9725" y="33956"/>
                      <a:pt x="9341" y="34196"/>
                      <a:pt x="8977" y="33545"/>
                    </a:cubicBezTo>
                    <a:cubicBezTo>
                      <a:pt x="8614" y="32893"/>
                      <a:pt x="8682" y="31714"/>
                      <a:pt x="9485" y="30829"/>
                    </a:cubicBezTo>
                    <a:cubicBezTo>
                      <a:pt x="9779" y="30507"/>
                      <a:pt x="10253" y="30342"/>
                      <a:pt x="10719" y="30321"/>
                    </a:cubicBezTo>
                    <a:close/>
                    <a:moveTo>
                      <a:pt x="20169" y="18197"/>
                    </a:moveTo>
                    <a:lnTo>
                      <a:pt x="19894" y="20159"/>
                    </a:lnTo>
                    <a:lnTo>
                      <a:pt x="19627" y="22120"/>
                    </a:lnTo>
                    <a:cubicBezTo>
                      <a:pt x="19545" y="22778"/>
                      <a:pt x="19469" y="23436"/>
                      <a:pt x="19407" y="24088"/>
                    </a:cubicBezTo>
                    <a:cubicBezTo>
                      <a:pt x="19339" y="24746"/>
                      <a:pt x="19284" y="25405"/>
                      <a:pt x="19243" y="26063"/>
                    </a:cubicBezTo>
                    <a:cubicBezTo>
                      <a:pt x="19229" y="26392"/>
                      <a:pt x="19215" y="26721"/>
                      <a:pt x="19215" y="27050"/>
                    </a:cubicBezTo>
                    <a:cubicBezTo>
                      <a:pt x="19209" y="27380"/>
                      <a:pt x="19215" y="27702"/>
                      <a:pt x="19236" y="28031"/>
                    </a:cubicBezTo>
                    <a:cubicBezTo>
                      <a:pt x="19250" y="28360"/>
                      <a:pt x="19277" y="28689"/>
                      <a:pt x="19332" y="29005"/>
                    </a:cubicBezTo>
                    <a:cubicBezTo>
                      <a:pt x="19380" y="29334"/>
                      <a:pt x="19442" y="29656"/>
                      <a:pt x="19510" y="29979"/>
                    </a:cubicBezTo>
                    <a:cubicBezTo>
                      <a:pt x="19778" y="31268"/>
                      <a:pt x="20121" y="32543"/>
                      <a:pt x="20512" y="33798"/>
                    </a:cubicBezTo>
                    <a:cubicBezTo>
                      <a:pt x="20745" y="34381"/>
                      <a:pt x="20998" y="34950"/>
                      <a:pt x="21334" y="35478"/>
                    </a:cubicBezTo>
                    <a:cubicBezTo>
                      <a:pt x="21417" y="35609"/>
                      <a:pt x="21506" y="35739"/>
                      <a:pt x="21602" y="35862"/>
                    </a:cubicBezTo>
                    <a:cubicBezTo>
                      <a:pt x="21698" y="35986"/>
                      <a:pt x="21794" y="36102"/>
                      <a:pt x="21904" y="36205"/>
                    </a:cubicBezTo>
                    <a:cubicBezTo>
                      <a:pt x="22020" y="36315"/>
                      <a:pt x="22137" y="36418"/>
                      <a:pt x="22267" y="36500"/>
                    </a:cubicBezTo>
                    <a:cubicBezTo>
                      <a:pt x="22391" y="36589"/>
                      <a:pt x="22528" y="36658"/>
                      <a:pt x="22672" y="36720"/>
                    </a:cubicBezTo>
                    <a:cubicBezTo>
                      <a:pt x="22953" y="36836"/>
                      <a:pt x="23261" y="36905"/>
                      <a:pt x="23570" y="36946"/>
                    </a:cubicBezTo>
                    <a:cubicBezTo>
                      <a:pt x="23879" y="36987"/>
                      <a:pt x="24194" y="37015"/>
                      <a:pt x="24510" y="37049"/>
                    </a:cubicBezTo>
                    <a:cubicBezTo>
                      <a:pt x="24825" y="37083"/>
                      <a:pt x="25140" y="37131"/>
                      <a:pt x="25449" y="37193"/>
                    </a:cubicBezTo>
                    <a:cubicBezTo>
                      <a:pt x="25758" y="37261"/>
                      <a:pt x="26059" y="37351"/>
                      <a:pt x="26354" y="37460"/>
                    </a:cubicBezTo>
                    <a:cubicBezTo>
                      <a:pt x="26203" y="37412"/>
                      <a:pt x="26053" y="37364"/>
                      <a:pt x="25902" y="37330"/>
                    </a:cubicBezTo>
                    <a:cubicBezTo>
                      <a:pt x="25751" y="37289"/>
                      <a:pt x="25593" y="37255"/>
                      <a:pt x="25442" y="37227"/>
                    </a:cubicBezTo>
                    <a:cubicBezTo>
                      <a:pt x="25134" y="37172"/>
                      <a:pt x="24818" y="37131"/>
                      <a:pt x="24503" y="37111"/>
                    </a:cubicBezTo>
                    <a:cubicBezTo>
                      <a:pt x="24194" y="37083"/>
                      <a:pt x="23879" y="37069"/>
                      <a:pt x="23563" y="37035"/>
                    </a:cubicBezTo>
                    <a:cubicBezTo>
                      <a:pt x="23248" y="37001"/>
                      <a:pt x="22925" y="36939"/>
                      <a:pt x="22631" y="36822"/>
                    </a:cubicBezTo>
                    <a:cubicBezTo>
                      <a:pt x="22480" y="36761"/>
                      <a:pt x="22336" y="36685"/>
                      <a:pt x="22199" y="36596"/>
                    </a:cubicBezTo>
                    <a:cubicBezTo>
                      <a:pt x="22061" y="36514"/>
                      <a:pt x="21938" y="36404"/>
                      <a:pt x="21821" y="36294"/>
                    </a:cubicBezTo>
                    <a:cubicBezTo>
                      <a:pt x="21705" y="36185"/>
                      <a:pt x="21595" y="36068"/>
                      <a:pt x="21492" y="35945"/>
                    </a:cubicBezTo>
                    <a:cubicBezTo>
                      <a:pt x="21396" y="35821"/>
                      <a:pt x="21300" y="35691"/>
                      <a:pt x="21211" y="35554"/>
                    </a:cubicBezTo>
                    <a:cubicBezTo>
                      <a:pt x="20861" y="35019"/>
                      <a:pt x="20594" y="34443"/>
                      <a:pt x="20354" y="33860"/>
                    </a:cubicBezTo>
                    <a:lnTo>
                      <a:pt x="20354" y="33853"/>
                    </a:lnTo>
                    <a:cubicBezTo>
                      <a:pt x="19949" y="32591"/>
                      <a:pt x="19600" y="31316"/>
                      <a:pt x="19325" y="30020"/>
                    </a:cubicBezTo>
                    <a:cubicBezTo>
                      <a:pt x="19257" y="29691"/>
                      <a:pt x="19188" y="29368"/>
                      <a:pt x="19140" y="29039"/>
                    </a:cubicBezTo>
                    <a:cubicBezTo>
                      <a:pt x="19092" y="28710"/>
                      <a:pt x="19058" y="28374"/>
                      <a:pt x="19044" y="28045"/>
                    </a:cubicBezTo>
                    <a:cubicBezTo>
                      <a:pt x="19030" y="27709"/>
                      <a:pt x="19030" y="27380"/>
                      <a:pt x="19030" y="27044"/>
                    </a:cubicBezTo>
                    <a:cubicBezTo>
                      <a:pt x="19037" y="26714"/>
                      <a:pt x="19058" y="26385"/>
                      <a:pt x="19071" y="26049"/>
                    </a:cubicBezTo>
                    <a:cubicBezTo>
                      <a:pt x="19113" y="25391"/>
                      <a:pt x="19174" y="24733"/>
                      <a:pt x="19250" y="24074"/>
                    </a:cubicBezTo>
                    <a:cubicBezTo>
                      <a:pt x="19325" y="23416"/>
                      <a:pt x="19414" y="22758"/>
                      <a:pt x="19510" y="22106"/>
                    </a:cubicBezTo>
                    <a:cubicBezTo>
                      <a:pt x="19702" y="20796"/>
                      <a:pt x="19929" y="19493"/>
                      <a:pt x="20169" y="18197"/>
                    </a:cubicBezTo>
                    <a:close/>
                    <a:moveTo>
                      <a:pt x="21410" y="36576"/>
                    </a:moveTo>
                    <a:cubicBezTo>
                      <a:pt x="21513" y="36576"/>
                      <a:pt x="21588" y="36582"/>
                      <a:pt x="21636" y="36582"/>
                    </a:cubicBezTo>
                    <a:cubicBezTo>
                      <a:pt x="21691" y="36589"/>
                      <a:pt x="21719" y="36589"/>
                      <a:pt x="21719" y="36589"/>
                    </a:cubicBezTo>
                    <a:cubicBezTo>
                      <a:pt x="21719" y="36589"/>
                      <a:pt x="21609" y="36610"/>
                      <a:pt x="21424" y="36651"/>
                    </a:cubicBezTo>
                    <a:cubicBezTo>
                      <a:pt x="21328" y="36678"/>
                      <a:pt x="21218" y="36706"/>
                      <a:pt x="21101" y="36754"/>
                    </a:cubicBezTo>
                    <a:cubicBezTo>
                      <a:pt x="20978" y="36802"/>
                      <a:pt x="20848" y="36870"/>
                      <a:pt x="20710" y="36946"/>
                    </a:cubicBezTo>
                    <a:cubicBezTo>
                      <a:pt x="20573" y="37028"/>
                      <a:pt x="20429" y="37124"/>
                      <a:pt x="20272" y="37227"/>
                    </a:cubicBezTo>
                    <a:cubicBezTo>
                      <a:pt x="20107" y="37323"/>
                      <a:pt x="19936" y="37433"/>
                      <a:pt x="19730" y="37515"/>
                    </a:cubicBezTo>
                    <a:cubicBezTo>
                      <a:pt x="19531" y="37604"/>
                      <a:pt x="19311" y="37666"/>
                      <a:pt x="19085" y="37700"/>
                    </a:cubicBezTo>
                    <a:cubicBezTo>
                      <a:pt x="18969" y="37714"/>
                      <a:pt x="18859" y="37735"/>
                      <a:pt x="18742" y="37735"/>
                    </a:cubicBezTo>
                    <a:cubicBezTo>
                      <a:pt x="18660" y="37739"/>
                      <a:pt x="18574" y="37744"/>
                      <a:pt x="18494" y="37744"/>
                    </a:cubicBezTo>
                    <a:cubicBezTo>
                      <a:pt x="18461" y="37744"/>
                      <a:pt x="18430" y="37743"/>
                      <a:pt x="18399" y="37741"/>
                    </a:cubicBezTo>
                    <a:lnTo>
                      <a:pt x="18235" y="37728"/>
                    </a:lnTo>
                    <a:lnTo>
                      <a:pt x="18194" y="37728"/>
                    </a:lnTo>
                    <a:lnTo>
                      <a:pt x="18146" y="37721"/>
                    </a:lnTo>
                    <a:lnTo>
                      <a:pt x="18063" y="37714"/>
                    </a:lnTo>
                    <a:cubicBezTo>
                      <a:pt x="17954" y="37707"/>
                      <a:pt x="17844" y="37687"/>
                      <a:pt x="17734" y="37673"/>
                    </a:cubicBezTo>
                    <a:cubicBezTo>
                      <a:pt x="17515" y="37645"/>
                      <a:pt x="17302" y="37597"/>
                      <a:pt x="17096" y="37543"/>
                    </a:cubicBezTo>
                    <a:cubicBezTo>
                      <a:pt x="16692" y="37447"/>
                      <a:pt x="16328" y="37316"/>
                      <a:pt x="16020" y="37200"/>
                    </a:cubicBezTo>
                    <a:cubicBezTo>
                      <a:pt x="15711" y="37083"/>
                      <a:pt x="15458" y="36980"/>
                      <a:pt x="15279" y="36912"/>
                    </a:cubicBezTo>
                    <a:cubicBezTo>
                      <a:pt x="15101" y="36843"/>
                      <a:pt x="14998" y="36802"/>
                      <a:pt x="14998" y="36802"/>
                    </a:cubicBezTo>
                    <a:lnTo>
                      <a:pt x="14998" y="36802"/>
                    </a:lnTo>
                    <a:cubicBezTo>
                      <a:pt x="14998" y="36802"/>
                      <a:pt x="15025" y="36802"/>
                      <a:pt x="15073" y="36809"/>
                    </a:cubicBezTo>
                    <a:cubicBezTo>
                      <a:pt x="15128" y="36816"/>
                      <a:pt x="15204" y="36822"/>
                      <a:pt x="15300" y="36836"/>
                    </a:cubicBezTo>
                    <a:cubicBezTo>
                      <a:pt x="15492" y="36864"/>
                      <a:pt x="15759" y="36918"/>
                      <a:pt x="16082" y="36987"/>
                    </a:cubicBezTo>
                    <a:cubicBezTo>
                      <a:pt x="16404" y="37056"/>
                      <a:pt x="16774" y="37145"/>
                      <a:pt x="17172" y="37213"/>
                    </a:cubicBezTo>
                    <a:cubicBezTo>
                      <a:pt x="17371" y="37255"/>
                      <a:pt x="17577" y="37275"/>
                      <a:pt x="17782" y="37303"/>
                    </a:cubicBezTo>
                    <a:cubicBezTo>
                      <a:pt x="17885" y="37316"/>
                      <a:pt x="17995" y="37330"/>
                      <a:pt x="18098" y="37337"/>
                    </a:cubicBezTo>
                    <a:lnTo>
                      <a:pt x="18180" y="37344"/>
                    </a:lnTo>
                    <a:lnTo>
                      <a:pt x="18249" y="37344"/>
                    </a:lnTo>
                    <a:lnTo>
                      <a:pt x="18413" y="37351"/>
                    </a:lnTo>
                    <a:cubicBezTo>
                      <a:pt x="18471" y="37357"/>
                      <a:pt x="18525" y="37359"/>
                      <a:pt x="18576" y="37359"/>
                    </a:cubicBezTo>
                    <a:cubicBezTo>
                      <a:pt x="18627" y="37359"/>
                      <a:pt x="18677" y="37357"/>
                      <a:pt x="18729" y="37357"/>
                    </a:cubicBezTo>
                    <a:cubicBezTo>
                      <a:pt x="18831" y="37357"/>
                      <a:pt x="18927" y="37344"/>
                      <a:pt x="19030" y="37330"/>
                    </a:cubicBezTo>
                    <a:cubicBezTo>
                      <a:pt x="19133" y="37323"/>
                      <a:pt x="19229" y="37296"/>
                      <a:pt x="19325" y="37282"/>
                    </a:cubicBezTo>
                    <a:cubicBezTo>
                      <a:pt x="19421" y="37255"/>
                      <a:pt x="19517" y="37234"/>
                      <a:pt x="19606" y="37200"/>
                    </a:cubicBezTo>
                    <a:cubicBezTo>
                      <a:pt x="19785" y="37138"/>
                      <a:pt x="19963" y="37056"/>
                      <a:pt x="20128" y="36973"/>
                    </a:cubicBezTo>
                    <a:cubicBezTo>
                      <a:pt x="20292" y="36891"/>
                      <a:pt x="20457" y="36809"/>
                      <a:pt x="20614" y="36747"/>
                    </a:cubicBezTo>
                    <a:cubicBezTo>
                      <a:pt x="20772" y="36678"/>
                      <a:pt x="20923" y="36637"/>
                      <a:pt x="21060" y="36617"/>
                    </a:cubicBezTo>
                    <a:cubicBezTo>
                      <a:pt x="21197" y="36582"/>
                      <a:pt x="21314" y="36582"/>
                      <a:pt x="21410" y="36576"/>
                    </a:cubicBezTo>
                    <a:close/>
                    <a:moveTo>
                      <a:pt x="2791" y="34697"/>
                    </a:moveTo>
                    <a:lnTo>
                      <a:pt x="6145" y="36445"/>
                    </a:lnTo>
                    <a:lnTo>
                      <a:pt x="9018" y="36445"/>
                    </a:lnTo>
                    <a:lnTo>
                      <a:pt x="8154" y="36973"/>
                    </a:lnTo>
                    <a:lnTo>
                      <a:pt x="6220" y="37069"/>
                    </a:lnTo>
                    <a:lnTo>
                      <a:pt x="3080" y="35705"/>
                    </a:lnTo>
                    <a:lnTo>
                      <a:pt x="6104" y="37412"/>
                    </a:lnTo>
                    <a:lnTo>
                      <a:pt x="6131" y="37433"/>
                    </a:lnTo>
                    <a:lnTo>
                      <a:pt x="6186" y="37433"/>
                    </a:lnTo>
                    <a:lnTo>
                      <a:pt x="7304" y="37495"/>
                    </a:lnTo>
                    <a:lnTo>
                      <a:pt x="6227" y="38146"/>
                    </a:lnTo>
                    <a:lnTo>
                      <a:pt x="2887" y="36212"/>
                    </a:lnTo>
                    <a:lnTo>
                      <a:pt x="2791" y="34697"/>
                    </a:lnTo>
                    <a:close/>
                    <a:moveTo>
                      <a:pt x="23207" y="37193"/>
                    </a:moveTo>
                    <a:cubicBezTo>
                      <a:pt x="23207" y="37193"/>
                      <a:pt x="23165" y="37193"/>
                      <a:pt x="23097" y="37207"/>
                    </a:cubicBezTo>
                    <a:cubicBezTo>
                      <a:pt x="23021" y="37213"/>
                      <a:pt x="22919" y="37220"/>
                      <a:pt x="22788" y="37241"/>
                    </a:cubicBezTo>
                    <a:cubicBezTo>
                      <a:pt x="22658" y="37268"/>
                      <a:pt x="22493" y="37296"/>
                      <a:pt x="22322" y="37357"/>
                    </a:cubicBezTo>
                    <a:cubicBezTo>
                      <a:pt x="22144" y="37412"/>
                      <a:pt x="21952" y="37495"/>
                      <a:pt x="21746" y="37597"/>
                    </a:cubicBezTo>
                    <a:cubicBezTo>
                      <a:pt x="21540" y="37700"/>
                      <a:pt x="21328" y="37831"/>
                      <a:pt x="21101" y="37968"/>
                    </a:cubicBezTo>
                    <a:cubicBezTo>
                      <a:pt x="20875" y="38098"/>
                      <a:pt x="20628" y="38242"/>
                      <a:pt x="20354" y="38345"/>
                    </a:cubicBezTo>
                    <a:cubicBezTo>
                      <a:pt x="20217" y="38407"/>
                      <a:pt x="20073" y="38441"/>
                      <a:pt x="19929" y="38489"/>
                    </a:cubicBezTo>
                    <a:cubicBezTo>
                      <a:pt x="19778" y="38523"/>
                      <a:pt x="19627" y="38564"/>
                      <a:pt x="19476" y="38585"/>
                    </a:cubicBezTo>
                    <a:cubicBezTo>
                      <a:pt x="19325" y="38599"/>
                      <a:pt x="19167" y="38626"/>
                      <a:pt x="19010" y="38626"/>
                    </a:cubicBezTo>
                    <a:cubicBezTo>
                      <a:pt x="18898" y="38631"/>
                      <a:pt x="18787" y="38636"/>
                      <a:pt x="18678" y="38636"/>
                    </a:cubicBezTo>
                    <a:cubicBezTo>
                      <a:pt x="18632" y="38636"/>
                      <a:pt x="18588" y="38635"/>
                      <a:pt x="18543" y="38633"/>
                    </a:cubicBezTo>
                    <a:cubicBezTo>
                      <a:pt x="18235" y="38619"/>
                      <a:pt x="17919" y="38585"/>
                      <a:pt x="17618" y="38544"/>
                    </a:cubicBezTo>
                    <a:cubicBezTo>
                      <a:pt x="17316" y="38503"/>
                      <a:pt x="17021" y="38448"/>
                      <a:pt x="16740" y="38379"/>
                    </a:cubicBezTo>
                    <a:cubicBezTo>
                      <a:pt x="16171" y="38256"/>
                      <a:pt x="15656" y="38091"/>
                      <a:pt x="15217" y="37954"/>
                    </a:cubicBezTo>
                    <a:cubicBezTo>
                      <a:pt x="14779" y="37810"/>
                      <a:pt x="14415" y="37687"/>
                      <a:pt x="14155" y="37611"/>
                    </a:cubicBezTo>
                    <a:cubicBezTo>
                      <a:pt x="13901" y="37529"/>
                      <a:pt x="13750" y="37488"/>
                      <a:pt x="13750" y="37488"/>
                    </a:cubicBezTo>
                    <a:lnTo>
                      <a:pt x="13750" y="37488"/>
                    </a:lnTo>
                    <a:cubicBezTo>
                      <a:pt x="13750" y="37488"/>
                      <a:pt x="13791" y="37495"/>
                      <a:pt x="13860" y="37508"/>
                    </a:cubicBezTo>
                    <a:cubicBezTo>
                      <a:pt x="13928" y="37522"/>
                      <a:pt x="14038" y="37543"/>
                      <a:pt x="14168" y="37570"/>
                    </a:cubicBezTo>
                    <a:cubicBezTo>
                      <a:pt x="14429" y="37632"/>
                      <a:pt x="14806" y="37728"/>
                      <a:pt x="15245" y="37851"/>
                    </a:cubicBezTo>
                    <a:cubicBezTo>
                      <a:pt x="15691" y="37968"/>
                      <a:pt x="16212" y="38105"/>
                      <a:pt x="16774" y="38221"/>
                    </a:cubicBezTo>
                    <a:cubicBezTo>
                      <a:pt x="17055" y="38276"/>
                      <a:pt x="17350" y="38324"/>
                      <a:pt x="17645" y="38365"/>
                    </a:cubicBezTo>
                    <a:cubicBezTo>
                      <a:pt x="17947" y="38407"/>
                      <a:pt x="18242" y="38434"/>
                      <a:pt x="18550" y="38434"/>
                    </a:cubicBezTo>
                    <a:cubicBezTo>
                      <a:pt x="18629" y="38441"/>
                      <a:pt x="18706" y="38443"/>
                      <a:pt x="18782" y="38443"/>
                    </a:cubicBezTo>
                    <a:cubicBezTo>
                      <a:pt x="18857" y="38443"/>
                      <a:pt x="18931" y="38441"/>
                      <a:pt x="19003" y="38441"/>
                    </a:cubicBezTo>
                    <a:cubicBezTo>
                      <a:pt x="19154" y="38441"/>
                      <a:pt x="19305" y="38420"/>
                      <a:pt x="19449" y="38400"/>
                    </a:cubicBezTo>
                    <a:cubicBezTo>
                      <a:pt x="19600" y="38386"/>
                      <a:pt x="19744" y="38352"/>
                      <a:pt x="19881" y="38324"/>
                    </a:cubicBezTo>
                    <a:cubicBezTo>
                      <a:pt x="20018" y="38276"/>
                      <a:pt x="20162" y="38249"/>
                      <a:pt x="20292" y="38194"/>
                    </a:cubicBezTo>
                    <a:cubicBezTo>
                      <a:pt x="20553" y="38091"/>
                      <a:pt x="20800" y="37968"/>
                      <a:pt x="21033" y="37844"/>
                    </a:cubicBezTo>
                    <a:cubicBezTo>
                      <a:pt x="21266" y="37721"/>
                      <a:pt x="21485" y="37597"/>
                      <a:pt x="21698" y="37501"/>
                    </a:cubicBezTo>
                    <a:cubicBezTo>
                      <a:pt x="21911" y="37405"/>
                      <a:pt x="22116" y="37330"/>
                      <a:pt x="22301" y="37289"/>
                    </a:cubicBezTo>
                    <a:cubicBezTo>
                      <a:pt x="22480" y="37241"/>
                      <a:pt x="22644" y="37220"/>
                      <a:pt x="22781" y="37207"/>
                    </a:cubicBezTo>
                    <a:cubicBezTo>
                      <a:pt x="22919" y="37193"/>
                      <a:pt x="23021" y="37200"/>
                      <a:pt x="23097" y="37193"/>
                    </a:cubicBezTo>
                    <a:close/>
                    <a:moveTo>
                      <a:pt x="28802" y="39744"/>
                    </a:moveTo>
                    <a:cubicBezTo>
                      <a:pt x="29228" y="39751"/>
                      <a:pt x="29625" y="39778"/>
                      <a:pt x="29961" y="39819"/>
                    </a:cubicBezTo>
                    <a:cubicBezTo>
                      <a:pt x="30133" y="39833"/>
                      <a:pt x="30284" y="39860"/>
                      <a:pt x="30421" y="39881"/>
                    </a:cubicBezTo>
                    <a:cubicBezTo>
                      <a:pt x="30558" y="39902"/>
                      <a:pt x="30675" y="39922"/>
                      <a:pt x="30771" y="39943"/>
                    </a:cubicBezTo>
                    <a:cubicBezTo>
                      <a:pt x="30969" y="39984"/>
                      <a:pt x="31079" y="40004"/>
                      <a:pt x="31079" y="40004"/>
                    </a:cubicBezTo>
                    <a:cubicBezTo>
                      <a:pt x="31079" y="40004"/>
                      <a:pt x="30963" y="39998"/>
                      <a:pt x="30771" y="39984"/>
                    </a:cubicBezTo>
                    <a:cubicBezTo>
                      <a:pt x="30668" y="39970"/>
                      <a:pt x="30551" y="39963"/>
                      <a:pt x="30414" y="39950"/>
                    </a:cubicBezTo>
                    <a:cubicBezTo>
                      <a:pt x="30277" y="39943"/>
                      <a:pt x="30119" y="39936"/>
                      <a:pt x="29955" y="39929"/>
                    </a:cubicBezTo>
                    <a:cubicBezTo>
                      <a:pt x="29730" y="39911"/>
                      <a:pt x="29479" y="39908"/>
                      <a:pt x="29212" y="39908"/>
                    </a:cubicBezTo>
                    <a:cubicBezTo>
                      <a:pt x="29079" y="39908"/>
                      <a:pt x="28942" y="39908"/>
                      <a:pt x="28802" y="39908"/>
                    </a:cubicBezTo>
                    <a:cubicBezTo>
                      <a:pt x="28377" y="39915"/>
                      <a:pt x="27932" y="39943"/>
                      <a:pt x="27486" y="39991"/>
                    </a:cubicBezTo>
                    <a:cubicBezTo>
                      <a:pt x="27040" y="40032"/>
                      <a:pt x="26594" y="40094"/>
                      <a:pt x="26183" y="40176"/>
                    </a:cubicBezTo>
                    <a:cubicBezTo>
                      <a:pt x="25771" y="40258"/>
                      <a:pt x="25380" y="40327"/>
                      <a:pt x="25058" y="40416"/>
                    </a:cubicBezTo>
                    <a:cubicBezTo>
                      <a:pt x="24894" y="40457"/>
                      <a:pt x="24743" y="40498"/>
                      <a:pt x="24612" y="40539"/>
                    </a:cubicBezTo>
                    <a:cubicBezTo>
                      <a:pt x="24475" y="40574"/>
                      <a:pt x="24359" y="40601"/>
                      <a:pt x="24270" y="40635"/>
                    </a:cubicBezTo>
                    <a:cubicBezTo>
                      <a:pt x="24078" y="40690"/>
                      <a:pt x="23968" y="40724"/>
                      <a:pt x="23968" y="40724"/>
                    </a:cubicBezTo>
                    <a:cubicBezTo>
                      <a:pt x="23968" y="40724"/>
                      <a:pt x="24071" y="40676"/>
                      <a:pt x="24256" y="40601"/>
                    </a:cubicBezTo>
                    <a:cubicBezTo>
                      <a:pt x="24345" y="40560"/>
                      <a:pt x="24462" y="40519"/>
                      <a:pt x="24585" y="40471"/>
                    </a:cubicBezTo>
                    <a:cubicBezTo>
                      <a:pt x="24715" y="40416"/>
                      <a:pt x="24866" y="40361"/>
                      <a:pt x="25024" y="40313"/>
                    </a:cubicBezTo>
                    <a:cubicBezTo>
                      <a:pt x="25353" y="40210"/>
                      <a:pt x="25730" y="40100"/>
                      <a:pt x="26149" y="40011"/>
                    </a:cubicBezTo>
                    <a:cubicBezTo>
                      <a:pt x="26567" y="39922"/>
                      <a:pt x="27013" y="39854"/>
                      <a:pt x="27465" y="39799"/>
                    </a:cubicBezTo>
                    <a:cubicBezTo>
                      <a:pt x="27918" y="39758"/>
                      <a:pt x="28377" y="39744"/>
                      <a:pt x="28802" y="39744"/>
                    </a:cubicBezTo>
                    <a:close/>
                    <a:moveTo>
                      <a:pt x="26032" y="41911"/>
                    </a:moveTo>
                    <a:cubicBezTo>
                      <a:pt x="26032" y="41911"/>
                      <a:pt x="26121" y="41911"/>
                      <a:pt x="26286" y="41925"/>
                    </a:cubicBezTo>
                    <a:cubicBezTo>
                      <a:pt x="26368" y="41925"/>
                      <a:pt x="26471" y="41938"/>
                      <a:pt x="26581" y="41952"/>
                    </a:cubicBezTo>
                    <a:cubicBezTo>
                      <a:pt x="26697" y="41966"/>
                      <a:pt x="26821" y="41986"/>
                      <a:pt x="26958" y="42021"/>
                    </a:cubicBezTo>
                    <a:cubicBezTo>
                      <a:pt x="27102" y="42041"/>
                      <a:pt x="27246" y="42082"/>
                      <a:pt x="27403" y="42123"/>
                    </a:cubicBezTo>
                    <a:cubicBezTo>
                      <a:pt x="27561" y="42171"/>
                      <a:pt x="27719" y="42219"/>
                      <a:pt x="27884" y="42288"/>
                    </a:cubicBezTo>
                    <a:cubicBezTo>
                      <a:pt x="28048" y="42350"/>
                      <a:pt x="28220" y="42411"/>
                      <a:pt x="28391" y="42494"/>
                    </a:cubicBezTo>
                    <a:cubicBezTo>
                      <a:pt x="28556" y="42576"/>
                      <a:pt x="28720" y="42665"/>
                      <a:pt x="28892" y="42754"/>
                    </a:cubicBezTo>
                    <a:cubicBezTo>
                      <a:pt x="29049" y="42850"/>
                      <a:pt x="29214" y="42946"/>
                      <a:pt x="29365" y="43056"/>
                    </a:cubicBezTo>
                    <a:cubicBezTo>
                      <a:pt x="29522" y="43152"/>
                      <a:pt x="29660" y="43275"/>
                      <a:pt x="29804" y="43378"/>
                    </a:cubicBezTo>
                    <a:cubicBezTo>
                      <a:pt x="30071" y="43605"/>
                      <a:pt x="30318" y="43824"/>
                      <a:pt x="30503" y="44037"/>
                    </a:cubicBezTo>
                    <a:cubicBezTo>
                      <a:pt x="30599" y="44140"/>
                      <a:pt x="30681" y="44236"/>
                      <a:pt x="30757" y="44325"/>
                    </a:cubicBezTo>
                    <a:cubicBezTo>
                      <a:pt x="30825" y="44414"/>
                      <a:pt x="30887" y="44489"/>
                      <a:pt x="30935" y="44558"/>
                    </a:cubicBezTo>
                    <a:cubicBezTo>
                      <a:pt x="31031" y="44695"/>
                      <a:pt x="31079" y="44770"/>
                      <a:pt x="31079" y="44770"/>
                    </a:cubicBezTo>
                    <a:cubicBezTo>
                      <a:pt x="31079" y="44770"/>
                      <a:pt x="31011" y="44709"/>
                      <a:pt x="30887" y="44606"/>
                    </a:cubicBezTo>
                    <a:cubicBezTo>
                      <a:pt x="30825" y="44551"/>
                      <a:pt x="30750" y="44489"/>
                      <a:pt x="30661" y="44421"/>
                    </a:cubicBezTo>
                    <a:cubicBezTo>
                      <a:pt x="30572" y="44345"/>
                      <a:pt x="30476" y="44270"/>
                      <a:pt x="30366" y="44181"/>
                    </a:cubicBezTo>
                    <a:cubicBezTo>
                      <a:pt x="30153" y="44009"/>
                      <a:pt x="29893" y="43824"/>
                      <a:pt x="29618" y="43625"/>
                    </a:cubicBezTo>
                    <a:cubicBezTo>
                      <a:pt x="29474" y="43529"/>
                      <a:pt x="29330" y="43426"/>
                      <a:pt x="29180" y="43337"/>
                    </a:cubicBezTo>
                    <a:cubicBezTo>
                      <a:pt x="29029" y="43234"/>
                      <a:pt x="28871" y="43145"/>
                      <a:pt x="28713" y="43056"/>
                    </a:cubicBezTo>
                    <a:cubicBezTo>
                      <a:pt x="28556" y="42967"/>
                      <a:pt x="28405" y="42878"/>
                      <a:pt x="28240" y="42795"/>
                    </a:cubicBezTo>
                    <a:cubicBezTo>
                      <a:pt x="28082" y="42713"/>
                      <a:pt x="27925" y="42638"/>
                      <a:pt x="27767" y="42569"/>
                    </a:cubicBezTo>
                    <a:cubicBezTo>
                      <a:pt x="27616" y="42501"/>
                      <a:pt x="27465" y="42432"/>
                      <a:pt x="27314" y="42370"/>
                    </a:cubicBezTo>
                    <a:cubicBezTo>
                      <a:pt x="27170" y="42315"/>
                      <a:pt x="27033" y="42254"/>
                      <a:pt x="26903" y="42213"/>
                    </a:cubicBezTo>
                    <a:cubicBezTo>
                      <a:pt x="26779" y="42165"/>
                      <a:pt x="26656" y="42117"/>
                      <a:pt x="26553" y="42082"/>
                    </a:cubicBezTo>
                    <a:cubicBezTo>
                      <a:pt x="26443" y="42048"/>
                      <a:pt x="26354" y="42014"/>
                      <a:pt x="26272" y="41993"/>
                    </a:cubicBezTo>
                    <a:cubicBezTo>
                      <a:pt x="26121" y="41938"/>
                      <a:pt x="26032" y="41911"/>
                      <a:pt x="26032" y="41911"/>
                    </a:cubicBezTo>
                    <a:close/>
                    <a:moveTo>
                      <a:pt x="3937" y="38640"/>
                    </a:moveTo>
                    <a:lnTo>
                      <a:pt x="3937" y="38640"/>
                    </a:lnTo>
                    <a:cubicBezTo>
                      <a:pt x="4938" y="43083"/>
                      <a:pt x="4972" y="44620"/>
                      <a:pt x="5836" y="45120"/>
                    </a:cubicBezTo>
                    <a:lnTo>
                      <a:pt x="5836" y="45257"/>
                    </a:lnTo>
                    <a:lnTo>
                      <a:pt x="4794" y="45614"/>
                    </a:lnTo>
                    <a:lnTo>
                      <a:pt x="5850" y="45538"/>
                    </a:lnTo>
                    <a:lnTo>
                      <a:pt x="5905" y="46787"/>
                    </a:lnTo>
                    <a:lnTo>
                      <a:pt x="4472" y="45765"/>
                    </a:lnTo>
                    <a:lnTo>
                      <a:pt x="3937" y="38640"/>
                    </a:lnTo>
                    <a:close/>
                    <a:moveTo>
                      <a:pt x="21828" y="45298"/>
                    </a:moveTo>
                    <a:lnTo>
                      <a:pt x="26121" y="46780"/>
                    </a:lnTo>
                    <a:lnTo>
                      <a:pt x="23591" y="45586"/>
                    </a:lnTo>
                    <a:lnTo>
                      <a:pt x="23591" y="45586"/>
                    </a:lnTo>
                    <a:cubicBezTo>
                      <a:pt x="24153" y="45765"/>
                      <a:pt x="24750" y="45950"/>
                      <a:pt x="25298" y="46142"/>
                    </a:cubicBezTo>
                    <a:cubicBezTo>
                      <a:pt x="26711" y="46636"/>
                      <a:pt x="27232" y="46924"/>
                      <a:pt x="27417" y="47054"/>
                    </a:cubicBezTo>
                    <a:lnTo>
                      <a:pt x="20306" y="47411"/>
                    </a:lnTo>
                    <a:cubicBezTo>
                      <a:pt x="20368" y="46732"/>
                      <a:pt x="20484" y="46183"/>
                      <a:pt x="20985" y="45614"/>
                    </a:cubicBezTo>
                    <a:cubicBezTo>
                      <a:pt x="21149" y="45429"/>
                      <a:pt x="21465" y="45340"/>
                      <a:pt x="21828" y="45298"/>
                    </a:cubicBezTo>
                    <a:close/>
                    <a:moveTo>
                      <a:pt x="5727" y="38640"/>
                    </a:moveTo>
                    <a:lnTo>
                      <a:pt x="6076" y="38996"/>
                    </a:lnTo>
                    <a:lnTo>
                      <a:pt x="6495" y="47863"/>
                    </a:lnTo>
                    <a:lnTo>
                      <a:pt x="6152" y="47630"/>
                    </a:lnTo>
                    <a:lnTo>
                      <a:pt x="5727" y="38640"/>
                    </a:lnTo>
                    <a:close/>
                    <a:moveTo>
                      <a:pt x="7667" y="45401"/>
                    </a:moveTo>
                    <a:lnTo>
                      <a:pt x="9320" y="47061"/>
                    </a:lnTo>
                    <a:lnTo>
                      <a:pt x="8614" y="45923"/>
                    </a:lnTo>
                    <a:lnTo>
                      <a:pt x="8614" y="45923"/>
                    </a:lnTo>
                    <a:cubicBezTo>
                      <a:pt x="8641" y="45943"/>
                      <a:pt x="8662" y="45964"/>
                      <a:pt x="8682" y="45991"/>
                    </a:cubicBezTo>
                    <a:cubicBezTo>
                      <a:pt x="9059" y="46389"/>
                      <a:pt x="9423" y="46766"/>
                      <a:pt x="9539" y="47068"/>
                    </a:cubicBezTo>
                    <a:cubicBezTo>
                      <a:pt x="9608" y="47225"/>
                      <a:pt x="9642" y="47541"/>
                      <a:pt x="9663" y="47946"/>
                    </a:cubicBezTo>
                    <a:lnTo>
                      <a:pt x="7674" y="48042"/>
                    </a:lnTo>
                    <a:lnTo>
                      <a:pt x="7304" y="47781"/>
                    </a:lnTo>
                    <a:lnTo>
                      <a:pt x="7201" y="45436"/>
                    </a:lnTo>
                    <a:lnTo>
                      <a:pt x="7667" y="45401"/>
                    </a:lnTo>
                    <a:close/>
                    <a:moveTo>
                      <a:pt x="23659" y="45058"/>
                    </a:moveTo>
                    <a:lnTo>
                      <a:pt x="23659" y="45058"/>
                    </a:lnTo>
                    <a:cubicBezTo>
                      <a:pt x="23659" y="45058"/>
                      <a:pt x="23769" y="45086"/>
                      <a:pt x="23961" y="45127"/>
                    </a:cubicBezTo>
                    <a:cubicBezTo>
                      <a:pt x="24153" y="45175"/>
                      <a:pt x="24420" y="45237"/>
                      <a:pt x="24743" y="45326"/>
                    </a:cubicBezTo>
                    <a:cubicBezTo>
                      <a:pt x="25072" y="45415"/>
                      <a:pt x="25449" y="45511"/>
                      <a:pt x="25847" y="45635"/>
                    </a:cubicBezTo>
                    <a:cubicBezTo>
                      <a:pt x="26251" y="45758"/>
                      <a:pt x="26677" y="45902"/>
                      <a:pt x="27081" y="46121"/>
                    </a:cubicBezTo>
                    <a:cubicBezTo>
                      <a:pt x="27280" y="46231"/>
                      <a:pt x="27479" y="46361"/>
                      <a:pt x="27643" y="46533"/>
                    </a:cubicBezTo>
                    <a:lnTo>
                      <a:pt x="27753" y="46663"/>
                    </a:lnTo>
                    <a:lnTo>
                      <a:pt x="27849" y="46793"/>
                    </a:lnTo>
                    <a:cubicBezTo>
                      <a:pt x="27911" y="46876"/>
                      <a:pt x="27980" y="46958"/>
                      <a:pt x="28048" y="47033"/>
                    </a:cubicBezTo>
                    <a:cubicBezTo>
                      <a:pt x="28185" y="47191"/>
                      <a:pt x="28316" y="47369"/>
                      <a:pt x="28391" y="47555"/>
                    </a:cubicBezTo>
                    <a:cubicBezTo>
                      <a:pt x="28466" y="47747"/>
                      <a:pt x="28501" y="47925"/>
                      <a:pt x="28528" y="48096"/>
                    </a:cubicBezTo>
                    <a:cubicBezTo>
                      <a:pt x="28549" y="48261"/>
                      <a:pt x="28562" y="48419"/>
                      <a:pt x="28569" y="48556"/>
                    </a:cubicBezTo>
                    <a:cubicBezTo>
                      <a:pt x="28569" y="48693"/>
                      <a:pt x="28576" y="48810"/>
                      <a:pt x="28576" y="48906"/>
                    </a:cubicBezTo>
                    <a:cubicBezTo>
                      <a:pt x="28576" y="49104"/>
                      <a:pt x="28576" y="49214"/>
                      <a:pt x="28576" y="49214"/>
                    </a:cubicBezTo>
                    <a:cubicBezTo>
                      <a:pt x="28576" y="49214"/>
                      <a:pt x="28562" y="49104"/>
                      <a:pt x="28542" y="48912"/>
                    </a:cubicBezTo>
                    <a:cubicBezTo>
                      <a:pt x="28514" y="48714"/>
                      <a:pt x="28480" y="48439"/>
                      <a:pt x="28418" y="48117"/>
                    </a:cubicBezTo>
                    <a:cubicBezTo>
                      <a:pt x="28384" y="47952"/>
                      <a:pt x="28336" y="47781"/>
                      <a:pt x="28261" y="47616"/>
                    </a:cubicBezTo>
                    <a:cubicBezTo>
                      <a:pt x="28185" y="47445"/>
                      <a:pt x="28062" y="47301"/>
                      <a:pt x="27918" y="47150"/>
                    </a:cubicBezTo>
                    <a:cubicBezTo>
                      <a:pt x="27774" y="46999"/>
                      <a:pt x="27637" y="46800"/>
                      <a:pt x="27506" y="46656"/>
                    </a:cubicBezTo>
                    <a:cubicBezTo>
                      <a:pt x="27362" y="46512"/>
                      <a:pt x="27177" y="46396"/>
                      <a:pt x="26992" y="46293"/>
                    </a:cubicBezTo>
                    <a:cubicBezTo>
                      <a:pt x="26800" y="46183"/>
                      <a:pt x="26601" y="46094"/>
                      <a:pt x="26395" y="46019"/>
                    </a:cubicBezTo>
                    <a:cubicBezTo>
                      <a:pt x="26197" y="45936"/>
                      <a:pt x="25998" y="45861"/>
                      <a:pt x="25799" y="45792"/>
                    </a:cubicBezTo>
                    <a:cubicBezTo>
                      <a:pt x="25401" y="45662"/>
                      <a:pt x="25031" y="45532"/>
                      <a:pt x="24715" y="45429"/>
                    </a:cubicBezTo>
                    <a:cubicBezTo>
                      <a:pt x="24400" y="45326"/>
                      <a:pt x="24132" y="45230"/>
                      <a:pt x="23947" y="45161"/>
                    </a:cubicBezTo>
                    <a:cubicBezTo>
                      <a:pt x="23769" y="45093"/>
                      <a:pt x="23659" y="45058"/>
                      <a:pt x="23659" y="45058"/>
                    </a:cubicBezTo>
                    <a:close/>
                    <a:moveTo>
                      <a:pt x="16040" y="39655"/>
                    </a:moveTo>
                    <a:cubicBezTo>
                      <a:pt x="16040" y="39655"/>
                      <a:pt x="16061" y="39696"/>
                      <a:pt x="16095" y="39771"/>
                    </a:cubicBezTo>
                    <a:cubicBezTo>
                      <a:pt x="16136" y="39854"/>
                      <a:pt x="16191" y="39963"/>
                      <a:pt x="16274" y="40100"/>
                    </a:cubicBezTo>
                    <a:cubicBezTo>
                      <a:pt x="16356" y="40238"/>
                      <a:pt x="16472" y="40388"/>
                      <a:pt x="16616" y="40553"/>
                    </a:cubicBezTo>
                    <a:cubicBezTo>
                      <a:pt x="16760" y="40718"/>
                      <a:pt x="16946" y="40882"/>
                      <a:pt x="17151" y="41060"/>
                    </a:cubicBezTo>
                    <a:cubicBezTo>
                      <a:pt x="17357" y="41239"/>
                      <a:pt x="17590" y="41424"/>
                      <a:pt x="17830" y="41637"/>
                    </a:cubicBezTo>
                    <a:cubicBezTo>
                      <a:pt x="17954" y="41739"/>
                      <a:pt x="18077" y="41856"/>
                      <a:pt x="18194" y="41973"/>
                    </a:cubicBezTo>
                    <a:cubicBezTo>
                      <a:pt x="18324" y="42110"/>
                      <a:pt x="18434" y="42267"/>
                      <a:pt x="18523" y="42425"/>
                    </a:cubicBezTo>
                    <a:cubicBezTo>
                      <a:pt x="18873" y="43077"/>
                      <a:pt x="19030" y="43817"/>
                      <a:pt x="19140" y="44558"/>
                    </a:cubicBezTo>
                    <a:cubicBezTo>
                      <a:pt x="19202" y="44921"/>
                      <a:pt x="19236" y="45298"/>
                      <a:pt x="19257" y="45662"/>
                    </a:cubicBezTo>
                    <a:cubicBezTo>
                      <a:pt x="19277" y="46025"/>
                      <a:pt x="19291" y="46389"/>
                      <a:pt x="19291" y="46732"/>
                    </a:cubicBezTo>
                    <a:cubicBezTo>
                      <a:pt x="19291" y="47431"/>
                      <a:pt x="19257" y="48076"/>
                      <a:pt x="19209" y="48631"/>
                    </a:cubicBezTo>
                    <a:cubicBezTo>
                      <a:pt x="19154" y="49180"/>
                      <a:pt x="19099" y="49639"/>
                      <a:pt x="19051" y="49962"/>
                    </a:cubicBezTo>
                    <a:cubicBezTo>
                      <a:pt x="18996" y="50277"/>
                      <a:pt x="18969" y="50462"/>
                      <a:pt x="18969" y="50462"/>
                    </a:cubicBezTo>
                    <a:cubicBezTo>
                      <a:pt x="18969" y="50462"/>
                      <a:pt x="18975" y="50277"/>
                      <a:pt x="18982" y="49955"/>
                    </a:cubicBezTo>
                    <a:cubicBezTo>
                      <a:pt x="18996" y="49632"/>
                      <a:pt x="19010" y="49173"/>
                      <a:pt x="19010" y="48618"/>
                    </a:cubicBezTo>
                    <a:cubicBezTo>
                      <a:pt x="19017" y="48069"/>
                      <a:pt x="19010" y="47424"/>
                      <a:pt x="18982" y="46739"/>
                    </a:cubicBezTo>
                    <a:cubicBezTo>
                      <a:pt x="18962" y="46403"/>
                      <a:pt x="18941" y="46046"/>
                      <a:pt x="18907" y="45689"/>
                    </a:cubicBezTo>
                    <a:cubicBezTo>
                      <a:pt x="18873" y="45333"/>
                      <a:pt x="18831" y="44969"/>
                      <a:pt x="18770" y="44613"/>
                    </a:cubicBezTo>
                    <a:cubicBezTo>
                      <a:pt x="18715" y="44256"/>
                      <a:pt x="18639" y="43900"/>
                      <a:pt x="18550" y="43557"/>
                    </a:cubicBezTo>
                    <a:cubicBezTo>
                      <a:pt x="18454" y="43221"/>
                      <a:pt x="18345" y="42891"/>
                      <a:pt x="18194" y="42603"/>
                    </a:cubicBezTo>
                    <a:cubicBezTo>
                      <a:pt x="18111" y="42466"/>
                      <a:pt x="18029" y="42336"/>
                      <a:pt x="17926" y="42233"/>
                    </a:cubicBezTo>
                    <a:cubicBezTo>
                      <a:pt x="17810" y="42110"/>
                      <a:pt x="17707" y="42000"/>
                      <a:pt x="17597" y="41890"/>
                    </a:cubicBezTo>
                    <a:cubicBezTo>
                      <a:pt x="17371" y="41671"/>
                      <a:pt x="17151" y="41465"/>
                      <a:pt x="16959" y="41266"/>
                    </a:cubicBezTo>
                    <a:cubicBezTo>
                      <a:pt x="16760" y="41067"/>
                      <a:pt x="16596" y="40862"/>
                      <a:pt x="16466" y="40670"/>
                    </a:cubicBezTo>
                    <a:cubicBezTo>
                      <a:pt x="16335" y="40478"/>
                      <a:pt x="16239" y="40299"/>
                      <a:pt x="16184" y="40148"/>
                    </a:cubicBezTo>
                    <a:cubicBezTo>
                      <a:pt x="16123" y="39991"/>
                      <a:pt x="16088" y="39867"/>
                      <a:pt x="16068" y="39785"/>
                    </a:cubicBezTo>
                    <a:cubicBezTo>
                      <a:pt x="16047" y="39703"/>
                      <a:pt x="16040" y="39655"/>
                      <a:pt x="16040" y="39655"/>
                    </a:cubicBezTo>
                    <a:close/>
                    <a:moveTo>
                      <a:pt x="27589" y="50106"/>
                    </a:moveTo>
                    <a:cubicBezTo>
                      <a:pt x="27595" y="50455"/>
                      <a:pt x="27623" y="50819"/>
                      <a:pt x="27685" y="51196"/>
                    </a:cubicBezTo>
                    <a:cubicBezTo>
                      <a:pt x="27842" y="52204"/>
                      <a:pt x="28254" y="53754"/>
                      <a:pt x="28645" y="55256"/>
                    </a:cubicBezTo>
                    <a:cubicBezTo>
                      <a:pt x="28686" y="55427"/>
                      <a:pt x="28734" y="55605"/>
                      <a:pt x="28782" y="55777"/>
                    </a:cubicBezTo>
                    <a:cubicBezTo>
                      <a:pt x="27966" y="55139"/>
                      <a:pt x="26766" y="54549"/>
                      <a:pt x="25188" y="54021"/>
                    </a:cubicBezTo>
                    <a:cubicBezTo>
                      <a:pt x="23364" y="53404"/>
                      <a:pt x="21561" y="53048"/>
                      <a:pt x="20841" y="52917"/>
                    </a:cubicBezTo>
                    <a:lnTo>
                      <a:pt x="20841" y="50716"/>
                    </a:lnTo>
                    <a:lnTo>
                      <a:pt x="27589" y="50106"/>
                    </a:lnTo>
                    <a:close/>
                    <a:moveTo>
                      <a:pt x="9725" y="55359"/>
                    </a:moveTo>
                    <a:cubicBezTo>
                      <a:pt x="9731" y="55557"/>
                      <a:pt x="9745" y="55749"/>
                      <a:pt x="9766" y="55948"/>
                    </a:cubicBezTo>
                    <a:cubicBezTo>
                      <a:pt x="9615" y="56017"/>
                      <a:pt x="9464" y="56092"/>
                      <a:pt x="9313" y="56161"/>
                    </a:cubicBezTo>
                    <a:cubicBezTo>
                      <a:pt x="9032" y="56291"/>
                      <a:pt x="8764" y="56421"/>
                      <a:pt x="8504" y="56545"/>
                    </a:cubicBezTo>
                    <a:cubicBezTo>
                      <a:pt x="8243" y="56675"/>
                      <a:pt x="8003" y="56792"/>
                      <a:pt x="7777" y="56902"/>
                    </a:cubicBezTo>
                    <a:cubicBezTo>
                      <a:pt x="7324" y="57114"/>
                      <a:pt x="6947" y="57299"/>
                      <a:pt x="6687" y="57423"/>
                    </a:cubicBezTo>
                    <a:cubicBezTo>
                      <a:pt x="6419" y="57553"/>
                      <a:pt x="6261" y="57622"/>
                      <a:pt x="6261" y="57622"/>
                    </a:cubicBezTo>
                    <a:cubicBezTo>
                      <a:pt x="6261" y="57622"/>
                      <a:pt x="6392" y="57512"/>
                      <a:pt x="6625" y="57327"/>
                    </a:cubicBezTo>
                    <a:cubicBezTo>
                      <a:pt x="6858" y="57148"/>
                      <a:pt x="7194" y="56895"/>
                      <a:pt x="7612" y="56614"/>
                    </a:cubicBezTo>
                    <a:cubicBezTo>
                      <a:pt x="7818" y="56470"/>
                      <a:pt x="8051" y="56319"/>
                      <a:pt x="8298" y="56168"/>
                    </a:cubicBezTo>
                    <a:cubicBezTo>
                      <a:pt x="8545" y="56017"/>
                      <a:pt x="8806" y="55859"/>
                      <a:pt x="9080" y="55708"/>
                    </a:cubicBezTo>
                    <a:cubicBezTo>
                      <a:pt x="9293" y="55592"/>
                      <a:pt x="9505" y="55475"/>
                      <a:pt x="9725" y="55359"/>
                    </a:cubicBezTo>
                    <a:close/>
                    <a:moveTo>
                      <a:pt x="27513" y="37028"/>
                    </a:moveTo>
                    <a:cubicBezTo>
                      <a:pt x="27513" y="37028"/>
                      <a:pt x="27945" y="37193"/>
                      <a:pt x="28700" y="37453"/>
                    </a:cubicBezTo>
                    <a:cubicBezTo>
                      <a:pt x="29077" y="37584"/>
                      <a:pt x="29543" y="37741"/>
                      <a:pt x="30064" y="37920"/>
                    </a:cubicBezTo>
                    <a:cubicBezTo>
                      <a:pt x="30592" y="38105"/>
                      <a:pt x="31189" y="38311"/>
                      <a:pt x="31827" y="38571"/>
                    </a:cubicBezTo>
                    <a:cubicBezTo>
                      <a:pt x="32464" y="38832"/>
                      <a:pt x="33157" y="39120"/>
                      <a:pt x="33836" y="39566"/>
                    </a:cubicBezTo>
                    <a:cubicBezTo>
                      <a:pt x="34000" y="39682"/>
                      <a:pt x="34172" y="39806"/>
                      <a:pt x="34323" y="39963"/>
                    </a:cubicBezTo>
                    <a:lnTo>
                      <a:pt x="34433" y="40080"/>
                    </a:lnTo>
                    <a:cubicBezTo>
                      <a:pt x="34467" y="40128"/>
                      <a:pt x="34501" y="40176"/>
                      <a:pt x="34535" y="40224"/>
                    </a:cubicBezTo>
                    <a:cubicBezTo>
                      <a:pt x="34563" y="40272"/>
                      <a:pt x="34590" y="40320"/>
                      <a:pt x="34618" y="40375"/>
                    </a:cubicBezTo>
                    <a:lnTo>
                      <a:pt x="34679" y="40519"/>
                    </a:lnTo>
                    <a:cubicBezTo>
                      <a:pt x="34858" y="40889"/>
                      <a:pt x="35015" y="41287"/>
                      <a:pt x="35173" y="41691"/>
                    </a:cubicBezTo>
                    <a:cubicBezTo>
                      <a:pt x="35783" y="43310"/>
                      <a:pt x="36168" y="45141"/>
                      <a:pt x="36277" y="46985"/>
                    </a:cubicBezTo>
                    <a:cubicBezTo>
                      <a:pt x="36305" y="47445"/>
                      <a:pt x="36312" y="47904"/>
                      <a:pt x="36318" y="48364"/>
                    </a:cubicBezTo>
                    <a:cubicBezTo>
                      <a:pt x="36318" y="48590"/>
                      <a:pt x="36318" y="48823"/>
                      <a:pt x="36318" y="49050"/>
                    </a:cubicBezTo>
                    <a:cubicBezTo>
                      <a:pt x="36318" y="49276"/>
                      <a:pt x="36325" y="49488"/>
                      <a:pt x="36339" y="49715"/>
                    </a:cubicBezTo>
                    <a:cubicBezTo>
                      <a:pt x="36387" y="50606"/>
                      <a:pt x="36504" y="51484"/>
                      <a:pt x="36600" y="52334"/>
                    </a:cubicBezTo>
                    <a:cubicBezTo>
                      <a:pt x="36702" y="53185"/>
                      <a:pt x="36785" y="54014"/>
                      <a:pt x="36798" y="54817"/>
                    </a:cubicBezTo>
                    <a:cubicBezTo>
                      <a:pt x="36798" y="55215"/>
                      <a:pt x="36778" y="55605"/>
                      <a:pt x="36702" y="55983"/>
                    </a:cubicBezTo>
                    <a:cubicBezTo>
                      <a:pt x="36661" y="56168"/>
                      <a:pt x="36648" y="56319"/>
                      <a:pt x="36661" y="56490"/>
                    </a:cubicBezTo>
                    <a:cubicBezTo>
                      <a:pt x="36675" y="56655"/>
                      <a:pt x="36709" y="56819"/>
                      <a:pt x="36764" y="56977"/>
                    </a:cubicBezTo>
                    <a:cubicBezTo>
                      <a:pt x="36874" y="57286"/>
                      <a:pt x="37038" y="57567"/>
                      <a:pt x="37189" y="57834"/>
                    </a:cubicBezTo>
                    <a:cubicBezTo>
                      <a:pt x="37354" y="58102"/>
                      <a:pt x="37512" y="58355"/>
                      <a:pt x="37656" y="58595"/>
                    </a:cubicBezTo>
                    <a:cubicBezTo>
                      <a:pt x="37944" y="59069"/>
                      <a:pt x="38170" y="59514"/>
                      <a:pt x="38300" y="59898"/>
                    </a:cubicBezTo>
                    <a:cubicBezTo>
                      <a:pt x="38431" y="60275"/>
                      <a:pt x="38472" y="60591"/>
                      <a:pt x="38492" y="60810"/>
                    </a:cubicBezTo>
                    <a:cubicBezTo>
                      <a:pt x="38506" y="60913"/>
                      <a:pt x="38506" y="60996"/>
                      <a:pt x="38506" y="61050"/>
                    </a:cubicBezTo>
                    <a:cubicBezTo>
                      <a:pt x="38506" y="61105"/>
                      <a:pt x="38506" y="61140"/>
                      <a:pt x="38506" y="61140"/>
                    </a:cubicBezTo>
                    <a:cubicBezTo>
                      <a:pt x="38506" y="61140"/>
                      <a:pt x="38506" y="61105"/>
                      <a:pt x="38499" y="61050"/>
                    </a:cubicBezTo>
                    <a:cubicBezTo>
                      <a:pt x="38492" y="60996"/>
                      <a:pt x="38492" y="60913"/>
                      <a:pt x="38472" y="60810"/>
                    </a:cubicBezTo>
                    <a:cubicBezTo>
                      <a:pt x="38444" y="60598"/>
                      <a:pt x="38376" y="60289"/>
                      <a:pt x="38225" y="59919"/>
                    </a:cubicBezTo>
                    <a:cubicBezTo>
                      <a:pt x="38081" y="59549"/>
                      <a:pt x="37848" y="59130"/>
                      <a:pt x="37532" y="58671"/>
                    </a:cubicBezTo>
                    <a:cubicBezTo>
                      <a:pt x="37381" y="58438"/>
                      <a:pt x="37210" y="58191"/>
                      <a:pt x="37038" y="57930"/>
                    </a:cubicBezTo>
                    <a:cubicBezTo>
                      <a:pt x="36860" y="57670"/>
                      <a:pt x="36689" y="57382"/>
                      <a:pt x="36565" y="57046"/>
                    </a:cubicBezTo>
                    <a:cubicBezTo>
                      <a:pt x="36497" y="56881"/>
                      <a:pt x="36449" y="56703"/>
                      <a:pt x="36428" y="56511"/>
                    </a:cubicBezTo>
                    <a:cubicBezTo>
                      <a:pt x="36408" y="56325"/>
                      <a:pt x="36428" y="56113"/>
                      <a:pt x="36462" y="55935"/>
                    </a:cubicBezTo>
                    <a:cubicBezTo>
                      <a:pt x="36524" y="55585"/>
                      <a:pt x="36531" y="55208"/>
                      <a:pt x="36517" y="54824"/>
                    </a:cubicBezTo>
                    <a:cubicBezTo>
                      <a:pt x="36490" y="54042"/>
                      <a:pt x="36373" y="53226"/>
                      <a:pt x="36270" y="52376"/>
                    </a:cubicBezTo>
                    <a:cubicBezTo>
                      <a:pt x="36168" y="51525"/>
                      <a:pt x="36037" y="50647"/>
                      <a:pt x="35982" y="49735"/>
                    </a:cubicBezTo>
                    <a:cubicBezTo>
                      <a:pt x="35969" y="49509"/>
                      <a:pt x="35955" y="49276"/>
                      <a:pt x="35955" y="49050"/>
                    </a:cubicBezTo>
                    <a:cubicBezTo>
                      <a:pt x="35955" y="48823"/>
                      <a:pt x="35948" y="48597"/>
                      <a:pt x="35948" y="48371"/>
                    </a:cubicBezTo>
                    <a:cubicBezTo>
                      <a:pt x="35941" y="47918"/>
                      <a:pt x="35927" y="47459"/>
                      <a:pt x="35893" y="47006"/>
                    </a:cubicBezTo>
                    <a:cubicBezTo>
                      <a:pt x="35797" y="45196"/>
                      <a:pt x="35441" y="43406"/>
                      <a:pt x="34858" y="41808"/>
                    </a:cubicBezTo>
                    <a:cubicBezTo>
                      <a:pt x="34851" y="41794"/>
                      <a:pt x="34844" y="41774"/>
                      <a:pt x="34837" y="41760"/>
                    </a:cubicBezTo>
                    <a:cubicBezTo>
                      <a:pt x="34734" y="41541"/>
                      <a:pt x="34611" y="41321"/>
                      <a:pt x="34467" y="41102"/>
                    </a:cubicBezTo>
                    <a:cubicBezTo>
                      <a:pt x="34316" y="40868"/>
                      <a:pt x="34138" y="40642"/>
                      <a:pt x="33939" y="40436"/>
                    </a:cubicBezTo>
                    <a:cubicBezTo>
                      <a:pt x="33740" y="40231"/>
                      <a:pt x="33514" y="40039"/>
                      <a:pt x="33267" y="39888"/>
                    </a:cubicBezTo>
                    <a:cubicBezTo>
                      <a:pt x="33020" y="39730"/>
                      <a:pt x="32759" y="39600"/>
                      <a:pt x="32485" y="39504"/>
                    </a:cubicBezTo>
                    <a:cubicBezTo>
                      <a:pt x="32211" y="39401"/>
                      <a:pt x="31936" y="39319"/>
                      <a:pt x="31662" y="39264"/>
                    </a:cubicBezTo>
                    <a:cubicBezTo>
                      <a:pt x="31388" y="39209"/>
                      <a:pt x="31120" y="39161"/>
                      <a:pt x="30860" y="39134"/>
                    </a:cubicBezTo>
                    <a:cubicBezTo>
                      <a:pt x="30599" y="39106"/>
                      <a:pt x="30359" y="39079"/>
                      <a:pt x="30133" y="39051"/>
                    </a:cubicBezTo>
                    <a:cubicBezTo>
                      <a:pt x="29673" y="39010"/>
                      <a:pt x="29289" y="38955"/>
                      <a:pt x="29029" y="38900"/>
                    </a:cubicBezTo>
                    <a:cubicBezTo>
                      <a:pt x="28761" y="38852"/>
                      <a:pt x="28617" y="38811"/>
                      <a:pt x="28617" y="38811"/>
                    </a:cubicBezTo>
                    <a:lnTo>
                      <a:pt x="28617" y="38811"/>
                    </a:lnTo>
                    <a:cubicBezTo>
                      <a:pt x="28617" y="38811"/>
                      <a:pt x="28768" y="38825"/>
                      <a:pt x="29036" y="38832"/>
                    </a:cubicBezTo>
                    <a:cubicBezTo>
                      <a:pt x="29303" y="38845"/>
                      <a:pt x="29680" y="38852"/>
                      <a:pt x="30140" y="38852"/>
                    </a:cubicBezTo>
                    <a:cubicBezTo>
                      <a:pt x="30373" y="38859"/>
                      <a:pt x="30620" y="38859"/>
                      <a:pt x="30887" y="38873"/>
                    </a:cubicBezTo>
                    <a:cubicBezTo>
                      <a:pt x="31148" y="38887"/>
                      <a:pt x="31429" y="38914"/>
                      <a:pt x="31717" y="38962"/>
                    </a:cubicBezTo>
                    <a:cubicBezTo>
                      <a:pt x="32005" y="39010"/>
                      <a:pt x="32307" y="39079"/>
                      <a:pt x="32602" y="39188"/>
                    </a:cubicBezTo>
                    <a:cubicBezTo>
                      <a:pt x="32643" y="39202"/>
                      <a:pt x="32677" y="39216"/>
                      <a:pt x="32718" y="39230"/>
                    </a:cubicBezTo>
                    <a:cubicBezTo>
                      <a:pt x="32389" y="39065"/>
                      <a:pt x="32060" y="38914"/>
                      <a:pt x="31744" y="38770"/>
                    </a:cubicBezTo>
                    <a:cubicBezTo>
                      <a:pt x="31113" y="38503"/>
                      <a:pt x="30531" y="38269"/>
                      <a:pt x="30016" y="38057"/>
                    </a:cubicBezTo>
                    <a:cubicBezTo>
                      <a:pt x="29495" y="37851"/>
                      <a:pt x="29049" y="37673"/>
                      <a:pt x="28672" y="37522"/>
                    </a:cubicBezTo>
                    <a:cubicBezTo>
                      <a:pt x="27932" y="37220"/>
                      <a:pt x="27513" y="37028"/>
                      <a:pt x="27513" y="37028"/>
                    </a:cubicBezTo>
                    <a:close/>
                    <a:moveTo>
                      <a:pt x="19545" y="57505"/>
                    </a:moveTo>
                    <a:lnTo>
                      <a:pt x="19545" y="57505"/>
                    </a:lnTo>
                    <a:cubicBezTo>
                      <a:pt x="19552" y="57512"/>
                      <a:pt x="19552" y="57519"/>
                      <a:pt x="19558" y="57526"/>
                    </a:cubicBezTo>
                    <a:cubicBezTo>
                      <a:pt x="19654" y="57670"/>
                      <a:pt x="19757" y="57834"/>
                      <a:pt x="19853" y="57999"/>
                    </a:cubicBezTo>
                    <a:cubicBezTo>
                      <a:pt x="19942" y="58170"/>
                      <a:pt x="20045" y="58342"/>
                      <a:pt x="20134" y="58527"/>
                    </a:cubicBezTo>
                    <a:cubicBezTo>
                      <a:pt x="20224" y="58712"/>
                      <a:pt x="20306" y="58897"/>
                      <a:pt x="20388" y="59089"/>
                    </a:cubicBezTo>
                    <a:cubicBezTo>
                      <a:pt x="20464" y="59281"/>
                      <a:pt x="20546" y="59473"/>
                      <a:pt x="20614" y="59665"/>
                    </a:cubicBezTo>
                    <a:cubicBezTo>
                      <a:pt x="20683" y="59857"/>
                      <a:pt x="20738" y="60049"/>
                      <a:pt x="20793" y="60234"/>
                    </a:cubicBezTo>
                    <a:cubicBezTo>
                      <a:pt x="20902" y="60605"/>
                      <a:pt x="20978" y="60961"/>
                      <a:pt x="21026" y="61270"/>
                    </a:cubicBezTo>
                    <a:cubicBezTo>
                      <a:pt x="21074" y="61572"/>
                      <a:pt x="21101" y="61832"/>
                      <a:pt x="21108" y="62017"/>
                    </a:cubicBezTo>
                    <a:cubicBezTo>
                      <a:pt x="21115" y="62196"/>
                      <a:pt x="21115" y="62298"/>
                      <a:pt x="21115" y="62298"/>
                    </a:cubicBezTo>
                    <a:cubicBezTo>
                      <a:pt x="21115" y="62298"/>
                      <a:pt x="21067" y="62209"/>
                      <a:pt x="20998" y="62045"/>
                    </a:cubicBezTo>
                    <a:cubicBezTo>
                      <a:pt x="20923" y="61873"/>
                      <a:pt x="20820" y="61640"/>
                      <a:pt x="20704" y="61359"/>
                    </a:cubicBezTo>
                    <a:cubicBezTo>
                      <a:pt x="20587" y="61078"/>
                      <a:pt x="20457" y="60749"/>
                      <a:pt x="20313" y="60399"/>
                    </a:cubicBezTo>
                    <a:cubicBezTo>
                      <a:pt x="20237" y="60227"/>
                      <a:pt x="20162" y="60049"/>
                      <a:pt x="20086" y="59864"/>
                    </a:cubicBezTo>
                    <a:cubicBezTo>
                      <a:pt x="20018" y="59679"/>
                      <a:pt x="19936" y="59501"/>
                      <a:pt x="19860" y="59315"/>
                    </a:cubicBezTo>
                    <a:cubicBezTo>
                      <a:pt x="19778" y="59130"/>
                      <a:pt x="19702" y="58945"/>
                      <a:pt x="19620" y="58760"/>
                    </a:cubicBezTo>
                    <a:cubicBezTo>
                      <a:pt x="19600" y="58712"/>
                      <a:pt x="19579" y="58657"/>
                      <a:pt x="19558" y="58609"/>
                    </a:cubicBezTo>
                    <a:cubicBezTo>
                      <a:pt x="19565" y="58239"/>
                      <a:pt x="19558" y="57875"/>
                      <a:pt x="19545" y="57505"/>
                    </a:cubicBezTo>
                    <a:close/>
                    <a:moveTo>
                      <a:pt x="28165" y="49914"/>
                    </a:moveTo>
                    <a:lnTo>
                      <a:pt x="28165" y="49914"/>
                    </a:lnTo>
                    <a:cubicBezTo>
                      <a:pt x="28185" y="50078"/>
                      <a:pt x="28220" y="50243"/>
                      <a:pt x="28254" y="50401"/>
                    </a:cubicBezTo>
                    <a:cubicBezTo>
                      <a:pt x="28288" y="50586"/>
                      <a:pt x="28329" y="50757"/>
                      <a:pt x="28377" y="50922"/>
                    </a:cubicBezTo>
                    <a:cubicBezTo>
                      <a:pt x="28418" y="51086"/>
                      <a:pt x="28466" y="51237"/>
                      <a:pt x="28521" y="51374"/>
                    </a:cubicBezTo>
                    <a:cubicBezTo>
                      <a:pt x="28610" y="51655"/>
                      <a:pt x="28713" y="51882"/>
                      <a:pt x="28789" y="52033"/>
                    </a:cubicBezTo>
                    <a:cubicBezTo>
                      <a:pt x="28864" y="52190"/>
                      <a:pt x="28912" y="52280"/>
                      <a:pt x="28912" y="52280"/>
                    </a:cubicBezTo>
                    <a:cubicBezTo>
                      <a:pt x="28912" y="52280"/>
                      <a:pt x="28898" y="51882"/>
                      <a:pt x="28844" y="51306"/>
                    </a:cubicBezTo>
                    <a:cubicBezTo>
                      <a:pt x="28837" y="51203"/>
                      <a:pt x="28823" y="51093"/>
                      <a:pt x="28816" y="50977"/>
                    </a:cubicBezTo>
                    <a:lnTo>
                      <a:pt x="28816" y="50977"/>
                    </a:lnTo>
                    <a:cubicBezTo>
                      <a:pt x="29077" y="51943"/>
                      <a:pt x="29516" y="52629"/>
                      <a:pt x="29982" y="53486"/>
                    </a:cubicBezTo>
                    <a:cubicBezTo>
                      <a:pt x="30757" y="54913"/>
                      <a:pt x="30345" y="55729"/>
                      <a:pt x="30915" y="56785"/>
                    </a:cubicBezTo>
                    <a:cubicBezTo>
                      <a:pt x="31223" y="57354"/>
                      <a:pt x="31209" y="57772"/>
                      <a:pt x="31203" y="58232"/>
                    </a:cubicBezTo>
                    <a:cubicBezTo>
                      <a:pt x="31209" y="58239"/>
                      <a:pt x="31209" y="58246"/>
                      <a:pt x="31216" y="58252"/>
                    </a:cubicBezTo>
                    <a:cubicBezTo>
                      <a:pt x="31662" y="59466"/>
                      <a:pt x="32039" y="60111"/>
                      <a:pt x="32252" y="60488"/>
                    </a:cubicBezTo>
                    <a:cubicBezTo>
                      <a:pt x="32355" y="60680"/>
                      <a:pt x="32423" y="60797"/>
                      <a:pt x="32464" y="60872"/>
                    </a:cubicBezTo>
                    <a:cubicBezTo>
                      <a:pt x="32506" y="60948"/>
                      <a:pt x="32512" y="60975"/>
                      <a:pt x="32512" y="60975"/>
                    </a:cubicBezTo>
                    <a:cubicBezTo>
                      <a:pt x="32512" y="60975"/>
                      <a:pt x="32444" y="60906"/>
                      <a:pt x="32341" y="60776"/>
                    </a:cubicBezTo>
                    <a:cubicBezTo>
                      <a:pt x="32231" y="60646"/>
                      <a:pt x="32087" y="60461"/>
                      <a:pt x="31929" y="60214"/>
                    </a:cubicBezTo>
                    <a:cubicBezTo>
                      <a:pt x="31614" y="59741"/>
                      <a:pt x="31271" y="59048"/>
                      <a:pt x="31011" y="58328"/>
                    </a:cubicBezTo>
                    <a:cubicBezTo>
                      <a:pt x="30750" y="57608"/>
                      <a:pt x="30537" y="56874"/>
                      <a:pt x="30366" y="56325"/>
                    </a:cubicBezTo>
                    <a:cubicBezTo>
                      <a:pt x="30195" y="55777"/>
                      <a:pt x="30085" y="55414"/>
                      <a:pt x="30085" y="55413"/>
                    </a:cubicBezTo>
                    <a:lnTo>
                      <a:pt x="30085" y="55413"/>
                    </a:lnTo>
                    <a:cubicBezTo>
                      <a:pt x="30085" y="55413"/>
                      <a:pt x="30064" y="55530"/>
                      <a:pt x="30147" y="55962"/>
                    </a:cubicBezTo>
                    <a:cubicBezTo>
                      <a:pt x="30181" y="56181"/>
                      <a:pt x="30243" y="56476"/>
                      <a:pt x="30345" y="56874"/>
                    </a:cubicBezTo>
                    <a:cubicBezTo>
                      <a:pt x="30448" y="57272"/>
                      <a:pt x="30585" y="57779"/>
                      <a:pt x="30812" y="58403"/>
                    </a:cubicBezTo>
                    <a:cubicBezTo>
                      <a:pt x="31011" y="58938"/>
                      <a:pt x="31216" y="59357"/>
                      <a:pt x="31408" y="59693"/>
                    </a:cubicBezTo>
                    <a:cubicBezTo>
                      <a:pt x="31470" y="59878"/>
                      <a:pt x="31559" y="60077"/>
                      <a:pt x="31669" y="60303"/>
                    </a:cubicBezTo>
                    <a:cubicBezTo>
                      <a:pt x="32122" y="61194"/>
                      <a:pt x="32368" y="61743"/>
                      <a:pt x="32492" y="62072"/>
                    </a:cubicBezTo>
                    <a:cubicBezTo>
                      <a:pt x="32746" y="62127"/>
                      <a:pt x="33020" y="62182"/>
                      <a:pt x="33308" y="62237"/>
                    </a:cubicBezTo>
                    <a:cubicBezTo>
                      <a:pt x="33740" y="62312"/>
                      <a:pt x="34206" y="62367"/>
                      <a:pt x="34673" y="62374"/>
                    </a:cubicBezTo>
                    <a:cubicBezTo>
                      <a:pt x="34739" y="62376"/>
                      <a:pt x="34806" y="62377"/>
                      <a:pt x="34873" y="62377"/>
                    </a:cubicBezTo>
                    <a:cubicBezTo>
                      <a:pt x="35277" y="62377"/>
                      <a:pt x="35672" y="62341"/>
                      <a:pt x="36037" y="62264"/>
                    </a:cubicBezTo>
                    <a:cubicBezTo>
                      <a:pt x="36250" y="62216"/>
                      <a:pt x="36456" y="62161"/>
                      <a:pt x="36648" y="62100"/>
                    </a:cubicBezTo>
                    <a:cubicBezTo>
                      <a:pt x="36833" y="62031"/>
                      <a:pt x="37025" y="61969"/>
                      <a:pt x="37196" y="61928"/>
                    </a:cubicBezTo>
                    <a:cubicBezTo>
                      <a:pt x="37374" y="61887"/>
                      <a:pt x="37532" y="61853"/>
                      <a:pt x="37662" y="61805"/>
                    </a:cubicBezTo>
                    <a:cubicBezTo>
                      <a:pt x="37800" y="61764"/>
                      <a:pt x="37916" y="61709"/>
                      <a:pt x="37998" y="61661"/>
                    </a:cubicBezTo>
                    <a:cubicBezTo>
                      <a:pt x="38088" y="61606"/>
                      <a:pt x="38156" y="61558"/>
                      <a:pt x="38197" y="61524"/>
                    </a:cubicBezTo>
                    <a:cubicBezTo>
                      <a:pt x="38238" y="61482"/>
                      <a:pt x="38259" y="61462"/>
                      <a:pt x="38259" y="61462"/>
                    </a:cubicBezTo>
                    <a:lnTo>
                      <a:pt x="38259" y="61462"/>
                    </a:lnTo>
                    <a:cubicBezTo>
                      <a:pt x="38259" y="61462"/>
                      <a:pt x="38238" y="61489"/>
                      <a:pt x="38204" y="61530"/>
                    </a:cubicBezTo>
                    <a:cubicBezTo>
                      <a:pt x="38163" y="61572"/>
                      <a:pt x="38108" y="61626"/>
                      <a:pt x="38019" y="61688"/>
                    </a:cubicBezTo>
                    <a:cubicBezTo>
                      <a:pt x="37937" y="61750"/>
                      <a:pt x="37827" y="61818"/>
                      <a:pt x="37690" y="61873"/>
                    </a:cubicBezTo>
                    <a:cubicBezTo>
                      <a:pt x="37553" y="61935"/>
                      <a:pt x="37395" y="61983"/>
                      <a:pt x="37230" y="62031"/>
                    </a:cubicBezTo>
                    <a:cubicBezTo>
                      <a:pt x="37059" y="62086"/>
                      <a:pt x="36888" y="62148"/>
                      <a:pt x="36696" y="62230"/>
                    </a:cubicBezTo>
                    <a:cubicBezTo>
                      <a:pt x="36504" y="62305"/>
                      <a:pt x="36298" y="62374"/>
                      <a:pt x="36071" y="62429"/>
                    </a:cubicBezTo>
                    <a:cubicBezTo>
                      <a:pt x="35664" y="62524"/>
                      <a:pt x="35220" y="62567"/>
                      <a:pt x="34774" y="62567"/>
                    </a:cubicBezTo>
                    <a:cubicBezTo>
                      <a:pt x="34740" y="62567"/>
                      <a:pt x="34706" y="62566"/>
                      <a:pt x="34673" y="62566"/>
                    </a:cubicBezTo>
                    <a:cubicBezTo>
                      <a:pt x="34193" y="62552"/>
                      <a:pt x="33712" y="62490"/>
                      <a:pt x="33274" y="62401"/>
                    </a:cubicBezTo>
                    <a:cubicBezTo>
                      <a:pt x="32992" y="62346"/>
                      <a:pt x="32732" y="62278"/>
                      <a:pt x="32492" y="62209"/>
                    </a:cubicBezTo>
                    <a:cubicBezTo>
                      <a:pt x="31635" y="62031"/>
                      <a:pt x="31011" y="61784"/>
                      <a:pt x="30819" y="61695"/>
                    </a:cubicBezTo>
                    <a:cubicBezTo>
                      <a:pt x="30675" y="61373"/>
                      <a:pt x="30373" y="60598"/>
                      <a:pt x="30167" y="59206"/>
                    </a:cubicBezTo>
                    <a:cubicBezTo>
                      <a:pt x="29879" y="57272"/>
                      <a:pt x="28569" y="53089"/>
                      <a:pt x="28261" y="51107"/>
                    </a:cubicBezTo>
                    <a:cubicBezTo>
                      <a:pt x="28192" y="50682"/>
                      <a:pt x="28165" y="50284"/>
                      <a:pt x="28165" y="49914"/>
                    </a:cubicBezTo>
                    <a:close/>
                    <a:moveTo>
                      <a:pt x="18900" y="54008"/>
                    </a:moveTo>
                    <a:cubicBezTo>
                      <a:pt x="18900" y="54008"/>
                      <a:pt x="18907" y="54172"/>
                      <a:pt x="18907" y="54460"/>
                    </a:cubicBezTo>
                    <a:cubicBezTo>
                      <a:pt x="18914" y="54748"/>
                      <a:pt x="18927" y="55160"/>
                      <a:pt x="18948" y="55653"/>
                    </a:cubicBezTo>
                    <a:cubicBezTo>
                      <a:pt x="18955" y="55900"/>
                      <a:pt x="18969" y="56168"/>
                      <a:pt x="18989" y="56449"/>
                    </a:cubicBezTo>
                    <a:cubicBezTo>
                      <a:pt x="19010" y="56730"/>
                      <a:pt x="19030" y="57032"/>
                      <a:pt x="19044" y="57340"/>
                    </a:cubicBezTo>
                    <a:cubicBezTo>
                      <a:pt x="19071" y="57958"/>
                      <a:pt x="19092" y="58623"/>
                      <a:pt x="19030" y="59288"/>
                    </a:cubicBezTo>
                    <a:cubicBezTo>
                      <a:pt x="18962" y="59946"/>
                      <a:pt x="18900" y="60605"/>
                      <a:pt x="18859" y="61215"/>
                    </a:cubicBezTo>
                    <a:cubicBezTo>
                      <a:pt x="18811" y="61832"/>
                      <a:pt x="18777" y="62408"/>
                      <a:pt x="18783" y="62902"/>
                    </a:cubicBezTo>
                    <a:cubicBezTo>
                      <a:pt x="18783" y="63149"/>
                      <a:pt x="18797" y="63375"/>
                      <a:pt x="18804" y="63574"/>
                    </a:cubicBezTo>
                    <a:cubicBezTo>
                      <a:pt x="18804" y="63780"/>
                      <a:pt x="18804" y="63951"/>
                      <a:pt x="18797" y="64095"/>
                    </a:cubicBezTo>
                    <a:cubicBezTo>
                      <a:pt x="18783" y="64239"/>
                      <a:pt x="18770" y="64356"/>
                      <a:pt x="18756" y="64431"/>
                    </a:cubicBezTo>
                    <a:cubicBezTo>
                      <a:pt x="18735" y="64507"/>
                      <a:pt x="18722" y="64548"/>
                      <a:pt x="18722" y="64548"/>
                    </a:cubicBezTo>
                    <a:cubicBezTo>
                      <a:pt x="18722" y="64548"/>
                      <a:pt x="18735" y="64507"/>
                      <a:pt x="18742" y="64431"/>
                    </a:cubicBezTo>
                    <a:cubicBezTo>
                      <a:pt x="18756" y="64356"/>
                      <a:pt x="18763" y="64239"/>
                      <a:pt x="18763" y="64095"/>
                    </a:cubicBezTo>
                    <a:cubicBezTo>
                      <a:pt x="18763" y="63951"/>
                      <a:pt x="18756" y="63780"/>
                      <a:pt x="18742" y="63581"/>
                    </a:cubicBezTo>
                    <a:cubicBezTo>
                      <a:pt x="18729" y="63375"/>
                      <a:pt x="18701" y="63156"/>
                      <a:pt x="18687" y="62902"/>
                    </a:cubicBezTo>
                    <a:cubicBezTo>
                      <a:pt x="18660" y="62408"/>
                      <a:pt x="18660" y="61825"/>
                      <a:pt x="18694" y="61208"/>
                    </a:cubicBezTo>
                    <a:cubicBezTo>
                      <a:pt x="18729" y="60591"/>
                      <a:pt x="18783" y="59926"/>
                      <a:pt x="18845" y="59274"/>
                    </a:cubicBezTo>
                    <a:cubicBezTo>
                      <a:pt x="18873" y="58945"/>
                      <a:pt x="18886" y="58623"/>
                      <a:pt x="18893" y="58300"/>
                    </a:cubicBezTo>
                    <a:cubicBezTo>
                      <a:pt x="18893" y="57978"/>
                      <a:pt x="18886" y="57656"/>
                      <a:pt x="18873" y="57347"/>
                    </a:cubicBezTo>
                    <a:cubicBezTo>
                      <a:pt x="18852" y="56730"/>
                      <a:pt x="18838" y="56154"/>
                      <a:pt x="18838" y="55653"/>
                    </a:cubicBezTo>
                    <a:cubicBezTo>
                      <a:pt x="18831" y="55160"/>
                      <a:pt x="18859" y="54748"/>
                      <a:pt x="18873" y="54460"/>
                    </a:cubicBezTo>
                    <a:cubicBezTo>
                      <a:pt x="18893" y="54172"/>
                      <a:pt x="18900" y="54008"/>
                      <a:pt x="18900" y="54008"/>
                    </a:cubicBezTo>
                    <a:close/>
                    <a:moveTo>
                      <a:pt x="35482" y="63553"/>
                    </a:moveTo>
                    <a:cubicBezTo>
                      <a:pt x="35482" y="63553"/>
                      <a:pt x="35543" y="63581"/>
                      <a:pt x="35646" y="63622"/>
                    </a:cubicBezTo>
                    <a:cubicBezTo>
                      <a:pt x="35749" y="63663"/>
                      <a:pt x="35900" y="63725"/>
                      <a:pt x="36078" y="63793"/>
                    </a:cubicBezTo>
                    <a:cubicBezTo>
                      <a:pt x="36250" y="63876"/>
                      <a:pt x="36462" y="63951"/>
                      <a:pt x="36682" y="64040"/>
                    </a:cubicBezTo>
                    <a:cubicBezTo>
                      <a:pt x="36908" y="64136"/>
                      <a:pt x="37141" y="64225"/>
                      <a:pt x="37381" y="64315"/>
                    </a:cubicBezTo>
                    <a:cubicBezTo>
                      <a:pt x="37621" y="64411"/>
                      <a:pt x="37861" y="64493"/>
                      <a:pt x="38088" y="64575"/>
                    </a:cubicBezTo>
                    <a:cubicBezTo>
                      <a:pt x="38314" y="64651"/>
                      <a:pt x="38520" y="64733"/>
                      <a:pt x="38705" y="64795"/>
                    </a:cubicBezTo>
                    <a:cubicBezTo>
                      <a:pt x="38890" y="64856"/>
                      <a:pt x="39041" y="64904"/>
                      <a:pt x="39144" y="64945"/>
                    </a:cubicBezTo>
                    <a:lnTo>
                      <a:pt x="39315" y="65007"/>
                    </a:lnTo>
                    <a:cubicBezTo>
                      <a:pt x="39315" y="65007"/>
                      <a:pt x="39247" y="64993"/>
                      <a:pt x="39137" y="64980"/>
                    </a:cubicBezTo>
                    <a:cubicBezTo>
                      <a:pt x="39027" y="64959"/>
                      <a:pt x="38863" y="64939"/>
                      <a:pt x="38677" y="64897"/>
                    </a:cubicBezTo>
                    <a:cubicBezTo>
                      <a:pt x="38485" y="64856"/>
                      <a:pt x="38266" y="64801"/>
                      <a:pt x="38033" y="64733"/>
                    </a:cubicBezTo>
                    <a:cubicBezTo>
                      <a:pt x="37806" y="64664"/>
                      <a:pt x="37560" y="64582"/>
                      <a:pt x="37313" y="64493"/>
                    </a:cubicBezTo>
                    <a:cubicBezTo>
                      <a:pt x="37073" y="64397"/>
                      <a:pt x="36840" y="64294"/>
                      <a:pt x="36620" y="64198"/>
                    </a:cubicBezTo>
                    <a:cubicBezTo>
                      <a:pt x="36401" y="64095"/>
                      <a:pt x="36202" y="63985"/>
                      <a:pt x="36030" y="63896"/>
                    </a:cubicBezTo>
                    <a:cubicBezTo>
                      <a:pt x="35859" y="63800"/>
                      <a:pt x="35722" y="63711"/>
                      <a:pt x="35626" y="63649"/>
                    </a:cubicBezTo>
                    <a:cubicBezTo>
                      <a:pt x="35537" y="63588"/>
                      <a:pt x="35482" y="63553"/>
                      <a:pt x="35482" y="63553"/>
                    </a:cubicBezTo>
                    <a:close/>
                    <a:moveTo>
                      <a:pt x="7640" y="41218"/>
                    </a:moveTo>
                    <a:lnTo>
                      <a:pt x="7640" y="41218"/>
                    </a:lnTo>
                    <a:cubicBezTo>
                      <a:pt x="7873" y="42315"/>
                      <a:pt x="8326" y="43262"/>
                      <a:pt x="9073" y="43742"/>
                    </a:cubicBezTo>
                    <a:cubicBezTo>
                      <a:pt x="9354" y="43900"/>
                      <a:pt x="9779" y="44181"/>
                      <a:pt x="10472" y="44585"/>
                    </a:cubicBezTo>
                    <a:cubicBezTo>
                      <a:pt x="11254" y="45031"/>
                      <a:pt x="11734" y="45250"/>
                      <a:pt x="12001" y="45401"/>
                    </a:cubicBezTo>
                    <a:cubicBezTo>
                      <a:pt x="12132" y="45477"/>
                      <a:pt x="12221" y="45525"/>
                      <a:pt x="12269" y="45566"/>
                    </a:cubicBezTo>
                    <a:cubicBezTo>
                      <a:pt x="12317" y="45600"/>
                      <a:pt x="12330" y="45614"/>
                      <a:pt x="12330" y="45614"/>
                    </a:cubicBezTo>
                    <a:cubicBezTo>
                      <a:pt x="12330" y="45614"/>
                      <a:pt x="12070" y="45545"/>
                      <a:pt x="11693" y="45408"/>
                    </a:cubicBezTo>
                    <a:cubicBezTo>
                      <a:pt x="11316" y="45264"/>
                      <a:pt x="10829" y="45038"/>
                      <a:pt x="10369" y="44770"/>
                    </a:cubicBezTo>
                    <a:cubicBezTo>
                      <a:pt x="9903" y="44503"/>
                      <a:pt x="9457" y="44194"/>
                      <a:pt x="9142" y="43948"/>
                    </a:cubicBezTo>
                    <a:cubicBezTo>
                      <a:pt x="8819" y="43708"/>
                      <a:pt x="8620" y="43529"/>
                      <a:pt x="8620" y="43529"/>
                    </a:cubicBezTo>
                    <a:lnTo>
                      <a:pt x="8620" y="43529"/>
                    </a:lnTo>
                    <a:cubicBezTo>
                      <a:pt x="8620" y="43529"/>
                      <a:pt x="8641" y="43618"/>
                      <a:pt x="8847" y="43858"/>
                    </a:cubicBezTo>
                    <a:cubicBezTo>
                      <a:pt x="9059" y="44085"/>
                      <a:pt x="9450" y="44476"/>
                      <a:pt x="10259" y="44956"/>
                    </a:cubicBezTo>
                    <a:cubicBezTo>
                      <a:pt x="10458" y="45072"/>
                      <a:pt x="10650" y="45161"/>
                      <a:pt x="10815" y="45244"/>
                    </a:cubicBezTo>
                    <a:cubicBezTo>
                      <a:pt x="10883" y="45326"/>
                      <a:pt x="10966" y="45408"/>
                      <a:pt x="11055" y="45511"/>
                    </a:cubicBezTo>
                    <a:cubicBezTo>
                      <a:pt x="12282" y="46883"/>
                      <a:pt x="11480" y="48302"/>
                      <a:pt x="11624" y="50867"/>
                    </a:cubicBezTo>
                    <a:cubicBezTo>
                      <a:pt x="11748" y="52979"/>
                      <a:pt x="11981" y="53541"/>
                      <a:pt x="11878" y="55194"/>
                    </a:cubicBezTo>
                    <a:cubicBezTo>
                      <a:pt x="12145" y="56490"/>
                      <a:pt x="12344" y="57286"/>
                      <a:pt x="12440" y="57779"/>
                    </a:cubicBezTo>
                    <a:cubicBezTo>
                      <a:pt x="12557" y="58342"/>
                      <a:pt x="12557" y="58492"/>
                      <a:pt x="12557" y="58492"/>
                    </a:cubicBezTo>
                    <a:cubicBezTo>
                      <a:pt x="12557" y="58492"/>
                      <a:pt x="12399" y="58019"/>
                      <a:pt x="12186" y="57292"/>
                    </a:cubicBezTo>
                    <a:cubicBezTo>
                      <a:pt x="11981" y="56566"/>
                      <a:pt x="11734" y="55592"/>
                      <a:pt x="11542" y="54604"/>
                    </a:cubicBezTo>
                    <a:cubicBezTo>
                      <a:pt x="11343" y="53624"/>
                      <a:pt x="11206" y="52622"/>
                      <a:pt x="11123" y="51875"/>
                    </a:cubicBezTo>
                    <a:cubicBezTo>
                      <a:pt x="11041" y="51127"/>
                      <a:pt x="11014" y="50627"/>
                      <a:pt x="11014" y="50627"/>
                    </a:cubicBezTo>
                    <a:cubicBezTo>
                      <a:pt x="11014" y="50627"/>
                      <a:pt x="10966" y="50771"/>
                      <a:pt x="10966" y="51347"/>
                    </a:cubicBezTo>
                    <a:cubicBezTo>
                      <a:pt x="10966" y="51930"/>
                      <a:pt x="11000" y="52945"/>
                      <a:pt x="11329" y="54645"/>
                    </a:cubicBezTo>
                    <a:cubicBezTo>
                      <a:pt x="11514" y="55551"/>
                      <a:pt x="11700" y="56243"/>
                      <a:pt x="11864" y="56778"/>
                    </a:cubicBezTo>
                    <a:cubicBezTo>
                      <a:pt x="11981" y="57656"/>
                      <a:pt x="12296" y="58314"/>
                      <a:pt x="12351" y="59624"/>
                    </a:cubicBezTo>
                    <a:cubicBezTo>
                      <a:pt x="12365" y="59960"/>
                      <a:pt x="11974" y="61421"/>
                      <a:pt x="12152" y="62175"/>
                    </a:cubicBezTo>
                    <a:cubicBezTo>
                      <a:pt x="12406" y="63265"/>
                      <a:pt x="12481" y="64328"/>
                      <a:pt x="12502" y="64843"/>
                    </a:cubicBezTo>
                    <a:cubicBezTo>
                      <a:pt x="12529" y="64849"/>
                      <a:pt x="12543" y="64856"/>
                      <a:pt x="12570" y="64863"/>
                    </a:cubicBezTo>
                    <a:cubicBezTo>
                      <a:pt x="12721" y="64911"/>
                      <a:pt x="12893" y="64945"/>
                      <a:pt x="13071" y="64973"/>
                    </a:cubicBezTo>
                    <a:cubicBezTo>
                      <a:pt x="13249" y="65007"/>
                      <a:pt x="13448" y="65028"/>
                      <a:pt x="13647" y="65055"/>
                    </a:cubicBezTo>
                    <a:cubicBezTo>
                      <a:pt x="14045" y="65103"/>
                      <a:pt x="14470" y="65144"/>
                      <a:pt x="14902" y="65179"/>
                    </a:cubicBezTo>
                    <a:cubicBezTo>
                      <a:pt x="15115" y="65199"/>
                      <a:pt x="15327" y="65213"/>
                      <a:pt x="15533" y="65220"/>
                    </a:cubicBezTo>
                    <a:cubicBezTo>
                      <a:pt x="15590" y="65222"/>
                      <a:pt x="15646" y="65222"/>
                      <a:pt x="15702" y="65222"/>
                    </a:cubicBezTo>
                    <a:cubicBezTo>
                      <a:pt x="15855" y="65222"/>
                      <a:pt x="16003" y="65216"/>
                      <a:pt x="16143" y="65206"/>
                    </a:cubicBezTo>
                    <a:cubicBezTo>
                      <a:pt x="16342" y="65179"/>
                      <a:pt x="16527" y="65138"/>
                      <a:pt x="16692" y="65076"/>
                    </a:cubicBezTo>
                    <a:cubicBezTo>
                      <a:pt x="16863" y="65021"/>
                      <a:pt x="17021" y="64939"/>
                      <a:pt x="17165" y="64870"/>
                    </a:cubicBezTo>
                    <a:cubicBezTo>
                      <a:pt x="17453" y="64719"/>
                      <a:pt x="17700" y="64609"/>
                      <a:pt x="17871" y="64541"/>
                    </a:cubicBezTo>
                    <a:cubicBezTo>
                      <a:pt x="18050" y="64465"/>
                      <a:pt x="18153" y="64431"/>
                      <a:pt x="18153" y="64431"/>
                    </a:cubicBezTo>
                    <a:lnTo>
                      <a:pt x="18153" y="64431"/>
                    </a:lnTo>
                    <a:cubicBezTo>
                      <a:pt x="18153" y="64431"/>
                      <a:pt x="18057" y="64486"/>
                      <a:pt x="17892" y="64575"/>
                    </a:cubicBezTo>
                    <a:cubicBezTo>
                      <a:pt x="17721" y="64657"/>
                      <a:pt x="17494" y="64801"/>
                      <a:pt x="17213" y="64966"/>
                    </a:cubicBezTo>
                    <a:cubicBezTo>
                      <a:pt x="17076" y="65041"/>
                      <a:pt x="16925" y="65138"/>
                      <a:pt x="16747" y="65213"/>
                    </a:cubicBezTo>
                    <a:cubicBezTo>
                      <a:pt x="16568" y="65282"/>
                      <a:pt x="16376" y="65343"/>
                      <a:pt x="16164" y="65371"/>
                    </a:cubicBezTo>
                    <a:cubicBezTo>
                      <a:pt x="15993" y="65393"/>
                      <a:pt x="15818" y="65407"/>
                      <a:pt x="15642" y="65407"/>
                    </a:cubicBezTo>
                    <a:cubicBezTo>
                      <a:pt x="15606" y="65407"/>
                      <a:pt x="15569" y="65406"/>
                      <a:pt x="15533" y="65405"/>
                    </a:cubicBezTo>
                    <a:cubicBezTo>
                      <a:pt x="15320" y="65405"/>
                      <a:pt x="15101" y="65391"/>
                      <a:pt x="14881" y="65371"/>
                    </a:cubicBezTo>
                    <a:cubicBezTo>
                      <a:pt x="14449" y="65336"/>
                      <a:pt x="14024" y="65288"/>
                      <a:pt x="13620" y="65220"/>
                    </a:cubicBezTo>
                    <a:cubicBezTo>
                      <a:pt x="13222" y="65158"/>
                      <a:pt x="12845" y="65076"/>
                      <a:pt x="12536" y="64966"/>
                    </a:cubicBezTo>
                    <a:cubicBezTo>
                      <a:pt x="12372" y="64911"/>
                      <a:pt x="12234" y="64843"/>
                      <a:pt x="12118" y="64774"/>
                    </a:cubicBezTo>
                    <a:cubicBezTo>
                      <a:pt x="11898" y="64678"/>
                      <a:pt x="11706" y="64568"/>
                      <a:pt x="11480" y="64431"/>
                    </a:cubicBezTo>
                    <a:cubicBezTo>
                      <a:pt x="11281" y="64116"/>
                      <a:pt x="11048" y="63581"/>
                      <a:pt x="11048" y="62806"/>
                    </a:cubicBezTo>
                    <a:cubicBezTo>
                      <a:pt x="11048" y="62326"/>
                      <a:pt x="10973" y="61585"/>
                      <a:pt x="10870" y="60694"/>
                    </a:cubicBezTo>
                    <a:lnTo>
                      <a:pt x="10870" y="60694"/>
                    </a:lnTo>
                    <a:cubicBezTo>
                      <a:pt x="10979" y="61119"/>
                      <a:pt x="11096" y="61517"/>
                      <a:pt x="11213" y="61866"/>
                    </a:cubicBezTo>
                    <a:cubicBezTo>
                      <a:pt x="11370" y="62367"/>
                      <a:pt x="11521" y="62778"/>
                      <a:pt x="11631" y="63060"/>
                    </a:cubicBezTo>
                    <a:cubicBezTo>
                      <a:pt x="11748" y="63341"/>
                      <a:pt x="11816" y="63505"/>
                      <a:pt x="11816" y="63505"/>
                    </a:cubicBezTo>
                    <a:cubicBezTo>
                      <a:pt x="11816" y="63505"/>
                      <a:pt x="11775" y="63334"/>
                      <a:pt x="11706" y="63039"/>
                    </a:cubicBezTo>
                    <a:cubicBezTo>
                      <a:pt x="11638" y="62744"/>
                      <a:pt x="11535" y="62319"/>
                      <a:pt x="11425" y="61812"/>
                    </a:cubicBezTo>
                    <a:cubicBezTo>
                      <a:pt x="11309" y="61304"/>
                      <a:pt x="11185" y="60707"/>
                      <a:pt x="11062" y="60070"/>
                    </a:cubicBezTo>
                    <a:cubicBezTo>
                      <a:pt x="11000" y="59754"/>
                      <a:pt x="10931" y="59425"/>
                      <a:pt x="10877" y="59089"/>
                    </a:cubicBezTo>
                    <a:cubicBezTo>
                      <a:pt x="10815" y="58753"/>
                      <a:pt x="10760" y="58410"/>
                      <a:pt x="10705" y="58067"/>
                    </a:cubicBezTo>
                    <a:cubicBezTo>
                      <a:pt x="10650" y="57724"/>
                      <a:pt x="10595" y="57388"/>
                      <a:pt x="10554" y="57046"/>
                    </a:cubicBezTo>
                    <a:cubicBezTo>
                      <a:pt x="10506" y="56710"/>
                      <a:pt x="10465" y="56380"/>
                      <a:pt x="10417" y="56058"/>
                    </a:cubicBezTo>
                    <a:cubicBezTo>
                      <a:pt x="10362" y="55585"/>
                      <a:pt x="10314" y="55139"/>
                      <a:pt x="10266" y="54735"/>
                    </a:cubicBezTo>
                    <a:cubicBezTo>
                      <a:pt x="10170" y="52540"/>
                      <a:pt x="10321" y="49824"/>
                      <a:pt x="10259" y="48165"/>
                    </a:cubicBezTo>
                    <a:lnTo>
                      <a:pt x="10259" y="48165"/>
                    </a:lnTo>
                    <a:cubicBezTo>
                      <a:pt x="10321" y="48268"/>
                      <a:pt x="10390" y="48357"/>
                      <a:pt x="10451" y="48446"/>
                    </a:cubicBezTo>
                    <a:cubicBezTo>
                      <a:pt x="10691" y="48796"/>
                      <a:pt x="10890" y="49022"/>
                      <a:pt x="10890" y="49022"/>
                    </a:cubicBezTo>
                    <a:cubicBezTo>
                      <a:pt x="10890" y="49022"/>
                      <a:pt x="10870" y="48727"/>
                      <a:pt x="10746" y="48302"/>
                    </a:cubicBezTo>
                    <a:cubicBezTo>
                      <a:pt x="10719" y="48199"/>
                      <a:pt x="10685" y="48083"/>
                      <a:pt x="10643" y="47966"/>
                    </a:cubicBezTo>
                    <a:cubicBezTo>
                      <a:pt x="10602" y="47850"/>
                      <a:pt x="10554" y="47726"/>
                      <a:pt x="10499" y="47603"/>
                    </a:cubicBezTo>
                    <a:cubicBezTo>
                      <a:pt x="10438" y="47479"/>
                      <a:pt x="10390" y="47349"/>
                      <a:pt x="10321" y="47225"/>
                    </a:cubicBezTo>
                    <a:cubicBezTo>
                      <a:pt x="10253" y="47102"/>
                      <a:pt x="10184" y="46972"/>
                      <a:pt x="10115" y="46848"/>
                    </a:cubicBezTo>
                    <a:cubicBezTo>
                      <a:pt x="10047" y="46739"/>
                      <a:pt x="9978" y="46636"/>
                      <a:pt x="9910" y="46533"/>
                    </a:cubicBezTo>
                    <a:cubicBezTo>
                      <a:pt x="9889" y="46505"/>
                      <a:pt x="9869" y="46478"/>
                      <a:pt x="9855" y="46451"/>
                    </a:cubicBezTo>
                    <a:cubicBezTo>
                      <a:pt x="9779" y="46341"/>
                      <a:pt x="9697" y="46245"/>
                      <a:pt x="9629" y="46149"/>
                    </a:cubicBezTo>
                    <a:cubicBezTo>
                      <a:pt x="9457" y="45936"/>
                      <a:pt x="9286" y="45744"/>
                      <a:pt x="9128" y="45593"/>
                    </a:cubicBezTo>
                    <a:cubicBezTo>
                      <a:pt x="9066" y="45538"/>
                      <a:pt x="9011" y="45484"/>
                      <a:pt x="8956" y="45436"/>
                    </a:cubicBezTo>
                    <a:cubicBezTo>
                      <a:pt x="8387" y="44839"/>
                      <a:pt x="7791" y="44160"/>
                      <a:pt x="7564" y="43323"/>
                    </a:cubicBezTo>
                    <a:cubicBezTo>
                      <a:pt x="7523" y="43159"/>
                      <a:pt x="7496" y="42953"/>
                      <a:pt x="7475" y="42713"/>
                    </a:cubicBezTo>
                    <a:lnTo>
                      <a:pt x="7475" y="42713"/>
                    </a:lnTo>
                    <a:cubicBezTo>
                      <a:pt x="7523" y="42809"/>
                      <a:pt x="7571" y="42898"/>
                      <a:pt x="7612" y="42974"/>
                    </a:cubicBezTo>
                    <a:cubicBezTo>
                      <a:pt x="7729" y="43179"/>
                      <a:pt x="7839" y="43330"/>
                      <a:pt x="7928" y="43433"/>
                    </a:cubicBezTo>
                    <a:cubicBezTo>
                      <a:pt x="8010" y="43543"/>
                      <a:pt x="8065" y="43598"/>
                      <a:pt x="8065" y="43598"/>
                    </a:cubicBezTo>
                    <a:cubicBezTo>
                      <a:pt x="8065" y="43598"/>
                      <a:pt x="8051" y="43516"/>
                      <a:pt x="8031" y="43385"/>
                    </a:cubicBezTo>
                    <a:cubicBezTo>
                      <a:pt x="8003" y="43262"/>
                      <a:pt x="7969" y="43077"/>
                      <a:pt x="7928" y="42857"/>
                    </a:cubicBezTo>
                    <a:cubicBezTo>
                      <a:pt x="7907" y="42754"/>
                      <a:pt x="7880" y="42638"/>
                      <a:pt x="7859" y="42514"/>
                    </a:cubicBezTo>
                    <a:cubicBezTo>
                      <a:pt x="7832" y="42391"/>
                      <a:pt x="7818" y="42261"/>
                      <a:pt x="7784" y="42130"/>
                    </a:cubicBezTo>
                    <a:cubicBezTo>
                      <a:pt x="7763" y="42000"/>
                      <a:pt x="7743" y="41863"/>
                      <a:pt x="7715" y="41726"/>
                    </a:cubicBezTo>
                    <a:cubicBezTo>
                      <a:pt x="7688" y="41589"/>
                      <a:pt x="7674" y="41445"/>
                      <a:pt x="7654" y="41307"/>
                    </a:cubicBezTo>
                    <a:cubicBezTo>
                      <a:pt x="7647" y="41280"/>
                      <a:pt x="7640" y="41246"/>
                      <a:pt x="7640" y="41218"/>
                    </a:cubicBezTo>
                    <a:close/>
                    <a:moveTo>
                      <a:pt x="36517" y="65007"/>
                    </a:moveTo>
                    <a:lnTo>
                      <a:pt x="36517" y="65007"/>
                    </a:lnTo>
                    <a:cubicBezTo>
                      <a:pt x="36517" y="65007"/>
                      <a:pt x="36593" y="65028"/>
                      <a:pt x="36723" y="65062"/>
                    </a:cubicBezTo>
                    <a:cubicBezTo>
                      <a:pt x="36853" y="65096"/>
                      <a:pt x="37038" y="65144"/>
                      <a:pt x="37258" y="65199"/>
                    </a:cubicBezTo>
                    <a:cubicBezTo>
                      <a:pt x="37368" y="65227"/>
                      <a:pt x="37484" y="65261"/>
                      <a:pt x="37614" y="65288"/>
                    </a:cubicBezTo>
                    <a:cubicBezTo>
                      <a:pt x="37738" y="65316"/>
                      <a:pt x="37868" y="65343"/>
                      <a:pt x="38005" y="65378"/>
                    </a:cubicBezTo>
                    <a:cubicBezTo>
                      <a:pt x="38142" y="65412"/>
                      <a:pt x="38287" y="65432"/>
                      <a:pt x="38431" y="65467"/>
                    </a:cubicBezTo>
                    <a:cubicBezTo>
                      <a:pt x="38575" y="65494"/>
                      <a:pt x="38719" y="65522"/>
                      <a:pt x="38869" y="65549"/>
                    </a:cubicBezTo>
                    <a:cubicBezTo>
                      <a:pt x="39013" y="65576"/>
                      <a:pt x="39157" y="65604"/>
                      <a:pt x="39301" y="65624"/>
                    </a:cubicBezTo>
                    <a:cubicBezTo>
                      <a:pt x="39445" y="65645"/>
                      <a:pt x="39589" y="65672"/>
                      <a:pt x="39720" y="65686"/>
                    </a:cubicBezTo>
                    <a:cubicBezTo>
                      <a:pt x="39929" y="65707"/>
                      <a:pt x="40127" y="65716"/>
                      <a:pt x="40309" y="65716"/>
                    </a:cubicBezTo>
                    <a:cubicBezTo>
                      <a:pt x="40366" y="65716"/>
                      <a:pt x="40421" y="65715"/>
                      <a:pt x="40474" y="65714"/>
                    </a:cubicBezTo>
                    <a:cubicBezTo>
                      <a:pt x="40700" y="65700"/>
                      <a:pt x="40886" y="65693"/>
                      <a:pt x="41023" y="65686"/>
                    </a:cubicBezTo>
                    <a:cubicBezTo>
                      <a:pt x="41160" y="65672"/>
                      <a:pt x="41235" y="65672"/>
                      <a:pt x="41235" y="65672"/>
                    </a:cubicBezTo>
                    <a:lnTo>
                      <a:pt x="41235" y="65672"/>
                    </a:lnTo>
                    <a:cubicBezTo>
                      <a:pt x="41235" y="65672"/>
                      <a:pt x="41167" y="65714"/>
                      <a:pt x="41043" y="65768"/>
                    </a:cubicBezTo>
                    <a:cubicBezTo>
                      <a:pt x="40920" y="65823"/>
                      <a:pt x="40742" y="65899"/>
                      <a:pt x="40508" y="65960"/>
                    </a:cubicBezTo>
                    <a:cubicBezTo>
                      <a:pt x="40282" y="66022"/>
                      <a:pt x="40001" y="66070"/>
                      <a:pt x="39706" y="66070"/>
                    </a:cubicBezTo>
                    <a:cubicBezTo>
                      <a:pt x="39555" y="66070"/>
                      <a:pt x="39397" y="66063"/>
                      <a:pt x="39247" y="66043"/>
                    </a:cubicBezTo>
                    <a:cubicBezTo>
                      <a:pt x="39096" y="66029"/>
                      <a:pt x="38938" y="66002"/>
                      <a:pt x="38787" y="65974"/>
                    </a:cubicBezTo>
                    <a:cubicBezTo>
                      <a:pt x="38636" y="65940"/>
                      <a:pt x="38485" y="65912"/>
                      <a:pt x="38335" y="65871"/>
                    </a:cubicBezTo>
                    <a:cubicBezTo>
                      <a:pt x="38184" y="65837"/>
                      <a:pt x="38040" y="65789"/>
                      <a:pt x="37902" y="65748"/>
                    </a:cubicBezTo>
                    <a:cubicBezTo>
                      <a:pt x="37765" y="65700"/>
                      <a:pt x="37635" y="65645"/>
                      <a:pt x="37512" y="65597"/>
                    </a:cubicBezTo>
                    <a:cubicBezTo>
                      <a:pt x="37388" y="65542"/>
                      <a:pt x="37272" y="65487"/>
                      <a:pt x="37169" y="65432"/>
                    </a:cubicBezTo>
                    <a:cubicBezTo>
                      <a:pt x="36963" y="65323"/>
                      <a:pt x="36798" y="65220"/>
                      <a:pt x="36689" y="65138"/>
                    </a:cubicBezTo>
                    <a:cubicBezTo>
                      <a:pt x="36579" y="65055"/>
                      <a:pt x="36517" y="65007"/>
                      <a:pt x="36517" y="65007"/>
                    </a:cubicBezTo>
                    <a:close/>
                    <a:moveTo>
                      <a:pt x="14052" y="65974"/>
                    </a:moveTo>
                    <a:cubicBezTo>
                      <a:pt x="14052" y="65974"/>
                      <a:pt x="14079" y="66002"/>
                      <a:pt x="14134" y="66050"/>
                    </a:cubicBezTo>
                    <a:cubicBezTo>
                      <a:pt x="14189" y="66098"/>
                      <a:pt x="14264" y="66166"/>
                      <a:pt x="14353" y="66248"/>
                    </a:cubicBezTo>
                    <a:cubicBezTo>
                      <a:pt x="14443" y="66338"/>
                      <a:pt x="14559" y="66427"/>
                      <a:pt x="14669" y="66530"/>
                    </a:cubicBezTo>
                    <a:cubicBezTo>
                      <a:pt x="14785" y="66626"/>
                      <a:pt x="14909" y="66728"/>
                      <a:pt x="15039" y="66824"/>
                    </a:cubicBezTo>
                    <a:cubicBezTo>
                      <a:pt x="15169" y="66927"/>
                      <a:pt x="15300" y="67023"/>
                      <a:pt x="15423" y="67106"/>
                    </a:cubicBezTo>
                    <a:cubicBezTo>
                      <a:pt x="15554" y="67188"/>
                      <a:pt x="15670" y="67277"/>
                      <a:pt x="15773" y="67339"/>
                    </a:cubicBezTo>
                    <a:cubicBezTo>
                      <a:pt x="15876" y="67407"/>
                      <a:pt x="15965" y="67462"/>
                      <a:pt x="16027" y="67503"/>
                    </a:cubicBezTo>
                    <a:cubicBezTo>
                      <a:pt x="16088" y="67538"/>
                      <a:pt x="16123" y="67565"/>
                      <a:pt x="16123" y="67565"/>
                    </a:cubicBezTo>
                    <a:cubicBezTo>
                      <a:pt x="16123" y="67565"/>
                      <a:pt x="16082" y="67551"/>
                      <a:pt x="16013" y="67538"/>
                    </a:cubicBezTo>
                    <a:cubicBezTo>
                      <a:pt x="15938" y="67510"/>
                      <a:pt x="15835" y="67490"/>
                      <a:pt x="15725" y="67435"/>
                    </a:cubicBezTo>
                    <a:cubicBezTo>
                      <a:pt x="15608" y="67387"/>
                      <a:pt x="15471" y="67332"/>
                      <a:pt x="15334" y="67250"/>
                    </a:cubicBezTo>
                    <a:cubicBezTo>
                      <a:pt x="15204" y="67167"/>
                      <a:pt x="15060" y="67078"/>
                      <a:pt x="14923" y="66975"/>
                    </a:cubicBezTo>
                    <a:cubicBezTo>
                      <a:pt x="14792" y="66872"/>
                      <a:pt x="14669" y="66763"/>
                      <a:pt x="14559" y="66653"/>
                    </a:cubicBezTo>
                    <a:cubicBezTo>
                      <a:pt x="14443" y="66536"/>
                      <a:pt x="14353" y="66420"/>
                      <a:pt x="14278" y="66324"/>
                    </a:cubicBezTo>
                    <a:cubicBezTo>
                      <a:pt x="14196" y="66228"/>
                      <a:pt x="14148" y="66132"/>
                      <a:pt x="14107" y="66070"/>
                    </a:cubicBezTo>
                    <a:cubicBezTo>
                      <a:pt x="14072" y="66008"/>
                      <a:pt x="14052" y="65974"/>
                      <a:pt x="14052" y="65974"/>
                    </a:cubicBezTo>
                    <a:close/>
                    <a:moveTo>
                      <a:pt x="30599" y="63697"/>
                    </a:moveTo>
                    <a:lnTo>
                      <a:pt x="30599" y="63697"/>
                    </a:lnTo>
                    <a:cubicBezTo>
                      <a:pt x="30599" y="63698"/>
                      <a:pt x="30606" y="63711"/>
                      <a:pt x="30606" y="63732"/>
                    </a:cubicBezTo>
                    <a:cubicBezTo>
                      <a:pt x="30613" y="63745"/>
                      <a:pt x="30613" y="63759"/>
                      <a:pt x="30613" y="63780"/>
                    </a:cubicBezTo>
                    <a:cubicBezTo>
                      <a:pt x="30620" y="63793"/>
                      <a:pt x="30627" y="63814"/>
                      <a:pt x="30640" y="63835"/>
                    </a:cubicBezTo>
                    <a:cubicBezTo>
                      <a:pt x="30675" y="63924"/>
                      <a:pt x="30764" y="64027"/>
                      <a:pt x="30901" y="64129"/>
                    </a:cubicBezTo>
                    <a:cubicBezTo>
                      <a:pt x="31182" y="64335"/>
                      <a:pt x="31648" y="64520"/>
                      <a:pt x="32211" y="64705"/>
                    </a:cubicBezTo>
                    <a:cubicBezTo>
                      <a:pt x="32773" y="64897"/>
                      <a:pt x="33452" y="65069"/>
                      <a:pt x="34172" y="65261"/>
                    </a:cubicBezTo>
                    <a:cubicBezTo>
                      <a:pt x="34535" y="65364"/>
                      <a:pt x="34906" y="65453"/>
                      <a:pt x="35290" y="65590"/>
                    </a:cubicBezTo>
                    <a:cubicBezTo>
                      <a:pt x="35475" y="65666"/>
                      <a:pt x="35667" y="65768"/>
                      <a:pt x="35818" y="65906"/>
                    </a:cubicBezTo>
                    <a:cubicBezTo>
                      <a:pt x="35982" y="66036"/>
                      <a:pt x="36113" y="66187"/>
                      <a:pt x="36257" y="66317"/>
                    </a:cubicBezTo>
                    <a:cubicBezTo>
                      <a:pt x="36538" y="66584"/>
                      <a:pt x="36874" y="66776"/>
                      <a:pt x="37237" y="66914"/>
                    </a:cubicBezTo>
                    <a:cubicBezTo>
                      <a:pt x="37594" y="67058"/>
                      <a:pt x="37964" y="67147"/>
                      <a:pt x="38328" y="67236"/>
                    </a:cubicBezTo>
                    <a:cubicBezTo>
                      <a:pt x="38691" y="67311"/>
                      <a:pt x="39041" y="67387"/>
                      <a:pt x="39377" y="67414"/>
                    </a:cubicBezTo>
                    <a:cubicBezTo>
                      <a:pt x="39578" y="67439"/>
                      <a:pt x="39775" y="67451"/>
                      <a:pt x="39964" y="67451"/>
                    </a:cubicBezTo>
                    <a:cubicBezTo>
                      <a:pt x="40090" y="67451"/>
                      <a:pt x="40212" y="67446"/>
                      <a:pt x="40330" y="67435"/>
                    </a:cubicBezTo>
                    <a:cubicBezTo>
                      <a:pt x="40625" y="67407"/>
                      <a:pt x="40892" y="67359"/>
                      <a:pt x="41119" y="67284"/>
                    </a:cubicBezTo>
                    <a:cubicBezTo>
                      <a:pt x="41345" y="67208"/>
                      <a:pt x="41530" y="67106"/>
                      <a:pt x="41674" y="67016"/>
                    </a:cubicBezTo>
                    <a:cubicBezTo>
                      <a:pt x="41825" y="66920"/>
                      <a:pt x="41928" y="66831"/>
                      <a:pt x="41996" y="66770"/>
                    </a:cubicBezTo>
                    <a:cubicBezTo>
                      <a:pt x="42065" y="66708"/>
                      <a:pt x="42106" y="66674"/>
                      <a:pt x="42106" y="66674"/>
                    </a:cubicBezTo>
                    <a:lnTo>
                      <a:pt x="42106" y="66674"/>
                    </a:lnTo>
                    <a:cubicBezTo>
                      <a:pt x="42106" y="66674"/>
                      <a:pt x="42072" y="66708"/>
                      <a:pt x="42003" y="66776"/>
                    </a:cubicBezTo>
                    <a:cubicBezTo>
                      <a:pt x="41942" y="66845"/>
                      <a:pt x="41839" y="66941"/>
                      <a:pt x="41702" y="67044"/>
                    </a:cubicBezTo>
                    <a:cubicBezTo>
                      <a:pt x="41558" y="67147"/>
                      <a:pt x="41372" y="67256"/>
                      <a:pt x="41146" y="67353"/>
                    </a:cubicBezTo>
                    <a:cubicBezTo>
                      <a:pt x="40913" y="67442"/>
                      <a:pt x="40639" y="67510"/>
                      <a:pt x="40344" y="67545"/>
                    </a:cubicBezTo>
                    <a:cubicBezTo>
                      <a:pt x="40168" y="67564"/>
                      <a:pt x="39983" y="67575"/>
                      <a:pt x="39790" y="67575"/>
                    </a:cubicBezTo>
                    <a:cubicBezTo>
                      <a:pt x="39652" y="67575"/>
                      <a:pt x="39509" y="67570"/>
                      <a:pt x="39363" y="67558"/>
                    </a:cubicBezTo>
                    <a:cubicBezTo>
                      <a:pt x="39020" y="67538"/>
                      <a:pt x="38657" y="67476"/>
                      <a:pt x="38293" y="67401"/>
                    </a:cubicBezTo>
                    <a:cubicBezTo>
                      <a:pt x="37923" y="67318"/>
                      <a:pt x="37546" y="67229"/>
                      <a:pt x="37169" y="67085"/>
                    </a:cubicBezTo>
                    <a:cubicBezTo>
                      <a:pt x="36798" y="66941"/>
                      <a:pt x="36428" y="66742"/>
                      <a:pt x="36126" y="66461"/>
                    </a:cubicBezTo>
                    <a:cubicBezTo>
                      <a:pt x="35975" y="66324"/>
                      <a:pt x="35845" y="66166"/>
                      <a:pt x="35701" y="66043"/>
                    </a:cubicBezTo>
                    <a:cubicBezTo>
                      <a:pt x="35557" y="65919"/>
                      <a:pt x="35393" y="65830"/>
                      <a:pt x="35221" y="65762"/>
                    </a:cubicBezTo>
                    <a:cubicBezTo>
                      <a:pt x="34865" y="65624"/>
                      <a:pt x="34487" y="65528"/>
                      <a:pt x="34131" y="65426"/>
                    </a:cubicBezTo>
                    <a:cubicBezTo>
                      <a:pt x="33411" y="65227"/>
                      <a:pt x="32739" y="65021"/>
                      <a:pt x="32176" y="64808"/>
                    </a:cubicBezTo>
                    <a:cubicBezTo>
                      <a:pt x="31614" y="64603"/>
                      <a:pt x="31155" y="64383"/>
                      <a:pt x="30880" y="64157"/>
                    </a:cubicBezTo>
                    <a:cubicBezTo>
                      <a:pt x="30743" y="64047"/>
                      <a:pt x="30661" y="63931"/>
                      <a:pt x="30627" y="63841"/>
                    </a:cubicBezTo>
                    <a:cubicBezTo>
                      <a:pt x="30620" y="63821"/>
                      <a:pt x="30613" y="63800"/>
                      <a:pt x="30606" y="63780"/>
                    </a:cubicBezTo>
                    <a:cubicBezTo>
                      <a:pt x="30606" y="63759"/>
                      <a:pt x="30606" y="63745"/>
                      <a:pt x="30606" y="63739"/>
                    </a:cubicBezTo>
                    <a:cubicBezTo>
                      <a:pt x="30606" y="63711"/>
                      <a:pt x="30599" y="63698"/>
                      <a:pt x="30599" y="63697"/>
                    </a:cubicBezTo>
                    <a:close/>
                    <a:moveTo>
                      <a:pt x="14395" y="67140"/>
                    </a:moveTo>
                    <a:cubicBezTo>
                      <a:pt x="14395" y="67140"/>
                      <a:pt x="14456" y="67174"/>
                      <a:pt x="14552" y="67243"/>
                    </a:cubicBezTo>
                    <a:cubicBezTo>
                      <a:pt x="14607" y="67277"/>
                      <a:pt x="14669" y="67318"/>
                      <a:pt x="14737" y="67359"/>
                    </a:cubicBezTo>
                    <a:cubicBezTo>
                      <a:pt x="14806" y="67407"/>
                      <a:pt x="14881" y="67455"/>
                      <a:pt x="14964" y="67503"/>
                    </a:cubicBezTo>
                    <a:cubicBezTo>
                      <a:pt x="15053" y="67558"/>
                      <a:pt x="15149" y="67613"/>
                      <a:pt x="15245" y="67668"/>
                    </a:cubicBezTo>
                    <a:cubicBezTo>
                      <a:pt x="15341" y="67730"/>
                      <a:pt x="15451" y="67778"/>
                      <a:pt x="15554" y="67839"/>
                    </a:cubicBezTo>
                    <a:cubicBezTo>
                      <a:pt x="15663" y="67894"/>
                      <a:pt x="15773" y="67949"/>
                      <a:pt x="15890" y="67997"/>
                    </a:cubicBezTo>
                    <a:cubicBezTo>
                      <a:pt x="16006" y="68059"/>
                      <a:pt x="16130" y="68100"/>
                      <a:pt x="16246" y="68155"/>
                    </a:cubicBezTo>
                    <a:cubicBezTo>
                      <a:pt x="16370" y="68196"/>
                      <a:pt x="16486" y="68251"/>
                      <a:pt x="16610" y="68285"/>
                    </a:cubicBezTo>
                    <a:cubicBezTo>
                      <a:pt x="16726" y="68326"/>
                      <a:pt x="16850" y="68367"/>
                      <a:pt x="16966" y="68402"/>
                    </a:cubicBezTo>
                    <a:cubicBezTo>
                      <a:pt x="17199" y="68470"/>
                      <a:pt x="17426" y="68532"/>
                      <a:pt x="17618" y="68566"/>
                    </a:cubicBezTo>
                    <a:cubicBezTo>
                      <a:pt x="17714" y="68594"/>
                      <a:pt x="17803" y="68607"/>
                      <a:pt x="17885" y="68621"/>
                    </a:cubicBezTo>
                    <a:cubicBezTo>
                      <a:pt x="17967" y="68642"/>
                      <a:pt x="18036" y="68655"/>
                      <a:pt x="18098" y="68662"/>
                    </a:cubicBezTo>
                    <a:cubicBezTo>
                      <a:pt x="18214" y="68683"/>
                      <a:pt x="18283" y="68703"/>
                      <a:pt x="18283" y="68703"/>
                    </a:cubicBezTo>
                    <a:cubicBezTo>
                      <a:pt x="18283" y="68703"/>
                      <a:pt x="18214" y="68724"/>
                      <a:pt x="18098" y="68751"/>
                    </a:cubicBezTo>
                    <a:cubicBezTo>
                      <a:pt x="18036" y="68765"/>
                      <a:pt x="17967" y="68779"/>
                      <a:pt x="17885" y="68793"/>
                    </a:cubicBezTo>
                    <a:cubicBezTo>
                      <a:pt x="17796" y="68806"/>
                      <a:pt x="17700" y="68813"/>
                      <a:pt x="17597" y="68820"/>
                    </a:cubicBezTo>
                    <a:cubicBezTo>
                      <a:pt x="17544" y="68823"/>
                      <a:pt x="17489" y="68825"/>
                      <a:pt x="17433" y="68825"/>
                    </a:cubicBezTo>
                    <a:cubicBezTo>
                      <a:pt x="17263" y="68825"/>
                      <a:pt x="17079" y="68810"/>
                      <a:pt x="16884" y="68779"/>
                    </a:cubicBezTo>
                    <a:cubicBezTo>
                      <a:pt x="16754" y="68751"/>
                      <a:pt x="16616" y="68731"/>
                      <a:pt x="16486" y="68690"/>
                    </a:cubicBezTo>
                    <a:cubicBezTo>
                      <a:pt x="16349" y="68655"/>
                      <a:pt x="16219" y="68601"/>
                      <a:pt x="16082" y="68559"/>
                    </a:cubicBezTo>
                    <a:cubicBezTo>
                      <a:pt x="15958" y="68498"/>
                      <a:pt x="15828" y="68443"/>
                      <a:pt x="15704" y="68374"/>
                    </a:cubicBezTo>
                    <a:cubicBezTo>
                      <a:pt x="15581" y="68313"/>
                      <a:pt x="15464" y="68237"/>
                      <a:pt x="15355" y="68162"/>
                    </a:cubicBezTo>
                    <a:cubicBezTo>
                      <a:pt x="15245" y="68086"/>
                      <a:pt x="15149" y="68011"/>
                      <a:pt x="15053" y="67935"/>
                    </a:cubicBezTo>
                    <a:cubicBezTo>
                      <a:pt x="14964" y="67853"/>
                      <a:pt x="14881" y="67778"/>
                      <a:pt x="14813" y="67695"/>
                    </a:cubicBezTo>
                    <a:cubicBezTo>
                      <a:pt x="14737" y="67627"/>
                      <a:pt x="14676" y="67551"/>
                      <a:pt x="14621" y="67483"/>
                    </a:cubicBezTo>
                    <a:cubicBezTo>
                      <a:pt x="14573" y="67414"/>
                      <a:pt x="14525" y="67359"/>
                      <a:pt x="14497" y="67305"/>
                    </a:cubicBezTo>
                    <a:cubicBezTo>
                      <a:pt x="14429" y="67202"/>
                      <a:pt x="14395" y="67140"/>
                      <a:pt x="14395" y="67140"/>
                    </a:cubicBezTo>
                    <a:close/>
                    <a:moveTo>
                      <a:pt x="11830" y="65158"/>
                    </a:moveTo>
                    <a:cubicBezTo>
                      <a:pt x="11953" y="65213"/>
                      <a:pt x="12084" y="65268"/>
                      <a:pt x="12228" y="65316"/>
                    </a:cubicBezTo>
                    <a:cubicBezTo>
                      <a:pt x="12344" y="65679"/>
                      <a:pt x="12618" y="66317"/>
                      <a:pt x="13181" y="66790"/>
                    </a:cubicBezTo>
                    <a:cubicBezTo>
                      <a:pt x="13798" y="67305"/>
                      <a:pt x="14011" y="68895"/>
                      <a:pt x="15492" y="69780"/>
                    </a:cubicBezTo>
                    <a:cubicBezTo>
                      <a:pt x="14203" y="69293"/>
                      <a:pt x="13585" y="68498"/>
                      <a:pt x="13366" y="67908"/>
                    </a:cubicBezTo>
                    <a:cubicBezTo>
                      <a:pt x="13078" y="67106"/>
                      <a:pt x="13153" y="67421"/>
                      <a:pt x="12790" y="66886"/>
                    </a:cubicBezTo>
                    <a:cubicBezTo>
                      <a:pt x="12481" y="66434"/>
                      <a:pt x="11994" y="65858"/>
                      <a:pt x="11830" y="65158"/>
                    </a:cubicBezTo>
                    <a:close/>
                    <a:moveTo>
                      <a:pt x="18926" y="0"/>
                    </a:moveTo>
                    <a:cubicBezTo>
                      <a:pt x="18807" y="0"/>
                      <a:pt x="18699" y="6"/>
                      <a:pt x="18605" y="18"/>
                    </a:cubicBezTo>
                    <a:cubicBezTo>
                      <a:pt x="17666" y="141"/>
                      <a:pt x="16246" y="333"/>
                      <a:pt x="15588" y="1739"/>
                    </a:cubicBezTo>
                    <a:cubicBezTo>
                      <a:pt x="15156" y="2679"/>
                      <a:pt x="14731" y="4036"/>
                      <a:pt x="14518" y="4743"/>
                    </a:cubicBezTo>
                    <a:cubicBezTo>
                      <a:pt x="14491" y="4811"/>
                      <a:pt x="14456" y="4887"/>
                      <a:pt x="14415" y="4955"/>
                    </a:cubicBezTo>
                    <a:cubicBezTo>
                      <a:pt x="14251" y="4900"/>
                      <a:pt x="14024" y="4839"/>
                      <a:pt x="13791" y="4784"/>
                    </a:cubicBezTo>
                    <a:cubicBezTo>
                      <a:pt x="13521" y="4725"/>
                      <a:pt x="13296" y="4696"/>
                      <a:pt x="13112" y="4696"/>
                    </a:cubicBezTo>
                    <a:cubicBezTo>
                      <a:pt x="12884" y="4696"/>
                      <a:pt x="12718" y="4741"/>
                      <a:pt x="12605" y="4832"/>
                    </a:cubicBezTo>
                    <a:cubicBezTo>
                      <a:pt x="12420" y="4976"/>
                      <a:pt x="12420" y="5147"/>
                      <a:pt x="12433" y="5236"/>
                    </a:cubicBezTo>
                    <a:cubicBezTo>
                      <a:pt x="12488" y="5600"/>
                      <a:pt x="12975" y="5840"/>
                      <a:pt x="13585" y="6148"/>
                    </a:cubicBezTo>
                    <a:lnTo>
                      <a:pt x="13654" y="6183"/>
                    </a:lnTo>
                    <a:cubicBezTo>
                      <a:pt x="13297" y="6855"/>
                      <a:pt x="13263" y="7369"/>
                      <a:pt x="13339" y="8487"/>
                    </a:cubicBezTo>
                    <a:cubicBezTo>
                      <a:pt x="13380" y="9097"/>
                      <a:pt x="13263" y="9330"/>
                      <a:pt x="13105" y="9625"/>
                    </a:cubicBezTo>
                    <a:cubicBezTo>
                      <a:pt x="12948" y="9927"/>
                      <a:pt x="12749" y="10304"/>
                      <a:pt x="12776" y="10976"/>
                    </a:cubicBezTo>
                    <a:cubicBezTo>
                      <a:pt x="12810" y="11648"/>
                      <a:pt x="13050" y="12115"/>
                      <a:pt x="13332" y="12423"/>
                    </a:cubicBezTo>
                    <a:cubicBezTo>
                      <a:pt x="13208" y="12629"/>
                      <a:pt x="13098" y="12848"/>
                      <a:pt x="13009" y="13033"/>
                    </a:cubicBezTo>
                    <a:cubicBezTo>
                      <a:pt x="12605" y="13068"/>
                      <a:pt x="12111" y="13280"/>
                      <a:pt x="11672" y="13466"/>
                    </a:cubicBezTo>
                    <a:cubicBezTo>
                      <a:pt x="11494" y="13548"/>
                      <a:pt x="11302" y="13623"/>
                      <a:pt x="11206" y="13658"/>
                    </a:cubicBezTo>
                    <a:cubicBezTo>
                      <a:pt x="10753" y="13795"/>
                      <a:pt x="10499" y="14131"/>
                      <a:pt x="10410" y="14487"/>
                    </a:cubicBezTo>
                    <a:lnTo>
                      <a:pt x="1591" y="14487"/>
                    </a:lnTo>
                    <a:cubicBezTo>
                      <a:pt x="1489" y="14487"/>
                      <a:pt x="1386" y="14528"/>
                      <a:pt x="1310" y="14604"/>
                    </a:cubicBezTo>
                    <a:cubicBezTo>
                      <a:pt x="1242" y="14686"/>
                      <a:pt x="1201" y="14789"/>
                      <a:pt x="1207" y="14892"/>
                    </a:cubicBezTo>
                    <a:lnTo>
                      <a:pt x="1797" y="25761"/>
                    </a:lnTo>
                    <a:cubicBezTo>
                      <a:pt x="1667" y="26276"/>
                      <a:pt x="1194" y="26797"/>
                      <a:pt x="844" y="27188"/>
                    </a:cubicBezTo>
                    <a:cubicBezTo>
                      <a:pt x="611" y="27441"/>
                      <a:pt x="426" y="27647"/>
                      <a:pt x="316" y="27853"/>
                    </a:cubicBezTo>
                    <a:cubicBezTo>
                      <a:pt x="0" y="28463"/>
                      <a:pt x="336" y="29163"/>
                      <a:pt x="611" y="29725"/>
                    </a:cubicBezTo>
                    <a:cubicBezTo>
                      <a:pt x="659" y="29828"/>
                      <a:pt x="707" y="29931"/>
                      <a:pt x="755" y="30027"/>
                    </a:cubicBezTo>
                    <a:cubicBezTo>
                      <a:pt x="830" y="30212"/>
                      <a:pt x="823" y="30411"/>
                      <a:pt x="803" y="30781"/>
                    </a:cubicBezTo>
                    <a:cubicBezTo>
                      <a:pt x="789" y="31069"/>
                      <a:pt x="775" y="31419"/>
                      <a:pt x="816" y="31837"/>
                    </a:cubicBezTo>
                    <a:cubicBezTo>
                      <a:pt x="899" y="32598"/>
                      <a:pt x="1489" y="33442"/>
                      <a:pt x="2250" y="34038"/>
                    </a:cubicBezTo>
                    <a:lnTo>
                      <a:pt x="2997" y="47767"/>
                    </a:lnTo>
                    <a:cubicBezTo>
                      <a:pt x="3004" y="47863"/>
                      <a:pt x="3038" y="47952"/>
                      <a:pt x="3107" y="48021"/>
                    </a:cubicBezTo>
                    <a:lnTo>
                      <a:pt x="6879" y="51834"/>
                    </a:lnTo>
                    <a:cubicBezTo>
                      <a:pt x="6954" y="51909"/>
                      <a:pt x="7050" y="51950"/>
                      <a:pt x="7153" y="51950"/>
                    </a:cubicBezTo>
                    <a:lnTo>
                      <a:pt x="7187" y="51950"/>
                    </a:lnTo>
                    <a:lnTo>
                      <a:pt x="9663" y="51724"/>
                    </a:lnTo>
                    <a:lnTo>
                      <a:pt x="9663" y="51724"/>
                    </a:lnTo>
                    <a:cubicBezTo>
                      <a:pt x="9649" y="52780"/>
                      <a:pt x="9649" y="53891"/>
                      <a:pt x="9697" y="54879"/>
                    </a:cubicBezTo>
                    <a:cubicBezTo>
                      <a:pt x="9697" y="54899"/>
                      <a:pt x="9697" y="54920"/>
                      <a:pt x="9697" y="54940"/>
                    </a:cubicBezTo>
                    <a:cubicBezTo>
                      <a:pt x="8483" y="55530"/>
                      <a:pt x="7400" y="56175"/>
                      <a:pt x="6680" y="56620"/>
                    </a:cubicBezTo>
                    <a:cubicBezTo>
                      <a:pt x="5500" y="57354"/>
                      <a:pt x="5349" y="58973"/>
                      <a:pt x="5343" y="59041"/>
                    </a:cubicBezTo>
                    <a:cubicBezTo>
                      <a:pt x="5329" y="59151"/>
                      <a:pt x="5370" y="59254"/>
                      <a:pt x="5439" y="59336"/>
                    </a:cubicBezTo>
                    <a:cubicBezTo>
                      <a:pt x="5514" y="59418"/>
                      <a:pt x="5617" y="59459"/>
                      <a:pt x="5727" y="59459"/>
                    </a:cubicBezTo>
                    <a:lnTo>
                      <a:pt x="8723" y="59459"/>
                    </a:lnTo>
                    <a:cubicBezTo>
                      <a:pt x="8812" y="59459"/>
                      <a:pt x="8895" y="59432"/>
                      <a:pt x="8963" y="59377"/>
                    </a:cubicBezTo>
                    <a:cubicBezTo>
                      <a:pt x="8970" y="59370"/>
                      <a:pt x="9347" y="59082"/>
                      <a:pt x="10054" y="58774"/>
                    </a:cubicBezTo>
                    <a:cubicBezTo>
                      <a:pt x="10095" y="59123"/>
                      <a:pt x="10136" y="59466"/>
                      <a:pt x="10177" y="59795"/>
                    </a:cubicBezTo>
                    <a:cubicBezTo>
                      <a:pt x="10335" y="61085"/>
                      <a:pt x="10465" y="62196"/>
                      <a:pt x="10465" y="62806"/>
                    </a:cubicBezTo>
                    <a:cubicBezTo>
                      <a:pt x="10465" y="64006"/>
                      <a:pt x="10938" y="64726"/>
                      <a:pt x="11213" y="65048"/>
                    </a:cubicBezTo>
                    <a:cubicBezTo>
                      <a:pt x="11329" y="65844"/>
                      <a:pt x="11796" y="66495"/>
                      <a:pt x="12138" y="66975"/>
                    </a:cubicBezTo>
                    <a:cubicBezTo>
                      <a:pt x="12200" y="67058"/>
                      <a:pt x="12255" y="67140"/>
                      <a:pt x="12310" y="67215"/>
                    </a:cubicBezTo>
                    <a:cubicBezTo>
                      <a:pt x="12447" y="67421"/>
                      <a:pt x="12536" y="67524"/>
                      <a:pt x="12598" y="67593"/>
                    </a:cubicBezTo>
                    <a:cubicBezTo>
                      <a:pt x="12653" y="67654"/>
                      <a:pt x="12666" y="67668"/>
                      <a:pt x="12824" y="68100"/>
                    </a:cubicBezTo>
                    <a:cubicBezTo>
                      <a:pt x="13009" y="68621"/>
                      <a:pt x="13867" y="70349"/>
                      <a:pt x="16973" y="70726"/>
                    </a:cubicBezTo>
                    <a:cubicBezTo>
                      <a:pt x="17302" y="70768"/>
                      <a:pt x="17618" y="70788"/>
                      <a:pt x="17906" y="70788"/>
                    </a:cubicBezTo>
                    <a:cubicBezTo>
                      <a:pt x="19833" y="70788"/>
                      <a:pt x="20402" y="69876"/>
                      <a:pt x="20573" y="69334"/>
                    </a:cubicBezTo>
                    <a:cubicBezTo>
                      <a:pt x="20704" y="68923"/>
                      <a:pt x="20635" y="68594"/>
                      <a:pt x="20566" y="68402"/>
                    </a:cubicBezTo>
                    <a:cubicBezTo>
                      <a:pt x="20553" y="68169"/>
                      <a:pt x="20512" y="67641"/>
                      <a:pt x="20333" y="66941"/>
                    </a:cubicBezTo>
                    <a:cubicBezTo>
                      <a:pt x="20155" y="66207"/>
                      <a:pt x="19517" y="65179"/>
                      <a:pt x="19188" y="64685"/>
                    </a:cubicBezTo>
                    <a:cubicBezTo>
                      <a:pt x="19291" y="64390"/>
                      <a:pt x="19387" y="63931"/>
                      <a:pt x="19339" y="63272"/>
                    </a:cubicBezTo>
                    <a:cubicBezTo>
                      <a:pt x="19291" y="62648"/>
                      <a:pt x="19305" y="61949"/>
                      <a:pt x="19359" y="61153"/>
                    </a:cubicBezTo>
                    <a:lnTo>
                      <a:pt x="20093" y="63142"/>
                    </a:lnTo>
                    <a:cubicBezTo>
                      <a:pt x="20141" y="63279"/>
                      <a:pt x="20265" y="63375"/>
                      <a:pt x="20409" y="63389"/>
                    </a:cubicBezTo>
                    <a:cubicBezTo>
                      <a:pt x="20964" y="63457"/>
                      <a:pt x="21506" y="63492"/>
                      <a:pt x="22007" y="63492"/>
                    </a:cubicBezTo>
                    <a:cubicBezTo>
                      <a:pt x="22877" y="63492"/>
                      <a:pt x="23357" y="63389"/>
                      <a:pt x="23378" y="63382"/>
                    </a:cubicBezTo>
                    <a:cubicBezTo>
                      <a:pt x="23549" y="63341"/>
                      <a:pt x="23680" y="63190"/>
                      <a:pt x="23680" y="63005"/>
                    </a:cubicBezTo>
                    <a:cubicBezTo>
                      <a:pt x="23680" y="60419"/>
                      <a:pt x="22384" y="58060"/>
                      <a:pt x="21794" y="57121"/>
                    </a:cubicBezTo>
                    <a:cubicBezTo>
                      <a:pt x="22185" y="57011"/>
                      <a:pt x="22589" y="56956"/>
                      <a:pt x="23001" y="56956"/>
                    </a:cubicBezTo>
                    <a:cubicBezTo>
                      <a:pt x="24619" y="56956"/>
                      <a:pt x="26005" y="57786"/>
                      <a:pt x="26450" y="58081"/>
                    </a:cubicBezTo>
                    <a:lnTo>
                      <a:pt x="26450" y="58787"/>
                    </a:lnTo>
                    <a:cubicBezTo>
                      <a:pt x="26450" y="59000"/>
                      <a:pt x="26622" y="59171"/>
                      <a:pt x="26834" y="59171"/>
                    </a:cubicBezTo>
                    <a:lnTo>
                      <a:pt x="29577" y="59171"/>
                    </a:lnTo>
                    <a:cubicBezTo>
                      <a:pt x="29584" y="59213"/>
                      <a:pt x="29591" y="59254"/>
                      <a:pt x="29591" y="59288"/>
                    </a:cubicBezTo>
                    <a:cubicBezTo>
                      <a:pt x="29810" y="60735"/>
                      <a:pt x="30119" y="61565"/>
                      <a:pt x="30297" y="61942"/>
                    </a:cubicBezTo>
                    <a:cubicBezTo>
                      <a:pt x="30195" y="62298"/>
                      <a:pt x="30023" y="63012"/>
                      <a:pt x="30023" y="63697"/>
                    </a:cubicBezTo>
                    <a:cubicBezTo>
                      <a:pt x="30023" y="64733"/>
                      <a:pt x="31573" y="65240"/>
                      <a:pt x="33932" y="65885"/>
                    </a:cubicBezTo>
                    <a:cubicBezTo>
                      <a:pt x="34350" y="66002"/>
                      <a:pt x="34721" y="66098"/>
                      <a:pt x="34961" y="66180"/>
                    </a:cubicBezTo>
                    <a:cubicBezTo>
                      <a:pt x="35269" y="66290"/>
                      <a:pt x="35386" y="66413"/>
                      <a:pt x="35591" y="66612"/>
                    </a:cubicBezTo>
                    <a:cubicBezTo>
                      <a:pt x="35982" y="67010"/>
                      <a:pt x="36476" y="67510"/>
                      <a:pt x="38170" y="67881"/>
                    </a:cubicBezTo>
                    <a:cubicBezTo>
                      <a:pt x="38787" y="68025"/>
                      <a:pt x="39363" y="68093"/>
                      <a:pt x="39864" y="68093"/>
                    </a:cubicBezTo>
                    <a:cubicBezTo>
                      <a:pt x="41407" y="68093"/>
                      <a:pt x="42051" y="67449"/>
                      <a:pt x="42319" y="67181"/>
                    </a:cubicBezTo>
                    <a:cubicBezTo>
                      <a:pt x="42586" y="66914"/>
                      <a:pt x="42641" y="66632"/>
                      <a:pt x="42641" y="66440"/>
                    </a:cubicBezTo>
                    <a:cubicBezTo>
                      <a:pt x="42634" y="66221"/>
                      <a:pt x="42559" y="66036"/>
                      <a:pt x="42477" y="65906"/>
                    </a:cubicBezTo>
                    <a:lnTo>
                      <a:pt x="42477" y="65323"/>
                    </a:lnTo>
                    <a:cubicBezTo>
                      <a:pt x="42477" y="63903"/>
                      <a:pt x="39487" y="62497"/>
                      <a:pt x="39459" y="62484"/>
                    </a:cubicBezTo>
                    <a:cubicBezTo>
                      <a:pt x="39445" y="62477"/>
                      <a:pt x="39439" y="62470"/>
                      <a:pt x="39425" y="62463"/>
                    </a:cubicBezTo>
                    <a:lnTo>
                      <a:pt x="39240" y="62319"/>
                    </a:lnTo>
                    <a:cubicBezTo>
                      <a:pt x="39178" y="62257"/>
                      <a:pt x="39116" y="62182"/>
                      <a:pt x="39048" y="62106"/>
                    </a:cubicBezTo>
                    <a:cubicBezTo>
                      <a:pt x="39137" y="61997"/>
                      <a:pt x="39185" y="61866"/>
                      <a:pt x="39178" y="61722"/>
                    </a:cubicBezTo>
                    <a:cubicBezTo>
                      <a:pt x="39151" y="60440"/>
                      <a:pt x="38513" y="59322"/>
                      <a:pt x="37944" y="58335"/>
                    </a:cubicBezTo>
                    <a:cubicBezTo>
                      <a:pt x="37470" y="57498"/>
                      <a:pt x="37018" y="56716"/>
                      <a:pt x="37141" y="56133"/>
                    </a:cubicBezTo>
                    <a:cubicBezTo>
                      <a:pt x="37361" y="55098"/>
                      <a:pt x="37176" y="53582"/>
                      <a:pt x="36977" y="51978"/>
                    </a:cubicBezTo>
                    <a:cubicBezTo>
                      <a:pt x="36846" y="50956"/>
                      <a:pt x="36716" y="49893"/>
                      <a:pt x="36716" y="49050"/>
                    </a:cubicBezTo>
                    <a:cubicBezTo>
                      <a:pt x="36716" y="46567"/>
                      <a:pt x="36586" y="43625"/>
                      <a:pt x="34988" y="40169"/>
                    </a:cubicBezTo>
                    <a:cubicBezTo>
                      <a:pt x="34679" y="39497"/>
                      <a:pt x="33822" y="38948"/>
                      <a:pt x="32533" y="38365"/>
                    </a:cubicBezTo>
                    <a:lnTo>
                      <a:pt x="34179" y="38365"/>
                    </a:lnTo>
                    <a:cubicBezTo>
                      <a:pt x="34282" y="38365"/>
                      <a:pt x="34378" y="38324"/>
                      <a:pt x="34453" y="38249"/>
                    </a:cubicBezTo>
                    <a:cubicBezTo>
                      <a:pt x="34522" y="38180"/>
                      <a:pt x="34563" y="38077"/>
                      <a:pt x="34563" y="37975"/>
                    </a:cubicBezTo>
                    <a:lnTo>
                      <a:pt x="34515" y="34930"/>
                    </a:lnTo>
                    <a:cubicBezTo>
                      <a:pt x="34515" y="34751"/>
                      <a:pt x="34391" y="34601"/>
                      <a:pt x="34220" y="34559"/>
                    </a:cubicBezTo>
                    <a:lnTo>
                      <a:pt x="30071" y="33565"/>
                    </a:lnTo>
                    <a:cubicBezTo>
                      <a:pt x="30291" y="33099"/>
                      <a:pt x="30441" y="32543"/>
                      <a:pt x="30585" y="31981"/>
                    </a:cubicBezTo>
                    <a:cubicBezTo>
                      <a:pt x="30805" y="31117"/>
                      <a:pt x="30640" y="30376"/>
                      <a:pt x="30476" y="29588"/>
                    </a:cubicBezTo>
                    <a:cubicBezTo>
                      <a:pt x="30421" y="29361"/>
                      <a:pt x="30373" y="29128"/>
                      <a:pt x="30325" y="28875"/>
                    </a:cubicBezTo>
                    <a:cubicBezTo>
                      <a:pt x="30256" y="28484"/>
                      <a:pt x="30249" y="28189"/>
                      <a:pt x="30236" y="27914"/>
                    </a:cubicBezTo>
                    <a:cubicBezTo>
                      <a:pt x="30222" y="27428"/>
                      <a:pt x="30208" y="26920"/>
                      <a:pt x="29879" y="26049"/>
                    </a:cubicBezTo>
                    <a:cubicBezTo>
                      <a:pt x="29632" y="25411"/>
                      <a:pt x="29509" y="25007"/>
                      <a:pt x="29399" y="24643"/>
                    </a:cubicBezTo>
                    <a:cubicBezTo>
                      <a:pt x="29296" y="24301"/>
                      <a:pt x="29200" y="24006"/>
                      <a:pt x="29049" y="23628"/>
                    </a:cubicBezTo>
                    <a:cubicBezTo>
                      <a:pt x="28898" y="23272"/>
                      <a:pt x="28816" y="22799"/>
                      <a:pt x="28761" y="22449"/>
                    </a:cubicBezTo>
                    <a:cubicBezTo>
                      <a:pt x="28686" y="21983"/>
                      <a:pt x="28638" y="21729"/>
                      <a:pt x="28384" y="21557"/>
                    </a:cubicBezTo>
                    <a:cubicBezTo>
                      <a:pt x="28357" y="21537"/>
                      <a:pt x="28322" y="21516"/>
                      <a:pt x="28295" y="21503"/>
                    </a:cubicBezTo>
                    <a:cubicBezTo>
                      <a:pt x="28288" y="21365"/>
                      <a:pt x="28288" y="21201"/>
                      <a:pt x="28295" y="21029"/>
                    </a:cubicBezTo>
                    <a:cubicBezTo>
                      <a:pt x="28302" y="20776"/>
                      <a:pt x="28316" y="20495"/>
                      <a:pt x="28329" y="20193"/>
                    </a:cubicBezTo>
                    <a:cubicBezTo>
                      <a:pt x="28391" y="19089"/>
                      <a:pt x="28418" y="18389"/>
                      <a:pt x="28247" y="17957"/>
                    </a:cubicBezTo>
                    <a:cubicBezTo>
                      <a:pt x="28069" y="17512"/>
                      <a:pt x="27719" y="17251"/>
                      <a:pt x="27458" y="17114"/>
                    </a:cubicBezTo>
                    <a:cubicBezTo>
                      <a:pt x="27335" y="16785"/>
                      <a:pt x="27163" y="16572"/>
                      <a:pt x="27006" y="16428"/>
                    </a:cubicBezTo>
                    <a:cubicBezTo>
                      <a:pt x="27006" y="16421"/>
                      <a:pt x="27006" y="16421"/>
                      <a:pt x="27006" y="16414"/>
                    </a:cubicBezTo>
                    <a:cubicBezTo>
                      <a:pt x="27013" y="16421"/>
                      <a:pt x="27019" y="16421"/>
                      <a:pt x="27019" y="16421"/>
                    </a:cubicBezTo>
                    <a:cubicBezTo>
                      <a:pt x="27019" y="16421"/>
                      <a:pt x="27013" y="16407"/>
                      <a:pt x="27006" y="16394"/>
                    </a:cubicBezTo>
                    <a:cubicBezTo>
                      <a:pt x="27006" y="16332"/>
                      <a:pt x="27006" y="16263"/>
                      <a:pt x="26999" y="16188"/>
                    </a:cubicBezTo>
                    <a:cubicBezTo>
                      <a:pt x="26971" y="15674"/>
                      <a:pt x="26567" y="15372"/>
                      <a:pt x="26258" y="15221"/>
                    </a:cubicBezTo>
                    <a:cubicBezTo>
                      <a:pt x="26059" y="14556"/>
                      <a:pt x="25620" y="13534"/>
                      <a:pt x="24818" y="13520"/>
                    </a:cubicBezTo>
                    <a:lnTo>
                      <a:pt x="24791" y="13520"/>
                    </a:lnTo>
                    <a:cubicBezTo>
                      <a:pt x="24352" y="13520"/>
                      <a:pt x="23988" y="13747"/>
                      <a:pt x="23831" y="14117"/>
                    </a:cubicBezTo>
                    <a:cubicBezTo>
                      <a:pt x="23783" y="14234"/>
                      <a:pt x="23755" y="14357"/>
                      <a:pt x="23748" y="14487"/>
                    </a:cubicBezTo>
                    <a:lnTo>
                      <a:pt x="21869" y="14487"/>
                    </a:lnTo>
                    <a:cubicBezTo>
                      <a:pt x="21869" y="14480"/>
                      <a:pt x="21883" y="14467"/>
                      <a:pt x="21883" y="14460"/>
                    </a:cubicBezTo>
                    <a:cubicBezTo>
                      <a:pt x="22260" y="13836"/>
                      <a:pt x="22747" y="12430"/>
                      <a:pt x="22864" y="11244"/>
                    </a:cubicBezTo>
                    <a:cubicBezTo>
                      <a:pt x="22905" y="10791"/>
                      <a:pt x="23234" y="10009"/>
                      <a:pt x="23357" y="9756"/>
                    </a:cubicBezTo>
                    <a:cubicBezTo>
                      <a:pt x="23371" y="9721"/>
                      <a:pt x="23515" y="9447"/>
                      <a:pt x="23783" y="9029"/>
                    </a:cubicBezTo>
                    <a:cubicBezTo>
                      <a:pt x="23954" y="8761"/>
                      <a:pt x="24016" y="8439"/>
                      <a:pt x="24023" y="8082"/>
                    </a:cubicBezTo>
                    <a:cubicBezTo>
                      <a:pt x="24105" y="8096"/>
                      <a:pt x="24187" y="8117"/>
                      <a:pt x="24263" y="8130"/>
                    </a:cubicBezTo>
                    <a:cubicBezTo>
                      <a:pt x="24884" y="8265"/>
                      <a:pt x="25301" y="8355"/>
                      <a:pt x="25575" y="8355"/>
                    </a:cubicBezTo>
                    <a:cubicBezTo>
                      <a:pt x="25788" y="8355"/>
                      <a:pt x="25915" y="8301"/>
                      <a:pt x="25984" y="8171"/>
                    </a:cubicBezTo>
                    <a:cubicBezTo>
                      <a:pt x="26032" y="8075"/>
                      <a:pt x="26039" y="7959"/>
                      <a:pt x="25984" y="7856"/>
                    </a:cubicBezTo>
                    <a:cubicBezTo>
                      <a:pt x="25888" y="7664"/>
                      <a:pt x="25662" y="7582"/>
                      <a:pt x="25339" y="7506"/>
                    </a:cubicBezTo>
                    <a:cubicBezTo>
                      <a:pt x="25216" y="7479"/>
                      <a:pt x="25086" y="7458"/>
                      <a:pt x="24976" y="7438"/>
                    </a:cubicBezTo>
                    <a:cubicBezTo>
                      <a:pt x="24914" y="7424"/>
                      <a:pt x="24859" y="7417"/>
                      <a:pt x="24804" y="7410"/>
                    </a:cubicBezTo>
                    <a:lnTo>
                      <a:pt x="24798" y="7403"/>
                    </a:lnTo>
                    <a:cubicBezTo>
                      <a:pt x="24523" y="7349"/>
                      <a:pt x="24084" y="6862"/>
                      <a:pt x="23913" y="6430"/>
                    </a:cubicBezTo>
                    <a:cubicBezTo>
                      <a:pt x="23858" y="6306"/>
                      <a:pt x="23879" y="6018"/>
                      <a:pt x="23899" y="5716"/>
                    </a:cubicBezTo>
                    <a:cubicBezTo>
                      <a:pt x="23940" y="5161"/>
                      <a:pt x="23988" y="4400"/>
                      <a:pt x="23714" y="3625"/>
                    </a:cubicBezTo>
                    <a:cubicBezTo>
                      <a:pt x="23536" y="3131"/>
                      <a:pt x="23399" y="2624"/>
                      <a:pt x="23275" y="2185"/>
                    </a:cubicBezTo>
                    <a:cubicBezTo>
                      <a:pt x="23083" y="1444"/>
                      <a:pt x="22967" y="1053"/>
                      <a:pt x="22775" y="854"/>
                    </a:cubicBezTo>
                    <a:cubicBezTo>
                      <a:pt x="22610" y="690"/>
                      <a:pt x="22082" y="512"/>
                      <a:pt x="21190" y="313"/>
                    </a:cubicBezTo>
                    <a:cubicBezTo>
                      <a:pt x="20460" y="152"/>
                      <a:pt x="19545" y="0"/>
                      <a:pt x="18926" y="0"/>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1742;p75">
                <a:extLst>
                  <a:ext uri="{FF2B5EF4-FFF2-40B4-BE49-F238E27FC236}">
                    <a16:creationId xmlns:a16="http://schemas.microsoft.com/office/drawing/2014/main" id="{A1AEEE42-E216-205B-63CD-0D30E4283B09}"/>
                  </a:ext>
                </a:extLst>
              </p:cNvPr>
              <p:cNvSpPr/>
              <p:nvPr/>
            </p:nvSpPr>
            <p:spPr>
              <a:xfrm>
                <a:off x="871075" y="3699600"/>
                <a:ext cx="6200" cy="179350"/>
              </a:xfrm>
              <a:custGeom>
                <a:avLst/>
                <a:gdLst/>
                <a:ahLst/>
                <a:cxnLst/>
                <a:rect l="l" t="t" r="r" b="b"/>
                <a:pathLst>
                  <a:path w="248" h="7174" extrusionOk="0">
                    <a:moveTo>
                      <a:pt x="0" y="1"/>
                    </a:moveTo>
                    <a:cubicBezTo>
                      <a:pt x="0" y="1"/>
                      <a:pt x="0" y="110"/>
                      <a:pt x="0" y="309"/>
                    </a:cubicBezTo>
                    <a:cubicBezTo>
                      <a:pt x="0" y="508"/>
                      <a:pt x="7" y="789"/>
                      <a:pt x="14" y="1125"/>
                    </a:cubicBezTo>
                    <a:cubicBezTo>
                      <a:pt x="21" y="1461"/>
                      <a:pt x="28" y="1852"/>
                      <a:pt x="35" y="2270"/>
                    </a:cubicBezTo>
                    <a:cubicBezTo>
                      <a:pt x="41" y="2689"/>
                      <a:pt x="48" y="3141"/>
                      <a:pt x="48" y="3587"/>
                    </a:cubicBezTo>
                    <a:cubicBezTo>
                      <a:pt x="62" y="4033"/>
                      <a:pt x="62" y="4485"/>
                      <a:pt x="62" y="4904"/>
                    </a:cubicBezTo>
                    <a:cubicBezTo>
                      <a:pt x="69" y="5322"/>
                      <a:pt x="69" y="5720"/>
                      <a:pt x="69" y="6056"/>
                    </a:cubicBezTo>
                    <a:cubicBezTo>
                      <a:pt x="69" y="6392"/>
                      <a:pt x="76" y="6673"/>
                      <a:pt x="76" y="6865"/>
                    </a:cubicBezTo>
                    <a:cubicBezTo>
                      <a:pt x="76" y="7064"/>
                      <a:pt x="76" y="7174"/>
                      <a:pt x="76" y="7174"/>
                    </a:cubicBezTo>
                    <a:cubicBezTo>
                      <a:pt x="76" y="7174"/>
                      <a:pt x="89" y="7064"/>
                      <a:pt x="110" y="6865"/>
                    </a:cubicBezTo>
                    <a:cubicBezTo>
                      <a:pt x="131" y="6673"/>
                      <a:pt x="158" y="6392"/>
                      <a:pt x="179" y="6056"/>
                    </a:cubicBezTo>
                    <a:cubicBezTo>
                      <a:pt x="199" y="5720"/>
                      <a:pt x="220" y="5329"/>
                      <a:pt x="233" y="4904"/>
                    </a:cubicBezTo>
                    <a:cubicBezTo>
                      <a:pt x="240" y="4485"/>
                      <a:pt x="247" y="4033"/>
                      <a:pt x="247" y="3587"/>
                    </a:cubicBezTo>
                    <a:cubicBezTo>
                      <a:pt x="233" y="3134"/>
                      <a:pt x="220" y="2689"/>
                      <a:pt x="199" y="2264"/>
                    </a:cubicBezTo>
                    <a:cubicBezTo>
                      <a:pt x="185" y="1845"/>
                      <a:pt x="151" y="1454"/>
                      <a:pt x="124" y="1118"/>
                    </a:cubicBezTo>
                    <a:cubicBezTo>
                      <a:pt x="96" y="782"/>
                      <a:pt x="62" y="501"/>
                      <a:pt x="35" y="309"/>
                    </a:cubicBezTo>
                    <a:cubicBezTo>
                      <a:pt x="14" y="110"/>
                      <a:pt x="0" y="1"/>
                      <a:pt x="0" y="1"/>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1743;p75">
                <a:extLst>
                  <a:ext uri="{FF2B5EF4-FFF2-40B4-BE49-F238E27FC236}">
                    <a16:creationId xmlns:a16="http://schemas.microsoft.com/office/drawing/2014/main" id="{984456F4-6AD0-534C-4CBE-C80EA1570175}"/>
                  </a:ext>
                </a:extLst>
              </p:cNvPr>
              <p:cNvSpPr/>
              <p:nvPr/>
            </p:nvSpPr>
            <p:spPr>
              <a:xfrm>
                <a:off x="905025" y="3705600"/>
                <a:ext cx="6175" cy="181225"/>
              </a:xfrm>
              <a:custGeom>
                <a:avLst/>
                <a:gdLst/>
                <a:ahLst/>
                <a:cxnLst/>
                <a:rect l="l" t="t" r="r" b="b"/>
                <a:pathLst>
                  <a:path w="247" h="7249" extrusionOk="0">
                    <a:moveTo>
                      <a:pt x="206" y="1"/>
                    </a:moveTo>
                    <a:cubicBezTo>
                      <a:pt x="206" y="1"/>
                      <a:pt x="199" y="110"/>
                      <a:pt x="185" y="309"/>
                    </a:cubicBezTo>
                    <a:cubicBezTo>
                      <a:pt x="172" y="508"/>
                      <a:pt x="144" y="789"/>
                      <a:pt x="130" y="1132"/>
                    </a:cubicBezTo>
                    <a:cubicBezTo>
                      <a:pt x="110" y="1468"/>
                      <a:pt x="82" y="1866"/>
                      <a:pt x="69" y="2291"/>
                    </a:cubicBezTo>
                    <a:cubicBezTo>
                      <a:pt x="55" y="2716"/>
                      <a:pt x="41" y="3169"/>
                      <a:pt x="28" y="3621"/>
                    </a:cubicBezTo>
                    <a:cubicBezTo>
                      <a:pt x="21" y="4074"/>
                      <a:pt x="14" y="4533"/>
                      <a:pt x="7" y="4952"/>
                    </a:cubicBezTo>
                    <a:cubicBezTo>
                      <a:pt x="0" y="5377"/>
                      <a:pt x="14" y="5775"/>
                      <a:pt x="14" y="6118"/>
                    </a:cubicBezTo>
                    <a:cubicBezTo>
                      <a:pt x="14" y="6460"/>
                      <a:pt x="21" y="6742"/>
                      <a:pt x="28" y="6940"/>
                    </a:cubicBezTo>
                    <a:cubicBezTo>
                      <a:pt x="34" y="7139"/>
                      <a:pt x="41" y="7249"/>
                      <a:pt x="41" y="7249"/>
                    </a:cubicBezTo>
                    <a:cubicBezTo>
                      <a:pt x="41" y="7249"/>
                      <a:pt x="48" y="7139"/>
                      <a:pt x="62" y="6940"/>
                    </a:cubicBezTo>
                    <a:cubicBezTo>
                      <a:pt x="76" y="6742"/>
                      <a:pt x="103" y="6460"/>
                      <a:pt x="117" y="6118"/>
                    </a:cubicBezTo>
                    <a:cubicBezTo>
                      <a:pt x="137" y="5781"/>
                      <a:pt x="165" y="5384"/>
                      <a:pt x="178" y="4959"/>
                    </a:cubicBezTo>
                    <a:cubicBezTo>
                      <a:pt x="192" y="4533"/>
                      <a:pt x="206" y="4081"/>
                      <a:pt x="220" y="3628"/>
                    </a:cubicBezTo>
                    <a:cubicBezTo>
                      <a:pt x="226" y="3176"/>
                      <a:pt x="233" y="2723"/>
                      <a:pt x="240" y="2298"/>
                    </a:cubicBezTo>
                    <a:cubicBezTo>
                      <a:pt x="247" y="1873"/>
                      <a:pt x="233" y="1475"/>
                      <a:pt x="233" y="1132"/>
                    </a:cubicBezTo>
                    <a:cubicBezTo>
                      <a:pt x="233" y="796"/>
                      <a:pt x="226" y="508"/>
                      <a:pt x="220" y="309"/>
                    </a:cubicBezTo>
                    <a:cubicBezTo>
                      <a:pt x="213" y="110"/>
                      <a:pt x="206" y="1"/>
                      <a:pt x="206" y="1"/>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1744;p75">
                <a:extLst>
                  <a:ext uri="{FF2B5EF4-FFF2-40B4-BE49-F238E27FC236}">
                    <a16:creationId xmlns:a16="http://schemas.microsoft.com/office/drawing/2014/main" id="{BE0F62A7-40A8-E9B0-CAA5-571775D1A025}"/>
                  </a:ext>
                </a:extLst>
              </p:cNvPr>
              <p:cNvSpPr/>
              <p:nvPr/>
            </p:nvSpPr>
            <p:spPr>
              <a:xfrm>
                <a:off x="706650" y="4051050"/>
                <a:ext cx="20950" cy="33125"/>
              </a:xfrm>
              <a:custGeom>
                <a:avLst/>
                <a:gdLst/>
                <a:ahLst/>
                <a:cxnLst/>
                <a:rect l="l" t="t" r="r" b="b"/>
                <a:pathLst>
                  <a:path w="838" h="1325" extrusionOk="0">
                    <a:moveTo>
                      <a:pt x="1" y="1"/>
                    </a:moveTo>
                    <a:cubicBezTo>
                      <a:pt x="1" y="1"/>
                      <a:pt x="15" y="21"/>
                      <a:pt x="28" y="62"/>
                    </a:cubicBezTo>
                    <a:cubicBezTo>
                      <a:pt x="56" y="103"/>
                      <a:pt x="76" y="158"/>
                      <a:pt x="117" y="220"/>
                    </a:cubicBezTo>
                    <a:cubicBezTo>
                      <a:pt x="152" y="282"/>
                      <a:pt x="193" y="364"/>
                      <a:pt x="241" y="439"/>
                    </a:cubicBezTo>
                    <a:cubicBezTo>
                      <a:pt x="289" y="515"/>
                      <a:pt x="337" y="597"/>
                      <a:pt x="385" y="679"/>
                    </a:cubicBezTo>
                    <a:cubicBezTo>
                      <a:pt x="440" y="762"/>
                      <a:pt x="495" y="837"/>
                      <a:pt x="543" y="920"/>
                    </a:cubicBezTo>
                    <a:cubicBezTo>
                      <a:pt x="591" y="995"/>
                      <a:pt x="645" y="1064"/>
                      <a:pt x="687" y="1125"/>
                    </a:cubicBezTo>
                    <a:cubicBezTo>
                      <a:pt x="721" y="1187"/>
                      <a:pt x="769" y="1235"/>
                      <a:pt x="789" y="1269"/>
                    </a:cubicBezTo>
                    <a:cubicBezTo>
                      <a:pt x="817" y="1304"/>
                      <a:pt x="837" y="1324"/>
                      <a:pt x="837" y="1324"/>
                    </a:cubicBezTo>
                    <a:cubicBezTo>
                      <a:pt x="837" y="1324"/>
                      <a:pt x="831" y="1297"/>
                      <a:pt x="824" y="1256"/>
                    </a:cubicBezTo>
                    <a:cubicBezTo>
                      <a:pt x="817" y="1208"/>
                      <a:pt x="810" y="1146"/>
                      <a:pt x="783" y="1077"/>
                    </a:cubicBezTo>
                    <a:cubicBezTo>
                      <a:pt x="762" y="1002"/>
                      <a:pt x="735" y="920"/>
                      <a:pt x="693" y="837"/>
                    </a:cubicBezTo>
                    <a:cubicBezTo>
                      <a:pt x="652" y="748"/>
                      <a:pt x="604" y="659"/>
                      <a:pt x="556" y="577"/>
                    </a:cubicBezTo>
                    <a:cubicBezTo>
                      <a:pt x="501" y="494"/>
                      <a:pt x="440" y="412"/>
                      <a:pt x="378" y="337"/>
                    </a:cubicBezTo>
                    <a:cubicBezTo>
                      <a:pt x="323" y="261"/>
                      <a:pt x="255" y="206"/>
                      <a:pt x="200" y="151"/>
                    </a:cubicBezTo>
                    <a:cubicBezTo>
                      <a:pt x="152" y="97"/>
                      <a:pt x="97" y="62"/>
                      <a:pt x="63" y="35"/>
                    </a:cubicBezTo>
                    <a:cubicBezTo>
                      <a:pt x="21" y="14"/>
                      <a:pt x="1" y="1"/>
                      <a:pt x="1" y="1"/>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1745;p75">
                <a:extLst>
                  <a:ext uri="{FF2B5EF4-FFF2-40B4-BE49-F238E27FC236}">
                    <a16:creationId xmlns:a16="http://schemas.microsoft.com/office/drawing/2014/main" id="{A2927369-B67C-59B0-697F-010E2CAF5359}"/>
                  </a:ext>
                </a:extLst>
              </p:cNvPr>
              <p:cNvSpPr/>
              <p:nvPr/>
            </p:nvSpPr>
            <p:spPr>
              <a:xfrm>
                <a:off x="715225" y="4040775"/>
                <a:ext cx="46325" cy="33100"/>
              </a:xfrm>
              <a:custGeom>
                <a:avLst/>
                <a:gdLst/>
                <a:ahLst/>
                <a:cxnLst/>
                <a:rect l="l" t="t" r="r" b="b"/>
                <a:pathLst>
                  <a:path w="1853" h="1324" extrusionOk="0">
                    <a:moveTo>
                      <a:pt x="1" y="0"/>
                    </a:moveTo>
                    <a:lnTo>
                      <a:pt x="1" y="0"/>
                    </a:lnTo>
                    <a:cubicBezTo>
                      <a:pt x="1" y="0"/>
                      <a:pt x="21" y="28"/>
                      <a:pt x="69" y="76"/>
                    </a:cubicBezTo>
                    <a:cubicBezTo>
                      <a:pt x="110" y="117"/>
                      <a:pt x="172" y="185"/>
                      <a:pt x="254" y="254"/>
                    </a:cubicBezTo>
                    <a:cubicBezTo>
                      <a:pt x="337" y="322"/>
                      <a:pt x="426" y="405"/>
                      <a:pt x="536" y="487"/>
                    </a:cubicBezTo>
                    <a:cubicBezTo>
                      <a:pt x="639" y="569"/>
                      <a:pt x="755" y="658"/>
                      <a:pt x="872" y="741"/>
                    </a:cubicBezTo>
                    <a:cubicBezTo>
                      <a:pt x="988" y="823"/>
                      <a:pt x="1105" y="898"/>
                      <a:pt x="1215" y="974"/>
                    </a:cubicBezTo>
                    <a:cubicBezTo>
                      <a:pt x="1324" y="1049"/>
                      <a:pt x="1441" y="1104"/>
                      <a:pt x="1530" y="1159"/>
                    </a:cubicBezTo>
                    <a:cubicBezTo>
                      <a:pt x="1626" y="1214"/>
                      <a:pt x="1708" y="1248"/>
                      <a:pt x="1763" y="1282"/>
                    </a:cubicBezTo>
                    <a:cubicBezTo>
                      <a:pt x="1818" y="1303"/>
                      <a:pt x="1852" y="1324"/>
                      <a:pt x="1852" y="1324"/>
                    </a:cubicBezTo>
                    <a:cubicBezTo>
                      <a:pt x="1852" y="1324"/>
                      <a:pt x="1825" y="1296"/>
                      <a:pt x="1784" y="1248"/>
                    </a:cubicBezTo>
                    <a:cubicBezTo>
                      <a:pt x="1736" y="1207"/>
                      <a:pt x="1674" y="1138"/>
                      <a:pt x="1599" y="1070"/>
                    </a:cubicBezTo>
                    <a:cubicBezTo>
                      <a:pt x="1516" y="1001"/>
                      <a:pt x="1420" y="912"/>
                      <a:pt x="1317" y="830"/>
                    </a:cubicBezTo>
                    <a:cubicBezTo>
                      <a:pt x="1208" y="754"/>
                      <a:pt x="1098" y="665"/>
                      <a:pt x="981" y="583"/>
                    </a:cubicBezTo>
                    <a:cubicBezTo>
                      <a:pt x="865" y="501"/>
                      <a:pt x="748" y="425"/>
                      <a:pt x="639" y="350"/>
                    </a:cubicBezTo>
                    <a:cubicBezTo>
                      <a:pt x="522" y="274"/>
                      <a:pt x="412" y="220"/>
                      <a:pt x="323" y="165"/>
                    </a:cubicBezTo>
                    <a:cubicBezTo>
                      <a:pt x="227" y="110"/>
                      <a:pt x="145" y="69"/>
                      <a:pt x="90" y="41"/>
                    </a:cubicBezTo>
                    <a:cubicBezTo>
                      <a:pt x="35" y="14"/>
                      <a:pt x="1" y="0"/>
                      <a:pt x="1" y="0"/>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1746;p75">
                <a:extLst>
                  <a:ext uri="{FF2B5EF4-FFF2-40B4-BE49-F238E27FC236}">
                    <a16:creationId xmlns:a16="http://schemas.microsoft.com/office/drawing/2014/main" id="{5D10DBBC-89D9-CF24-B160-837CEB0E4B16}"/>
                  </a:ext>
                </a:extLst>
              </p:cNvPr>
              <p:cNvSpPr/>
              <p:nvPr/>
            </p:nvSpPr>
            <p:spPr>
              <a:xfrm>
                <a:off x="726725" y="4169350"/>
                <a:ext cx="16475" cy="14250"/>
              </a:xfrm>
              <a:custGeom>
                <a:avLst/>
                <a:gdLst/>
                <a:ahLst/>
                <a:cxnLst/>
                <a:rect l="l" t="t" r="r" b="b"/>
                <a:pathLst>
                  <a:path w="659" h="570" extrusionOk="0">
                    <a:moveTo>
                      <a:pt x="391" y="0"/>
                    </a:moveTo>
                    <a:cubicBezTo>
                      <a:pt x="316" y="0"/>
                      <a:pt x="247" y="21"/>
                      <a:pt x="185" y="62"/>
                    </a:cubicBezTo>
                    <a:cubicBezTo>
                      <a:pt x="124" y="110"/>
                      <a:pt x="76" y="165"/>
                      <a:pt x="48" y="227"/>
                    </a:cubicBezTo>
                    <a:cubicBezTo>
                      <a:pt x="21" y="288"/>
                      <a:pt x="7" y="350"/>
                      <a:pt x="7" y="398"/>
                    </a:cubicBezTo>
                    <a:cubicBezTo>
                      <a:pt x="0" y="508"/>
                      <a:pt x="28" y="570"/>
                      <a:pt x="28" y="570"/>
                    </a:cubicBezTo>
                    <a:cubicBezTo>
                      <a:pt x="28" y="570"/>
                      <a:pt x="28" y="501"/>
                      <a:pt x="55" y="412"/>
                    </a:cubicBezTo>
                    <a:cubicBezTo>
                      <a:pt x="69" y="364"/>
                      <a:pt x="89" y="316"/>
                      <a:pt x="124" y="268"/>
                    </a:cubicBezTo>
                    <a:cubicBezTo>
                      <a:pt x="151" y="220"/>
                      <a:pt x="185" y="172"/>
                      <a:pt x="240" y="144"/>
                    </a:cubicBezTo>
                    <a:cubicBezTo>
                      <a:pt x="281" y="110"/>
                      <a:pt x="336" y="89"/>
                      <a:pt x="391" y="83"/>
                    </a:cubicBezTo>
                    <a:cubicBezTo>
                      <a:pt x="401" y="81"/>
                      <a:pt x="410" y="81"/>
                      <a:pt x="420" y="81"/>
                    </a:cubicBezTo>
                    <a:cubicBezTo>
                      <a:pt x="463" y="81"/>
                      <a:pt x="501" y="93"/>
                      <a:pt x="535" y="110"/>
                    </a:cubicBezTo>
                    <a:cubicBezTo>
                      <a:pt x="617" y="151"/>
                      <a:pt x="659" y="206"/>
                      <a:pt x="659" y="206"/>
                    </a:cubicBezTo>
                    <a:cubicBezTo>
                      <a:pt x="659" y="206"/>
                      <a:pt x="652" y="192"/>
                      <a:pt x="638" y="165"/>
                    </a:cubicBezTo>
                    <a:cubicBezTo>
                      <a:pt x="631" y="137"/>
                      <a:pt x="604" y="96"/>
                      <a:pt x="563" y="62"/>
                    </a:cubicBezTo>
                    <a:cubicBezTo>
                      <a:pt x="521" y="35"/>
                      <a:pt x="460" y="7"/>
                      <a:pt x="391" y="0"/>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1747;p75">
                <a:extLst>
                  <a:ext uri="{FF2B5EF4-FFF2-40B4-BE49-F238E27FC236}">
                    <a16:creationId xmlns:a16="http://schemas.microsoft.com/office/drawing/2014/main" id="{0287214A-AA17-C645-3416-431A06C67C8B}"/>
                  </a:ext>
                </a:extLst>
              </p:cNvPr>
              <p:cNvSpPr/>
              <p:nvPr/>
            </p:nvSpPr>
            <p:spPr>
              <a:xfrm>
                <a:off x="759975" y="4173275"/>
                <a:ext cx="19925" cy="12900"/>
              </a:xfrm>
              <a:custGeom>
                <a:avLst/>
                <a:gdLst/>
                <a:ahLst/>
                <a:cxnLst/>
                <a:rect l="l" t="t" r="r" b="b"/>
                <a:pathLst>
                  <a:path w="797" h="516" extrusionOk="0">
                    <a:moveTo>
                      <a:pt x="538" y="0"/>
                    </a:moveTo>
                    <a:cubicBezTo>
                      <a:pt x="530" y="0"/>
                      <a:pt x="523" y="0"/>
                      <a:pt x="515" y="1"/>
                    </a:cubicBezTo>
                    <a:cubicBezTo>
                      <a:pt x="439" y="1"/>
                      <a:pt x="371" y="15"/>
                      <a:pt x="295" y="28"/>
                    </a:cubicBezTo>
                    <a:cubicBezTo>
                      <a:pt x="220" y="49"/>
                      <a:pt x="145" y="83"/>
                      <a:pt x="90" y="138"/>
                    </a:cubicBezTo>
                    <a:cubicBezTo>
                      <a:pt x="35" y="200"/>
                      <a:pt x="14" y="268"/>
                      <a:pt x="7" y="323"/>
                    </a:cubicBezTo>
                    <a:cubicBezTo>
                      <a:pt x="1" y="385"/>
                      <a:pt x="1" y="433"/>
                      <a:pt x="7" y="461"/>
                    </a:cubicBezTo>
                    <a:cubicBezTo>
                      <a:pt x="7" y="495"/>
                      <a:pt x="14" y="515"/>
                      <a:pt x="14" y="515"/>
                    </a:cubicBezTo>
                    <a:cubicBezTo>
                      <a:pt x="14" y="515"/>
                      <a:pt x="14" y="495"/>
                      <a:pt x="21" y="467"/>
                    </a:cubicBezTo>
                    <a:cubicBezTo>
                      <a:pt x="28" y="433"/>
                      <a:pt x="42" y="385"/>
                      <a:pt x="55" y="337"/>
                    </a:cubicBezTo>
                    <a:cubicBezTo>
                      <a:pt x="76" y="289"/>
                      <a:pt x="103" y="234"/>
                      <a:pt x="145" y="200"/>
                    </a:cubicBezTo>
                    <a:cubicBezTo>
                      <a:pt x="193" y="166"/>
                      <a:pt x="254" y="138"/>
                      <a:pt x="323" y="124"/>
                    </a:cubicBezTo>
                    <a:cubicBezTo>
                      <a:pt x="385" y="104"/>
                      <a:pt x="460" y="90"/>
                      <a:pt x="522" y="83"/>
                    </a:cubicBezTo>
                    <a:cubicBezTo>
                      <a:pt x="538" y="80"/>
                      <a:pt x="554" y="78"/>
                      <a:pt x="570" y="78"/>
                    </a:cubicBezTo>
                    <a:cubicBezTo>
                      <a:pt x="611" y="78"/>
                      <a:pt x="648" y="91"/>
                      <a:pt x="673" y="111"/>
                    </a:cubicBezTo>
                    <a:cubicBezTo>
                      <a:pt x="755" y="172"/>
                      <a:pt x="796" y="241"/>
                      <a:pt x="796" y="241"/>
                    </a:cubicBezTo>
                    <a:cubicBezTo>
                      <a:pt x="796" y="241"/>
                      <a:pt x="789" y="166"/>
                      <a:pt x="714" y="70"/>
                    </a:cubicBezTo>
                    <a:cubicBezTo>
                      <a:pt x="677" y="27"/>
                      <a:pt x="607" y="0"/>
                      <a:pt x="538" y="0"/>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1748;p75">
                <a:extLst>
                  <a:ext uri="{FF2B5EF4-FFF2-40B4-BE49-F238E27FC236}">
                    <a16:creationId xmlns:a16="http://schemas.microsoft.com/office/drawing/2014/main" id="{CC600B4E-EDDE-2E62-B759-5037C085D4AE}"/>
                  </a:ext>
                </a:extLst>
              </p:cNvPr>
              <p:cNvSpPr/>
              <p:nvPr/>
            </p:nvSpPr>
            <p:spPr>
              <a:xfrm>
                <a:off x="793925" y="4164375"/>
                <a:ext cx="18550" cy="12375"/>
              </a:xfrm>
              <a:custGeom>
                <a:avLst/>
                <a:gdLst/>
                <a:ahLst/>
                <a:cxnLst/>
                <a:rect l="l" t="t" r="r" b="b"/>
                <a:pathLst>
                  <a:path w="742" h="495" extrusionOk="0">
                    <a:moveTo>
                      <a:pt x="446" y="0"/>
                    </a:moveTo>
                    <a:cubicBezTo>
                      <a:pt x="378" y="0"/>
                      <a:pt x="309" y="7"/>
                      <a:pt x="240" y="35"/>
                    </a:cubicBezTo>
                    <a:cubicBezTo>
                      <a:pt x="179" y="69"/>
                      <a:pt x="124" y="117"/>
                      <a:pt x="83" y="172"/>
                    </a:cubicBezTo>
                    <a:cubicBezTo>
                      <a:pt x="48" y="227"/>
                      <a:pt x="21" y="282"/>
                      <a:pt x="14" y="330"/>
                    </a:cubicBezTo>
                    <a:cubicBezTo>
                      <a:pt x="0" y="378"/>
                      <a:pt x="0" y="426"/>
                      <a:pt x="7" y="453"/>
                    </a:cubicBezTo>
                    <a:cubicBezTo>
                      <a:pt x="7" y="480"/>
                      <a:pt x="14" y="494"/>
                      <a:pt x="14" y="494"/>
                    </a:cubicBezTo>
                    <a:cubicBezTo>
                      <a:pt x="14" y="494"/>
                      <a:pt x="21" y="426"/>
                      <a:pt x="62" y="350"/>
                    </a:cubicBezTo>
                    <a:cubicBezTo>
                      <a:pt x="83" y="309"/>
                      <a:pt x="110" y="261"/>
                      <a:pt x="151" y="220"/>
                    </a:cubicBezTo>
                    <a:cubicBezTo>
                      <a:pt x="186" y="179"/>
                      <a:pt x="234" y="144"/>
                      <a:pt x="282" y="124"/>
                    </a:cubicBezTo>
                    <a:cubicBezTo>
                      <a:pt x="336" y="96"/>
                      <a:pt x="391" y="83"/>
                      <a:pt x="446" y="83"/>
                    </a:cubicBezTo>
                    <a:cubicBezTo>
                      <a:pt x="461" y="81"/>
                      <a:pt x="475" y="80"/>
                      <a:pt x="489" y="80"/>
                    </a:cubicBezTo>
                    <a:cubicBezTo>
                      <a:pt x="527" y="80"/>
                      <a:pt x="562" y="86"/>
                      <a:pt x="597" y="96"/>
                    </a:cubicBezTo>
                    <a:cubicBezTo>
                      <a:pt x="686" y="117"/>
                      <a:pt x="741" y="151"/>
                      <a:pt x="741" y="151"/>
                    </a:cubicBezTo>
                    <a:cubicBezTo>
                      <a:pt x="741" y="151"/>
                      <a:pt x="734" y="138"/>
                      <a:pt x="714" y="117"/>
                    </a:cubicBezTo>
                    <a:cubicBezTo>
                      <a:pt x="693" y="96"/>
                      <a:pt x="659" y="69"/>
                      <a:pt x="618" y="42"/>
                    </a:cubicBezTo>
                    <a:cubicBezTo>
                      <a:pt x="570" y="21"/>
                      <a:pt x="508" y="7"/>
                      <a:pt x="446" y="0"/>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1749;p75">
                <a:extLst>
                  <a:ext uri="{FF2B5EF4-FFF2-40B4-BE49-F238E27FC236}">
                    <a16:creationId xmlns:a16="http://schemas.microsoft.com/office/drawing/2014/main" id="{D74634F2-C6EF-16AA-7786-AEECE61B1660}"/>
                  </a:ext>
                </a:extLst>
              </p:cNvPr>
              <p:cNvSpPr/>
              <p:nvPr/>
            </p:nvSpPr>
            <p:spPr>
              <a:xfrm>
                <a:off x="825125" y="4141500"/>
                <a:ext cx="19575" cy="11400"/>
              </a:xfrm>
              <a:custGeom>
                <a:avLst/>
                <a:gdLst/>
                <a:ahLst/>
                <a:cxnLst/>
                <a:rect l="l" t="t" r="r" b="b"/>
                <a:pathLst>
                  <a:path w="783" h="456" extrusionOk="0">
                    <a:moveTo>
                      <a:pt x="462" y="1"/>
                    </a:moveTo>
                    <a:cubicBezTo>
                      <a:pt x="409" y="1"/>
                      <a:pt x="354" y="9"/>
                      <a:pt x="302" y="24"/>
                    </a:cubicBezTo>
                    <a:cubicBezTo>
                      <a:pt x="234" y="45"/>
                      <a:pt x="172" y="86"/>
                      <a:pt x="124" y="134"/>
                    </a:cubicBezTo>
                    <a:cubicBezTo>
                      <a:pt x="76" y="182"/>
                      <a:pt x="42" y="237"/>
                      <a:pt x="21" y="285"/>
                    </a:cubicBezTo>
                    <a:cubicBezTo>
                      <a:pt x="7" y="333"/>
                      <a:pt x="0" y="381"/>
                      <a:pt x="0" y="408"/>
                    </a:cubicBezTo>
                    <a:cubicBezTo>
                      <a:pt x="0" y="442"/>
                      <a:pt x="0" y="456"/>
                      <a:pt x="0" y="456"/>
                    </a:cubicBezTo>
                    <a:cubicBezTo>
                      <a:pt x="0" y="456"/>
                      <a:pt x="14" y="387"/>
                      <a:pt x="69" y="312"/>
                    </a:cubicBezTo>
                    <a:cubicBezTo>
                      <a:pt x="96" y="271"/>
                      <a:pt x="131" y="230"/>
                      <a:pt x="179" y="195"/>
                    </a:cubicBezTo>
                    <a:cubicBezTo>
                      <a:pt x="220" y="161"/>
                      <a:pt x="275" y="127"/>
                      <a:pt x="330" y="113"/>
                    </a:cubicBezTo>
                    <a:cubicBezTo>
                      <a:pt x="371" y="98"/>
                      <a:pt x="416" y="90"/>
                      <a:pt x="459" y="90"/>
                    </a:cubicBezTo>
                    <a:cubicBezTo>
                      <a:pt x="473" y="90"/>
                      <a:pt x="487" y="91"/>
                      <a:pt x="501" y="93"/>
                    </a:cubicBezTo>
                    <a:cubicBezTo>
                      <a:pt x="563" y="93"/>
                      <a:pt x="611" y="106"/>
                      <a:pt x="659" y="127"/>
                    </a:cubicBezTo>
                    <a:cubicBezTo>
                      <a:pt x="741" y="161"/>
                      <a:pt x="782" y="216"/>
                      <a:pt x="782" y="216"/>
                    </a:cubicBezTo>
                    <a:cubicBezTo>
                      <a:pt x="782" y="216"/>
                      <a:pt x="782" y="202"/>
                      <a:pt x="769" y="175"/>
                    </a:cubicBezTo>
                    <a:cubicBezTo>
                      <a:pt x="755" y="147"/>
                      <a:pt x="727" y="106"/>
                      <a:pt x="686" y="79"/>
                    </a:cubicBezTo>
                    <a:cubicBezTo>
                      <a:pt x="638" y="45"/>
                      <a:pt x="583" y="17"/>
                      <a:pt x="515" y="3"/>
                    </a:cubicBezTo>
                    <a:cubicBezTo>
                      <a:pt x="498" y="2"/>
                      <a:pt x="480" y="1"/>
                      <a:pt x="462" y="1"/>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1750;p75">
                <a:extLst>
                  <a:ext uri="{FF2B5EF4-FFF2-40B4-BE49-F238E27FC236}">
                    <a16:creationId xmlns:a16="http://schemas.microsoft.com/office/drawing/2014/main" id="{A3B23A10-D92E-F467-0F8D-BA325D6EF5CA}"/>
                  </a:ext>
                </a:extLst>
              </p:cNvPr>
              <p:cNvSpPr/>
              <p:nvPr/>
            </p:nvSpPr>
            <p:spPr>
              <a:xfrm>
                <a:off x="810725" y="4104025"/>
                <a:ext cx="16150" cy="7050"/>
              </a:xfrm>
              <a:custGeom>
                <a:avLst/>
                <a:gdLst/>
                <a:ahLst/>
                <a:cxnLst/>
                <a:rect l="l" t="t" r="r" b="b"/>
                <a:pathLst>
                  <a:path w="646" h="282" extrusionOk="0">
                    <a:moveTo>
                      <a:pt x="412" y="1"/>
                    </a:moveTo>
                    <a:cubicBezTo>
                      <a:pt x="371" y="7"/>
                      <a:pt x="323" y="14"/>
                      <a:pt x="275" y="35"/>
                    </a:cubicBezTo>
                    <a:cubicBezTo>
                      <a:pt x="234" y="49"/>
                      <a:pt x="192" y="76"/>
                      <a:pt x="151" y="97"/>
                    </a:cubicBezTo>
                    <a:cubicBezTo>
                      <a:pt x="117" y="124"/>
                      <a:pt x="90" y="151"/>
                      <a:pt x="62" y="179"/>
                    </a:cubicBezTo>
                    <a:cubicBezTo>
                      <a:pt x="21" y="234"/>
                      <a:pt x="0" y="282"/>
                      <a:pt x="0" y="282"/>
                    </a:cubicBezTo>
                    <a:cubicBezTo>
                      <a:pt x="0" y="282"/>
                      <a:pt x="42" y="254"/>
                      <a:pt x="96" y="220"/>
                    </a:cubicBezTo>
                    <a:cubicBezTo>
                      <a:pt x="124" y="206"/>
                      <a:pt x="158" y="186"/>
                      <a:pt x="199" y="172"/>
                    </a:cubicBezTo>
                    <a:cubicBezTo>
                      <a:pt x="234" y="151"/>
                      <a:pt x="268" y="138"/>
                      <a:pt x="309" y="124"/>
                    </a:cubicBezTo>
                    <a:cubicBezTo>
                      <a:pt x="350" y="103"/>
                      <a:pt x="391" y="90"/>
                      <a:pt x="426" y="83"/>
                    </a:cubicBezTo>
                    <a:cubicBezTo>
                      <a:pt x="467" y="69"/>
                      <a:pt x="501" y="62"/>
                      <a:pt x="535" y="55"/>
                    </a:cubicBezTo>
                    <a:cubicBezTo>
                      <a:pt x="597" y="42"/>
                      <a:pt x="645" y="35"/>
                      <a:pt x="645" y="35"/>
                    </a:cubicBezTo>
                    <a:cubicBezTo>
                      <a:pt x="645" y="35"/>
                      <a:pt x="604" y="14"/>
                      <a:pt x="535" y="1"/>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1751;p75">
                <a:extLst>
                  <a:ext uri="{FF2B5EF4-FFF2-40B4-BE49-F238E27FC236}">
                    <a16:creationId xmlns:a16="http://schemas.microsoft.com/office/drawing/2014/main" id="{1851F8F2-3830-458B-61E9-B56570A31933}"/>
                  </a:ext>
                </a:extLst>
              </p:cNvPr>
              <p:cNvSpPr/>
              <p:nvPr/>
            </p:nvSpPr>
            <p:spPr>
              <a:xfrm>
                <a:off x="779000" y="4124775"/>
                <a:ext cx="17350" cy="5850"/>
              </a:xfrm>
              <a:custGeom>
                <a:avLst/>
                <a:gdLst/>
                <a:ahLst/>
                <a:cxnLst/>
                <a:rect l="l" t="t" r="r" b="b"/>
                <a:pathLst>
                  <a:path w="694" h="234" extrusionOk="0">
                    <a:moveTo>
                      <a:pt x="453" y="0"/>
                    </a:moveTo>
                    <a:cubicBezTo>
                      <a:pt x="412" y="0"/>
                      <a:pt x="364" y="14"/>
                      <a:pt x="316" y="21"/>
                    </a:cubicBezTo>
                    <a:cubicBezTo>
                      <a:pt x="268" y="35"/>
                      <a:pt x="227" y="55"/>
                      <a:pt x="186" y="76"/>
                    </a:cubicBezTo>
                    <a:cubicBezTo>
                      <a:pt x="145" y="103"/>
                      <a:pt x="111" y="124"/>
                      <a:pt x="83" y="144"/>
                    </a:cubicBezTo>
                    <a:cubicBezTo>
                      <a:pt x="28" y="192"/>
                      <a:pt x="1" y="234"/>
                      <a:pt x="1" y="234"/>
                    </a:cubicBezTo>
                    <a:cubicBezTo>
                      <a:pt x="1" y="234"/>
                      <a:pt x="49" y="220"/>
                      <a:pt x="111" y="192"/>
                    </a:cubicBezTo>
                    <a:cubicBezTo>
                      <a:pt x="145" y="179"/>
                      <a:pt x="179" y="165"/>
                      <a:pt x="220" y="151"/>
                    </a:cubicBezTo>
                    <a:cubicBezTo>
                      <a:pt x="255" y="138"/>
                      <a:pt x="296" y="124"/>
                      <a:pt x="344" y="117"/>
                    </a:cubicBezTo>
                    <a:cubicBezTo>
                      <a:pt x="385" y="103"/>
                      <a:pt x="426" y="89"/>
                      <a:pt x="467" y="83"/>
                    </a:cubicBezTo>
                    <a:cubicBezTo>
                      <a:pt x="508" y="76"/>
                      <a:pt x="543" y="62"/>
                      <a:pt x="577" y="62"/>
                    </a:cubicBezTo>
                    <a:cubicBezTo>
                      <a:pt x="645" y="48"/>
                      <a:pt x="693" y="41"/>
                      <a:pt x="693" y="41"/>
                    </a:cubicBezTo>
                    <a:cubicBezTo>
                      <a:pt x="693" y="41"/>
                      <a:pt x="652" y="21"/>
                      <a:pt x="577" y="7"/>
                    </a:cubicBezTo>
                    <a:cubicBezTo>
                      <a:pt x="543" y="0"/>
                      <a:pt x="501" y="0"/>
                      <a:pt x="453" y="0"/>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1752;p75">
                <a:extLst>
                  <a:ext uri="{FF2B5EF4-FFF2-40B4-BE49-F238E27FC236}">
                    <a16:creationId xmlns:a16="http://schemas.microsoft.com/office/drawing/2014/main" id="{97260F37-B4B9-38F1-905B-054486E6FF41}"/>
                  </a:ext>
                </a:extLst>
              </p:cNvPr>
              <p:cNvSpPr/>
              <p:nvPr/>
            </p:nvSpPr>
            <p:spPr>
              <a:xfrm>
                <a:off x="743700" y="4131800"/>
                <a:ext cx="18875" cy="7050"/>
              </a:xfrm>
              <a:custGeom>
                <a:avLst/>
                <a:gdLst/>
                <a:ahLst/>
                <a:cxnLst/>
                <a:rect l="l" t="t" r="r" b="b"/>
                <a:pathLst>
                  <a:path w="755" h="282" extrusionOk="0">
                    <a:moveTo>
                      <a:pt x="624" y="1"/>
                    </a:moveTo>
                    <a:cubicBezTo>
                      <a:pt x="583" y="1"/>
                      <a:pt x="535" y="1"/>
                      <a:pt x="487" y="7"/>
                    </a:cubicBezTo>
                    <a:cubicBezTo>
                      <a:pt x="439" y="14"/>
                      <a:pt x="391" y="21"/>
                      <a:pt x="336" y="42"/>
                    </a:cubicBezTo>
                    <a:cubicBezTo>
                      <a:pt x="288" y="55"/>
                      <a:pt x="240" y="83"/>
                      <a:pt x="199" y="103"/>
                    </a:cubicBezTo>
                    <a:cubicBezTo>
                      <a:pt x="158" y="131"/>
                      <a:pt x="117" y="158"/>
                      <a:pt x="89" y="186"/>
                    </a:cubicBezTo>
                    <a:cubicBezTo>
                      <a:pt x="28" y="241"/>
                      <a:pt x="0" y="282"/>
                      <a:pt x="0" y="282"/>
                    </a:cubicBezTo>
                    <a:cubicBezTo>
                      <a:pt x="0" y="282"/>
                      <a:pt x="48" y="261"/>
                      <a:pt x="117" y="227"/>
                    </a:cubicBezTo>
                    <a:cubicBezTo>
                      <a:pt x="151" y="213"/>
                      <a:pt x="192" y="193"/>
                      <a:pt x="233" y="179"/>
                    </a:cubicBezTo>
                    <a:cubicBezTo>
                      <a:pt x="274" y="158"/>
                      <a:pt x="322" y="145"/>
                      <a:pt x="370" y="131"/>
                    </a:cubicBezTo>
                    <a:cubicBezTo>
                      <a:pt x="412" y="110"/>
                      <a:pt x="460" y="97"/>
                      <a:pt x="501" y="90"/>
                    </a:cubicBezTo>
                    <a:cubicBezTo>
                      <a:pt x="549" y="76"/>
                      <a:pt x="590" y="62"/>
                      <a:pt x="624" y="55"/>
                    </a:cubicBezTo>
                    <a:cubicBezTo>
                      <a:pt x="700" y="42"/>
                      <a:pt x="754" y="28"/>
                      <a:pt x="754" y="28"/>
                    </a:cubicBezTo>
                    <a:cubicBezTo>
                      <a:pt x="754" y="28"/>
                      <a:pt x="700" y="7"/>
                      <a:pt x="624" y="1"/>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1753;p75">
                <a:extLst>
                  <a:ext uri="{FF2B5EF4-FFF2-40B4-BE49-F238E27FC236}">
                    <a16:creationId xmlns:a16="http://schemas.microsoft.com/office/drawing/2014/main" id="{95B718A0-C4BE-2C2B-8CF3-304645BD8FF3}"/>
                  </a:ext>
                </a:extLst>
              </p:cNvPr>
              <p:cNvSpPr/>
              <p:nvPr/>
            </p:nvSpPr>
            <p:spPr>
              <a:xfrm>
                <a:off x="711975" y="4137800"/>
                <a:ext cx="17000" cy="5000"/>
              </a:xfrm>
              <a:custGeom>
                <a:avLst/>
                <a:gdLst/>
                <a:ahLst/>
                <a:cxnLst/>
                <a:rect l="l" t="t" r="r" b="b"/>
                <a:pathLst>
                  <a:path w="680" h="200" extrusionOk="0">
                    <a:moveTo>
                      <a:pt x="453" y="1"/>
                    </a:moveTo>
                    <a:cubicBezTo>
                      <a:pt x="412" y="1"/>
                      <a:pt x="364" y="1"/>
                      <a:pt x="316" y="7"/>
                    </a:cubicBezTo>
                    <a:cubicBezTo>
                      <a:pt x="275" y="21"/>
                      <a:pt x="227" y="35"/>
                      <a:pt x="186" y="55"/>
                    </a:cubicBezTo>
                    <a:cubicBezTo>
                      <a:pt x="144" y="76"/>
                      <a:pt x="110" y="97"/>
                      <a:pt x="83" y="117"/>
                    </a:cubicBezTo>
                    <a:cubicBezTo>
                      <a:pt x="28" y="165"/>
                      <a:pt x="0" y="199"/>
                      <a:pt x="0" y="199"/>
                    </a:cubicBezTo>
                    <a:cubicBezTo>
                      <a:pt x="0" y="199"/>
                      <a:pt x="48" y="186"/>
                      <a:pt x="110" y="165"/>
                    </a:cubicBezTo>
                    <a:cubicBezTo>
                      <a:pt x="138" y="151"/>
                      <a:pt x="179" y="145"/>
                      <a:pt x="213" y="131"/>
                    </a:cubicBezTo>
                    <a:cubicBezTo>
                      <a:pt x="254" y="117"/>
                      <a:pt x="295" y="110"/>
                      <a:pt x="336" y="103"/>
                    </a:cubicBezTo>
                    <a:cubicBezTo>
                      <a:pt x="378" y="97"/>
                      <a:pt x="419" y="90"/>
                      <a:pt x="460" y="83"/>
                    </a:cubicBezTo>
                    <a:cubicBezTo>
                      <a:pt x="501" y="76"/>
                      <a:pt x="535" y="76"/>
                      <a:pt x="570" y="76"/>
                    </a:cubicBezTo>
                    <a:cubicBezTo>
                      <a:pt x="638" y="69"/>
                      <a:pt x="679" y="62"/>
                      <a:pt x="679" y="62"/>
                    </a:cubicBezTo>
                    <a:cubicBezTo>
                      <a:pt x="679" y="62"/>
                      <a:pt x="645" y="42"/>
                      <a:pt x="576" y="21"/>
                    </a:cubicBezTo>
                    <a:cubicBezTo>
                      <a:pt x="542" y="7"/>
                      <a:pt x="501" y="7"/>
                      <a:pt x="453" y="1"/>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1754;p75">
                <a:extLst>
                  <a:ext uri="{FF2B5EF4-FFF2-40B4-BE49-F238E27FC236}">
                    <a16:creationId xmlns:a16="http://schemas.microsoft.com/office/drawing/2014/main" id="{1173CF21-F535-17DE-A71A-C7BFCA97B482}"/>
                  </a:ext>
                </a:extLst>
              </p:cNvPr>
              <p:cNvSpPr/>
              <p:nvPr/>
            </p:nvSpPr>
            <p:spPr>
              <a:xfrm>
                <a:off x="883075" y="3452750"/>
                <a:ext cx="74250" cy="16125"/>
              </a:xfrm>
              <a:custGeom>
                <a:avLst/>
                <a:gdLst/>
                <a:ahLst/>
                <a:cxnLst/>
                <a:rect l="l" t="t" r="r" b="b"/>
                <a:pathLst>
                  <a:path w="2970" h="645" extrusionOk="0">
                    <a:moveTo>
                      <a:pt x="1125" y="1"/>
                    </a:moveTo>
                    <a:cubicBezTo>
                      <a:pt x="1063" y="1"/>
                      <a:pt x="1002" y="2"/>
                      <a:pt x="940" y="6"/>
                    </a:cubicBezTo>
                    <a:cubicBezTo>
                      <a:pt x="748" y="27"/>
                      <a:pt x="563" y="82"/>
                      <a:pt x="419" y="157"/>
                    </a:cubicBezTo>
                    <a:cubicBezTo>
                      <a:pt x="282" y="240"/>
                      <a:pt x="192" y="336"/>
                      <a:pt x="138" y="411"/>
                    </a:cubicBezTo>
                    <a:lnTo>
                      <a:pt x="117" y="438"/>
                    </a:lnTo>
                    <a:lnTo>
                      <a:pt x="117" y="445"/>
                    </a:lnTo>
                    <a:lnTo>
                      <a:pt x="0" y="562"/>
                    </a:lnTo>
                    <a:lnTo>
                      <a:pt x="158" y="480"/>
                    </a:lnTo>
                    <a:lnTo>
                      <a:pt x="186" y="466"/>
                    </a:lnTo>
                    <a:cubicBezTo>
                      <a:pt x="261" y="418"/>
                      <a:pt x="364" y="377"/>
                      <a:pt x="501" y="356"/>
                    </a:cubicBezTo>
                    <a:cubicBezTo>
                      <a:pt x="576" y="340"/>
                      <a:pt x="663" y="330"/>
                      <a:pt x="757" y="330"/>
                    </a:cubicBezTo>
                    <a:cubicBezTo>
                      <a:pt x="818" y="330"/>
                      <a:pt x="882" y="334"/>
                      <a:pt x="947" y="342"/>
                    </a:cubicBezTo>
                    <a:cubicBezTo>
                      <a:pt x="1111" y="342"/>
                      <a:pt x="1303" y="370"/>
                      <a:pt x="1488" y="397"/>
                    </a:cubicBezTo>
                    <a:cubicBezTo>
                      <a:pt x="1680" y="411"/>
                      <a:pt x="1866" y="425"/>
                      <a:pt x="2037" y="452"/>
                    </a:cubicBezTo>
                    <a:cubicBezTo>
                      <a:pt x="2215" y="466"/>
                      <a:pt x="2373" y="486"/>
                      <a:pt x="2510" y="521"/>
                    </a:cubicBezTo>
                    <a:cubicBezTo>
                      <a:pt x="2647" y="541"/>
                      <a:pt x="2764" y="576"/>
                      <a:pt x="2839" y="603"/>
                    </a:cubicBezTo>
                    <a:cubicBezTo>
                      <a:pt x="2922" y="630"/>
                      <a:pt x="2970" y="644"/>
                      <a:pt x="2970" y="644"/>
                    </a:cubicBezTo>
                    <a:cubicBezTo>
                      <a:pt x="2970" y="644"/>
                      <a:pt x="2942" y="610"/>
                      <a:pt x="2881" y="541"/>
                    </a:cubicBezTo>
                    <a:cubicBezTo>
                      <a:pt x="2819" y="480"/>
                      <a:pt x="2716" y="404"/>
                      <a:pt x="2586" y="322"/>
                    </a:cubicBezTo>
                    <a:cubicBezTo>
                      <a:pt x="2449" y="246"/>
                      <a:pt x="2284" y="178"/>
                      <a:pt x="2106" y="123"/>
                    </a:cubicBezTo>
                    <a:cubicBezTo>
                      <a:pt x="1920" y="75"/>
                      <a:pt x="1722" y="48"/>
                      <a:pt x="1530" y="13"/>
                    </a:cubicBezTo>
                    <a:cubicBezTo>
                      <a:pt x="1397" y="9"/>
                      <a:pt x="1261" y="1"/>
                      <a:pt x="1125" y="1"/>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1755;p75">
                <a:extLst>
                  <a:ext uri="{FF2B5EF4-FFF2-40B4-BE49-F238E27FC236}">
                    <a16:creationId xmlns:a16="http://schemas.microsoft.com/office/drawing/2014/main" id="{511422AE-46EF-6FE1-EDCC-DAEB3AA92C4B}"/>
                  </a:ext>
                </a:extLst>
              </p:cNvPr>
              <p:cNvSpPr/>
              <p:nvPr/>
            </p:nvSpPr>
            <p:spPr>
              <a:xfrm>
                <a:off x="926800" y="3481875"/>
                <a:ext cx="51275" cy="68250"/>
              </a:xfrm>
              <a:custGeom>
                <a:avLst/>
                <a:gdLst/>
                <a:ahLst/>
                <a:cxnLst/>
                <a:rect l="l" t="t" r="r" b="b"/>
                <a:pathLst>
                  <a:path w="2051" h="2730" extrusionOk="0">
                    <a:moveTo>
                      <a:pt x="1708" y="0"/>
                    </a:moveTo>
                    <a:cubicBezTo>
                      <a:pt x="1708" y="0"/>
                      <a:pt x="1680" y="69"/>
                      <a:pt x="1639" y="186"/>
                    </a:cubicBezTo>
                    <a:cubicBezTo>
                      <a:pt x="1598" y="309"/>
                      <a:pt x="1557" y="480"/>
                      <a:pt x="1516" y="700"/>
                    </a:cubicBezTo>
                    <a:cubicBezTo>
                      <a:pt x="1495" y="912"/>
                      <a:pt x="1481" y="1166"/>
                      <a:pt x="1495" y="1440"/>
                    </a:cubicBezTo>
                    <a:cubicBezTo>
                      <a:pt x="1516" y="1708"/>
                      <a:pt x="1584" y="2017"/>
                      <a:pt x="1660" y="2277"/>
                    </a:cubicBezTo>
                    <a:cubicBezTo>
                      <a:pt x="1666" y="2305"/>
                      <a:pt x="1673" y="2339"/>
                      <a:pt x="1673" y="2346"/>
                    </a:cubicBezTo>
                    <a:cubicBezTo>
                      <a:pt x="1673" y="2346"/>
                      <a:pt x="1673" y="2346"/>
                      <a:pt x="1673" y="2353"/>
                    </a:cubicBezTo>
                    <a:cubicBezTo>
                      <a:pt x="1673" y="2353"/>
                      <a:pt x="1680" y="2353"/>
                      <a:pt x="1660" y="2359"/>
                    </a:cubicBezTo>
                    <a:cubicBezTo>
                      <a:pt x="1639" y="2366"/>
                      <a:pt x="1598" y="2366"/>
                      <a:pt x="1550" y="2373"/>
                    </a:cubicBezTo>
                    <a:lnTo>
                      <a:pt x="1262" y="2394"/>
                    </a:lnTo>
                    <a:cubicBezTo>
                      <a:pt x="1200" y="2407"/>
                      <a:pt x="1132" y="2414"/>
                      <a:pt x="1090" y="2414"/>
                    </a:cubicBezTo>
                    <a:cubicBezTo>
                      <a:pt x="1049" y="2414"/>
                      <a:pt x="1036" y="2414"/>
                      <a:pt x="1001" y="2394"/>
                    </a:cubicBezTo>
                    <a:cubicBezTo>
                      <a:pt x="933" y="2346"/>
                      <a:pt x="837" y="2222"/>
                      <a:pt x="727" y="2167"/>
                    </a:cubicBezTo>
                    <a:cubicBezTo>
                      <a:pt x="603" y="2107"/>
                      <a:pt x="486" y="2086"/>
                      <a:pt x="384" y="2086"/>
                    </a:cubicBezTo>
                    <a:cubicBezTo>
                      <a:pt x="300" y="2086"/>
                      <a:pt x="227" y="2101"/>
                      <a:pt x="171" y="2119"/>
                    </a:cubicBezTo>
                    <a:cubicBezTo>
                      <a:pt x="110" y="2140"/>
                      <a:pt x="69" y="2167"/>
                      <a:pt x="41" y="2188"/>
                    </a:cubicBezTo>
                    <a:cubicBezTo>
                      <a:pt x="14" y="2209"/>
                      <a:pt x="0" y="2215"/>
                      <a:pt x="0" y="2215"/>
                    </a:cubicBezTo>
                    <a:cubicBezTo>
                      <a:pt x="0" y="2215"/>
                      <a:pt x="14" y="2215"/>
                      <a:pt x="48" y="2202"/>
                    </a:cubicBezTo>
                    <a:cubicBezTo>
                      <a:pt x="75" y="2202"/>
                      <a:pt x="107" y="2193"/>
                      <a:pt x="151" y="2193"/>
                    </a:cubicBezTo>
                    <a:cubicBezTo>
                      <a:pt x="161" y="2193"/>
                      <a:pt x="173" y="2193"/>
                      <a:pt x="185" y="2195"/>
                    </a:cubicBezTo>
                    <a:cubicBezTo>
                      <a:pt x="194" y="2194"/>
                      <a:pt x="204" y="2194"/>
                      <a:pt x="214" y="2194"/>
                    </a:cubicBezTo>
                    <a:cubicBezTo>
                      <a:pt x="329" y="2194"/>
                      <a:pt x="484" y="2232"/>
                      <a:pt x="610" y="2346"/>
                    </a:cubicBezTo>
                    <a:cubicBezTo>
                      <a:pt x="679" y="2401"/>
                      <a:pt x="706" y="2476"/>
                      <a:pt x="823" y="2599"/>
                    </a:cubicBezTo>
                    <a:cubicBezTo>
                      <a:pt x="878" y="2654"/>
                      <a:pt x="981" y="2709"/>
                      <a:pt x="1063" y="2716"/>
                    </a:cubicBezTo>
                    <a:cubicBezTo>
                      <a:pt x="1152" y="2730"/>
                      <a:pt x="1214" y="2730"/>
                      <a:pt x="1282" y="2730"/>
                    </a:cubicBezTo>
                    <a:lnTo>
                      <a:pt x="1564" y="2723"/>
                    </a:lnTo>
                    <a:cubicBezTo>
                      <a:pt x="1605" y="2723"/>
                      <a:pt x="1660" y="2723"/>
                      <a:pt x="1728" y="2716"/>
                    </a:cubicBezTo>
                    <a:cubicBezTo>
                      <a:pt x="1804" y="2702"/>
                      <a:pt x="1906" y="2661"/>
                      <a:pt x="1961" y="2593"/>
                    </a:cubicBezTo>
                    <a:cubicBezTo>
                      <a:pt x="2016" y="2531"/>
                      <a:pt x="2050" y="2449"/>
                      <a:pt x="2050" y="2359"/>
                    </a:cubicBezTo>
                    <a:cubicBezTo>
                      <a:pt x="2050" y="2277"/>
                      <a:pt x="2044" y="2229"/>
                      <a:pt x="2030" y="2174"/>
                    </a:cubicBezTo>
                    <a:cubicBezTo>
                      <a:pt x="1934" y="1900"/>
                      <a:pt x="1865" y="1653"/>
                      <a:pt x="1824" y="1399"/>
                    </a:cubicBezTo>
                    <a:cubicBezTo>
                      <a:pt x="1769" y="1152"/>
                      <a:pt x="1749" y="912"/>
                      <a:pt x="1735" y="707"/>
                    </a:cubicBezTo>
                    <a:cubicBezTo>
                      <a:pt x="1714" y="501"/>
                      <a:pt x="1708" y="323"/>
                      <a:pt x="1714" y="199"/>
                    </a:cubicBezTo>
                    <a:cubicBezTo>
                      <a:pt x="1708" y="76"/>
                      <a:pt x="1708" y="0"/>
                      <a:pt x="1708" y="0"/>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1756;p75">
                <a:extLst>
                  <a:ext uri="{FF2B5EF4-FFF2-40B4-BE49-F238E27FC236}">
                    <a16:creationId xmlns:a16="http://schemas.microsoft.com/office/drawing/2014/main" id="{E41B9B0D-039F-D8EF-16CA-5ED231273D0A}"/>
                  </a:ext>
                </a:extLst>
              </p:cNvPr>
              <p:cNvSpPr/>
              <p:nvPr/>
            </p:nvSpPr>
            <p:spPr>
              <a:xfrm>
                <a:off x="898675" y="3563450"/>
                <a:ext cx="72725" cy="26450"/>
              </a:xfrm>
              <a:custGeom>
                <a:avLst/>
                <a:gdLst/>
                <a:ahLst/>
                <a:cxnLst/>
                <a:rect l="l" t="t" r="r" b="b"/>
                <a:pathLst>
                  <a:path w="2909" h="1058" extrusionOk="0">
                    <a:moveTo>
                      <a:pt x="985" y="0"/>
                    </a:moveTo>
                    <a:cubicBezTo>
                      <a:pt x="893" y="0"/>
                      <a:pt x="812" y="17"/>
                      <a:pt x="741" y="29"/>
                    </a:cubicBezTo>
                    <a:cubicBezTo>
                      <a:pt x="652" y="43"/>
                      <a:pt x="570" y="50"/>
                      <a:pt x="494" y="63"/>
                    </a:cubicBezTo>
                    <a:cubicBezTo>
                      <a:pt x="350" y="98"/>
                      <a:pt x="227" y="125"/>
                      <a:pt x="138" y="146"/>
                    </a:cubicBezTo>
                    <a:cubicBezTo>
                      <a:pt x="48" y="173"/>
                      <a:pt x="0" y="187"/>
                      <a:pt x="0" y="187"/>
                    </a:cubicBezTo>
                    <a:cubicBezTo>
                      <a:pt x="0" y="187"/>
                      <a:pt x="55" y="200"/>
                      <a:pt x="138" y="221"/>
                    </a:cubicBezTo>
                    <a:cubicBezTo>
                      <a:pt x="227" y="235"/>
                      <a:pt x="357" y="255"/>
                      <a:pt x="508" y="283"/>
                    </a:cubicBezTo>
                    <a:cubicBezTo>
                      <a:pt x="583" y="283"/>
                      <a:pt x="659" y="290"/>
                      <a:pt x="748" y="296"/>
                    </a:cubicBezTo>
                    <a:cubicBezTo>
                      <a:pt x="837" y="303"/>
                      <a:pt x="926" y="310"/>
                      <a:pt x="995" y="331"/>
                    </a:cubicBezTo>
                    <a:cubicBezTo>
                      <a:pt x="1070" y="344"/>
                      <a:pt x="1104" y="365"/>
                      <a:pt x="1180" y="420"/>
                    </a:cubicBezTo>
                    <a:cubicBezTo>
                      <a:pt x="1221" y="447"/>
                      <a:pt x="1262" y="475"/>
                      <a:pt x="1317" y="509"/>
                    </a:cubicBezTo>
                    <a:cubicBezTo>
                      <a:pt x="1372" y="543"/>
                      <a:pt x="1434" y="571"/>
                      <a:pt x="1488" y="584"/>
                    </a:cubicBezTo>
                    <a:cubicBezTo>
                      <a:pt x="1742" y="646"/>
                      <a:pt x="1941" y="605"/>
                      <a:pt x="2099" y="632"/>
                    </a:cubicBezTo>
                    <a:cubicBezTo>
                      <a:pt x="2257" y="632"/>
                      <a:pt x="2394" y="687"/>
                      <a:pt x="2510" y="770"/>
                    </a:cubicBezTo>
                    <a:cubicBezTo>
                      <a:pt x="2634" y="838"/>
                      <a:pt x="2730" y="921"/>
                      <a:pt x="2798" y="975"/>
                    </a:cubicBezTo>
                    <a:cubicBezTo>
                      <a:pt x="2867" y="1030"/>
                      <a:pt x="2908" y="1058"/>
                      <a:pt x="2908" y="1058"/>
                    </a:cubicBezTo>
                    <a:cubicBezTo>
                      <a:pt x="2908" y="1058"/>
                      <a:pt x="2887" y="1010"/>
                      <a:pt x="2853" y="927"/>
                    </a:cubicBezTo>
                    <a:cubicBezTo>
                      <a:pt x="2812" y="852"/>
                      <a:pt x="2750" y="735"/>
                      <a:pt x="2647" y="605"/>
                    </a:cubicBezTo>
                    <a:cubicBezTo>
                      <a:pt x="2545" y="488"/>
                      <a:pt x="2373" y="351"/>
                      <a:pt x="2154" y="296"/>
                    </a:cubicBezTo>
                    <a:cubicBezTo>
                      <a:pt x="1941" y="255"/>
                      <a:pt x="1735" y="269"/>
                      <a:pt x="1598" y="214"/>
                    </a:cubicBezTo>
                    <a:cubicBezTo>
                      <a:pt x="1523" y="200"/>
                      <a:pt x="1475" y="173"/>
                      <a:pt x="1379" y="111"/>
                    </a:cubicBezTo>
                    <a:cubicBezTo>
                      <a:pt x="1290" y="56"/>
                      <a:pt x="1146" y="2"/>
                      <a:pt x="1029" y="2"/>
                    </a:cubicBezTo>
                    <a:cubicBezTo>
                      <a:pt x="1014" y="1"/>
                      <a:pt x="999" y="0"/>
                      <a:pt x="985" y="0"/>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1757;p75">
                <a:extLst>
                  <a:ext uri="{FF2B5EF4-FFF2-40B4-BE49-F238E27FC236}">
                    <a16:creationId xmlns:a16="http://schemas.microsoft.com/office/drawing/2014/main" id="{2CB2382B-96BF-1A1A-6372-A257FDF80DBE}"/>
                  </a:ext>
                </a:extLst>
              </p:cNvPr>
              <p:cNvSpPr/>
              <p:nvPr/>
            </p:nvSpPr>
            <p:spPr>
              <a:xfrm>
                <a:off x="908625" y="3587250"/>
                <a:ext cx="43400" cy="18600"/>
              </a:xfrm>
              <a:custGeom>
                <a:avLst/>
                <a:gdLst/>
                <a:ahLst/>
                <a:cxnLst/>
                <a:rect l="l" t="t" r="r" b="b"/>
                <a:pathLst>
                  <a:path w="1736" h="744" extrusionOk="0">
                    <a:moveTo>
                      <a:pt x="721" y="0"/>
                    </a:moveTo>
                    <a:cubicBezTo>
                      <a:pt x="688" y="0"/>
                      <a:pt x="655" y="1"/>
                      <a:pt x="624" y="3"/>
                    </a:cubicBezTo>
                    <a:cubicBezTo>
                      <a:pt x="501" y="23"/>
                      <a:pt x="398" y="44"/>
                      <a:pt x="302" y="58"/>
                    </a:cubicBezTo>
                    <a:cubicBezTo>
                      <a:pt x="213" y="85"/>
                      <a:pt x="137" y="106"/>
                      <a:pt x="82" y="119"/>
                    </a:cubicBezTo>
                    <a:cubicBezTo>
                      <a:pt x="34" y="140"/>
                      <a:pt x="0" y="154"/>
                      <a:pt x="0" y="154"/>
                    </a:cubicBezTo>
                    <a:cubicBezTo>
                      <a:pt x="0" y="154"/>
                      <a:pt x="28" y="167"/>
                      <a:pt x="82" y="195"/>
                    </a:cubicBezTo>
                    <a:cubicBezTo>
                      <a:pt x="137" y="215"/>
                      <a:pt x="213" y="243"/>
                      <a:pt x="302" y="270"/>
                    </a:cubicBezTo>
                    <a:cubicBezTo>
                      <a:pt x="391" y="291"/>
                      <a:pt x="501" y="311"/>
                      <a:pt x="610" y="339"/>
                    </a:cubicBezTo>
                    <a:cubicBezTo>
                      <a:pt x="720" y="353"/>
                      <a:pt x="830" y="366"/>
                      <a:pt x="933" y="394"/>
                    </a:cubicBezTo>
                    <a:cubicBezTo>
                      <a:pt x="1042" y="407"/>
                      <a:pt x="1145" y="428"/>
                      <a:pt x="1235" y="462"/>
                    </a:cubicBezTo>
                    <a:cubicBezTo>
                      <a:pt x="1331" y="490"/>
                      <a:pt x="1420" y="524"/>
                      <a:pt x="1488" y="572"/>
                    </a:cubicBezTo>
                    <a:cubicBezTo>
                      <a:pt x="1564" y="599"/>
                      <a:pt x="1625" y="647"/>
                      <a:pt x="1667" y="682"/>
                    </a:cubicBezTo>
                    <a:cubicBezTo>
                      <a:pt x="1708" y="716"/>
                      <a:pt x="1735" y="743"/>
                      <a:pt x="1735" y="743"/>
                    </a:cubicBezTo>
                    <a:cubicBezTo>
                      <a:pt x="1735" y="743"/>
                      <a:pt x="1735" y="709"/>
                      <a:pt x="1728" y="647"/>
                    </a:cubicBezTo>
                    <a:cubicBezTo>
                      <a:pt x="1721" y="593"/>
                      <a:pt x="1694" y="503"/>
                      <a:pt x="1639" y="414"/>
                    </a:cubicBezTo>
                    <a:cubicBezTo>
                      <a:pt x="1577" y="332"/>
                      <a:pt x="1488" y="243"/>
                      <a:pt x="1385" y="167"/>
                    </a:cubicBezTo>
                    <a:cubicBezTo>
                      <a:pt x="1269" y="99"/>
                      <a:pt x="1139" y="51"/>
                      <a:pt x="1001" y="17"/>
                    </a:cubicBezTo>
                    <a:cubicBezTo>
                      <a:pt x="906" y="6"/>
                      <a:pt x="811" y="0"/>
                      <a:pt x="721" y="0"/>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1758;p75">
                <a:extLst>
                  <a:ext uri="{FF2B5EF4-FFF2-40B4-BE49-F238E27FC236}">
                    <a16:creationId xmlns:a16="http://schemas.microsoft.com/office/drawing/2014/main" id="{87BA40DB-96A1-73E0-E096-A1039A07D9B3}"/>
                  </a:ext>
                </a:extLst>
              </p:cNvPr>
              <p:cNvSpPr/>
              <p:nvPr/>
            </p:nvSpPr>
            <p:spPr>
              <a:xfrm>
                <a:off x="824100" y="3462500"/>
                <a:ext cx="10825" cy="30375"/>
              </a:xfrm>
              <a:custGeom>
                <a:avLst/>
                <a:gdLst/>
                <a:ahLst/>
                <a:cxnLst/>
                <a:rect l="l" t="t" r="r" b="b"/>
                <a:pathLst>
                  <a:path w="433" h="1215" extrusionOk="0">
                    <a:moveTo>
                      <a:pt x="144" y="0"/>
                    </a:moveTo>
                    <a:cubicBezTo>
                      <a:pt x="144" y="0"/>
                      <a:pt x="144" y="28"/>
                      <a:pt x="131" y="69"/>
                    </a:cubicBezTo>
                    <a:cubicBezTo>
                      <a:pt x="131" y="103"/>
                      <a:pt x="124" y="158"/>
                      <a:pt x="110" y="213"/>
                    </a:cubicBezTo>
                    <a:cubicBezTo>
                      <a:pt x="103" y="275"/>
                      <a:pt x="96" y="336"/>
                      <a:pt x="83" y="398"/>
                    </a:cubicBezTo>
                    <a:cubicBezTo>
                      <a:pt x="76" y="460"/>
                      <a:pt x="62" y="528"/>
                      <a:pt x="48" y="590"/>
                    </a:cubicBezTo>
                    <a:cubicBezTo>
                      <a:pt x="48" y="659"/>
                      <a:pt x="35" y="721"/>
                      <a:pt x="21" y="782"/>
                    </a:cubicBezTo>
                    <a:cubicBezTo>
                      <a:pt x="28" y="844"/>
                      <a:pt x="0" y="926"/>
                      <a:pt x="0" y="1009"/>
                    </a:cubicBezTo>
                    <a:cubicBezTo>
                      <a:pt x="7" y="1098"/>
                      <a:pt x="55" y="1159"/>
                      <a:pt x="89" y="1187"/>
                    </a:cubicBezTo>
                    <a:cubicBezTo>
                      <a:pt x="131" y="1214"/>
                      <a:pt x="158" y="1214"/>
                      <a:pt x="158" y="1214"/>
                    </a:cubicBezTo>
                    <a:cubicBezTo>
                      <a:pt x="158" y="1214"/>
                      <a:pt x="144" y="1194"/>
                      <a:pt x="151" y="1159"/>
                    </a:cubicBezTo>
                    <a:cubicBezTo>
                      <a:pt x="158" y="1125"/>
                      <a:pt x="172" y="1084"/>
                      <a:pt x="213" y="1057"/>
                    </a:cubicBezTo>
                    <a:cubicBezTo>
                      <a:pt x="233" y="1022"/>
                      <a:pt x="281" y="981"/>
                      <a:pt x="336" y="906"/>
                    </a:cubicBezTo>
                    <a:cubicBezTo>
                      <a:pt x="378" y="830"/>
                      <a:pt x="405" y="741"/>
                      <a:pt x="432" y="645"/>
                    </a:cubicBezTo>
                    <a:cubicBezTo>
                      <a:pt x="432" y="556"/>
                      <a:pt x="426" y="460"/>
                      <a:pt x="412" y="378"/>
                    </a:cubicBezTo>
                    <a:cubicBezTo>
                      <a:pt x="384" y="295"/>
                      <a:pt x="350" y="220"/>
                      <a:pt x="316" y="158"/>
                    </a:cubicBezTo>
                    <a:cubicBezTo>
                      <a:pt x="275" y="103"/>
                      <a:pt x="233" y="62"/>
                      <a:pt x="199" y="35"/>
                    </a:cubicBezTo>
                    <a:cubicBezTo>
                      <a:pt x="165" y="14"/>
                      <a:pt x="144" y="0"/>
                      <a:pt x="144" y="0"/>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1759;p75">
                <a:extLst>
                  <a:ext uri="{FF2B5EF4-FFF2-40B4-BE49-F238E27FC236}">
                    <a16:creationId xmlns:a16="http://schemas.microsoft.com/office/drawing/2014/main" id="{11E49DF1-2657-5540-7898-D7C8C917424E}"/>
                  </a:ext>
                </a:extLst>
              </p:cNvPr>
              <p:cNvSpPr/>
              <p:nvPr/>
            </p:nvSpPr>
            <p:spPr>
              <a:xfrm>
                <a:off x="889925" y="3469175"/>
                <a:ext cx="55750" cy="32000"/>
              </a:xfrm>
              <a:custGeom>
                <a:avLst/>
                <a:gdLst/>
                <a:ahLst/>
                <a:cxnLst/>
                <a:rect l="l" t="t" r="r" b="b"/>
                <a:pathLst>
                  <a:path w="2230" h="1280" extrusionOk="0">
                    <a:moveTo>
                      <a:pt x="885" y="289"/>
                    </a:moveTo>
                    <a:cubicBezTo>
                      <a:pt x="851" y="351"/>
                      <a:pt x="830" y="419"/>
                      <a:pt x="830" y="495"/>
                    </a:cubicBezTo>
                    <a:cubicBezTo>
                      <a:pt x="830" y="515"/>
                      <a:pt x="830" y="536"/>
                      <a:pt x="837" y="556"/>
                    </a:cubicBezTo>
                    <a:cubicBezTo>
                      <a:pt x="728" y="495"/>
                      <a:pt x="618" y="433"/>
                      <a:pt x="515" y="371"/>
                    </a:cubicBezTo>
                    <a:cubicBezTo>
                      <a:pt x="632" y="337"/>
                      <a:pt x="762" y="309"/>
                      <a:pt x="885" y="289"/>
                    </a:cubicBezTo>
                    <a:close/>
                    <a:moveTo>
                      <a:pt x="1633" y="495"/>
                    </a:moveTo>
                    <a:cubicBezTo>
                      <a:pt x="1701" y="522"/>
                      <a:pt x="1763" y="550"/>
                      <a:pt x="1825" y="570"/>
                    </a:cubicBezTo>
                    <a:cubicBezTo>
                      <a:pt x="1866" y="584"/>
                      <a:pt x="1907" y="604"/>
                      <a:pt x="1941" y="618"/>
                    </a:cubicBezTo>
                    <a:lnTo>
                      <a:pt x="1928" y="618"/>
                    </a:lnTo>
                    <a:lnTo>
                      <a:pt x="1784" y="659"/>
                    </a:lnTo>
                    <a:lnTo>
                      <a:pt x="1633" y="700"/>
                    </a:lnTo>
                    <a:cubicBezTo>
                      <a:pt x="1612" y="700"/>
                      <a:pt x="1592" y="707"/>
                      <a:pt x="1571" y="714"/>
                    </a:cubicBezTo>
                    <a:cubicBezTo>
                      <a:pt x="1612" y="652"/>
                      <a:pt x="1633" y="577"/>
                      <a:pt x="1633" y="495"/>
                    </a:cubicBezTo>
                    <a:close/>
                    <a:moveTo>
                      <a:pt x="1077" y="1"/>
                    </a:moveTo>
                    <a:cubicBezTo>
                      <a:pt x="947" y="1"/>
                      <a:pt x="824" y="1"/>
                      <a:pt x="700" y="8"/>
                    </a:cubicBezTo>
                    <a:cubicBezTo>
                      <a:pt x="584" y="15"/>
                      <a:pt x="474" y="42"/>
                      <a:pt x="378" y="63"/>
                    </a:cubicBezTo>
                    <a:cubicBezTo>
                      <a:pt x="289" y="83"/>
                      <a:pt x="213" y="117"/>
                      <a:pt x="158" y="131"/>
                    </a:cubicBezTo>
                    <a:cubicBezTo>
                      <a:pt x="110" y="152"/>
                      <a:pt x="83" y="165"/>
                      <a:pt x="83" y="165"/>
                    </a:cubicBezTo>
                    <a:cubicBezTo>
                      <a:pt x="83" y="165"/>
                      <a:pt x="110" y="165"/>
                      <a:pt x="165" y="172"/>
                    </a:cubicBezTo>
                    <a:cubicBezTo>
                      <a:pt x="184" y="170"/>
                      <a:pt x="205" y="169"/>
                      <a:pt x="228" y="169"/>
                    </a:cubicBezTo>
                    <a:cubicBezTo>
                      <a:pt x="276" y="169"/>
                      <a:pt x="332" y="172"/>
                      <a:pt x="392" y="172"/>
                    </a:cubicBezTo>
                    <a:lnTo>
                      <a:pt x="515" y="172"/>
                    </a:lnTo>
                    <a:cubicBezTo>
                      <a:pt x="378" y="213"/>
                      <a:pt x="261" y="255"/>
                      <a:pt x="165" y="309"/>
                    </a:cubicBezTo>
                    <a:cubicBezTo>
                      <a:pt x="1" y="399"/>
                      <a:pt x="220" y="426"/>
                      <a:pt x="364" y="508"/>
                    </a:cubicBezTo>
                    <a:cubicBezTo>
                      <a:pt x="515" y="598"/>
                      <a:pt x="666" y="687"/>
                      <a:pt x="817" y="769"/>
                    </a:cubicBezTo>
                    <a:cubicBezTo>
                      <a:pt x="981" y="858"/>
                      <a:pt x="1160" y="940"/>
                      <a:pt x="1345" y="940"/>
                    </a:cubicBezTo>
                    <a:lnTo>
                      <a:pt x="1352" y="940"/>
                    </a:lnTo>
                    <a:cubicBezTo>
                      <a:pt x="1413" y="940"/>
                      <a:pt x="1482" y="934"/>
                      <a:pt x="1544" y="920"/>
                    </a:cubicBezTo>
                    <a:lnTo>
                      <a:pt x="1544" y="920"/>
                    </a:lnTo>
                    <a:cubicBezTo>
                      <a:pt x="1496" y="934"/>
                      <a:pt x="1448" y="947"/>
                      <a:pt x="1400" y="961"/>
                    </a:cubicBezTo>
                    <a:cubicBezTo>
                      <a:pt x="1290" y="1002"/>
                      <a:pt x="1180" y="1036"/>
                      <a:pt x="1070" y="1071"/>
                    </a:cubicBezTo>
                    <a:cubicBezTo>
                      <a:pt x="968" y="1105"/>
                      <a:pt x="872" y="1146"/>
                      <a:pt x="789" y="1167"/>
                    </a:cubicBezTo>
                    <a:cubicBezTo>
                      <a:pt x="700" y="1194"/>
                      <a:pt x="632" y="1228"/>
                      <a:pt x="584" y="1242"/>
                    </a:cubicBezTo>
                    <a:cubicBezTo>
                      <a:pt x="536" y="1263"/>
                      <a:pt x="508" y="1276"/>
                      <a:pt x="508" y="1276"/>
                    </a:cubicBezTo>
                    <a:lnTo>
                      <a:pt x="590" y="1276"/>
                    </a:lnTo>
                    <a:cubicBezTo>
                      <a:pt x="622" y="1276"/>
                      <a:pt x="670" y="1279"/>
                      <a:pt x="724" y="1279"/>
                    </a:cubicBezTo>
                    <a:cubicBezTo>
                      <a:pt x="751" y="1279"/>
                      <a:pt x="780" y="1279"/>
                      <a:pt x="810" y="1276"/>
                    </a:cubicBezTo>
                    <a:cubicBezTo>
                      <a:pt x="899" y="1263"/>
                      <a:pt x="1002" y="1256"/>
                      <a:pt x="1112" y="1235"/>
                    </a:cubicBezTo>
                    <a:cubicBezTo>
                      <a:pt x="1228" y="1208"/>
                      <a:pt x="1345" y="1180"/>
                      <a:pt x="1461" y="1146"/>
                    </a:cubicBezTo>
                    <a:cubicBezTo>
                      <a:pt x="1571" y="1105"/>
                      <a:pt x="1681" y="1057"/>
                      <a:pt x="1784" y="1016"/>
                    </a:cubicBezTo>
                    <a:cubicBezTo>
                      <a:pt x="1893" y="968"/>
                      <a:pt x="1983" y="913"/>
                      <a:pt x="2065" y="858"/>
                    </a:cubicBezTo>
                    <a:cubicBezTo>
                      <a:pt x="2120" y="810"/>
                      <a:pt x="2161" y="755"/>
                      <a:pt x="2181" y="707"/>
                    </a:cubicBezTo>
                    <a:cubicBezTo>
                      <a:pt x="2181" y="707"/>
                      <a:pt x="2181" y="700"/>
                      <a:pt x="2188" y="700"/>
                    </a:cubicBezTo>
                    <a:cubicBezTo>
                      <a:pt x="2216" y="666"/>
                      <a:pt x="2229" y="611"/>
                      <a:pt x="2209" y="570"/>
                    </a:cubicBezTo>
                    <a:cubicBezTo>
                      <a:pt x="2195" y="543"/>
                      <a:pt x="2168" y="522"/>
                      <a:pt x="2140" y="502"/>
                    </a:cubicBezTo>
                    <a:cubicBezTo>
                      <a:pt x="1996" y="406"/>
                      <a:pt x="1818" y="378"/>
                      <a:pt x="1667" y="296"/>
                    </a:cubicBezTo>
                    <a:cubicBezTo>
                      <a:pt x="1646" y="282"/>
                      <a:pt x="1619" y="261"/>
                      <a:pt x="1598" y="248"/>
                    </a:cubicBezTo>
                    <a:lnTo>
                      <a:pt x="1598" y="248"/>
                    </a:lnTo>
                    <a:cubicBezTo>
                      <a:pt x="1646" y="255"/>
                      <a:pt x="1688" y="255"/>
                      <a:pt x="1729" y="261"/>
                    </a:cubicBezTo>
                    <a:cubicBezTo>
                      <a:pt x="1825" y="282"/>
                      <a:pt x="1900" y="282"/>
                      <a:pt x="1955" y="296"/>
                    </a:cubicBezTo>
                    <a:cubicBezTo>
                      <a:pt x="2010" y="303"/>
                      <a:pt x="2044" y="303"/>
                      <a:pt x="2044" y="303"/>
                    </a:cubicBezTo>
                    <a:cubicBezTo>
                      <a:pt x="2044" y="303"/>
                      <a:pt x="2017" y="289"/>
                      <a:pt x="1969" y="261"/>
                    </a:cubicBezTo>
                    <a:cubicBezTo>
                      <a:pt x="1921" y="234"/>
                      <a:pt x="1845" y="193"/>
                      <a:pt x="1756" y="159"/>
                    </a:cubicBezTo>
                    <a:cubicBezTo>
                      <a:pt x="1667" y="124"/>
                      <a:pt x="1564" y="83"/>
                      <a:pt x="1448" y="63"/>
                    </a:cubicBezTo>
                    <a:cubicBezTo>
                      <a:pt x="1331" y="35"/>
                      <a:pt x="1208" y="15"/>
                      <a:pt x="1077" y="1"/>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2044987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anim calcmode="lin" valueType="num">
                                      <p:cBhvr>
                                        <p:cTn id="8" dur="750" fill="hold"/>
                                        <p:tgtEl>
                                          <p:spTgt spid="2"/>
                                        </p:tgtEl>
                                        <p:attrNameLst>
                                          <p:attrName>ppt_x</p:attrName>
                                        </p:attrNameLst>
                                      </p:cBhvr>
                                      <p:tavLst>
                                        <p:tav tm="0">
                                          <p:val>
                                            <p:strVal val="#ppt_x"/>
                                          </p:val>
                                        </p:tav>
                                        <p:tav tm="100000">
                                          <p:val>
                                            <p:strVal val="#ppt_x"/>
                                          </p:val>
                                        </p:tav>
                                      </p:tavLst>
                                    </p:anim>
                                    <p:anim calcmode="lin" valueType="num">
                                      <p:cBhvr>
                                        <p:cTn id="9" dur="75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2"/>
                                        </p:tgtEl>
                                        <p:attrNameLst>
                                          <p:attrName>style.visibility</p:attrName>
                                        </p:attrNameLst>
                                      </p:cBhvr>
                                      <p:to>
                                        <p:strVal val="visible"/>
                                      </p:to>
                                    </p:set>
                                    <p:animEffect transition="in" filter="fade">
                                      <p:cBhvr>
                                        <p:cTn id="14" dur="1000"/>
                                        <p:tgtEl>
                                          <p:spTgt spid="32"/>
                                        </p:tgtEl>
                                      </p:cBhvr>
                                    </p:animEffect>
                                    <p:anim calcmode="lin" valueType="num">
                                      <p:cBhvr>
                                        <p:cTn id="15" dur="1000" fill="hold"/>
                                        <p:tgtEl>
                                          <p:spTgt spid="32"/>
                                        </p:tgtEl>
                                        <p:attrNameLst>
                                          <p:attrName>ppt_x</p:attrName>
                                        </p:attrNameLst>
                                      </p:cBhvr>
                                      <p:tavLst>
                                        <p:tav tm="0">
                                          <p:val>
                                            <p:strVal val="#ppt_x"/>
                                          </p:val>
                                        </p:tav>
                                        <p:tav tm="100000">
                                          <p:val>
                                            <p:strVal val="#ppt_x"/>
                                          </p:val>
                                        </p:tav>
                                      </p:tavLst>
                                    </p:anim>
                                    <p:anim calcmode="lin" valueType="num">
                                      <p:cBhvr>
                                        <p:cTn id="16" dur="1000" fill="hold"/>
                                        <p:tgtEl>
                                          <p:spTgt spid="32"/>
                                        </p:tgtEl>
                                        <p:attrNameLst>
                                          <p:attrName>ppt_y</p:attrName>
                                        </p:attrNameLst>
                                      </p:cBhvr>
                                      <p:tavLst>
                                        <p:tav tm="0">
                                          <p:val>
                                            <p:strVal val="#ppt_y+.1"/>
                                          </p:val>
                                        </p:tav>
                                        <p:tav tm="100000">
                                          <p:val>
                                            <p:strVal val="#ppt_y"/>
                                          </p:val>
                                        </p:tav>
                                      </p:tavLst>
                                    </p:anim>
                                  </p:childTnLst>
                                </p:cTn>
                              </p:par>
                              <p:par>
                                <p:cTn id="17" presetID="17" presetClass="entr" presetSubtype="1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750" fill="hold"/>
                                        <p:tgtEl>
                                          <p:spTgt spid="2"/>
                                        </p:tgtEl>
                                        <p:attrNameLst>
                                          <p:attrName>ppt_w</p:attrName>
                                        </p:attrNameLst>
                                      </p:cBhvr>
                                      <p:tavLst>
                                        <p:tav tm="0">
                                          <p:val>
                                            <p:fltVal val="0"/>
                                          </p:val>
                                        </p:tav>
                                        <p:tav tm="100000">
                                          <p:val>
                                            <p:strVal val="#ppt_w"/>
                                          </p:val>
                                        </p:tav>
                                      </p:tavLst>
                                    </p:anim>
                                    <p:anim calcmode="lin" valueType="num">
                                      <p:cBhvr>
                                        <p:cTn id="20" dur="75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2"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right)">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6">
                                            <p:txEl>
                                              <p:pRg st="0" end="0"/>
                                            </p:txEl>
                                          </p:spTgt>
                                        </p:tgtEl>
                                        <p:attrNameLst>
                                          <p:attrName>style.visibility</p:attrName>
                                        </p:attrNameLst>
                                      </p:cBhvr>
                                      <p:to>
                                        <p:strVal val="visible"/>
                                      </p:to>
                                    </p:set>
                                    <p:animEffect transition="in" filter="barn(inVertical)">
                                      <p:cBhvr>
                                        <p:cTn id="30"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451">
          <a:extLst>
            <a:ext uri="{FF2B5EF4-FFF2-40B4-BE49-F238E27FC236}">
              <a16:creationId xmlns:a16="http://schemas.microsoft.com/office/drawing/2014/main" id="{8A2532A9-E3BA-7EB6-2270-A4A20B094AE8}"/>
            </a:ext>
          </a:extLst>
        </p:cNvPr>
        <p:cNvGrpSpPr/>
        <p:nvPr/>
      </p:nvGrpSpPr>
      <p:grpSpPr>
        <a:xfrm>
          <a:off x="0" y="0"/>
          <a:ext cx="0" cy="0"/>
          <a:chOff x="0" y="0"/>
          <a:chExt cx="0" cy="0"/>
        </a:xfrm>
      </p:grpSpPr>
      <p:grpSp>
        <p:nvGrpSpPr>
          <p:cNvPr id="8" name="Google Shape;32;p2">
            <a:extLst>
              <a:ext uri="{FF2B5EF4-FFF2-40B4-BE49-F238E27FC236}">
                <a16:creationId xmlns:a16="http://schemas.microsoft.com/office/drawing/2014/main" id="{71B0B2AA-2E2A-D1BD-A961-77BD24599F42}"/>
              </a:ext>
            </a:extLst>
          </p:cNvPr>
          <p:cNvGrpSpPr/>
          <p:nvPr/>
        </p:nvGrpSpPr>
        <p:grpSpPr>
          <a:xfrm>
            <a:off x="-1299845" y="870567"/>
            <a:ext cx="4579749" cy="6303951"/>
            <a:chOff x="-1004177" y="938274"/>
            <a:chExt cx="3434812" cy="4727963"/>
          </a:xfrm>
        </p:grpSpPr>
        <p:sp>
          <p:nvSpPr>
            <p:cNvPr id="9" name="Google Shape;33;p2">
              <a:extLst>
                <a:ext uri="{FF2B5EF4-FFF2-40B4-BE49-F238E27FC236}">
                  <a16:creationId xmlns:a16="http://schemas.microsoft.com/office/drawing/2014/main" id="{3716936C-0818-12FA-1775-6B3ACEFF0BC6}"/>
                </a:ext>
              </a:extLst>
            </p:cNvPr>
            <p:cNvSpPr/>
            <p:nvPr/>
          </p:nvSpPr>
          <p:spPr>
            <a:xfrm rot="-1766016">
              <a:off x="-1125" y="1145304"/>
              <a:ext cx="1428708" cy="4457568"/>
            </a:xfrm>
            <a:custGeom>
              <a:avLst/>
              <a:gdLst/>
              <a:ahLst/>
              <a:cxnLst/>
              <a:rect l="l" t="t" r="r" b="b"/>
              <a:pathLst>
                <a:path w="57150" h="178308" extrusionOk="0">
                  <a:moveTo>
                    <a:pt x="57150" y="178308"/>
                  </a:moveTo>
                  <a:lnTo>
                    <a:pt x="31623" y="0"/>
                  </a:lnTo>
                  <a:lnTo>
                    <a:pt x="0" y="0"/>
                  </a:lnTo>
                  <a:close/>
                </a:path>
              </a:pathLst>
            </a:custGeom>
            <a:solidFill>
              <a:srgbClr val="FFC581">
                <a:alpha val="36080"/>
              </a:srgbClr>
            </a:solidFill>
            <a:ln>
              <a:noFill/>
            </a:ln>
          </p:spPr>
          <p:txBody>
            <a:bodyPr/>
            <a:lstStyle/>
            <a:p>
              <a:pPr defTabSz="1219170">
                <a:buClr>
                  <a:srgbClr val="000000"/>
                </a:buClr>
              </a:pPr>
              <a:endParaRPr lang="en-SG" sz="1867" kern="0">
                <a:solidFill>
                  <a:srgbClr val="000000"/>
                </a:solidFill>
                <a:latin typeface="Arial"/>
                <a:cs typeface="Arial"/>
                <a:sym typeface="Arial"/>
              </a:endParaRPr>
            </a:p>
          </p:txBody>
        </p:sp>
        <p:sp>
          <p:nvSpPr>
            <p:cNvPr id="10" name="Google Shape;34;p2">
              <a:extLst>
                <a:ext uri="{FF2B5EF4-FFF2-40B4-BE49-F238E27FC236}">
                  <a16:creationId xmlns:a16="http://schemas.microsoft.com/office/drawing/2014/main" id="{3040BE09-E254-7206-CBCB-679B7F18657F}"/>
                </a:ext>
              </a:extLst>
            </p:cNvPr>
            <p:cNvSpPr/>
            <p:nvPr/>
          </p:nvSpPr>
          <p:spPr>
            <a:xfrm rot="-1488261">
              <a:off x="96588" y="1032344"/>
              <a:ext cx="1428678" cy="4457476"/>
            </a:xfrm>
            <a:custGeom>
              <a:avLst/>
              <a:gdLst/>
              <a:ahLst/>
              <a:cxnLst/>
              <a:rect l="l" t="t" r="r" b="b"/>
              <a:pathLst>
                <a:path w="57150" h="178308" extrusionOk="0">
                  <a:moveTo>
                    <a:pt x="57150" y="178308"/>
                  </a:moveTo>
                  <a:lnTo>
                    <a:pt x="31623" y="0"/>
                  </a:lnTo>
                  <a:lnTo>
                    <a:pt x="0" y="0"/>
                  </a:lnTo>
                  <a:close/>
                </a:path>
              </a:pathLst>
            </a:custGeom>
            <a:solidFill>
              <a:srgbClr val="FFC581">
                <a:alpha val="36080"/>
              </a:srgbClr>
            </a:solidFill>
            <a:ln>
              <a:noFill/>
            </a:ln>
          </p:spPr>
          <p:txBody>
            <a:bodyPr/>
            <a:lstStyle/>
            <a:p>
              <a:pPr defTabSz="1219170">
                <a:buClr>
                  <a:srgbClr val="000000"/>
                </a:buClr>
              </a:pPr>
              <a:endParaRPr lang="en-SG" sz="1867" kern="0">
                <a:solidFill>
                  <a:srgbClr val="000000"/>
                </a:solidFill>
                <a:latin typeface="Arial"/>
                <a:cs typeface="Arial"/>
                <a:sym typeface="Arial"/>
              </a:endParaRPr>
            </a:p>
          </p:txBody>
        </p:sp>
      </p:grpSp>
      <p:sp>
        <p:nvSpPr>
          <p:cNvPr id="44" name="Google Shape;654;p13">
            <a:extLst>
              <a:ext uri="{FF2B5EF4-FFF2-40B4-BE49-F238E27FC236}">
                <a16:creationId xmlns:a16="http://schemas.microsoft.com/office/drawing/2014/main" id="{013A0FA1-7057-FAA0-FD17-B42C9B5F4F47}"/>
              </a:ext>
            </a:extLst>
          </p:cNvPr>
          <p:cNvSpPr/>
          <p:nvPr/>
        </p:nvSpPr>
        <p:spPr>
          <a:xfrm flipH="1">
            <a:off x="-33873" y="3946661"/>
            <a:ext cx="7390985" cy="2879635"/>
          </a:xfrm>
          <a:custGeom>
            <a:avLst/>
            <a:gdLst/>
            <a:ahLst/>
            <a:cxnLst/>
            <a:rect l="l" t="t" r="r" b="b"/>
            <a:pathLst>
              <a:path w="66434" h="29567" extrusionOk="0">
                <a:moveTo>
                  <a:pt x="65479" y="0"/>
                </a:moveTo>
                <a:cubicBezTo>
                  <a:pt x="64321" y="0"/>
                  <a:pt x="63169" y="256"/>
                  <a:pt x="62157" y="792"/>
                </a:cubicBezTo>
                <a:cubicBezTo>
                  <a:pt x="58664" y="2639"/>
                  <a:pt x="57095" y="7473"/>
                  <a:pt x="58867" y="11016"/>
                </a:cubicBezTo>
                <a:cubicBezTo>
                  <a:pt x="54995" y="11168"/>
                  <a:pt x="51831" y="15445"/>
                  <a:pt x="52793" y="19216"/>
                </a:cubicBezTo>
                <a:cubicBezTo>
                  <a:pt x="51728" y="16323"/>
                  <a:pt x="48675" y="14277"/>
                  <a:pt x="45605" y="14277"/>
                </a:cubicBezTo>
                <a:cubicBezTo>
                  <a:pt x="45318" y="14277"/>
                  <a:pt x="45031" y="14295"/>
                  <a:pt x="44745" y="14331"/>
                </a:cubicBezTo>
                <a:cubicBezTo>
                  <a:pt x="44770" y="12408"/>
                  <a:pt x="43404" y="10561"/>
                  <a:pt x="41582" y="10029"/>
                </a:cubicBezTo>
                <a:cubicBezTo>
                  <a:pt x="41200" y="9919"/>
                  <a:pt x="40805" y="9867"/>
                  <a:pt x="40411" y="9867"/>
                </a:cubicBezTo>
                <a:cubicBezTo>
                  <a:pt x="38896" y="9867"/>
                  <a:pt x="37384" y="10642"/>
                  <a:pt x="36621" y="11927"/>
                </a:cubicBezTo>
                <a:cubicBezTo>
                  <a:pt x="35721" y="11415"/>
                  <a:pt x="34678" y="11153"/>
                  <a:pt x="33635" y="11153"/>
                </a:cubicBezTo>
                <a:cubicBezTo>
                  <a:pt x="32772" y="11153"/>
                  <a:pt x="31909" y="11333"/>
                  <a:pt x="31129" y="11699"/>
                </a:cubicBezTo>
                <a:cubicBezTo>
                  <a:pt x="29434" y="12535"/>
                  <a:pt x="28194" y="14281"/>
                  <a:pt x="27941" y="16128"/>
                </a:cubicBezTo>
                <a:cubicBezTo>
                  <a:pt x="27800" y="16116"/>
                  <a:pt x="27659" y="16110"/>
                  <a:pt x="27519" y="16110"/>
                </a:cubicBezTo>
                <a:cubicBezTo>
                  <a:pt x="24513" y="16110"/>
                  <a:pt x="21745" y="18901"/>
                  <a:pt x="21842" y="21924"/>
                </a:cubicBezTo>
                <a:cubicBezTo>
                  <a:pt x="20956" y="21281"/>
                  <a:pt x="19868" y="20952"/>
                  <a:pt x="18788" y="20952"/>
                </a:cubicBezTo>
                <a:cubicBezTo>
                  <a:pt x="17955" y="20952"/>
                  <a:pt x="17128" y="21147"/>
                  <a:pt x="16400" y="21544"/>
                </a:cubicBezTo>
                <a:cubicBezTo>
                  <a:pt x="14679" y="22480"/>
                  <a:pt x="13616" y="24429"/>
                  <a:pt x="13743" y="26327"/>
                </a:cubicBezTo>
                <a:lnTo>
                  <a:pt x="2835" y="28883"/>
                </a:lnTo>
                <a:cubicBezTo>
                  <a:pt x="1874" y="29111"/>
                  <a:pt x="963" y="29339"/>
                  <a:pt x="1" y="29567"/>
                </a:cubicBezTo>
                <a:cubicBezTo>
                  <a:pt x="1646" y="29516"/>
                  <a:pt x="3316" y="29491"/>
                  <a:pt x="5012" y="29465"/>
                </a:cubicBezTo>
                <a:cubicBezTo>
                  <a:pt x="25461" y="29086"/>
                  <a:pt x="45935" y="28706"/>
                  <a:pt x="66434" y="28327"/>
                </a:cubicBezTo>
                <a:lnTo>
                  <a:pt x="66434" y="58"/>
                </a:lnTo>
                <a:cubicBezTo>
                  <a:pt x="66117" y="20"/>
                  <a:pt x="65798" y="0"/>
                  <a:pt x="65479"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45" name="Google Shape;655;p13">
            <a:extLst>
              <a:ext uri="{FF2B5EF4-FFF2-40B4-BE49-F238E27FC236}">
                <a16:creationId xmlns:a16="http://schemas.microsoft.com/office/drawing/2014/main" id="{DA940F20-D1B0-1CEF-D498-7C0D8976D3EA}"/>
              </a:ext>
            </a:extLst>
          </p:cNvPr>
          <p:cNvGrpSpPr/>
          <p:nvPr/>
        </p:nvGrpSpPr>
        <p:grpSpPr>
          <a:xfrm flipH="1">
            <a:off x="-14696" y="5111313"/>
            <a:ext cx="12206696" cy="1885761"/>
            <a:chOff x="-1026372" y="3401237"/>
            <a:chExt cx="9155022" cy="1506989"/>
          </a:xfrm>
        </p:grpSpPr>
        <p:sp>
          <p:nvSpPr>
            <p:cNvPr id="1416" name="Google Shape;656;p13">
              <a:extLst>
                <a:ext uri="{FF2B5EF4-FFF2-40B4-BE49-F238E27FC236}">
                  <a16:creationId xmlns:a16="http://schemas.microsoft.com/office/drawing/2014/main" id="{CD35B028-DCAE-4436-5AB5-B6017B53DAD0}"/>
                </a:ext>
              </a:extLst>
            </p:cNvPr>
            <p:cNvSpPr/>
            <p:nvPr/>
          </p:nvSpPr>
          <p:spPr>
            <a:xfrm>
              <a:off x="5819740" y="3713763"/>
              <a:ext cx="2308910" cy="1194377"/>
            </a:xfrm>
            <a:custGeom>
              <a:avLst/>
              <a:gdLst/>
              <a:ahLst/>
              <a:cxnLst/>
              <a:rect l="l" t="t" r="r" b="b"/>
              <a:pathLst>
                <a:path w="223137" h="107143" extrusionOk="0">
                  <a:moveTo>
                    <a:pt x="190871" y="0"/>
                  </a:moveTo>
                  <a:cubicBezTo>
                    <a:pt x="188583" y="0"/>
                    <a:pt x="186733" y="1791"/>
                    <a:pt x="186614" y="4058"/>
                  </a:cubicBezTo>
                  <a:lnTo>
                    <a:pt x="183152" y="4058"/>
                  </a:lnTo>
                  <a:lnTo>
                    <a:pt x="183152" y="9688"/>
                  </a:lnTo>
                  <a:lnTo>
                    <a:pt x="178836" y="9688"/>
                  </a:lnTo>
                  <a:lnTo>
                    <a:pt x="178836" y="29581"/>
                  </a:lnTo>
                  <a:lnTo>
                    <a:pt x="174360" y="29581"/>
                  </a:lnTo>
                  <a:lnTo>
                    <a:pt x="174360" y="25184"/>
                  </a:lnTo>
                  <a:lnTo>
                    <a:pt x="171893" y="25184"/>
                  </a:lnTo>
                  <a:lnTo>
                    <a:pt x="171893" y="29581"/>
                  </a:lnTo>
                  <a:lnTo>
                    <a:pt x="168392" y="29581"/>
                  </a:lnTo>
                  <a:lnTo>
                    <a:pt x="168392" y="22817"/>
                  </a:lnTo>
                  <a:lnTo>
                    <a:pt x="164851" y="22817"/>
                  </a:lnTo>
                  <a:lnTo>
                    <a:pt x="164851" y="18719"/>
                  </a:lnTo>
                  <a:lnTo>
                    <a:pt x="159878" y="18719"/>
                  </a:lnTo>
                  <a:cubicBezTo>
                    <a:pt x="159878" y="18640"/>
                    <a:pt x="159898" y="18540"/>
                    <a:pt x="159898" y="18481"/>
                  </a:cubicBezTo>
                  <a:cubicBezTo>
                    <a:pt x="159898" y="15198"/>
                    <a:pt x="157252" y="12533"/>
                    <a:pt x="153970" y="12533"/>
                  </a:cubicBezTo>
                  <a:cubicBezTo>
                    <a:pt x="150688" y="12533"/>
                    <a:pt x="148022" y="15198"/>
                    <a:pt x="148022" y="18481"/>
                  </a:cubicBezTo>
                  <a:cubicBezTo>
                    <a:pt x="148022" y="18540"/>
                    <a:pt x="148022" y="18640"/>
                    <a:pt x="148042" y="18719"/>
                  </a:cubicBezTo>
                  <a:lnTo>
                    <a:pt x="142273" y="18719"/>
                  </a:lnTo>
                  <a:lnTo>
                    <a:pt x="142273" y="35250"/>
                  </a:lnTo>
                  <a:lnTo>
                    <a:pt x="141060" y="35250"/>
                  </a:lnTo>
                  <a:lnTo>
                    <a:pt x="141060" y="27989"/>
                  </a:lnTo>
                  <a:lnTo>
                    <a:pt x="137161" y="27989"/>
                  </a:lnTo>
                  <a:cubicBezTo>
                    <a:pt x="135390" y="27989"/>
                    <a:pt x="133978" y="29422"/>
                    <a:pt x="133978" y="31172"/>
                  </a:cubicBezTo>
                  <a:lnTo>
                    <a:pt x="133978" y="35250"/>
                  </a:lnTo>
                  <a:lnTo>
                    <a:pt x="129442" y="35250"/>
                  </a:lnTo>
                  <a:lnTo>
                    <a:pt x="129442" y="33559"/>
                  </a:lnTo>
                  <a:cubicBezTo>
                    <a:pt x="129442" y="32445"/>
                    <a:pt x="128527" y="31530"/>
                    <a:pt x="127413" y="31530"/>
                  </a:cubicBezTo>
                  <a:lnTo>
                    <a:pt x="123892" y="31530"/>
                  </a:lnTo>
                  <a:lnTo>
                    <a:pt x="123892" y="35250"/>
                  </a:lnTo>
                  <a:lnTo>
                    <a:pt x="115995" y="35250"/>
                  </a:lnTo>
                  <a:lnTo>
                    <a:pt x="103482" y="29581"/>
                  </a:lnTo>
                  <a:lnTo>
                    <a:pt x="97077" y="29581"/>
                  </a:lnTo>
                  <a:lnTo>
                    <a:pt x="97077" y="22320"/>
                  </a:lnTo>
                  <a:lnTo>
                    <a:pt x="94729" y="22320"/>
                  </a:lnTo>
                  <a:lnTo>
                    <a:pt x="94729" y="22220"/>
                  </a:lnTo>
                  <a:cubicBezTo>
                    <a:pt x="94729" y="19873"/>
                    <a:pt x="92820" y="17963"/>
                    <a:pt x="90472" y="17963"/>
                  </a:cubicBezTo>
                  <a:cubicBezTo>
                    <a:pt x="88125" y="17963"/>
                    <a:pt x="86235" y="19893"/>
                    <a:pt x="86235" y="22220"/>
                  </a:cubicBezTo>
                  <a:lnTo>
                    <a:pt x="86235" y="22320"/>
                  </a:lnTo>
                  <a:lnTo>
                    <a:pt x="83550" y="22320"/>
                  </a:lnTo>
                  <a:lnTo>
                    <a:pt x="83550" y="25184"/>
                  </a:lnTo>
                  <a:lnTo>
                    <a:pt x="80785" y="26040"/>
                  </a:lnTo>
                  <a:cubicBezTo>
                    <a:pt x="80427" y="25065"/>
                    <a:pt x="79531" y="24349"/>
                    <a:pt x="78477" y="24289"/>
                  </a:cubicBezTo>
                  <a:cubicBezTo>
                    <a:pt x="78456" y="24289"/>
                    <a:pt x="78435" y="24288"/>
                    <a:pt x="78413" y="24288"/>
                  </a:cubicBezTo>
                  <a:cubicBezTo>
                    <a:pt x="77762" y="24288"/>
                    <a:pt x="77169" y="24583"/>
                    <a:pt x="76707" y="25045"/>
                  </a:cubicBezTo>
                  <a:cubicBezTo>
                    <a:pt x="75692" y="26060"/>
                    <a:pt x="75692" y="26836"/>
                    <a:pt x="75851" y="27532"/>
                  </a:cubicBezTo>
                  <a:lnTo>
                    <a:pt x="71853" y="28745"/>
                  </a:lnTo>
                  <a:cubicBezTo>
                    <a:pt x="71520" y="27963"/>
                    <a:pt x="70746" y="27392"/>
                    <a:pt x="69812" y="27392"/>
                  </a:cubicBezTo>
                  <a:cubicBezTo>
                    <a:pt x="69796" y="27392"/>
                    <a:pt x="69780" y="27392"/>
                    <a:pt x="69764" y="27393"/>
                  </a:cubicBezTo>
                  <a:cubicBezTo>
                    <a:pt x="69128" y="27432"/>
                    <a:pt x="68531" y="27771"/>
                    <a:pt x="68133" y="28268"/>
                  </a:cubicBezTo>
                  <a:cubicBezTo>
                    <a:pt x="67636" y="28885"/>
                    <a:pt x="67556" y="29481"/>
                    <a:pt x="67656" y="30018"/>
                  </a:cubicBezTo>
                  <a:lnTo>
                    <a:pt x="57391" y="33122"/>
                  </a:lnTo>
                  <a:lnTo>
                    <a:pt x="57391" y="41894"/>
                  </a:lnTo>
                  <a:lnTo>
                    <a:pt x="54367" y="41894"/>
                  </a:lnTo>
                  <a:lnTo>
                    <a:pt x="54367" y="39189"/>
                  </a:lnTo>
                  <a:lnTo>
                    <a:pt x="49275" y="36881"/>
                  </a:lnTo>
                  <a:lnTo>
                    <a:pt x="49275" y="21703"/>
                  </a:lnTo>
                  <a:lnTo>
                    <a:pt x="46689" y="20530"/>
                  </a:lnTo>
                  <a:lnTo>
                    <a:pt x="46689" y="15596"/>
                  </a:lnTo>
                  <a:lnTo>
                    <a:pt x="44500" y="15596"/>
                  </a:lnTo>
                  <a:cubicBezTo>
                    <a:pt x="44401" y="13328"/>
                    <a:pt x="42531" y="11518"/>
                    <a:pt x="40243" y="11518"/>
                  </a:cubicBezTo>
                  <a:cubicBezTo>
                    <a:pt x="37956" y="11518"/>
                    <a:pt x="36086" y="13328"/>
                    <a:pt x="35986" y="15596"/>
                  </a:cubicBezTo>
                  <a:lnTo>
                    <a:pt x="32804" y="15596"/>
                  </a:lnTo>
                  <a:lnTo>
                    <a:pt x="32804" y="20530"/>
                  </a:lnTo>
                  <a:lnTo>
                    <a:pt x="29760" y="21922"/>
                  </a:lnTo>
                  <a:lnTo>
                    <a:pt x="29760" y="34355"/>
                  </a:lnTo>
                  <a:lnTo>
                    <a:pt x="20450" y="34355"/>
                  </a:lnTo>
                  <a:lnTo>
                    <a:pt x="20450" y="29760"/>
                  </a:lnTo>
                  <a:lnTo>
                    <a:pt x="16949" y="29581"/>
                  </a:lnTo>
                  <a:lnTo>
                    <a:pt x="16949" y="13010"/>
                  </a:lnTo>
                  <a:lnTo>
                    <a:pt x="3323" y="13010"/>
                  </a:lnTo>
                  <a:lnTo>
                    <a:pt x="3323" y="41894"/>
                  </a:lnTo>
                  <a:cubicBezTo>
                    <a:pt x="3780" y="42352"/>
                    <a:pt x="3223" y="42610"/>
                    <a:pt x="2209" y="43068"/>
                  </a:cubicBezTo>
                  <a:lnTo>
                    <a:pt x="0" y="43068"/>
                  </a:lnTo>
                  <a:lnTo>
                    <a:pt x="0" y="107143"/>
                  </a:lnTo>
                  <a:lnTo>
                    <a:pt x="223137" y="107143"/>
                  </a:lnTo>
                  <a:lnTo>
                    <a:pt x="223137" y="39189"/>
                  </a:lnTo>
                  <a:lnTo>
                    <a:pt x="218323" y="39189"/>
                  </a:lnTo>
                  <a:lnTo>
                    <a:pt x="218323" y="29163"/>
                  </a:lnTo>
                  <a:lnTo>
                    <a:pt x="213688" y="29163"/>
                  </a:lnTo>
                  <a:lnTo>
                    <a:pt x="213688" y="16909"/>
                  </a:lnTo>
                  <a:lnTo>
                    <a:pt x="210982" y="16909"/>
                  </a:lnTo>
                  <a:lnTo>
                    <a:pt x="210982" y="14045"/>
                  </a:lnTo>
                  <a:lnTo>
                    <a:pt x="200419" y="14045"/>
                  </a:lnTo>
                  <a:lnTo>
                    <a:pt x="200419" y="16909"/>
                  </a:lnTo>
                  <a:lnTo>
                    <a:pt x="198072" y="16909"/>
                  </a:lnTo>
                  <a:lnTo>
                    <a:pt x="198072" y="4058"/>
                  </a:lnTo>
                  <a:lnTo>
                    <a:pt x="195108" y="4058"/>
                  </a:lnTo>
                  <a:cubicBezTo>
                    <a:pt x="194989" y="1791"/>
                    <a:pt x="193158" y="0"/>
                    <a:pt x="190871"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1417" name="Google Shape;657;p13">
              <a:extLst>
                <a:ext uri="{FF2B5EF4-FFF2-40B4-BE49-F238E27FC236}">
                  <a16:creationId xmlns:a16="http://schemas.microsoft.com/office/drawing/2014/main" id="{1DA583FC-0D35-7622-8E40-69A540DAC453}"/>
                </a:ext>
              </a:extLst>
            </p:cNvPr>
            <p:cNvGrpSpPr/>
            <p:nvPr/>
          </p:nvGrpSpPr>
          <p:grpSpPr>
            <a:xfrm>
              <a:off x="-1026372" y="3401237"/>
              <a:ext cx="7144372" cy="1506989"/>
              <a:chOff x="-1026372" y="3172637"/>
              <a:chExt cx="7144372" cy="1506989"/>
            </a:xfrm>
          </p:grpSpPr>
          <p:grpSp>
            <p:nvGrpSpPr>
              <p:cNvPr id="1418" name="Google Shape;658;p13">
                <a:extLst>
                  <a:ext uri="{FF2B5EF4-FFF2-40B4-BE49-F238E27FC236}">
                    <a16:creationId xmlns:a16="http://schemas.microsoft.com/office/drawing/2014/main" id="{3B8205C4-C3C9-A241-55E8-8D2554CC7FA5}"/>
                  </a:ext>
                </a:extLst>
              </p:cNvPr>
              <p:cNvGrpSpPr/>
              <p:nvPr/>
            </p:nvGrpSpPr>
            <p:grpSpPr>
              <a:xfrm>
                <a:off x="-1026372" y="3172637"/>
                <a:ext cx="6634405" cy="1506958"/>
                <a:chOff x="-1792158" y="2435913"/>
                <a:chExt cx="11584434" cy="2631323"/>
              </a:xfrm>
            </p:grpSpPr>
            <p:sp>
              <p:nvSpPr>
                <p:cNvPr id="1420" name="Google Shape;659;p13">
                  <a:extLst>
                    <a:ext uri="{FF2B5EF4-FFF2-40B4-BE49-F238E27FC236}">
                      <a16:creationId xmlns:a16="http://schemas.microsoft.com/office/drawing/2014/main" id="{658F21DE-77AC-6773-1D74-12B2C21FB24E}"/>
                    </a:ext>
                  </a:extLst>
                </p:cNvPr>
                <p:cNvSpPr/>
                <p:nvPr/>
              </p:nvSpPr>
              <p:spPr>
                <a:xfrm flipH="1">
                  <a:off x="-1792158" y="2435913"/>
                  <a:ext cx="6778818" cy="2631323"/>
                </a:xfrm>
                <a:custGeom>
                  <a:avLst/>
                  <a:gdLst/>
                  <a:ahLst/>
                  <a:cxnLst/>
                  <a:rect l="l" t="t" r="r" b="b"/>
                  <a:pathLst>
                    <a:path w="199465" h="77426" extrusionOk="0">
                      <a:moveTo>
                        <a:pt x="182072" y="1"/>
                      </a:moveTo>
                      <a:lnTo>
                        <a:pt x="182072" y="21001"/>
                      </a:lnTo>
                      <a:lnTo>
                        <a:pt x="179550" y="21001"/>
                      </a:lnTo>
                      <a:lnTo>
                        <a:pt x="179550" y="5235"/>
                      </a:lnTo>
                      <a:lnTo>
                        <a:pt x="176008" y="8203"/>
                      </a:lnTo>
                      <a:lnTo>
                        <a:pt x="176008" y="25277"/>
                      </a:lnTo>
                      <a:lnTo>
                        <a:pt x="173933" y="25277"/>
                      </a:lnTo>
                      <a:lnTo>
                        <a:pt x="173933" y="11299"/>
                      </a:lnTo>
                      <a:lnTo>
                        <a:pt x="169338" y="11299"/>
                      </a:lnTo>
                      <a:lnTo>
                        <a:pt x="169338" y="20873"/>
                      </a:lnTo>
                      <a:lnTo>
                        <a:pt x="156763" y="45224"/>
                      </a:lnTo>
                      <a:lnTo>
                        <a:pt x="156763" y="38171"/>
                      </a:lnTo>
                      <a:lnTo>
                        <a:pt x="147732" y="38171"/>
                      </a:lnTo>
                      <a:lnTo>
                        <a:pt x="147732" y="44202"/>
                      </a:lnTo>
                      <a:lnTo>
                        <a:pt x="131455" y="44202"/>
                      </a:lnTo>
                      <a:lnTo>
                        <a:pt x="131455" y="38171"/>
                      </a:lnTo>
                      <a:lnTo>
                        <a:pt x="127402" y="38171"/>
                      </a:lnTo>
                      <a:lnTo>
                        <a:pt x="127402" y="14235"/>
                      </a:lnTo>
                      <a:lnTo>
                        <a:pt x="121626" y="14235"/>
                      </a:lnTo>
                      <a:lnTo>
                        <a:pt x="121626" y="20554"/>
                      </a:lnTo>
                      <a:lnTo>
                        <a:pt x="115977" y="20554"/>
                      </a:lnTo>
                      <a:lnTo>
                        <a:pt x="115977" y="8139"/>
                      </a:lnTo>
                      <a:lnTo>
                        <a:pt x="108445" y="8139"/>
                      </a:lnTo>
                      <a:lnTo>
                        <a:pt x="108445" y="29139"/>
                      </a:lnTo>
                      <a:lnTo>
                        <a:pt x="107009" y="29139"/>
                      </a:lnTo>
                      <a:lnTo>
                        <a:pt x="107009" y="22086"/>
                      </a:lnTo>
                      <a:lnTo>
                        <a:pt x="105924" y="23043"/>
                      </a:lnTo>
                      <a:lnTo>
                        <a:pt x="105924" y="13341"/>
                      </a:lnTo>
                      <a:lnTo>
                        <a:pt x="102349" y="16341"/>
                      </a:lnTo>
                      <a:lnTo>
                        <a:pt x="102349" y="33415"/>
                      </a:lnTo>
                      <a:lnTo>
                        <a:pt x="100307" y="33415"/>
                      </a:lnTo>
                      <a:lnTo>
                        <a:pt x="100307" y="19437"/>
                      </a:lnTo>
                      <a:lnTo>
                        <a:pt x="95711" y="19437"/>
                      </a:lnTo>
                      <a:lnTo>
                        <a:pt x="95711" y="29011"/>
                      </a:lnTo>
                      <a:lnTo>
                        <a:pt x="92679" y="29011"/>
                      </a:lnTo>
                      <a:lnTo>
                        <a:pt x="92679" y="27894"/>
                      </a:lnTo>
                      <a:lnTo>
                        <a:pt x="87477" y="27894"/>
                      </a:lnTo>
                      <a:lnTo>
                        <a:pt x="87477" y="21862"/>
                      </a:lnTo>
                      <a:lnTo>
                        <a:pt x="86456" y="21862"/>
                      </a:lnTo>
                      <a:lnTo>
                        <a:pt x="86456" y="27894"/>
                      </a:lnTo>
                      <a:lnTo>
                        <a:pt x="83105" y="27894"/>
                      </a:lnTo>
                      <a:lnTo>
                        <a:pt x="83105" y="21958"/>
                      </a:lnTo>
                      <a:lnTo>
                        <a:pt x="74105" y="21958"/>
                      </a:lnTo>
                      <a:lnTo>
                        <a:pt x="74105" y="27894"/>
                      </a:lnTo>
                      <a:lnTo>
                        <a:pt x="73658" y="27894"/>
                      </a:lnTo>
                      <a:lnTo>
                        <a:pt x="73658" y="28022"/>
                      </a:lnTo>
                      <a:lnTo>
                        <a:pt x="57797" y="28022"/>
                      </a:lnTo>
                      <a:lnTo>
                        <a:pt x="57797" y="21958"/>
                      </a:lnTo>
                      <a:lnTo>
                        <a:pt x="46404" y="21958"/>
                      </a:lnTo>
                      <a:lnTo>
                        <a:pt x="46404" y="30320"/>
                      </a:lnTo>
                      <a:lnTo>
                        <a:pt x="42574" y="30320"/>
                      </a:lnTo>
                      <a:lnTo>
                        <a:pt x="42574" y="8267"/>
                      </a:lnTo>
                      <a:lnTo>
                        <a:pt x="36925" y="8267"/>
                      </a:lnTo>
                      <a:lnTo>
                        <a:pt x="36925" y="25213"/>
                      </a:lnTo>
                      <a:lnTo>
                        <a:pt x="33382" y="25213"/>
                      </a:lnTo>
                      <a:lnTo>
                        <a:pt x="33382" y="15352"/>
                      </a:lnTo>
                      <a:lnTo>
                        <a:pt x="31755" y="16724"/>
                      </a:lnTo>
                      <a:lnTo>
                        <a:pt x="31755" y="24671"/>
                      </a:lnTo>
                      <a:lnTo>
                        <a:pt x="28659" y="24671"/>
                      </a:lnTo>
                      <a:lnTo>
                        <a:pt x="28659" y="20075"/>
                      </a:lnTo>
                      <a:lnTo>
                        <a:pt x="24797" y="20075"/>
                      </a:lnTo>
                      <a:lnTo>
                        <a:pt x="24797" y="29394"/>
                      </a:lnTo>
                      <a:lnTo>
                        <a:pt x="23457" y="29394"/>
                      </a:lnTo>
                      <a:lnTo>
                        <a:pt x="23457" y="13596"/>
                      </a:lnTo>
                      <a:lnTo>
                        <a:pt x="21989" y="13596"/>
                      </a:lnTo>
                      <a:lnTo>
                        <a:pt x="21989" y="24798"/>
                      </a:lnTo>
                      <a:lnTo>
                        <a:pt x="19021" y="24798"/>
                      </a:lnTo>
                      <a:lnTo>
                        <a:pt x="19021" y="11682"/>
                      </a:lnTo>
                      <a:lnTo>
                        <a:pt x="13851" y="11682"/>
                      </a:lnTo>
                      <a:lnTo>
                        <a:pt x="13851" y="5650"/>
                      </a:lnTo>
                      <a:lnTo>
                        <a:pt x="12798" y="5650"/>
                      </a:lnTo>
                      <a:lnTo>
                        <a:pt x="12798" y="11682"/>
                      </a:lnTo>
                      <a:lnTo>
                        <a:pt x="0" y="11682"/>
                      </a:lnTo>
                      <a:lnTo>
                        <a:pt x="0" y="77425"/>
                      </a:lnTo>
                      <a:lnTo>
                        <a:pt x="199465" y="77425"/>
                      </a:lnTo>
                      <a:lnTo>
                        <a:pt x="199465" y="6097"/>
                      </a:lnTo>
                      <a:lnTo>
                        <a:pt x="193178" y="6097"/>
                      </a:lnTo>
                      <a:lnTo>
                        <a:pt x="193178" y="12447"/>
                      </a:lnTo>
                      <a:lnTo>
                        <a:pt x="189635" y="12447"/>
                      </a:lnTo>
                      <a:lnTo>
                        <a:pt x="189635" y="1"/>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21" name="Google Shape;660;p13">
                  <a:extLst>
                    <a:ext uri="{FF2B5EF4-FFF2-40B4-BE49-F238E27FC236}">
                      <a16:creationId xmlns:a16="http://schemas.microsoft.com/office/drawing/2014/main" id="{4C55625E-01B0-5CB7-EAD6-0FDD702D4250}"/>
                    </a:ext>
                  </a:extLst>
                </p:cNvPr>
                <p:cNvSpPr/>
                <p:nvPr/>
              </p:nvSpPr>
              <p:spPr>
                <a:xfrm>
                  <a:off x="4684975" y="2998585"/>
                  <a:ext cx="5107301" cy="1935650"/>
                </a:xfrm>
                <a:custGeom>
                  <a:avLst/>
                  <a:gdLst/>
                  <a:ahLst/>
                  <a:cxnLst/>
                  <a:rect l="l" t="t" r="r" b="b"/>
                  <a:pathLst>
                    <a:path w="199465" h="77426" extrusionOk="0">
                      <a:moveTo>
                        <a:pt x="182072" y="1"/>
                      </a:moveTo>
                      <a:lnTo>
                        <a:pt x="182072" y="21001"/>
                      </a:lnTo>
                      <a:lnTo>
                        <a:pt x="179550" y="21001"/>
                      </a:lnTo>
                      <a:lnTo>
                        <a:pt x="179550" y="5235"/>
                      </a:lnTo>
                      <a:lnTo>
                        <a:pt x="176008" y="8203"/>
                      </a:lnTo>
                      <a:lnTo>
                        <a:pt x="176008" y="25277"/>
                      </a:lnTo>
                      <a:lnTo>
                        <a:pt x="173933" y="25277"/>
                      </a:lnTo>
                      <a:lnTo>
                        <a:pt x="173933" y="11299"/>
                      </a:lnTo>
                      <a:lnTo>
                        <a:pt x="169338" y="11299"/>
                      </a:lnTo>
                      <a:lnTo>
                        <a:pt x="169338" y="20873"/>
                      </a:lnTo>
                      <a:lnTo>
                        <a:pt x="156763" y="45224"/>
                      </a:lnTo>
                      <a:lnTo>
                        <a:pt x="156763" y="38171"/>
                      </a:lnTo>
                      <a:lnTo>
                        <a:pt x="147732" y="38171"/>
                      </a:lnTo>
                      <a:lnTo>
                        <a:pt x="147732" y="44202"/>
                      </a:lnTo>
                      <a:lnTo>
                        <a:pt x="131455" y="44202"/>
                      </a:lnTo>
                      <a:lnTo>
                        <a:pt x="131455" y="38171"/>
                      </a:lnTo>
                      <a:lnTo>
                        <a:pt x="127402" y="38171"/>
                      </a:lnTo>
                      <a:lnTo>
                        <a:pt x="127402" y="14235"/>
                      </a:lnTo>
                      <a:lnTo>
                        <a:pt x="121626" y="14235"/>
                      </a:lnTo>
                      <a:lnTo>
                        <a:pt x="121626" y="20554"/>
                      </a:lnTo>
                      <a:lnTo>
                        <a:pt x="115977" y="20554"/>
                      </a:lnTo>
                      <a:lnTo>
                        <a:pt x="115977" y="8139"/>
                      </a:lnTo>
                      <a:lnTo>
                        <a:pt x="108445" y="8139"/>
                      </a:lnTo>
                      <a:lnTo>
                        <a:pt x="108445" y="29139"/>
                      </a:lnTo>
                      <a:lnTo>
                        <a:pt x="107009" y="29139"/>
                      </a:lnTo>
                      <a:lnTo>
                        <a:pt x="107009" y="22086"/>
                      </a:lnTo>
                      <a:lnTo>
                        <a:pt x="105924" y="23043"/>
                      </a:lnTo>
                      <a:lnTo>
                        <a:pt x="105924" y="13341"/>
                      </a:lnTo>
                      <a:lnTo>
                        <a:pt x="102349" y="16341"/>
                      </a:lnTo>
                      <a:lnTo>
                        <a:pt x="102349" y="33415"/>
                      </a:lnTo>
                      <a:lnTo>
                        <a:pt x="100307" y="33415"/>
                      </a:lnTo>
                      <a:lnTo>
                        <a:pt x="100307" y="19437"/>
                      </a:lnTo>
                      <a:lnTo>
                        <a:pt x="95711" y="19437"/>
                      </a:lnTo>
                      <a:lnTo>
                        <a:pt x="95711" y="29011"/>
                      </a:lnTo>
                      <a:lnTo>
                        <a:pt x="92679" y="29011"/>
                      </a:lnTo>
                      <a:lnTo>
                        <a:pt x="92679" y="27894"/>
                      </a:lnTo>
                      <a:lnTo>
                        <a:pt x="87477" y="27894"/>
                      </a:lnTo>
                      <a:lnTo>
                        <a:pt x="87477" y="21862"/>
                      </a:lnTo>
                      <a:lnTo>
                        <a:pt x="86456" y="21862"/>
                      </a:lnTo>
                      <a:lnTo>
                        <a:pt x="86456" y="27894"/>
                      </a:lnTo>
                      <a:lnTo>
                        <a:pt x="83105" y="27894"/>
                      </a:lnTo>
                      <a:lnTo>
                        <a:pt x="83105" y="21958"/>
                      </a:lnTo>
                      <a:lnTo>
                        <a:pt x="74105" y="21958"/>
                      </a:lnTo>
                      <a:lnTo>
                        <a:pt x="74105" y="27894"/>
                      </a:lnTo>
                      <a:lnTo>
                        <a:pt x="73658" y="27894"/>
                      </a:lnTo>
                      <a:lnTo>
                        <a:pt x="73658" y="28022"/>
                      </a:lnTo>
                      <a:lnTo>
                        <a:pt x="57797" y="28022"/>
                      </a:lnTo>
                      <a:lnTo>
                        <a:pt x="57797" y="21958"/>
                      </a:lnTo>
                      <a:lnTo>
                        <a:pt x="46404" y="21958"/>
                      </a:lnTo>
                      <a:lnTo>
                        <a:pt x="46404" y="30320"/>
                      </a:lnTo>
                      <a:lnTo>
                        <a:pt x="42574" y="30320"/>
                      </a:lnTo>
                      <a:lnTo>
                        <a:pt x="42574" y="8267"/>
                      </a:lnTo>
                      <a:lnTo>
                        <a:pt x="36925" y="8267"/>
                      </a:lnTo>
                      <a:lnTo>
                        <a:pt x="36925" y="25213"/>
                      </a:lnTo>
                      <a:lnTo>
                        <a:pt x="33382" y="25213"/>
                      </a:lnTo>
                      <a:lnTo>
                        <a:pt x="33382" y="15352"/>
                      </a:lnTo>
                      <a:lnTo>
                        <a:pt x="31755" y="16724"/>
                      </a:lnTo>
                      <a:lnTo>
                        <a:pt x="31755" y="24671"/>
                      </a:lnTo>
                      <a:lnTo>
                        <a:pt x="28659" y="24671"/>
                      </a:lnTo>
                      <a:lnTo>
                        <a:pt x="28659" y="20075"/>
                      </a:lnTo>
                      <a:lnTo>
                        <a:pt x="24797" y="20075"/>
                      </a:lnTo>
                      <a:lnTo>
                        <a:pt x="24797" y="29394"/>
                      </a:lnTo>
                      <a:lnTo>
                        <a:pt x="23457" y="29394"/>
                      </a:lnTo>
                      <a:lnTo>
                        <a:pt x="23457" y="13596"/>
                      </a:lnTo>
                      <a:lnTo>
                        <a:pt x="21989" y="13596"/>
                      </a:lnTo>
                      <a:lnTo>
                        <a:pt x="21989" y="24798"/>
                      </a:lnTo>
                      <a:lnTo>
                        <a:pt x="19021" y="24798"/>
                      </a:lnTo>
                      <a:lnTo>
                        <a:pt x="19021" y="11682"/>
                      </a:lnTo>
                      <a:lnTo>
                        <a:pt x="13851" y="11682"/>
                      </a:lnTo>
                      <a:lnTo>
                        <a:pt x="13851" y="5650"/>
                      </a:lnTo>
                      <a:lnTo>
                        <a:pt x="12798" y="5650"/>
                      </a:lnTo>
                      <a:lnTo>
                        <a:pt x="12798" y="11682"/>
                      </a:lnTo>
                      <a:lnTo>
                        <a:pt x="0" y="11682"/>
                      </a:lnTo>
                      <a:lnTo>
                        <a:pt x="0" y="77425"/>
                      </a:lnTo>
                      <a:lnTo>
                        <a:pt x="199465" y="77425"/>
                      </a:lnTo>
                      <a:lnTo>
                        <a:pt x="199465" y="6097"/>
                      </a:lnTo>
                      <a:lnTo>
                        <a:pt x="193178" y="6097"/>
                      </a:lnTo>
                      <a:lnTo>
                        <a:pt x="193178" y="12447"/>
                      </a:lnTo>
                      <a:lnTo>
                        <a:pt x="189635" y="12447"/>
                      </a:lnTo>
                      <a:lnTo>
                        <a:pt x="189635" y="1"/>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419" name="Google Shape;661;p13">
                <a:extLst>
                  <a:ext uri="{FF2B5EF4-FFF2-40B4-BE49-F238E27FC236}">
                    <a16:creationId xmlns:a16="http://schemas.microsoft.com/office/drawing/2014/main" id="{91562885-88E7-8E4B-DEE1-93761B8DEE76}"/>
                  </a:ext>
                </a:extLst>
              </p:cNvPr>
              <p:cNvSpPr/>
              <p:nvPr/>
            </p:nvSpPr>
            <p:spPr>
              <a:xfrm>
                <a:off x="5588800" y="3898726"/>
                <a:ext cx="529200" cy="780900"/>
              </a:xfrm>
              <a:prstGeom prst="rect">
                <a:avLst/>
              </a:pr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grpSp>
        <p:nvGrpSpPr>
          <p:cNvPr id="47" name="Google Shape;665;p13">
            <a:extLst>
              <a:ext uri="{FF2B5EF4-FFF2-40B4-BE49-F238E27FC236}">
                <a16:creationId xmlns:a16="http://schemas.microsoft.com/office/drawing/2014/main" id="{FCA9F604-F917-A17A-AB3A-8C29DDB1F8CA}"/>
              </a:ext>
            </a:extLst>
          </p:cNvPr>
          <p:cNvGrpSpPr/>
          <p:nvPr/>
        </p:nvGrpSpPr>
        <p:grpSpPr>
          <a:xfrm>
            <a:off x="247829" y="4176660"/>
            <a:ext cx="923547" cy="1885761"/>
            <a:chOff x="2560796" y="2828448"/>
            <a:chExt cx="925644" cy="1890045"/>
          </a:xfrm>
        </p:grpSpPr>
        <p:sp>
          <p:nvSpPr>
            <p:cNvPr id="1412" name="Google Shape;666;p13">
              <a:extLst>
                <a:ext uri="{FF2B5EF4-FFF2-40B4-BE49-F238E27FC236}">
                  <a16:creationId xmlns:a16="http://schemas.microsoft.com/office/drawing/2014/main" id="{2B1688C8-203C-97C4-FF44-05E49FC75938}"/>
                </a:ext>
              </a:extLst>
            </p:cNvPr>
            <p:cNvSpPr/>
            <p:nvPr/>
          </p:nvSpPr>
          <p:spPr>
            <a:xfrm>
              <a:off x="2560796" y="2828448"/>
              <a:ext cx="451770" cy="1890045"/>
            </a:xfrm>
            <a:custGeom>
              <a:avLst/>
              <a:gdLst/>
              <a:ahLst/>
              <a:cxnLst/>
              <a:rect l="l" t="t" r="r" b="b"/>
              <a:pathLst>
                <a:path w="451770" h="1890045" extrusionOk="0">
                  <a:moveTo>
                    <a:pt x="371475" y="476536"/>
                  </a:moveTo>
                  <a:lnTo>
                    <a:pt x="371475" y="254794"/>
                  </a:lnTo>
                  <a:lnTo>
                    <a:pt x="316706" y="254794"/>
                  </a:lnTo>
                  <a:lnTo>
                    <a:pt x="316706" y="144875"/>
                  </a:lnTo>
                  <a:lnTo>
                    <a:pt x="235744" y="144875"/>
                  </a:lnTo>
                  <a:lnTo>
                    <a:pt x="235744" y="59531"/>
                  </a:lnTo>
                  <a:lnTo>
                    <a:pt x="133350" y="59531"/>
                  </a:lnTo>
                  <a:lnTo>
                    <a:pt x="133350" y="0"/>
                  </a:lnTo>
                  <a:lnTo>
                    <a:pt x="0" y="0"/>
                  </a:lnTo>
                  <a:lnTo>
                    <a:pt x="0" y="59531"/>
                  </a:lnTo>
                  <a:lnTo>
                    <a:pt x="0" y="144875"/>
                  </a:lnTo>
                  <a:lnTo>
                    <a:pt x="0" y="254794"/>
                  </a:lnTo>
                  <a:lnTo>
                    <a:pt x="0" y="476536"/>
                  </a:lnTo>
                  <a:lnTo>
                    <a:pt x="0" y="1890046"/>
                  </a:lnTo>
                  <a:lnTo>
                    <a:pt x="451771" y="1890046"/>
                  </a:lnTo>
                  <a:lnTo>
                    <a:pt x="451771" y="476536"/>
                  </a:lnTo>
                  <a:lnTo>
                    <a:pt x="371475" y="476536"/>
                  </a:lnTo>
                  <a:close/>
                </a:path>
              </a:pathLst>
            </a:custGeom>
            <a:solidFill>
              <a:schemeClr val="accent4"/>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413" name="Google Shape;667;p13">
              <a:extLst>
                <a:ext uri="{FF2B5EF4-FFF2-40B4-BE49-F238E27FC236}">
                  <a16:creationId xmlns:a16="http://schemas.microsoft.com/office/drawing/2014/main" id="{DC356742-282C-E40B-A774-247525347A11}"/>
                </a:ext>
              </a:extLst>
            </p:cNvPr>
            <p:cNvSpPr/>
            <p:nvPr/>
          </p:nvSpPr>
          <p:spPr>
            <a:xfrm>
              <a:off x="2925132" y="3207169"/>
              <a:ext cx="561308" cy="1503140"/>
            </a:xfrm>
            <a:custGeom>
              <a:avLst/>
              <a:gdLst/>
              <a:ahLst/>
              <a:cxnLst/>
              <a:rect l="l" t="t" r="r" b="b"/>
              <a:pathLst>
                <a:path w="561308" h="1503140" extrusionOk="0">
                  <a:moveTo>
                    <a:pt x="435102" y="76200"/>
                  </a:moveTo>
                  <a:lnTo>
                    <a:pt x="435102" y="0"/>
                  </a:lnTo>
                  <a:lnTo>
                    <a:pt x="126302" y="0"/>
                  </a:lnTo>
                  <a:lnTo>
                    <a:pt x="126302" y="76200"/>
                  </a:lnTo>
                  <a:lnTo>
                    <a:pt x="0" y="76200"/>
                  </a:lnTo>
                  <a:lnTo>
                    <a:pt x="0" y="1503140"/>
                  </a:lnTo>
                  <a:lnTo>
                    <a:pt x="561308" y="1503140"/>
                  </a:lnTo>
                  <a:lnTo>
                    <a:pt x="561308" y="76200"/>
                  </a:lnTo>
                  <a:lnTo>
                    <a:pt x="435102" y="76200"/>
                  </a:lnTo>
                  <a:close/>
                </a:path>
              </a:pathLst>
            </a:custGeom>
            <a:solidFill>
              <a:schemeClr val="accen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grpSp>
      <p:grpSp>
        <p:nvGrpSpPr>
          <p:cNvPr id="48" name="Google Shape;668;p13">
            <a:extLst>
              <a:ext uri="{FF2B5EF4-FFF2-40B4-BE49-F238E27FC236}">
                <a16:creationId xmlns:a16="http://schemas.microsoft.com/office/drawing/2014/main" id="{5E2A80AF-AB0D-0E49-746D-E0E9BB213ACC}"/>
              </a:ext>
            </a:extLst>
          </p:cNvPr>
          <p:cNvGrpSpPr/>
          <p:nvPr/>
        </p:nvGrpSpPr>
        <p:grpSpPr>
          <a:xfrm>
            <a:off x="4260" y="5037351"/>
            <a:ext cx="440923" cy="1006532"/>
            <a:chOff x="2702313" y="2980843"/>
            <a:chExt cx="618809" cy="1412611"/>
          </a:xfrm>
        </p:grpSpPr>
        <p:sp>
          <p:nvSpPr>
            <p:cNvPr id="49" name="Google Shape;669;p13">
              <a:extLst>
                <a:ext uri="{FF2B5EF4-FFF2-40B4-BE49-F238E27FC236}">
                  <a16:creationId xmlns:a16="http://schemas.microsoft.com/office/drawing/2014/main" id="{4386870D-B23B-4728-6B08-980C9C638108}"/>
                </a:ext>
              </a:extLst>
            </p:cNvPr>
            <p:cNvSpPr/>
            <p:nvPr/>
          </p:nvSpPr>
          <p:spPr>
            <a:xfrm>
              <a:off x="2702313" y="2980843"/>
              <a:ext cx="618809" cy="1412611"/>
            </a:xfrm>
            <a:custGeom>
              <a:avLst/>
              <a:gdLst/>
              <a:ahLst/>
              <a:cxnLst/>
              <a:rect l="l" t="t" r="r" b="b"/>
              <a:pathLst>
                <a:path w="701200" h="1412611" extrusionOk="0">
                  <a:moveTo>
                    <a:pt x="0" y="0"/>
                  </a:moveTo>
                  <a:lnTo>
                    <a:pt x="701201" y="0"/>
                  </a:lnTo>
                  <a:lnTo>
                    <a:pt x="701201" y="1412612"/>
                  </a:lnTo>
                  <a:lnTo>
                    <a:pt x="0" y="1412612"/>
                  </a:lnTo>
                  <a:close/>
                </a:path>
              </a:pathLst>
            </a:custGeom>
            <a:solidFill>
              <a:schemeClr val="accent3"/>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50" name="Google Shape;670;p13">
              <a:extLst>
                <a:ext uri="{FF2B5EF4-FFF2-40B4-BE49-F238E27FC236}">
                  <a16:creationId xmlns:a16="http://schemas.microsoft.com/office/drawing/2014/main" id="{780F53C3-6ED5-9DC8-64B4-1A0628102ED4}"/>
                </a:ext>
              </a:extLst>
            </p:cNvPr>
            <p:cNvSpPr/>
            <p:nvPr/>
          </p:nvSpPr>
          <p:spPr>
            <a:xfrm>
              <a:off x="2761190" y="3148638"/>
              <a:ext cx="150603" cy="74195"/>
            </a:xfrm>
            <a:custGeom>
              <a:avLst/>
              <a:gdLst/>
              <a:ahLst/>
              <a:cxnLst/>
              <a:rect l="l" t="t" r="r" b="b"/>
              <a:pathLst>
                <a:path w="150603" h="74195" extrusionOk="0">
                  <a:moveTo>
                    <a:pt x="0" y="0"/>
                  </a:moveTo>
                  <a:lnTo>
                    <a:pt x="150604" y="0"/>
                  </a:lnTo>
                  <a:lnTo>
                    <a:pt x="150604" y="74196"/>
                  </a:lnTo>
                  <a:lnTo>
                    <a:pt x="0" y="74196"/>
                  </a:lnTo>
                  <a:close/>
                </a:path>
              </a:pathLst>
            </a:custGeom>
            <a:solidFill>
              <a:schemeClr val="l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51" name="Google Shape;671;p13">
              <a:extLst>
                <a:ext uri="{FF2B5EF4-FFF2-40B4-BE49-F238E27FC236}">
                  <a16:creationId xmlns:a16="http://schemas.microsoft.com/office/drawing/2014/main" id="{36EEB5E5-2376-B6BF-F0E0-5B569DB9DFA8}"/>
                </a:ext>
              </a:extLst>
            </p:cNvPr>
            <p:cNvSpPr/>
            <p:nvPr/>
          </p:nvSpPr>
          <p:spPr>
            <a:xfrm>
              <a:off x="2938596" y="3148638"/>
              <a:ext cx="150603" cy="74195"/>
            </a:xfrm>
            <a:custGeom>
              <a:avLst/>
              <a:gdLst/>
              <a:ahLst/>
              <a:cxnLst/>
              <a:rect l="l" t="t" r="r" b="b"/>
              <a:pathLst>
                <a:path w="150603" h="74195" extrusionOk="0">
                  <a:moveTo>
                    <a:pt x="0" y="0"/>
                  </a:moveTo>
                  <a:lnTo>
                    <a:pt x="150604" y="0"/>
                  </a:lnTo>
                  <a:lnTo>
                    <a:pt x="150604" y="74196"/>
                  </a:lnTo>
                  <a:lnTo>
                    <a:pt x="0" y="74196"/>
                  </a:lnTo>
                  <a:close/>
                </a:path>
              </a:pathLst>
            </a:custGeom>
            <a:solidFill>
              <a:schemeClr val="l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52" name="Google Shape;672;p13">
              <a:extLst>
                <a:ext uri="{FF2B5EF4-FFF2-40B4-BE49-F238E27FC236}">
                  <a16:creationId xmlns:a16="http://schemas.microsoft.com/office/drawing/2014/main" id="{2FB876D9-7E19-737E-5673-D1CAACDDB120}"/>
                </a:ext>
              </a:extLst>
            </p:cNvPr>
            <p:cNvSpPr/>
            <p:nvPr/>
          </p:nvSpPr>
          <p:spPr>
            <a:xfrm>
              <a:off x="3115917" y="3148638"/>
              <a:ext cx="150603" cy="74195"/>
            </a:xfrm>
            <a:custGeom>
              <a:avLst/>
              <a:gdLst/>
              <a:ahLst/>
              <a:cxnLst/>
              <a:rect l="l" t="t" r="r" b="b"/>
              <a:pathLst>
                <a:path w="150603" h="74195" extrusionOk="0">
                  <a:moveTo>
                    <a:pt x="0" y="0"/>
                  </a:moveTo>
                  <a:lnTo>
                    <a:pt x="150604" y="0"/>
                  </a:lnTo>
                  <a:lnTo>
                    <a:pt x="150604" y="74196"/>
                  </a:lnTo>
                  <a:lnTo>
                    <a:pt x="0" y="74196"/>
                  </a:lnTo>
                  <a:close/>
                </a:path>
              </a:pathLst>
            </a:custGeom>
            <a:solidFill>
              <a:schemeClr val="l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53" name="Google Shape;673;p13">
              <a:extLst>
                <a:ext uri="{FF2B5EF4-FFF2-40B4-BE49-F238E27FC236}">
                  <a16:creationId xmlns:a16="http://schemas.microsoft.com/office/drawing/2014/main" id="{D1D6FBC2-8052-5396-2AFB-B96AEDF28726}"/>
                </a:ext>
              </a:extLst>
            </p:cNvPr>
            <p:cNvSpPr/>
            <p:nvPr/>
          </p:nvSpPr>
          <p:spPr>
            <a:xfrm>
              <a:off x="2761190" y="3282990"/>
              <a:ext cx="150603" cy="74195"/>
            </a:xfrm>
            <a:custGeom>
              <a:avLst/>
              <a:gdLst/>
              <a:ahLst/>
              <a:cxnLst/>
              <a:rect l="l" t="t" r="r" b="b"/>
              <a:pathLst>
                <a:path w="150603" h="74195" extrusionOk="0">
                  <a:moveTo>
                    <a:pt x="0" y="0"/>
                  </a:moveTo>
                  <a:lnTo>
                    <a:pt x="150604" y="0"/>
                  </a:lnTo>
                  <a:lnTo>
                    <a:pt x="150604" y="74196"/>
                  </a:lnTo>
                  <a:lnTo>
                    <a:pt x="0" y="74196"/>
                  </a:lnTo>
                  <a:close/>
                </a:path>
              </a:pathLst>
            </a:custGeom>
            <a:solidFill>
              <a:schemeClr val="l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54" name="Google Shape;674;p13">
              <a:extLst>
                <a:ext uri="{FF2B5EF4-FFF2-40B4-BE49-F238E27FC236}">
                  <a16:creationId xmlns:a16="http://schemas.microsoft.com/office/drawing/2014/main" id="{C7D22584-0056-A54E-7E43-A55E84787812}"/>
                </a:ext>
              </a:extLst>
            </p:cNvPr>
            <p:cNvSpPr/>
            <p:nvPr/>
          </p:nvSpPr>
          <p:spPr>
            <a:xfrm>
              <a:off x="2938596" y="3282990"/>
              <a:ext cx="150603" cy="74195"/>
            </a:xfrm>
            <a:custGeom>
              <a:avLst/>
              <a:gdLst/>
              <a:ahLst/>
              <a:cxnLst/>
              <a:rect l="l" t="t" r="r" b="b"/>
              <a:pathLst>
                <a:path w="150603" h="74195" extrusionOk="0">
                  <a:moveTo>
                    <a:pt x="0" y="0"/>
                  </a:moveTo>
                  <a:lnTo>
                    <a:pt x="150604" y="0"/>
                  </a:lnTo>
                  <a:lnTo>
                    <a:pt x="150604" y="74196"/>
                  </a:lnTo>
                  <a:lnTo>
                    <a:pt x="0" y="74196"/>
                  </a:lnTo>
                  <a:close/>
                </a:path>
              </a:pathLst>
            </a:custGeom>
            <a:solidFill>
              <a:schemeClr val="l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55" name="Google Shape;675;p13">
              <a:extLst>
                <a:ext uri="{FF2B5EF4-FFF2-40B4-BE49-F238E27FC236}">
                  <a16:creationId xmlns:a16="http://schemas.microsoft.com/office/drawing/2014/main" id="{2DCFBC58-D003-8CD9-9681-B206AD60E8C6}"/>
                </a:ext>
              </a:extLst>
            </p:cNvPr>
            <p:cNvSpPr/>
            <p:nvPr/>
          </p:nvSpPr>
          <p:spPr>
            <a:xfrm>
              <a:off x="3115917" y="3282990"/>
              <a:ext cx="150603" cy="74195"/>
            </a:xfrm>
            <a:custGeom>
              <a:avLst/>
              <a:gdLst/>
              <a:ahLst/>
              <a:cxnLst/>
              <a:rect l="l" t="t" r="r" b="b"/>
              <a:pathLst>
                <a:path w="150603" h="74195" extrusionOk="0">
                  <a:moveTo>
                    <a:pt x="0" y="0"/>
                  </a:moveTo>
                  <a:lnTo>
                    <a:pt x="150604" y="0"/>
                  </a:lnTo>
                  <a:lnTo>
                    <a:pt x="150604" y="74196"/>
                  </a:lnTo>
                  <a:lnTo>
                    <a:pt x="0" y="74196"/>
                  </a:lnTo>
                  <a:close/>
                </a:path>
              </a:pathLst>
            </a:custGeom>
            <a:solidFill>
              <a:schemeClr val="l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56" name="Google Shape;676;p13">
              <a:extLst>
                <a:ext uri="{FF2B5EF4-FFF2-40B4-BE49-F238E27FC236}">
                  <a16:creationId xmlns:a16="http://schemas.microsoft.com/office/drawing/2014/main" id="{2A2D1A91-D786-493F-23EE-AFF5F083AC98}"/>
                </a:ext>
              </a:extLst>
            </p:cNvPr>
            <p:cNvSpPr/>
            <p:nvPr/>
          </p:nvSpPr>
          <p:spPr>
            <a:xfrm>
              <a:off x="2761190" y="3417258"/>
              <a:ext cx="150603" cy="74195"/>
            </a:xfrm>
            <a:custGeom>
              <a:avLst/>
              <a:gdLst/>
              <a:ahLst/>
              <a:cxnLst/>
              <a:rect l="l" t="t" r="r" b="b"/>
              <a:pathLst>
                <a:path w="150603" h="74195" extrusionOk="0">
                  <a:moveTo>
                    <a:pt x="0" y="0"/>
                  </a:moveTo>
                  <a:lnTo>
                    <a:pt x="150604" y="0"/>
                  </a:lnTo>
                  <a:lnTo>
                    <a:pt x="150604" y="74196"/>
                  </a:lnTo>
                  <a:lnTo>
                    <a:pt x="0" y="74196"/>
                  </a:lnTo>
                  <a:close/>
                </a:path>
              </a:pathLst>
            </a:custGeom>
            <a:solidFill>
              <a:schemeClr val="l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57" name="Google Shape;677;p13">
              <a:extLst>
                <a:ext uri="{FF2B5EF4-FFF2-40B4-BE49-F238E27FC236}">
                  <a16:creationId xmlns:a16="http://schemas.microsoft.com/office/drawing/2014/main" id="{D5E573DC-2C57-72BF-72FF-644F3490C7F7}"/>
                </a:ext>
              </a:extLst>
            </p:cNvPr>
            <p:cNvSpPr/>
            <p:nvPr/>
          </p:nvSpPr>
          <p:spPr>
            <a:xfrm>
              <a:off x="2938596" y="3417258"/>
              <a:ext cx="150603" cy="74195"/>
            </a:xfrm>
            <a:custGeom>
              <a:avLst/>
              <a:gdLst/>
              <a:ahLst/>
              <a:cxnLst/>
              <a:rect l="l" t="t" r="r" b="b"/>
              <a:pathLst>
                <a:path w="150603" h="74195" extrusionOk="0">
                  <a:moveTo>
                    <a:pt x="0" y="0"/>
                  </a:moveTo>
                  <a:lnTo>
                    <a:pt x="150604" y="0"/>
                  </a:lnTo>
                  <a:lnTo>
                    <a:pt x="150604" y="74196"/>
                  </a:lnTo>
                  <a:lnTo>
                    <a:pt x="0" y="74196"/>
                  </a:lnTo>
                  <a:close/>
                </a:path>
              </a:pathLst>
            </a:custGeom>
            <a:solidFill>
              <a:schemeClr val="l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58" name="Google Shape;678;p13">
              <a:extLst>
                <a:ext uri="{FF2B5EF4-FFF2-40B4-BE49-F238E27FC236}">
                  <a16:creationId xmlns:a16="http://schemas.microsoft.com/office/drawing/2014/main" id="{5976A164-A333-76B4-B013-516CC2793DBC}"/>
                </a:ext>
              </a:extLst>
            </p:cNvPr>
            <p:cNvSpPr/>
            <p:nvPr/>
          </p:nvSpPr>
          <p:spPr>
            <a:xfrm>
              <a:off x="3115917" y="3417258"/>
              <a:ext cx="150603" cy="74195"/>
            </a:xfrm>
            <a:custGeom>
              <a:avLst/>
              <a:gdLst/>
              <a:ahLst/>
              <a:cxnLst/>
              <a:rect l="l" t="t" r="r" b="b"/>
              <a:pathLst>
                <a:path w="150603" h="74195" extrusionOk="0">
                  <a:moveTo>
                    <a:pt x="0" y="0"/>
                  </a:moveTo>
                  <a:lnTo>
                    <a:pt x="150604" y="0"/>
                  </a:lnTo>
                  <a:lnTo>
                    <a:pt x="150604" y="74196"/>
                  </a:lnTo>
                  <a:lnTo>
                    <a:pt x="0" y="74196"/>
                  </a:lnTo>
                  <a:close/>
                </a:path>
              </a:pathLst>
            </a:custGeom>
            <a:solidFill>
              <a:schemeClr val="l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59" name="Google Shape;679;p13">
              <a:extLst>
                <a:ext uri="{FF2B5EF4-FFF2-40B4-BE49-F238E27FC236}">
                  <a16:creationId xmlns:a16="http://schemas.microsoft.com/office/drawing/2014/main" id="{9A5F7716-8F84-1A78-73E1-6FD0B886AA7B}"/>
                </a:ext>
              </a:extLst>
            </p:cNvPr>
            <p:cNvSpPr/>
            <p:nvPr/>
          </p:nvSpPr>
          <p:spPr>
            <a:xfrm>
              <a:off x="2761190" y="3551610"/>
              <a:ext cx="150603" cy="74195"/>
            </a:xfrm>
            <a:custGeom>
              <a:avLst/>
              <a:gdLst/>
              <a:ahLst/>
              <a:cxnLst/>
              <a:rect l="l" t="t" r="r" b="b"/>
              <a:pathLst>
                <a:path w="150603" h="74195" extrusionOk="0">
                  <a:moveTo>
                    <a:pt x="0" y="0"/>
                  </a:moveTo>
                  <a:lnTo>
                    <a:pt x="150604" y="0"/>
                  </a:lnTo>
                  <a:lnTo>
                    <a:pt x="150604" y="74196"/>
                  </a:lnTo>
                  <a:lnTo>
                    <a:pt x="0" y="74196"/>
                  </a:lnTo>
                  <a:close/>
                </a:path>
              </a:pathLst>
            </a:custGeom>
            <a:solidFill>
              <a:schemeClr val="l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60" name="Google Shape;680;p13">
              <a:extLst>
                <a:ext uri="{FF2B5EF4-FFF2-40B4-BE49-F238E27FC236}">
                  <a16:creationId xmlns:a16="http://schemas.microsoft.com/office/drawing/2014/main" id="{D38A0319-4A9B-2204-088F-EACFCA0932D1}"/>
                </a:ext>
              </a:extLst>
            </p:cNvPr>
            <p:cNvSpPr/>
            <p:nvPr/>
          </p:nvSpPr>
          <p:spPr>
            <a:xfrm>
              <a:off x="2938596" y="3551610"/>
              <a:ext cx="150603" cy="74195"/>
            </a:xfrm>
            <a:custGeom>
              <a:avLst/>
              <a:gdLst/>
              <a:ahLst/>
              <a:cxnLst/>
              <a:rect l="l" t="t" r="r" b="b"/>
              <a:pathLst>
                <a:path w="150603" h="74195" extrusionOk="0">
                  <a:moveTo>
                    <a:pt x="0" y="0"/>
                  </a:moveTo>
                  <a:lnTo>
                    <a:pt x="150604" y="0"/>
                  </a:lnTo>
                  <a:lnTo>
                    <a:pt x="150604" y="74196"/>
                  </a:lnTo>
                  <a:lnTo>
                    <a:pt x="0" y="74196"/>
                  </a:lnTo>
                  <a:close/>
                </a:path>
              </a:pathLst>
            </a:custGeom>
            <a:solidFill>
              <a:schemeClr val="l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61" name="Google Shape;681;p13">
              <a:extLst>
                <a:ext uri="{FF2B5EF4-FFF2-40B4-BE49-F238E27FC236}">
                  <a16:creationId xmlns:a16="http://schemas.microsoft.com/office/drawing/2014/main" id="{68376271-2AA0-76AD-F2BB-36CD4FBB2C46}"/>
                </a:ext>
              </a:extLst>
            </p:cNvPr>
            <p:cNvSpPr/>
            <p:nvPr/>
          </p:nvSpPr>
          <p:spPr>
            <a:xfrm>
              <a:off x="3115917" y="3551610"/>
              <a:ext cx="150603" cy="74195"/>
            </a:xfrm>
            <a:custGeom>
              <a:avLst/>
              <a:gdLst/>
              <a:ahLst/>
              <a:cxnLst/>
              <a:rect l="l" t="t" r="r" b="b"/>
              <a:pathLst>
                <a:path w="150603" h="74195" extrusionOk="0">
                  <a:moveTo>
                    <a:pt x="0" y="0"/>
                  </a:moveTo>
                  <a:lnTo>
                    <a:pt x="150604" y="0"/>
                  </a:lnTo>
                  <a:lnTo>
                    <a:pt x="150604" y="74196"/>
                  </a:lnTo>
                  <a:lnTo>
                    <a:pt x="0" y="74196"/>
                  </a:lnTo>
                  <a:close/>
                </a:path>
              </a:pathLst>
            </a:custGeom>
            <a:solidFill>
              <a:schemeClr val="l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62" name="Google Shape;682;p13">
              <a:extLst>
                <a:ext uri="{FF2B5EF4-FFF2-40B4-BE49-F238E27FC236}">
                  <a16:creationId xmlns:a16="http://schemas.microsoft.com/office/drawing/2014/main" id="{453F54D1-6D61-D7EE-A42C-2E329AB90A34}"/>
                </a:ext>
              </a:extLst>
            </p:cNvPr>
            <p:cNvSpPr/>
            <p:nvPr/>
          </p:nvSpPr>
          <p:spPr>
            <a:xfrm>
              <a:off x="2761190" y="3685962"/>
              <a:ext cx="150603" cy="74195"/>
            </a:xfrm>
            <a:custGeom>
              <a:avLst/>
              <a:gdLst/>
              <a:ahLst/>
              <a:cxnLst/>
              <a:rect l="l" t="t" r="r" b="b"/>
              <a:pathLst>
                <a:path w="150603" h="74195" extrusionOk="0">
                  <a:moveTo>
                    <a:pt x="0" y="0"/>
                  </a:moveTo>
                  <a:lnTo>
                    <a:pt x="150604" y="0"/>
                  </a:lnTo>
                  <a:lnTo>
                    <a:pt x="150604" y="74196"/>
                  </a:lnTo>
                  <a:lnTo>
                    <a:pt x="0" y="74196"/>
                  </a:lnTo>
                  <a:close/>
                </a:path>
              </a:pathLst>
            </a:custGeom>
            <a:solidFill>
              <a:schemeClr val="l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63" name="Google Shape;683;p13">
              <a:extLst>
                <a:ext uri="{FF2B5EF4-FFF2-40B4-BE49-F238E27FC236}">
                  <a16:creationId xmlns:a16="http://schemas.microsoft.com/office/drawing/2014/main" id="{9D0A4442-3FE1-C7BE-9C77-4B8F26323BE7}"/>
                </a:ext>
              </a:extLst>
            </p:cNvPr>
            <p:cNvSpPr/>
            <p:nvPr/>
          </p:nvSpPr>
          <p:spPr>
            <a:xfrm>
              <a:off x="2938596" y="3685962"/>
              <a:ext cx="150603" cy="74195"/>
            </a:xfrm>
            <a:custGeom>
              <a:avLst/>
              <a:gdLst/>
              <a:ahLst/>
              <a:cxnLst/>
              <a:rect l="l" t="t" r="r" b="b"/>
              <a:pathLst>
                <a:path w="150603" h="74195" extrusionOk="0">
                  <a:moveTo>
                    <a:pt x="0" y="0"/>
                  </a:moveTo>
                  <a:lnTo>
                    <a:pt x="150604" y="0"/>
                  </a:lnTo>
                  <a:lnTo>
                    <a:pt x="150604" y="74196"/>
                  </a:lnTo>
                  <a:lnTo>
                    <a:pt x="0" y="74196"/>
                  </a:lnTo>
                  <a:close/>
                </a:path>
              </a:pathLst>
            </a:custGeom>
            <a:solidFill>
              <a:schemeClr val="l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408" name="Google Shape;684;p13">
              <a:extLst>
                <a:ext uri="{FF2B5EF4-FFF2-40B4-BE49-F238E27FC236}">
                  <a16:creationId xmlns:a16="http://schemas.microsoft.com/office/drawing/2014/main" id="{4B708160-7B9D-4605-0EB2-D0D2C1BA0632}"/>
                </a:ext>
              </a:extLst>
            </p:cNvPr>
            <p:cNvSpPr/>
            <p:nvPr/>
          </p:nvSpPr>
          <p:spPr>
            <a:xfrm>
              <a:off x="3115917" y="3685962"/>
              <a:ext cx="150603" cy="74195"/>
            </a:xfrm>
            <a:custGeom>
              <a:avLst/>
              <a:gdLst/>
              <a:ahLst/>
              <a:cxnLst/>
              <a:rect l="l" t="t" r="r" b="b"/>
              <a:pathLst>
                <a:path w="150603" h="74195" extrusionOk="0">
                  <a:moveTo>
                    <a:pt x="0" y="0"/>
                  </a:moveTo>
                  <a:lnTo>
                    <a:pt x="150604" y="0"/>
                  </a:lnTo>
                  <a:lnTo>
                    <a:pt x="150604" y="74196"/>
                  </a:lnTo>
                  <a:lnTo>
                    <a:pt x="0" y="74196"/>
                  </a:lnTo>
                  <a:close/>
                </a:path>
              </a:pathLst>
            </a:custGeom>
            <a:solidFill>
              <a:schemeClr val="l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409" name="Google Shape;685;p13">
              <a:extLst>
                <a:ext uri="{FF2B5EF4-FFF2-40B4-BE49-F238E27FC236}">
                  <a16:creationId xmlns:a16="http://schemas.microsoft.com/office/drawing/2014/main" id="{BE28D172-146E-07B0-8DB8-63748A98A530}"/>
                </a:ext>
              </a:extLst>
            </p:cNvPr>
            <p:cNvSpPr/>
            <p:nvPr/>
          </p:nvSpPr>
          <p:spPr>
            <a:xfrm>
              <a:off x="2761190" y="3820314"/>
              <a:ext cx="150603" cy="74195"/>
            </a:xfrm>
            <a:custGeom>
              <a:avLst/>
              <a:gdLst/>
              <a:ahLst/>
              <a:cxnLst/>
              <a:rect l="l" t="t" r="r" b="b"/>
              <a:pathLst>
                <a:path w="150603" h="74195" extrusionOk="0">
                  <a:moveTo>
                    <a:pt x="0" y="0"/>
                  </a:moveTo>
                  <a:lnTo>
                    <a:pt x="150604" y="0"/>
                  </a:lnTo>
                  <a:lnTo>
                    <a:pt x="150604" y="74196"/>
                  </a:lnTo>
                  <a:lnTo>
                    <a:pt x="0" y="74196"/>
                  </a:lnTo>
                  <a:close/>
                </a:path>
              </a:pathLst>
            </a:custGeom>
            <a:solidFill>
              <a:schemeClr val="l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410" name="Google Shape;686;p13">
              <a:extLst>
                <a:ext uri="{FF2B5EF4-FFF2-40B4-BE49-F238E27FC236}">
                  <a16:creationId xmlns:a16="http://schemas.microsoft.com/office/drawing/2014/main" id="{E2F431C4-2761-CEB3-8AEB-41BF4BB1CDA6}"/>
                </a:ext>
              </a:extLst>
            </p:cNvPr>
            <p:cNvSpPr/>
            <p:nvPr/>
          </p:nvSpPr>
          <p:spPr>
            <a:xfrm>
              <a:off x="2938596" y="3820314"/>
              <a:ext cx="150603" cy="74195"/>
            </a:xfrm>
            <a:custGeom>
              <a:avLst/>
              <a:gdLst/>
              <a:ahLst/>
              <a:cxnLst/>
              <a:rect l="l" t="t" r="r" b="b"/>
              <a:pathLst>
                <a:path w="150603" h="74195" extrusionOk="0">
                  <a:moveTo>
                    <a:pt x="0" y="0"/>
                  </a:moveTo>
                  <a:lnTo>
                    <a:pt x="150604" y="0"/>
                  </a:lnTo>
                  <a:lnTo>
                    <a:pt x="150604" y="74196"/>
                  </a:lnTo>
                  <a:lnTo>
                    <a:pt x="0" y="74196"/>
                  </a:lnTo>
                  <a:close/>
                </a:path>
              </a:pathLst>
            </a:custGeom>
            <a:solidFill>
              <a:schemeClr val="l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411" name="Google Shape;687;p13">
              <a:extLst>
                <a:ext uri="{FF2B5EF4-FFF2-40B4-BE49-F238E27FC236}">
                  <a16:creationId xmlns:a16="http://schemas.microsoft.com/office/drawing/2014/main" id="{2FD2EC19-F48F-5C51-05C7-6B852A6F4A86}"/>
                </a:ext>
              </a:extLst>
            </p:cNvPr>
            <p:cNvSpPr/>
            <p:nvPr/>
          </p:nvSpPr>
          <p:spPr>
            <a:xfrm>
              <a:off x="3115917" y="3820314"/>
              <a:ext cx="150603" cy="74195"/>
            </a:xfrm>
            <a:custGeom>
              <a:avLst/>
              <a:gdLst/>
              <a:ahLst/>
              <a:cxnLst/>
              <a:rect l="l" t="t" r="r" b="b"/>
              <a:pathLst>
                <a:path w="150603" h="74195" extrusionOk="0">
                  <a:moveTo>
                    <a:pt x="0" y="0"/>
                  </a:moveTo>
                  <a:lnTo>
                    <a:pt x="150604" y="0"/>
                  </a:lnTo>
                  <a:lnTo>
                    <a:pt x="150604" y="74196"/>
                  </a:lnTo>
                  <a:lnTo>
                    <a:pt x="0" y="74196"/>
                  </a:lnTo>
                  <a:close/>
                </a:path>
              </a:pathLst>
            </a:custGeom>
            <a:solidFill>
              <a:schemeClr val="l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grpSp>
      <p:grpSp>
        <p:nvGrpSpPr>
          <p:cNvPr id="3" name="Group 2">
            <a:extLst>
              <a:ext uri="{FF2B5EF4-FFF2-40B4-BE49-F238E27FC236}">
                <a16:creationId xmlns:a16="http://schemas.microsoft.com/office/drawing/2014/main" id="{A5B9FF6E-4DF1-758F-2291-3E841B52CA25}"/>
              </a:ext>
            </a:extLst>
          </p:cNvPr>
          <p:cNvGrpSpPr/>
          <p:nvPr/>
        </p:nvGrpSpPr>
        <p:grpSpPr>
          <a:xfrm>
            <a:off x="648272" y="760772"/>
            <a:ext cx="5447727" cy="5907080"/>
            <a:chOff x="7847626" y="1212559"/>
            <a:chExt cx="3441607" cy="3868413"/>
          </a:xfrm>
        </p:grpSpPr>
        <p:pic>
          <p:nvPicPr>
            <p:cNvPr id="4" name="Google Shape;1129;p57">
              <a:extLst>
                <a:ext uri="{FF2B5EF4-FFF2-40B4-BE49-F238E27FC236}">
                  <a16:creationId xmlns:a16="http://schemas.microsoft.com/office/drawing/2014/main" id="{0CDC4DD1-388F-4FA0-B283-42A6B53E0F79}"/>
                </a:ext>
              </a:extLst>
            </p:cNvPr>
            <p:cNvPicPr preferRelativeResize="0"/>
            <p:nvPr/>
          </p:nvPicPr>
          <p:blipFill>
            <a:blip r:embed="rId3">
              <a:alphaModFix/>
            </a:blip>
            <a:stretch>
              <a:fillRect/>
            </a:stretch>
          </p:blipFill>
          <p:spPr>
            <a:xfrm>
              <a:off x="7847626" y="2098223"/>
              <a:ext cx="3441607" cy="2982749"/>
            </a:xfrm>
            <a:prstGeom prst="rect">
              <a:avLst/>
            </a:prstGeom>
            <a:noFill/>
            <a:ln>
              <a:noFill/>
            </a:ln>
          </p:spPr>
        </p:pic>
        <p:grpSp>
          <p:nvGrpSpPr>
            <p:cNvPr id="5" name="Google Shape;1136;p57">
              <a:extLst>
                <a:ext uri="{FF2B5EF4-FFF2-40B4-BE49-F238E27FC236}">
                  <a16:creationId xmlns:a16="http://schemas.microsoft.com/office/drawing/2014/main" id="{B2555FAC-80C1-6EC2-5024-CA53C44AB0AF}"/>
                </a:ext>
              </a:extLst>
            </p:cNvPr>
            <p:cNvGrpSpPr/>
            <p:nvPr/>
          </p:nvGrpSpPr>
          <p:grpSpPr>
            <a:xfrm>
              <a:off x="8035335" y="1212559"/>
              <a:ext cx="2360092" cy="2982736"/>
              <a:chOff x="5878675" y="2214075"/>
              <a:chExt cx="881750" cy="1114375"/>
            </a:xfrm>
          </p:grpSpPr>
          <p:sp>
            <p:nvSpPr>
              <p:cNvPr id="6" name="Google Shape;1137;p57">
                <a:extLst>
                  <a:ext uri="{FF2B5EF4-FFF2-40B4-BE49-F238E27FC236}">
                    <a16:creationId xmlns:a16="http://schemas.microsoft.com/office/drawing/2014/main" id="{9E272BB6-C429-1A5E-CD80-3137FC3F637B}"/>
                  </a:ext>
                </a:extLst>
              </p:cNvPr>
              <p:cNvSpPr/>
              <p:nvPr/>
            </p:nvSpPr>
            <p:spPr>
              <a:xfrm>
                <a:off x="5880225" y="2214075"/>
                <a:ext cx="879000" cy="1114375"/>
              </a:xfrm>
              <a:custGeom>
                <a:avLst/>
                <a:gdLst/>
                <a:ahLst/>
                <a:cxnLst/>
                <a:rect l="l" t="t" r="r" b="b"/>
                <a:pathLst>
                  <a:path w="35160" h="44575" extrusionOk="0">
                    <a:moveTo>
                      <a:pt x="35084" y="7064"/>
                    </a:moveTo>
                    <a:cubicBezTo>
                      <a:pt x="35159" y="7256"/>
                      <a:pt x="35152" y="7482"/>
                      <a:pt x="35084" y="7688"/>
                    </a:cubicBezTo>
                    <a:cubicBezTo>
                      <a:pt x="34967" y="8044"/>
                      <a:pt x="34693" y="8380"/>
                      <a:pt x="34425" y="8641"/>
                    </a:cubicBezTo>
                    <a:cubicBezTo>
                      <a:pt x="33918" y="9142"/>
                      <a:pt x="33314" y="9581"/>
                      <a:pt x="32718" y="9971"/>
                    </a:cubicBezTo>
                    <a:cubicBezTo>
                      <a:pt x="31916" y="10499"/>
                      <a:pt x="31065" y="10959"/>
                      <a:pt x="30194" y="11363"/>
                    </a:cubicBezTo>
                    <a:cubicBezTo>
                      <a:pt x="28823" y="12001"/>
                      <a:pt x="27383" y="12516"/>
                      <a:pt x="25901" y="12872"/>
                    </a:cubicBezTo>
                    <a:cubicBezTo>
                      <a:pt x="25895" y="13105"/>
                      <a:pt x="25881" y="13338"/>
                      <a:pt x="25874" y="13572"/>
                    </a:cubicBezTo>
                    <a:cubicBezTo>
                      <a:pt x="25867" y="13674"/>
                      <a:pt x="25860" y="13777"/>
                      <a:pt x="25860" y="13887"/>
                    </a:cubicBezTo>
                    <a:cubicBezTo>
                      <a:pt x="25826" y="14758"/>
                      <a:pt x="25572" y="15492"/>
                      <a:pt x="24838" y="16013"/>
                    </a:cubicBezTo>
                    <a:cubicBezTo>
                      <a:pt x="24681" y="16116"/>
                      <a:pt x="24523" y="16205"/>
                      <a:pt x="24358" y="16301"/>
                    </a:cubicBezTo>
                    <a:cubicBezTo>
                      <a:pt x="24331" y="16315"/>
                      <a:pt x="24297" y="16335"/>
                      <a:pt x="24262" y="16349"/>
                    </a:cubicBezTo>
                    <a:cubicBezTo>
                      <a:pt x="24146" y="17096"/>
                      <a:pt x="23878" y="17700"/>
                      <a:pt x="23474" y="18509"/>
                    </a:cubicBezTo>
                    <a:cubicBezTo>
                      <a:pt x="23337" y="18790"/>
                      <a:pt x="23165" y="19058"/>
                      <a:pt x="22987" y="19325"/>
                    </a:cubicBezTo>
                    <a:cubicBezTo>
                      <a:pt x="23350" y="19606"/>
                      <a:pt x="23707" y="19894"/>
                      <a:pt x="24064" y="20189"/>
                    </a:cubicBezTo>
                    <a:cubicBezTo>
                      <a:pt x="24276" y="20361"/>
                      <a:pt x="24509" y="20525"/>
                      <a:pt x="24729" y="20690"/>
                    </a:cubicBezTo>
                    <a:cubicBezTo>
                      <a:pt x="25133" y="20992"/>
                      <a:pt x="25545" y="21293"/>
                      <a:pt x="25949" y="21595"/>
                    </a:cubicBezTo>
                    <a:cubicBezTo>
                      <a:pt x="26395" y="21917"/>
                      <a:pt x="26834" y="22246"/>
                      <a:pt x="27280" y="22576"/>
                    </a:cubicBezTo>
                    <a:cubicBezTo>
                      <a:pt x="27424" y="22679"/>
                      <a:pt x="27575" y="22788"/>
                      <a:pt x="27719" y="22898"/>
                    </a:cubicBezTo>
                    <a:cubicBezTo>
                      <a:pt x="27870" y="23015"/>
                      <a:pt x="28055" y="23117"/>
                      <a:pt x="28034" y="23357"/>
                    </a:cubicBezTo>
                    <a:cubicBezTo>
                      <a:pt x="28027" y="23481"/>
                      <a:pt x="27959" y="23570"/>
                      <a:pt x="27876" y="23645"/>
                    </a:cubicBezTo>
                    <a:cubicBezTo>
                      <a:pt x="29385" y="24407"/>
                      <a:pt x="31024" y="25552"/>
                      <a:pt x="31415" y="26999"/>
                    </a:cubicBezTo>
                    <a:lnTo>
                      <a:pt x="33554" y="34981"/>
                    </a:lnTo>
                    <a:cubicBezTo>
                      <a:pt x="33602" y="35152"/>
                      <a:pt x="33527" y="35324"/>
                      <a:pt x="33376" y="35413"/>
                    </a:cubicBezTo>
                    <a:lnTo>
                      <a:pt x="17638" y="44506"/>
                    </a:lnTo>
                    <a:cubicBezTo>
                      <a:pt x="17515" y="44575"/>
                      <a:pt x="17377" y="44575"/>
                      <a:pt x="17254" y="44506"/>
                    </a:cubicBezTo>
                    <a:lnTo>
                      <a:pt x="1509" y="35413"/>
                    </a:lnTo>
                    <a:cubicBezTo>
                      <a:pt x="1358" y="35324"/>
                      <a:pt x="1289" y="35152"/>
                      <a:pt x="1337" y="34981"/>
                    </a:cubicBezTo>
                    <a:lnTo>
                      <a:pt x="3477" y="26999"/>
                    </a:lnTo>
                    <a:cubicBezTo>
                      <a:pt x="3875" y="25524"/>
                      <a:pt x="5514" y="24359"/>
                      <a:pt x="6988" y="23591"/>
                    </a:cubicBezTo>
                    <a:cubicBezTo>
                      <a:pt x="6913" y="23522"/>
                      <a:pt x="6865" y="23440"/>
                      <a:pt x="6858" y="23330"/>
                    </a:cubicBezTo>
                    <a:cubicBezTo>
                      <a:pt x="6837" y="23090"/>
                      <a:pt x="7022" y="22987"/>
                      <a:pt x="7173" y="22871"/>
                    </a:cubicBezTo>
                    <a:cubicBezTo>
                      <a:pt x="7324" y="22761"/>
                      <a:pt x="7468" y="22651"/>
                      <a:pt x="7619" y="22541"/>
                    </a:cubicBezTo>
                    <a:cubicBezTo>
                      <a:pt x="8058" y="22219"/>
                      <a:pt x="8504" y="21897"/>
                      <a:pt x="8949" y="21574"/>
                    </a:cubicBezTo>
                    <a:cubicBezTo>
                      <a:pt x="9361" y="21273"/>
                      <a:pt x="9772" y="20971"/>
                      <a:pt x="10177" y="20676"/>
                    </a:cubicBezTo>
                    <a:cubicBezTo>
                      <a:pt x="10396" y="20512"/>
                      <a:pt x="10636" y="20347"/>
                      <a:pt x="10849" y="20175"/>
                    </a:cubicBezTo>
                    <a:cubicBezTo>
                      <a:pt x="11226" y="19867"/>
                      <a:pt x="11610" y="19558"/>
                      <a:pt x="12001" y="19257"/>
                    </a:cubicBezTo>
                    <a:cubicBezTo>
                      <a:pt x="11836" y="19010"/>
                      <a:pt x="11692" y="18763"/>
                      <a:pt x="11562" y="18509"/>
                    </a:cubicBezTo>
                    <a:cubicBezTo>
                      <a:pt x="11164" y="17720"/>
                      <a:pt x="10904" y="17124"/>
                      <a:pt x="10780" y="16404"/>
                    </a:cubicBezTo>
                    <a:cubicBezTo>
                      <a:pt x="10691" y="16383"/>
                      <a:pt x="10609" y="16349"/>
                      <a:pt x="10527" y="16301"/>
                    </a:cubicBezTo>
                    <a:cubicBezTo>
                      <a:pt x="10362" y="16205"/>
                      <a:pt x="10204" y="16116"/>
                      <a:pt x="10053" y="16013"/>
                    </a:cubicBezTo>
                    <a:cubicBezTo>
                      <a:pt x="9320" y="15492"/>
                      <a:pt x="9059" y="14758"/>
                      <a:pt x="9025" y="13887"/>
                    </a:cubicBezTo>
                    <a:cubicBezTo>
                      <a:pt x="9025" y="13777"/>
                      <a:pt x="9018" y="13674"/>
                      <a:pt x="9011" y="13572"/>
                    </a:cubicBezTo>
                    <a:cubicBezTo>
                      <a:pt x="9004" y="13318"/>
                      <a:pt x="8990" y="13064"/>
                      <a:pt x="8984" y="12810"/>
                    </a:cubicBezTo>
                    <a:cubicBezTo>
                      <a:pt x="7598" y="12454"/>
                      <a:pt x="6241" y="11967"/>
                      <a:pt x="4958" y="11363"/>
                    </a:cubicBezTo>
                    <a:cubicBezTo>
                      <a:pt x="4087" y="10959"/>
                      <a:pt x="3230" y="10499"/>
                      <a:pt x="2428" y="9971"/>
                    </a:cubicBezTo>
                    <a:cubicBezTo>
                      <a:pt x="1838" y="9581"/>
                      <a:pt x="1235" y="9142"/>
                      <a:pt x="727" y="8641"/>
                    </a:cubicBezTo>
                    <a:cubicBezTo>
                      <a:pt x="460" y="8380"/>
                      <a:pt x="185" y="8044"/>
                      <a:pt x="69" y="7688"/>
                    </a:cubicBezTo>
                    <a:cubicBezTo>
                      <a:pt x="14" y="7530"/>
                      <a:pt x="0" y="7366"/>
                      <a:pt x="28" y="7208"/>
                    </a:cubicBezTo>
                    <a:cubicBezTo>
                      <a:pt x="76" y="6837"/>
                      <a:pt x="329" y="6508"/>
                      <a:pt x="706" y="6385"/>
                    </a:cubicBezTo>
                    <a:cubicBezTo>
                      <a:pt x="2051" y="5932"/>
                      <a:pt x="3580" y="6097"/>
                      <a:pt x="4944" y="6392"/>
                    </a:cubicBezTo>
                    <a:cubicBezTo>
                      <a:pt x="6604" y="6755"/>
                      <a:pt x="8236" y="7345"/>
                      <a:pt x="9820" y="7983"/>
                    </a:cubicBezTo>
                    <a:cubicBezTo>
                      <a:pt x="10712" y="5802"/>
                      <a:pt x="11596" y="3621"/>
                      <a:pt x="12488" y="1447"/>
                    </a:cubicBezTo>
                    <a:cubicBezTo>
                      <a:pt x="12707" y="919"/>
                      <a:pt x="13050" y="487"/>
                      <a:pt x="13592" y="275"/>
                    </a:cubicBezTo>
                    <a:cubicBezTo>
                      <a:pt x="14285" y="0"/>
                      <a:pt x="15025" y="199"/>
                      <a:pt x="15711" y="398"/>
                    </a:cubicBezTo>
                    <a:cubicBezTo>
                      <a:pt x="16287" y="563"/>
                      <a:pt x="16897" y="762"/>
                      <a:pt x="17508" y="762"/>
                    </a:cubicBezTo>
                    <a:cubicBezTo>
                      <a:pt x="17686" y="762"/>
                      <a:pt x="17871" y="748"/>
                      <a:pt x="18049" y="727"/>
                    </a:cubicBezTo>
                    <a:cubicBezTo>
                      <a:pt x="18728" y="652"/>
                      <a:pt x="19393" y="474"/>
                      <a:pt x="20059" y="343"/>
                    </a:cubicBezTo>
                    <a:cubicBezTo>
                      <a:pt x="20758" y="213"/>
                      <a:pt x="21554" y="131"/>
                      <a:pt x="22164" y="576"/>
                    </a:cubicBezTo>
                    <a:cubicBezTo>
                      <a:pt x="22411" y="755"/>
                      <a:pt x="22589" y="995"/>
                      <a:pt x="22699" y="1276"/>
                    </a:cubicBezTo>
                    <a:cubicBezTo>
                      <a:pt x="23165" y="2407"/>
                      <a:pt x="23652" y="3539"/>
                      <a:pt x="24132" y="4670"/>
                    </a:cubicBezTo>
                    <a:cubicBezTo>
                      <a:pt x="24585" y="5747"/>
                      <a:pt x="25044" y="6831"/>
                      <a:pt x="25504" y="7907"/>
                    </a:cubicBezTo>
                    <a:cubicBezTo>
                      <a:pt x="27033" y="7297"/>
                      <a:pt x="28603" y="6741"/>
                      <a:pt x="30194" y="6392"/>
                    </a:cubicBezTo>
                    <a:cubicBezTo>
                      <a:pt x="31552" y="6097"/>
                      <a:pt x="33088" y="5932"/>
                      <a:pt x="34432" y="6385"/>
                    </a:cubicBezTo>
                    <a:cubicBezTo>
                      <a:pt x="34755" y="6495"/>
                      <a:pt x="34995" y="6755"/>
                      <a:pt x="35084" y="7064"/>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138;p57">
                <a:extLst>
                  <a:ext uri="{FF2B5EF4-FFF2-40B4-BE49-F238E27FC236}">
                    <a16:creationId xmlns:a16="http://schemas.microsoft.com/office/drawing/2014/main" id="{3BACC972-8735-37B0-8B1E-F86871D68ADD}"/>
                  </a:ext>
                </a:extLst>
              </p:cNvPr>
              <p:cNvSpPr/>
              <p:nvPr/>
            </p:nvSpPr>
            <p:spPr>
              <a:xfrm>
                <a:off x="6459850" y="2378650"/>
                <a:ext cx="300575" cy="160150"/>
              </a:xfrm>
              <a:custGeom>
                <a:avLst/>
                <a:gdLst/>
                <a:ahLst/>
                <a:cxnLst/>
                <a:rect l="l" t="t" r="r" b="b"/>
                <a:pathLst>
                  <a:path w="12023" h="6406" extrusionOk="0">
                    <a:moveTo>
                      <a:pt x="10877" y="549"/>
                    </a:moveTo>
                    <a:cubicBezTo>
                      <a:pt x="11501" y="200"/>
                      <a:pt x="12022" y="762"/>
                      <a:pt x="10980" y="1791"/>
                    </a:cubicBezTo>
                    <a:cubicBezTo>
                      <a:pt x="9396" y="3334"/>
                      <a:pt x="5206" y="5775"/>
                      <a:pt x="1" y="6406"/>
                    </a:cubicBezTo>
                    <a:cubicBezTo>
                      <a:pt x="1" y="6406"/>
                      <a:pt x="5912" y="1"/>
                      <a:pt x="10877" y="549"/>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139;p57">
                <a:extLst>
                  <a:ext uri="{FF2B5EF4-FFF2-40B4-BE49-F238E27FC236}">
                    <a16:creationId xmlns:a16="http://schemas.microsoft.com/office/drawing/2014/main" id="{A5ECA248-154B-B1F0-0E0D-6D2902B5E75E}"/>
                  </a:ext>
                </a:extLst>
              </p:cNvPr>
              <p:cNvSpPr/>
              <p:nvPr/>
            </p:nvSpPr>
            <p:spPr>
              <a:xfrm>
                <a:off x="5878675" y="2378650"/>
                <a:ext cx="300725" cy="160150"/>
              </a:xfrm>
              <a:custGeom>
                <a:avLst/>
                <a:gdLst/>
                <a:ahLst/>
                <a:cxnLst/>
                <a:rect l="l" t="t" r="r" b="b"/>
                <a:pathLst>
                  <a:path w="12029" h="6406" extrusionOk="0">
                    <a:moveTo>
                      <a:pt x="1153" y="549"/>
                    </a:moveTo>
                    <a:cubicBezTo>
                      <a:pt x="522" y="200"/>
                      <a:pt x="0" y="762"/>
                      <a:pt x="1050" y="1791"/>
                    </a:cubicBezTo>
                    <a:cubicBezTo>
                      <a:pt x="2627" y="3334"/>
                      <a:pt x="6824" y="5775"/>
                      <a:pt x="12029" y="6406"/>
                    </a:cubicBezTo>
                    <a:cubicBezTo>
                      <a:pt x="12029" y="6406"/>
                      <a:pt x="6111" y="1"/>
                      <a:pt x="1153" y="549"/>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140;p57">
                <a:extLst>
                  <a:ext uri="{FF2B5EF4-FFF2-40B4-BE49-F238E27FC236}">
                    <a16:creationId xmlns:a16="http://schemas.microsoft.com/office/drawing/2014/main" id="{1506EF19-2EE8-A66D-DFA7-7E42122A25F4}"/>
                  </a:ext>
                </a:extLst>
              </p:cNvPr>
              <p:cNvSpPr/>
              <p:nvPr/>
            </p:nvSpPr>
            <p:spPr>
              <a:xfrm>
                <a:off x="5941075" y="2772100"/>
                <a:ext cx="750600" cy="528250"/>
              </a:xfrm>
              <a:custGeom>
                <a:avLst/>
                <a:gdLst/>
                <a:ahLst/>
                <a:cxnLst/>
                <a:rect l="l" t="t" r="r" b="b"/>
                <a:pathLst>
                  <a:path w="30024" h="21130" extrusionOk="0">
                    <a:moveTo>
                      <a:pt x="1" y="12454"/>
                    </a:moveTo>
                    <a:lnTo>
                      <a:pt x="15012" y="21129"/>
                    </a:lnTo>
                    <a:lnTo>
                      <a:pt x="30023" y="12454"/>
                    </a:lnTo>
                    <a:lnTo>
                      <a:pt x="28007" y="4938"/>
                    </a:lnTo>
                    <a:cubicBezTo>
                      <a:pt x="27596" y="3409"/>
                      <a:pt x="24969" y="2147"/>
                      <a:pt x="23639" y="1619"/>
                    </a:cubicBezTo>
                    <a:cubicBezTo>
                      <a:pt x="20868" y="529"/>
                      <a:pt x="17632" y="1"/>
                      <a:pt x="14655" y="28"/>
                    </a:cubicBezTo>
                    <a:cubicBezTo>
                      <a:pt x="11789" y="49"/>
                      <a:pt x="8689" y="570"/>
                      <a:pt x="6035" y="1688"/>
                    </a:cubicBezTo>
                    <a:cubicBezTo>
                      <a:pt x="4753" y="2230"/>
                      <a:pt x="2414" y="3464"/>
                      <a:pt x="2017" y="4938"/>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1141;p57">
                <a:extLst>
                  <a:ext uri="{FF2B5EF4-FFF2-40B4-BE49-F238E27FC236}">
                    <a16:creationId xmlns:a16="http://schemas.microsoft.com/office/drawing/2014/main" id="{FC903549-D6F8-AB10-3137-22017740EA23}"/>
                  </a:ext>
                </a:extLst>
              </p:cNvPr>
              <p:cNvSpPr/>
              <p:nvPr/>
            </p:nvSpPr>
            <p:spPr>
              <a:xfrm>
                <a:off x="6059200" y="2685200"/>
                <a:ext cx="514350" cy="612575"/>
              </a:xfrm>
              <a:custGeom>
                <a:avLst/>
                <a:gdLst/>
                <a:ahLst/>
                <a:cxnLst/>
                <a:rect l="l" t="t" r="r" b="b"/>
                <a:pathLst>
                  <a:path w="20574" h="24503" extrusionOk="0">
                    <a:moveTo>
                      <a:pt x="10294" y="6686"/>
                    </a:moveTo>
                    <a:lnTo>
                      <a:pt x="14141" y="288"/>
                    </a:lnTo>
                    <a:cubicBezTo>
                      <a:pt x="14203" y="178"/>
                      <a:pt x="14299" y="110"/>
                      <a:pt x="14422" y="82"/>
                    </a:cubicBezTo>
                    <a:cubicBezTo>
                      <a:pt x="14539" y="55"/>
                      <a:pt x="14655" y="82"/>
                      <a:pt x="14758" y="151"/>
                    </a:cubicBezTo>
                    <a:cubicBezTo>
                      <a:pt x="15416" y="617"/>
                      <a:pt x="16040" y="1125"/>
                      <a:pt x="16665" y="1632"/>
                    </a:cubicBezTo>
                    <a:cubicBezTo>
                      <a:pt x="16973" y="1886"/>
                      <a:pt x="20498" y="4478"/>
                      <a:pt x="20498" y="4485"/>
                    </a:cubicBezTo>
                    <a:cubicBezTo>
                      <a:pt x="20491" y="4567"/>
                      <a:pt x="18564" y="5280"/>
                      <a:pt x="18351" y="5370"/>
                    </a:cubicBezTo>
                    <a:lnTo>
                      <a:pt x="20320" y="6686"/>
                    </a:lnTo>
                    <a:cubicBezTo>
                      <a:pt x="20505" y="6810"/>
                      <a:pt x="20573" y="7050"/>
                      <a:pt x="20491" y="7262"/>
                    </a:cubicBezTo>
                    <a:cubicBezTo>
                      <a:pt x="20032" y="8421"/>
                      <a:pt x="19524" y="9587"/>
                      <a:pt x="19003" y="10719"/>
                    </a:cubicBezTo>
                    <a:cubicBezTo>
                      <a:pt x="17871" y="13201"/>
                      <a:pt x="16637" y="15656"/>
                      <a:pt x="15252" y="17994"/>
                    </a:cubicBezTo>
                    <a:cubicBezTo>
                      <a:pt x="14621" y="19071"/>
                      <a:pt x="13956" y="20134"/>
                      <a:pt x="13249" y="21163"/>
                    </a:cubicBezTo>
                    <a:cubicBezTo>
                      <a:pt x="12790" y="21828"/>
                      <a:pt x="12310" y="22479"/>
                      <a:pt x="11796" y="23097"/>
                    </a:cubicBezTo>
                    <a:cubicBezTo>
                      <a:pt x="11508" y="23439"/>
                      <a:pt x="11206" y="23782"/>
                      <a:pt x="10884" y="24084"/>
                    </a:cubicBezTo>
                    <a:cubicBezTo>
                      <a:pt x="10781" y="24194"/>
                      <a:pt x="10657" y="24303"/>
                      <a:pt x="10534" y="24393"/>
                    </a:cubicBezTo>
                    <a:cubicBezTo>
                      <a:pt x="10383" y="24502"/>
                      <a:pt x="10191" y="24502"/>
                      <a:pt x="10040" y="24393"/>
                    </a:cubicBezTo>
                    <a:cubicBezTo>
                      <a:pt x="9917" y="24303"/>
                      <a:pt x="9793" y="24194"/>
                      <a:pt x="9683" y="24084"/>
                    </a:cubicBezTo>
                    <a:cubicBezTo>
                      <a:pt x="9368" y="23782"/>
                      <a:pt x="9066" y="23439"/>
                      <a:pt x="8778" y="23097"/>
                    </a:cubicBezTo>
                    <a:cubicBezTo>
                      <a:pt x="8264" y="22479"/>
                      <a:pt x="7784" y="21828"/>
                      <a:pt x="7324" y="21163"/>
                    </a:cubicBezTo>
                    <a:cubicBezTo>
                      <a:pt x="6618" y="20134"/>
                      <a:pt x="5953" y="19071"/>
                      <a:pt x="5315" y="17994"/>
                    </a:cubicBezTo>
                    <a:cubicBezTo>
                      <a:pt x="3937" y="15656"/>
                      <a:pt x="2702" y="13201"/>
                      <a:pt x="1571" y="10719"/>
                    </a:cubicBezTo>
                    <a:cubicBezTo>
                      <a:pt x="1050" y="9587"/>
                      <a:pt x="535" y="8421"/>
                      <a:pt x="83" y="7262"/>
                    </a:cubicBezTo>
                    <a:cubicBezTo>
                      <a:pt x="1" y="7050"/>
                      <a:pt x="69" y="6810"/>
                      <a:pt x="254" y="6686"/>
                    </a:cubicBezTo>
                    <a:lnTo>
                      <a:pt x="2222" y="5370"/>
                    </a:lnTo>
                    <a:cubicBezTo>
                      <a:pt x="1996" y="5274"/>
                      <a:pt x="83" y="4567"/>
                      <a:pt x="76" y="4458"/>
                    </a:cubicBezTo>
                    <a:cubicBezTo>
                      <a:pt x="76" y="4437"/>
                      <a:pt x="3608" y="1886"/>
                      <a:pt x="3930" y="1625"/>
                    </a:cubicBezTo>
                    <a:cubicBezTo>
                      <a:pt x="4575" y="1097"/>
                      <a:pt x="5219" y="576"/>
                      <a:pt x="5898" y="96"/>
                    </a:cubicBezTo>
                    <a:cubicBezTo>
                      <a:pt x="6001" y="21"/>
                      <a:pt x="6111" y="0"/>
                      <a:pt x="6234" y="28"/>
                    </a:cubicBezTo>
                    <a:cubicBezTo>
                      <a:pt x="6358" y="55"/>
                      <a:pt x="6454" y="124"/>
                      <a:pt x="6515" y="240"/>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1142;p57">
                <a:extLst>
                  <a:ext uri="{FF2B5EF4-FFF2-40B4-BE49-F238E27FC236}">
                    <a16:creationId xmlns:a16="http://schemas.microsoft.com/office/drawing/2014/main" id="{B303C6FB-B01B-B62C-C4ED-ABC90B54D0E0}"/>
                  </a:ext>
                </a:extLst>
              </p:cNvPr>
              <p:cNvSpPr/>
              <p:nvPr/>
            </p:nvSpPr>
            <p:spPr>
              <a:xfrm>
                <a:off x="6071375" y="2697200"/>
                <a:ext cx="490000" cy="588225"/>
              </a:xfrm>
              <a:custGeom>
                <a:avLst/>
                <a:gdLst/>
                <a:ahLst/>
                <a:cxnLst/>
                <a:rect l="l" t="t" r="r" b="b"/>
                <a:pathLst>
                  <a:path w="19600" h="23529" extrusionOk="0">
                    <a:moveTo>
                      <a:pt x="14806" y="12666"/>
                    </a:moveTo>
                    <a:cubicBezTo>
                      <a:pt x="14758" y="12783"/>
                      <a:pt x="13674" y="14401"/>
                      <a:pt x="13565" y="14353"/>
                    </a:cubicBezTo>
                    <a:cubicBezTo>
                      <a:pt x="13462" y="14305"/>
                      <a:pt x="14107" y="12886"/>
                      <a:pt x="14155" y="12769"/>
                    </a:cubicBezTo>
                    <a:cubicBezTo>
                      <a:pt x="14936" y="10938"/>
                      <a:pt x="15231" y="9903"/>
                      <a:pt x="15773" y="8030"/>
                    </a:cubicBezTo>
                    <a:cubicBezTo>
                      <a:pt x="15931" y="7475"/>
                      <a:pt x="16033" y="7139"/>
                      <a:pt x="16246" y="6597"/>
                    </a:cubicBezTo>
                    <a:cubicBezTo>
                      <a:pt x="15910" y="8826"/>
                      <a:pt x="15615" y="10575"/>
                      <a:pt x="14806" y="12666"/>
                    </a:cubicBezTo>
                    <a:close/>
                    <a:moveTo>
                      <a:pt x="4780" y="12742"/>
                    </a:moveTo>
                    <a:cubicBezTo>
                      <a:pt x="3971" y="10650"/>
                      <a:pt x="3683" y="8737"/>
                      <a:pt x="3347" y="6515"/>
                    </a:cubicBezTo>
                    <a:cubicBezTo>
                      <a:pt x="3553" y="7057"/>
                      <a:pt x="3662" y="7393"/>
                      <a:pt x="3820" y="7948"/>
                    </a:cubicBezTo>
                    <a:cubicBezTo>
                      <a:pt x="4355" y="9820"/>
                      <a:pt x="4650" y="10849"/>
                      <a:pt x="5432" y="12687"/>
                    </a:cubicBezTo>
                    <a:cubicBezTo>
                      <a:pt x="5480" y="12796"/>
                      <a:pt x="5699" y="13942"/>
                      <a:pt x="5589" y="13990"/>
                    </a:cubicBezTo>
                    <a:cubicBezTo>
                      <a:pt x="5486" y="14031"/>
                      <a:pt x="4828" y="12858"/>
                      <a:pt x="4780" y="12742"/>
                    </a:cubicBezTo>
                    <a:close/>
                    <a:moveTo>
                      <a:pt x="535" y="3882"/>
                    </a:moveTo>
                    <a:lnTo>
                      <a:pt x="2695" y="4787"/>
                    </a:lnTo>
                    <a:lnTo>
                      <a:pt x="0" y="6604"/>
                    </a:lnTo>
                    <a:cubicBezTo>
                      <a:pt x="0" y="6604"/>
                      <a:pt x="2188" y="12159"/>
                      <a:pt x="5205" y="17274"/>
                    </a:cubicBezTo>
                    <a:cubicBezTo>
                      <a:pt x="8223" y="22390"/>
                      <a:pt x="9800" y="23529"/>
                      <a:pt x="9800" y="23529"/>
                    </a:cubicBezTo>
                    <a:cubicBezTo>
                      <a:pt x="9800" y="23529"/>
                      <a:pt x="11377" y="22390"/>
                      <a:pt x="14395" y="17274"/>
                    </a:cubicBezTo>
                    <a:cubicBezTo>
                      <a:pt x="17412" y="12159"/>
                      <a:pt x="19599" y="6604"/>
                      <a:pt x="19599" y="6604"/>
                    </a:cubicBezTo>
                    <a:lnTo>
                      <a:pt x="16898" y="4787"/>
                    </a:lnTo>
                    <a:lnTo>
                      <a:pt x="19065" y="3882"/>
                    </a:lnTo>
                    <a:cubicBezTo>
                      <a:pt x="17110" y="2661"/>
                      <a:pt x="15766" y="1303"/>
                      <a:pt x="14024" y="62"/>
                    </a:cubicBezTo>
                    <a:lnTo>
                      <a:pt x="9800" y="7084"/>
                    </a:lnTo>
                    <a:lnTo>
                      <a:pt x="5651" y="0"/>
                    </a:lnTo>
                    <a:cubicBezTo>
                      <a:pt x="3882" y="1262"/>
                      <a:pt x="2510" y="2647"/>
                      <a:pt x="535" y="3882"/>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1143;p57">
                <a:extLst>
                  <a:ext uri="{FF2B5EF4-FFF2-40B4-BE49-F238E27FC236}">
                    <a16:creationId xmlns:a16="http://schemas.microsoft.com/office/drawing/2014/main" id="{8B8AFF51-E2FA-38CA-171C-AA6B9384F3B2}"/>
                  </a:ext>
                </a:extLst>
              </p:cNvPr>
              <p:cNvSpPr/>
              <p:nvPr/>
            </p:nvSpPr>
            <p:spPr>
              <a:xfrm>
                <a:off x="6181950" y="2773150"/>
                <a:ext cx="268850" cy="525125"/>
              </a:xfrm>
              <a:custGeom>
                <a:avLst/>
                <a:gdLst/>
                <a:ahLst/>
                <a:cxnLst/>
                <a:rect l="l" t="t" r="r" b="b"/>
                <a:pathLst>
                  <a:path w="10754" h="21005" extrusionOk="0">
                    <a:moveTo>
                      <a:pt x="5377" y="2146"/>
                    </a:moveTo>
                    <a:lnTo>
                      <a:pt x="10136" y="62"/>
                    </a:lnTo>
                    <a:cubicBezTo>
                      <a:pt x="10280" y="0"/>
                      <a:pt x="10424" y="14"/>
                      <a:pt x="10554" y="103"/>
                    </a:cubicBezTo>
                    <a:cubicBezTo>
                      <a:pt x="10685" y="185"/>
                      <a:pt x="10753" y="316"/>
                      <a:pt x="10753" y="466"/>
                    </a:cubicBezTo>
                    <a:lnTo>
                      <a:pt x="10753" y="8709"/>
                    </a:lnTo>
                    <a:cubicBezTo>
                      <a:pt x="10753" y="8771"/>
                      <a:pt x="10746" y="8826"/>
                      <a:pt x="10719" y="8881"/>
                    </a:cubicBezTo>
                    <a:lnTo>
                      <a:pt x="5782" y="20731"/>
                    </a:lnTo>
                    <a:cubicBezTo>
                      <a:pt x="5713" y="20895"/>
                      <a:pt x="5555" y="21005"/>
                      <a:pt x="5377" y="21005"/>
                    </a:cubicBezTo>
                    <a:cubicBezTo>
                      <a:pt x="5192" y="21005"/>
                      <a:pt x="5041" y="20895"/>
                      <a:pt x="4972" y="20731"/>
                    </a:cubicBezTo>
                    <a:lnTo>
                      <a:pt x="28" y="8881"/>
                    </a:lnTo>
                    <a:cubicBezTo>
                      <a:pt x="7" y="8826"/>
                      <a:pt x="1" y="8771"/>
                      <a:pt x="1" y="8709"/>
                    </a:cubicBezTo>
                    <a:lnTo>
                      <a:pt x="1" y="466"/>
                    </a:lnTo>
                    <a:cubicBezTo>
                      <a:pt x="1" y="316"/>
                      <a:pt x="69" y="185"/>
                      <a:pt x="199" y="103"/>
                    </a:cubicBezTo>
                    <a:cubicBezTo>
                      <a:pt x="323" y="14"/>
                      <a:pt x="474" y="0"/>
                      <a:pt x="618" y="62"/>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1144;p57">
                <a:extLst>
                  <a:ext uri="{FF2B5EF4-FFF2-40B4-BE49-F238E27FC236}">
                    <a16:creationId xmlns:a16="http://schemas.microsoft.com/office/drawing/2014/main" id="{BAB26F02-216C-71EB-7553-346DFDA3AD7D}"/>
                  </a:ext>
                </a:extLst>
              </p:cNvPr>
              <p:cNvSpPr/>
              <p:nvPr/>
            </p:nvSpPr>
            <p:spPr>
              <a:xfrm>
                <a:off x="6192925" y="2784800"/>
                <a:ext cx="246900" cy="502350"/>
              </a:xfrm>
              <a:custGeom>
                <a:avLst/>
                <a:gdLst/>
                <a:ahLst/>
                <a:cxnLst/>
                <a:rect l="l" t="t" r="r" b="b"/>
                <a:pathLst>
                  <a:path w="9876" h="20094" extrusionOk="0">
                    <a:moveTo>
                      <a:pt x="0" y="0"/>
                    </a:moveTo>
                    <a:lnTo>
                      <a:pt x="0" y="8243"/>
                    </a:lnTo>
                    <a:lnTo>
                      <a:pt x="4938" y="20093"/>
                    </a:lnTo>
                    <a:lnTo>
                      <a:pt x="9875" y="8243"/>
                    </a:lnTo>
                    <a:lnTo>
                      <a:pt x="9875" y="0"/>
                    </a:lnTo>
                    <a:lnTo>
                      <a:pt x="4938" y="2161"/>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1145;p57">
                <a:extLst>
                  <a:ext uri="{FF2B5EF4-FFF2-40B4-BE49-F238E27FC236}">
                    <a16:creationId xmlns:a16="http://schemas.microsoft.com/office/drawing/2014/main" id="{ED4BE22D-4E14-E4A9-A81C-DC2271CF3ADA}"/>
                  </a:ext>
                </a:extLst>
              </p:cNvPr>
              <p:cNvSpPr/>
              <p:nvPr/>
            </p:nvSpPr>
            <p:spPr>
              <a:xfrm>
                <a:off x="6175775" y="2634100"/>
                <a:ext cx="281200" cy="258225"/>
              </a:xfrm>
              <a:custGeom>
                <a:avLst/>
                <a:gdLst/>
                <a:ahLst/>
                <a:cxnLst/>
                <a:rect l="l" t="t" r="r" b="b"/>
                <a:pathLst>
                  <a:path w="11248" h="10329" extrusionOk="0">
                    <a:moveTo>
                      <a:pt x="5624" y="2284"/>
                    </a:moveTo>
                    <a:lnTo>
                      <a:pt x="10596" y="69"/>
                    </a:lnTo>
                    <a:cubicBezTo>
                      <a:pt x="10753" y="1"/>
                      <a:pt x="10932" y="28"/>
                      <a:pt x="11062" y="138"/>
                    </a:cubicBezTo>
                    <a:cubicBezTo>
                      <a:pt x="11199" y="254"/>
                      <a:pt x="11247" y="426"/>
                      <a:pt x="11199" y="597"/>
                    </a:cubicBezTo>
                    <a:cubicBezTo>
                      <a:pt x="10726" y="2277"/>
                      <a:pt x="10246" y="3957"/>
                      <a:pt x="9780" y="5638"/>
                    </a:cubicBezTo>
                    <a:cubicBezTo>
                      <a:pt x="9690" y="5967"/>
                      <a:pt x="9594" y="6289"/>
                      <a:pt x="9505" y="6618"/>
                    </a:cubicBezTo>
                    <a:cubicBezTo>
                      <a:pt x="9485" y="6700"/>
                      <a:pt x="9444" y="6762"/>
                      <a:pt x="9389" y="6824"/>
                    </a:cubicBezTo>
                    <a:lnTo>
                      <a:pt x="5933" y="10157"/>
                    </a:lnTo>
                    <a:cubicBezTo>
                      <a:pt x="5761" y="10328"/>
                      <a:pt x="5487" y="10328"/>
                      <a:pt x="5315" y="10164"/>
                    </a:cubicBezTo>
                    <a:lnTo>
                      <a:pt x="1756" y="6742"/>
                    </a:lnTo>
                    <a:cubicBezTo>
                      <a:pt x="1681" y="6666"/>
                      <a:pt x="1640" y="6584"/>
                      <a:pt x="1626" y="6481"/>
                    </a:cubicBezTo>
                    <a:cubicBezTo>
                      <a:pt x="1619" y="6419"/>
                      <a:pt x="1605" y="6358"/>
                      <a:pt x="1592" y="6296"/>
                    </a:cubicBezTo>
                    <a:cubicBezTo>
                      <a:pt x="1530" y="6022"/>
                      <a:pt x="1461" y="5747"/>
                      <a:pt x="1393" y="5473"/>
                    </a:cubicBezTo>
                    <a:cubicBezTo>
                      <a:pt x="981" y="3841"/>
                      <a:pt x="515" y="2216"/>
                      <a:pt x="49" y="597"/>
                    </a:cubicBezTo>
                    <a:cubicBezTo>
                      <a:pt x="1" y="426"/>
                      <a:pt x="49" y="254"/>
                      <a:pt x="186" y="145"/>
                    </a:cubicBezTo>
                    <a:cubicBezTo>
                      <a:pt x="316" y="28"/>
                      <a:pt x="494" y="1"/>
                      <a:pt x="652" y="69"/>
                    </a:cubicBezTo>
                    <a:close/>
                  </a:path>
                </a:pathLst>
              </a:custGeom>
              <a:solidFill>
                <a:srgbClr val="47271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1146;p57">
                <a:extLst>
                  <a:ext uri="{FF2B5EF4-FFF2-40B4-BE49-F238E27FC236}">
                    <a16:creationId xmlns:a16="http://schemas.microsoft.com/office/drawing/2014/main" id="{A51E7D1A-E1EA-C1B2-BEFB-5D58616A65D2}"/>
                  </a:ext>
                </a:extLst>
              </p:cNvPr>
              <p:cNvSpPr/>
              <p:nvPr/>
            </p:nvSpPr>
            <p:spPr>
              <a:xfrm>
                <a:off x="6187600" y="2645925"/>
                <a:ext cx="257525" cy="234225"/>
              </a:xfrm>
              <a:custGeom>
                <a:avLst/>
                <a:gdLst/>
                <a:ahLst/>
                <a:cxnLst/>
                <a:rect l="l" t="t" r="r" b="b"/>
                <a:pathLst>
                  <a:path w="10301" h="9369" extrusionOk="0">
                    <a:moveTo>
                      <a:pt x="1" y="1"/>
                    </a:moveTo>
                    <a:cubicBezTo>
                      <a:pt x="1482" y="5137"/>
                      <a:pt x="1592" y="5946"/>
                      <a:pt x="1592" y="5946"/>
                    </a:cubicBezTo>
                    <a:lnTo>
                      <a:pt x="5151" y="9368"/>
                    </a:lnTo>
                    <a:lnTo>
                      <a:pt x="8607" y="6035"/>
                    </a:lnTo>
                    <a:cubicBezTo>
                      <a:pt x="8607" y="6035"/>
                      <a:pt x="8765" y="5432"/>
                      <a:pt x="10301" y="1"/>
                    </a:cubicBezTo>
                    <a:lnTo>
                      <a:pt x="5151" y="2298"/>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1147;p57">
                <a:extLst>
                  <a:ext uri="{FF2B5EF4-FFF2-40B4-BE49-F238E27FC236}">
                    <a16:creationId xmlns:a16="http://schemas.microsoft.com/office/drawing/2014/main" id="{9EB8B726-F098-01A1-8ABB-9C522776D0EE}"/>
                  </a:ext>
                </a:extLst>
              </p:cNvPr>
              <p:cNvSpPr/>
              <p:nvPr/>
            </p:nvSpPr>
            <p:spPr>
              <a:xfrm>
                <a:off x="6156575" y="2427850"/>
                <a:ext cx="323200" cy="364350"/>
              </a:xfrm>
              <a:custGeom>
                <a:avLst/>
                <a:gdLst/>
                <a:ahLst/>
                <a:cxnLst/>
                <a:rect l="l" t="t" r="r" b="b"/>
                <a:pathLst>
                  <a:path w="12928" h="14574" extrusionOk="0">
                    <a:moveTo>
                      <a:pt x="12907" y="1386"/>
                    </a:moveTo>
                    <a:lnTo>
                      <a:pt x="12907" y="6790"/>
                    </a:lnTo>
                    <a:cubicBezTo>
                      <a:pt x="12907" y="8024"/>
                      <a:pt x="12639" y="8676"/>
                      <a:pt x="12084" y="9787"/>
                    </a:cubicBezTo>
                    <a:cubicBezTo>
                      <a:pt x="11782" y="10390"/>
                      <a:pt x="11323" y="10994"/>
                      <a:pt x="10904" y="11522"/>
                    </a:cubicBezTo>
                    <a:cubicBezTo>
                      <a:pt x="10369" y="12207"/>
                      <a:pt x="9786" y="12886"/>
                      <a:pt x="9190" y="13524"/>
                    </a:cubicBezTo>
                    <a:cubicBezTo>
                      <a:pt x="8922" y="13936"/>
                      <a:pt x="8483" y="14381"/>
                      <a:pt x="7997" y="14464"/>
                    </a:cubicBezTo>
                    <a:cubicBezTo>
                      <a:pt x="7503" y="14553"/>
                      <a:pt x="6968" y="14573"/>
                      <a:pt x="6461" y="14573"/>
                    </a:cubicBezTo>
                    <a:cubicBezTo>
                      <a:pt x="5960" y="14573"/>
                      <a:pt x="5425" y="14553"/>
                      <a:pt x="4931" y="14464"/>
                    </a:cubicBezTo>
                    <a:cubicBezTo>
                      <a:pt x="4444" y="14381"/>
                      <a:pt x="4005" y="13936"/>
                      <a:pt x="3731" y="13524"/>
                    </a:cubicBezTo>
                    <a:cubicBezTo>
                      <a:pt x="3141" y="12886"/>
                      <a:pt x="2559" y="12207"/>
                      <a:pt x="2017" y="11522"/>
                    </a:cubicBezTo>
                    <a:cubicBezTo>
                      <a:pt x="1605" y="10994"/>
                      <a:pt x="1146" y="10383"/>
                      <a:pt x="844" y="9787"/>
                    </a:cubicBezTo>
                    <a:cubicBezTo>
                      <a:pt x="289" y="8676"/>
                      <a:pt x="21" y="8024"/>
                      <a:pt x="21" y="6790"/>
                    </a:cubicBezTo>
                    <a:lnTo>
                      <a:pt x="21" y="1386"/>
                    </a:lnTo>
                    <a:cubicBezTo>
                      <a:pt x="1" y="1112"/>
                      <a:pt x="1" y="837"/>
                      <a:pt x="21" y="563"/>
                    </a:cubicBezTo>
                    <a:cubicBezTo>
                      <a:pt x="42" y="248"/>
                      <a:pt x="302" y="1"/>
                      <a:pt x="625" y="1"/>
                    </a:cubicBezTo>
                    <a:lnTo>
                      <a:pt x="12303" y="1"/>
                    </a:lnTo>
                    <a:cubicBezTo>
                      <a:pt x="12625" y="1"/>
                      <a:pt x="12886" y="248"/>
                      <a:pt x="12907" y="563"/>
                    </a:cubicBezTo>
                    <a:cubicBezTo>
                      <a:pt x="12927" y="837"/>
                      <a:pt x="12920" y="1112"/>
                      <a:pt x="12907" y="1386"/>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1148;p57">
                <a:extLst>
                  <a:ext uri="{FF2B5EF4-FFF2-40B4-BE49-F238E27FC236}">
                    <a16:creationId xmlns:a16="http://schemas.microsoft.com/office/drawing/2014/main" id="{DE2A94B1-8B8A-1901-528C-CB702778FBBE}"/>
                  </a:ext>
                </a:extLst>
              </p:cNvPr>
              <p:cNvSpPr/>
              <p:nvPr/>
            </p:nvSpPr>
            <p:spPr>
              <a:xfrm>
                <a:off x="6171675" y="2442950"/>
                <a:ext cx="293000" cy="334150"/>
              </a:xfrm>
              <a:custGeom>
                <a:avLst/>
                <a:gdLst/>
                <a:ahLst/>
                <a:cxnLst/>
                <a:rect l="l" t="t" r="r" b="b"/>
                <a:pathLst>
                  <a:path w="11720" h="13366" extrusionOk="0">
                    <a:moveTo>
                      <a:pt x="11699" y="762"/>
                    </a:moveTo>
                    <a:lnTo>
                      <a:pt x="11699" y="6186"/>
                    </a:lnTo>
                    <a:cubicBezTo>
                      <a:pt x="11699" y="7146"/>
                      <a:pt x="11589" y="7619"/>
                      <a:pt x="10938" y="8915"/>
                    </a:cubicBezTo>
                    <a:cubicBezTo>
                      <a:pt x="10287" y="10204"/>
                      <a:pt x="8113" y="12550"/>
                      <a:pt x="8113" y="12550"/>
                    </a:cubicBezTo>
                    <a:cubicBezTo>
                      <a:pt x="8113" y="12550"/>
                      <a:pt x="7701" y="13194"/>
                      <a:pt x="7290" y="13270"/>
                    </a:cubicBezTo>
                    <a:cubicBezTo>
                      <a:pt x="6878" y="13338"/>
                      <a:pt x="6350" y="13366"/>
                      <a:pt x="5857" y="13366"/>
                    </a:cubicBezTo>
                    <a:cubicBezTo>
                      <a:pt x="5370" y="13366"/>
                      <a:pt x="4842" y="13338"/>
                      <a:pt x="4430" y="13270"/>
                    </a:cubicBezTo>
                    <a:cubicBezTo>
                      <a:pt x="4019" y="13194"/>
                      <a:pt x="3607" y="12550"/>
                      <a:pt x="3607" y="12550"/>
                    </a:cubicBezTo>
                    <a:cubicBezTo>
                      <a:pt x="3607" y="12550"/>
                      <a:pt x="1426" y="10204"/>
                      <a:pt x="782" y="8915"/>
                    </a:cubicBezTo>
                    <a:cubicBezTo>
                      <a:pt x="130" y="7619"/>
                      <a:pt x="21" y="7146"/>
                      <a:pt x="21" y="6186"/>
                    </a:cubicBezTo>
                    <a:lnTo>
                      <a:pt x="21" y="762"/>
                    </a:lnTo>
                    <a:cubicBezTo>
                      <a:pt x="0" y="494"/>
                      <a:pt x="0" y="240"/>
                      <a:pt x="21" y="0"/>
                    </a:cubicBezTo>
                    <a:lnTo>
                      <a:pt x="5857" y="0"/>
                    </a:lnTo>
                    <a:lnTo>
                      <a:pt x="11699" y="0"/>
                    </a:lnTo>
                    <a:cubicBezTo>
                      <a:pt x="11720" y="240"/>
                      <a:pt x="11720" y="494"/>
                      <a:pt x="11699" y="762"/>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1149;p57">
                <a:extLst>
                  <a:ext uri="{FF2B5EF4-FFF2-40B4-BE49-F238E27FC236}">
                    <a16:creationId xmlns:a16="http://schemas.microsoft.com/office/drawing/2014/main" id="{211A7022-1D7F-CBA0-AD7A-C04C67F301F7}"/>
                  </a:ext>
                </a:extLst>
              </p:cNvPr>
              <p:cNvSpPr/>
              <p:nvPr/>
            </p:nvSpPr>
            <p:spPr>
              <a:xfrm>
                <a:off x="6170125" y="2442950"/>
                <a:ext cx="293525" cy="335700"/>
              </a:xfrm>
              <a:custGeom>
                <a:avLst/>
                <a:gdLst/>
                <a:ahLst/>
                <a:cxnLst/>
                <a:rect l="l" t="t" r="r" b="b"/>
                <a:pathLst>
                  <a:path w="11741" h="13428" extrusionOk="0">
                    <a:moveTo>
                      <a:pt x="11590" y="789"/>
                    </a:moveTo>
                    <a:cubicBezTo>
                      <a:pt x="11590" y="789"/>
                      <a:pt x="11480" y="3244"/>
                      <a:pt x="11480" y="4204"/>
                    </a:cubicBezTo>
                    <a:cubicBezTo>
                      <a:pt x="11480" y="5157"/>
                      <a:pt x="11741" y="6803"/>
                      <a:pt x="11089" y="8092"/>
                    </a:cubicBezTo>
                    <a:cubicBezTo>
                      <a:pt x="10801" y="8668"/>
                      <a:pt x="8154" y="13194"/>
                      <a:pt x="7413" y="13325"/>
                    </a:cubicBezTo>
                    <a:cubicBezTo>
                      <a:pt x="6954" y="13407"/>
                      <a:pt x="5932" y="13428"/>
                      <a:pt x="5459" y="13414"/>
                    </a:cubicBezTo>
                    <a:cubicBezTo>
                      <a:pt x="5582" y="13311"/>
                      <a:pt x="5919" y="13174"/>
                      <a:pt x="6275" y="12899"/>
                    </a:cubicBezTo>
                    <a:cubicBezTo>
                      <a:pt x="6632" y="12625"/>
                      <a:pt x="6495" y="11837"/>
                      <a:pt x="6495" y="11837"/>
                    </a:cubicBezTo>
                    <a:cubicBezTo>
                      <a:pt x="6495" y="11837"/>
                      <a:pt x="6015" y="12056"/>
                      <a:pt x="5370" y="11693"/>
                    </a:cubicBezTo>
                    <a:cubicBezTo>
                      <a:pt x="4718" y="11322"/>
                      <a:pt x="5041" y="11117"/>
                      <a:pt x="5459" y="11117"/>
                    </a:cubicBezTo>
                    <a:cubicBezTo>
                      <a:pt x="5877" y="11117"/>
                      <a:pt x="6351" y="11027"/>
                      <a:pt x="6248" y="10609"/>
                    </a:cubicBezTo>
                    <a:cubicBezTo>
                      <a:pt x="6152" y="10191"/>
                      <a:pt x="5480" y="10095"/>
                      <a:pt x="5480" y="10095"/>
                    </a:cubicBezTo>
                    <a:lnTo>
                      <a:pt x="3964" y="10095"/>
                    </a:lnTo>
                    <a:cubicBezTo>
                      <a:pt x="3793" y="10095"/>
                      <a:pt x="3964" y="10444"/>
                      <a:pt x="3964" y="10444"/>
                    </a:cubicBezTo>
                    <a:cubicBezTo>
                      <a:pt x="3964" y="10444"/>
                      <a:pt x="3875" y="10444"/>
                      <a:pt x="3703" y="10232"/>
                    </a:cubicBezTo>
                    <a:cubicBezTo>
                      <a:pt x="3532" y="10012"/>
                      <a:pt x="3450" y="9526"/>
                      <a:pt x="3498" y="9608"/>
                    </a:cubicBezTo>
                    <a:cubicBezTo>
                      <a:pt x="3546" y="9690"/>
                      <a:pt x="3813" y="9875"/>
                      <a:pt x="3813" y="9875"/>
                    </a:cubicBezTo>
                    <a:lnTo>
                      <a:pt x="5445" y="9875"/>
                    </a:lnTo>
                    <a:cubicBezTo>
                      <a:pt x="5685" y="9875"/>
                      <a:pt x="5843" y="9553"/>
                      <a:pt x="5843" y="9553"/>
                    </a:cubicBezTo>
                    <a:lnTo>
                      <a:pt x="5843" y="8805"/>
                    </a:lnTo>
                    <a:cubicBezTo>
                      <a:pt x="5843" y="8223"/>
                      <a:pt x="5500" y="8236"/>
                      <a:pt x="5500" y="8236"/>
                    </a:cubicBezTo>
                    <a:cubicBezTo>
                      <a:pt x="5500" y="8236"/>
                      <a:pt x="4849" y="8195"/>
                      <a:pt x="4643" y="8154"/>
                    </a:cubicBezTo>
                    <a:cubicBezTo>
                      <a:pt x="4430" y="8120"/>
                      <a:pt x="4622" y="7955"/>
                      <a:pt x="4828" y="7873"/>
                    </a:cubicBezTo>
                    <a:cubicBezTo>
                      <a:pt x="4958" y="7825"/>
                      <a:pt x="5205" y="7907"/>
                      <a:pt x="5370" y="7976"/>
                    </a:cubicBezTo>
                    <a:cubicBezTo>
                      <a:pt x="5973" y="8229"/>
                      <a:pt x="5946" y="7324"/>
                      <a:pt x="5946" y="6879"/>
                    </a:cubicBezTo>
                    <a:lnTo>
                      <a:pt x="5946" y="5294"/>
                    </a:lnTo>
                    <a:lnTo>
                      <a:pt x="3244" y="7379"/>
                    </a:lnTo>
                    <a:cubicBezTo>
                      <a:pt x="3244" y="7379"/>
                      <a:pt x="4149" y="6296"/>
                      <a:pt x="3868" y="5857"/>
                    </a:cubicBezTo>
                    <a:cubicBezTo>
                      <a:pt x="3182" y="4780"/>
                      <a:pt x="659" y="5534"/>
                      <a:pt x="0" y="4266"/>
                    </a:cubicBezTo>
                    <a:lnTo>
                      <a:pt x="83" y="762"/>
                    </a:lnTo>
                    <a:cubicBezTo>
                      <a:pt x="62" y="494"/>
                      <a:pt x="62" y="240"/>
                      <a:pt x="83" y="0"/>
                    </a:cubicBezTo>
                    <a:lnTo>
                      <a:pt x="5919" y="0"/>
                    </a:lnTo>
                    <a:lnTo>
                      <a:pt x="11151" y="28"/>
                    </a:lnTo>
                    <a:lnTo>
                      <a:pt x="11603" y="158"/>
                    </a:lnTo>
                    <a:cubicBezTo>
                      <a:pt x="11610" y="357"/>
                      <a:pt x="11603" y="570"/>
                      <a:pt x="11590" y="789"/>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1150;p57">
                <a:extLst>
                  <a:ext uri="{FF2B5EF4-FFF2-40B4-BE49-F238E27FC236}">
                    <a16:creationId xmlns:a16="http://schemas.microsoft.com/office/drawing/2014/main" id="{BD0760AA-1566-C599-525A-11410EA04BB1}"/>
                  </a:ext>
                </a:extLst>
              </p:cNvPr>
              <p:cNvSpPr/>
              <p:nvPr/>
            </p:nvSpPr>
            <p:spPr>
              <a:xfrm>
                <a:off x="6141825" y="2222825"/>
                <a:ext cx="358000" cy="253225"/>
              </a:xfrm>
              <a:custGeom>
                <a:avLst/>
                <a:gdLst/>
                <a:ahLst/>
                <a:cxnLst/>
                <a:rect l="l" t="t" r="r" b="b"/>
                <a:pathLst>
                  <a:path w="14320" h="10129" extrusionOk="0">
                    <a:moveTo>
                      <a:pt x="11398" y="1296"/>
                    </a:moveTo>
                    <a:cubicBezTo>
                      <a:pt x="11865" y="2428"/>
                      <a:pt x="14320" y="8209"/>
                      <a:pt x="14320" y="8209"/>
                    </a:cubicBezTo>
                    <a:lnTo>
                      <a:pt x="7105" y="10129"/>
                    </a:lnTo>
                    <a:lnTo>
                      <a:pt x="1" y="8490"/>
                    </a:lnTo>
                    <a:cubicBezTo>
                      <a:pt x="1" y="8490"/>
                      <a:pt x="2607" y="2092"/>
                      <a:pt x="2860" y="1468"/>
                    </a:cubicBezTo>
                    <a:cubicBezTo>
                      <a:pt x="3464" y="0"/>
                      <a:pt x="4835" y="1043"/>
                      <a:pt x="6461" y="1269"/>
                    </a:cubicBezTo>
                    <a:cubicBezTo>
                      <a:pt x="6653" y="1296"/>
                      <a:pt x="5206" y="1769"/>
                      <a:pt x="5398" y="1769"/>
                    </a:cubicBezTo>
                    <a:cubicBezTo>
                      <a:pt x="5768" y="1769"/>
                      <a:pt x="7784" y="1269"/>
                      <a:pt x="8148" y="1207"/>
                    </a:cubicBezTo>
                    <a:cubicBezTo>
                      <a:pt x="9656" y="953"/>
                      <a:pt x="11028" y="391"/>
                      <a:pt x="11398" y="1296"/>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1151;p57">
                <a:extLst>
                  <a:ext uri="{FF2B5EF4-FFF2-40B4-BE49-F238E27FC236}">
                    <a16:creationId xmlns:a16="http://schemas.microsoft.com/office/drawing/2014/main" id="{C90FE3ED-93CB-AD1A-51D5-CBEE3B92AE91}"/>
                  </a:ext>
                </a:extLst>
              </p:cNvPr>
              <p:cNvSpPr/>
              <p:nvPr/>
            </p:nvSpPr>
            <p:spPr>
              <a:xfrm>
                <a:off x="6113725" y="2488025"/>
                <a:ext cx="60525" cy="128100"/>
              </a:xfrm>
              <a:custGeom>
                <a:avLst/>
                <a:gdLst/>
                <a:ahLst/>
                <a:cxnLst/>
                <a:rect l="l" t="t" r="r" b="b"/>
                <a:pathLst>
                  <a:path w="2421" h="5124" extrusionOk="0">
                    <a:moveTo>
                      <a:pt x="1372" y="5014"/>
                    </a:moveTo>
                    <a:cubicBezTo>
                      <a:pt x="1221" y="4925"/>
                      <a:pt x="1070" y="4842"/>
                      <a:pt x="933" y="4746"/>
                    </a:cubicBezTo>
                    <a:cubicBezTo>
                      <a:pt x="295" y="4294"/>
                      <a:pt x="96" y="3663"/>
                      <a:pt x="69" y="2915"/>
                    </a:cubicBezTo>
                    <a:cubicBezTo>
                      <a:pt x="62" y="2806"/>
                      <a:pt x="55" y="2703"/>
                      <a:pt x="55" y="2593"/>
                    </a:cubicBezTo>
                    <a:cubicBezTo>
                      <a:pt x="35" y="2161"/>
                      <a:pt x="0" y="1715"/>
                      <a:pt x="28" y="1283"/>
                    </a:cubicBezTo>
                    <a:cubicBezTo>
                      <a:pt x="48" y="831"/>
                      <a:pt x="137" y="303"/>
                      <a:pt x="604" y="90"/>
                    </a:cubicBezTo>
                    <a:cubicBezTo>
                      <a:pt x="755" y="21"/>
                      <a:pt x="919" y="1"/>
                      <a:pt x="1084" y="28"/>
                    </a:cubicBezTo>
                    <a:cubicBezTo>
                      <a:pt x="1653" y="131"/>
                      <a:pt x="2112" y="673"/>
                      <a:pt x="2352" y="1167"/>
                    </a:cubicBezTo>
                    <a:cubicBezTo>
                      <a:pt x="2400" y="1263"/>
                      <a:pt x="2421" y="1352"/>
                      <a:pt x="2414" y="1462"/>
                    </a:cubicBezTo>
                    <a:lnTo>
                      <a:pt x="2277" y="4520"/>
                    </a:lnTo>
                    <a:cubicBezTo>
                      <a:pt x="2263" y="4733"/>
                      <a:pt x="2154" y="4911"/>
                      <a:pt x="1962" y="5021"/>
                    </a:cubicBezTo>
                    <a:cubicBezTo>
                      <a:pt x="1776" y="5124"/>
                      <a:pt x="1564" y="5124"/>
                      <a:pt x="1372" y="5014"/>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1152;p57">
                <a:extLst>
                  <a:ext uri="{FF2B5EF4-FFF2-40B4-BE49-F238E27FC236}">
                    <a16:creationId xmlns:a16="http://schemas.microsoft.com/office/drawing/2014/main" id="{37B61E57-EE42-3343-6620-BABA04C5909B}"/>
                  </a:ext>
                </a:extLst>
              </p:cNvPr>
              <p:cNvSpPr/>
              <p:nvPr/>
            </p:nvSpPr>
            <p:spPr>
              <a:xfrm>
                <a:off x="6126225" y="2501400"/>
                <a:ext cx="32950" cy="98950"/>
              </a:xfrm>
              <a:custGeom>
                <a:avLst/>
                <a:gdLst/>
                <a:ahLst/>
                <a:cxnLst/>
                <a:rect l="l" t="t" r="r" b="b"/>
                <a:pathLst>
                  <a:path w="1318" h="3958" extrusionOk="0">
                    <a:moveTo>
                      <a:pt x="1173" y="3958"/>
                    </a:moveTo>
                    <a:cubicBezTo>
                      <a:pt x="680" y="3670"/>
                      <a:pt x="213" y="3457"/>
                      <a:pt x="165" y="2353"/>
                    </a:cubicBezTo>
                    <a:cubicBezTo>
                      <a:pt x="124" y="1249"/>
                      <a:pt x="1" y="1"/>
                      <a:pt x="481" y="90"/>
                    </a:cubicBezTo>
                    <a:cubicBezTo>
                      <a:pt x="961" y="172"/>
                      <a:pt x="1317" y="899"/>
                      <a:pt x="1317" y="899"/>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1153;p57">
                <a:extLst>
                  <a:ext uri="{FF2B5EF4-FFF2-40B4-BE49-F238E27FC236}">
                    <a16:creationId xmlns:a16="http://schemas.microsoft.com/office/drawing/2014/main" id="{315BA1EC-6785-52AB-7435-10C0C9DAA145}"/>
                  </a:ext>
                </a:extLst>
              </p:cNvPr>
              <p:cNvSpPr/>
              <p:nvPr/>
            </p:nvSpPr>
            <p:spPr>
              <a:xfrm>
                <a:off x="6465000" y="2488025"/>
                <a:ext cx="53850" cy="128100"/>
              </a:xfrm>
              <a:custGeom>
                <a:avLst/>
                <a:gdLst/>
                <a:ahLst/>
                <a:cxnLst/>
                <a:rect l="l" t="t" r="r" b="b"/>
                <a:pathLst>
                  <a:path w="2154" h="5124" extrusionOk="0">
                    <a:moveTo>
                      <a:pt x="247" y="4163"/>
                    </a:moveTo>
                    <a:cubicBezTo>
                      <a:pt x="227" y="3766"/>
                      <a:pt x="21" y="1180"/>
                      <a:pt x="124" y="968"/>
                    </a:cubicBezTo>
                    <a:cubicBezTo>
                      <a:pt x="371" y="474"/>
                      <a:pt x="508" y="131"/>
                      <a:pt x="1070" y="28"/>
                    </a:cubicBezTo>
                    <a:cubicBezTo>
                      <a:pt x="1235" y="1"/>
                      <a:pt x="1399" y="21"/>
                      <a:pt x="1550" y="90"/>
                    </a:cubicBezTo>
                    <a:cubicBezTo>
                      <a:pt x="2017" y="303"/>
                      <a:pt x="2106" y="831"/>
                      <a:pt x="2133" y="1283"/>
                    </a:cubicBezTo>
                    <a:cubicBezTo>
                      <a:pt x="2154" y="1715"/>
                      <a:pt x="2126" y="2161"/>
                      <a:pt x="2106" y="2593"/>
                    </a:cubicBezTo>
                    <a:cubicBezTo>
                      <a:pt x="2099" y="2703"/>
                      <a:pt x="2092" y="2806"/>
                      <a:pt x="2092" y="2915"/>
                    </a:cubicBezTo>
                    <a:cubicBezTo>
                      <a:pt x="2058" y="3663"/>
                      <a:pt x="1859" y="4294"/>
                      <a:pt x="1228" y="4746"/>
                    </a:cubicBezTo>
                    <a:cubicBezTo>
                      <a:pt x="1084" y="4842"/>
                      <a:pt x="933" y="4925"/>
                      <a:pt x="782" y="5014"/>
                    </a:cubicBezTo>
                    <a:cubicBezTo>
                      <a:pt x="597" y="5117"/>
                      <a:pt x="385" y="5124"/>
                      <a:pt x="192" y="5021"/>
                    </a:cubicBezTo>
                    <a:cubicBezTo>
                      <a:pt x="0" y="4911"/>
                      <a:pt x="261" y="4383"/>
                      <a:pt x="247" y="4163"/>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1154;p57">
                <a:extLst>
                  <a:ext uri="{FF2B5EF4-FFF2-40B4-BE49-F238E27FC236}">
                    <a16:creationId xmlns:a16="http://schemas.microsoft.com/office/drawing/2014/main" id="{D3C848E4-FDFD-623F-4FA9-3DEBB48FC387}"/>
                  </a:ext>
                </a:extLst>
              </p:cNvPr>
              <p:cNvSpPr/>
              <p:nvPr/>
            </p:nvSpPr>
            <p:spPr>
              <a:xfrm>
                <a:off x="6473575" y="2501400"/>
                <a:ext cx="32950" cy="98950"/>
              </a:xfrm>
              <a:custGeom>
                <a:avLst/>
                <a:gdLst/>
                <a:ahLst/>
                <a:cxnLst/>
                <a:rect l="l" t="t" r="r" b="b"/>
                <a:pathLst>
                  <a:path w="1318" h="3958" extrusionOk="0">
                    <a:moveTo>
                      <a:pt x="138" y="3958"/>
                    </a:moveTo>
                    <a:cubicBezTo>
                      <a:pt x="638" y="3670"/>
                      <a:pt x="1104" y="3457"/>
                      <a:pt x="1146" y="2353"/>
                    </a:cubicBezTo>
                    <a:cubicBezTo>
                      <a:pt x="1187" y="1249"/>
                      <a:pt x="1317" y="1"/>
                      <a:pt x="830" y="90"/>
                    </a:cubicBezTo>
                    <a:cubicBezTo>
                      <a:pt x="350" y="172"/>
                      <a:pt x="0" y="899"/>
                      <a:pt x="0" y="899"/>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1155;p57">
                <a:extLst>
                  <a:ext uri="{FF2B5EF4-FFF2-40B4-BE49-F238E27FC236}">
                    <a16:creationId xmlns:a16="http://schemas.microsoft.com/office/drawing/2014/main" id="{1B4839AA-00AD-C37D-FE62-85476E6FF498}"/>
                  </a:ext>
                </a:extLst>
              </p:cNvPr>
              <p:cNvSpPr/>
              <p:nvPr/>
            </p:nvSpPr>
            <p:spPr>
              <a:xfrm>
                <a:off x="6131025" y="2494900"/>
                <a:ext cx="28675" cy="93625"/>
              </a:xfrm>
              <a:custGeom>
                <a:avLst/>
                <a:gdLst/>
                <a:ahLst/>
                <a:cxnLst/>
                <a:rect l="l" t="t" r="r" b="b"/>
                <a:pathLst>
                  <a:path w="1147" h="3745" extrusionOk="0">
                    <a:moveTo>
                      <a:pt x="316" y="940"/>
                    </a:moveTo>
                    <a:cubicBezTo>
                      <a:pt x="316" y="940"/>
                      <a:pt x="316" y="933"/>
                      <a:pt x="316" y="933"/>
                    </a:cubicBezTo>
                    <a:cubicBezTo>
                      <a:pt x="316" y="933"/>
                      <a:pt x="316" y="933"/>
                      <a:pt x="316" y="940"/>
                    </a:cubicBezTo>
                    <a:close/>
                    <a:moveTo>
                      <a:pt x="234" y="1283"/>
                    </a:moveTo>
                    <a:cubicBezTo>
                      <a:pt x="1" y="0"/>
                      <a:pt x="1146" y="1598"/>
                      <a:pt x="1125" y="2510"/>
                    </a:cubicBezTo>
                    <a:cubicBezTo>
                      <a:pt x="639" y="2915"/>
                      <a:pt x="899" y="3148"/>
                      <a:pt x="1023" y="3744"/>
                    </a:cubicBezTo>
                    <a:cubicBezTo>
                      <a:pt x="714" y="3326"/>
                      <a:pt x="584" y="2976"/>
                      <a:pt x="762" y="2620"/>
                    </a:cubicBezTo>
                    <a:cubicBezTo>
                      <a:pt x="844" y="2462"/>
                      <a:pt x="399" y="508"/>
                      <a:pt x="234" y="1283"/>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1156;p57">
                <a:extLst>
                  <a:ext uri="{FF2B5EF4-FFF2-40B4-BE49-F238E27FC236}">
                    <a16:creationId xmlns:a16="http://schemas.microsoft.com/office/drawing/2014/main" id="{FE46061B-33AC-B1CC-C2F5-4276AAFEC739}"/>
                  </a:ext>
                </a:extLst>
              </p:cNvPr>
              <p:cNvSpPr/>
              <p:nvPr/>
            </p:nvSpPr>
            <p:spPr>
              <a:xfrm>
                <a:off x="6472550" y="2494900"/>
                <a:ext cx="28650" cy="93625"/>
              </a:xfrm>
              <a:custGeom>
                <a:avLst/>
                <a:gdLst/>
                <a:ahLst/>
                <a:cxnLst/>
                <a:rect l="l" t="t" r="r" b="b"/>
                <a:pathLst>
                  <a:path w="1146" h="3745" extrusionOk="0">
                    <a:moveTo>
                      <a:pt x="830" y="940"/>
                    </a:moveTo>
                    <a:cubicBezTo>
                      <a:pt x="830" y="940"/>
                      <a:pt x="830" y="933"/>
                      <a:pt x="823" y="933"/>
                    </a:cubicBezTo>
                    <a:cubicBezTo>
                      <a:pt x="830" y="933"/>
                      <a:pt x="830" y="933"/>
                      <a:pt x="830" y="940"/>
                    </a:cubicBezTo>
                    <a:close/>
                    <a:moveTo>
                      <a:pt x="912" y="1283"/>
                    </a:moveTo>
                    <a:cubicBezTo>
                      <a:pt x="1145" y="0"/>
                      <a:pt x="0" y="1598"/>
                      <a:pt x="14" y="2510"/>
                    </a:cubicBezTo>
                    <a:cubicBezTo>
                      <a:pt x="508" y="2915"/>
                      <a:pt x="247" y="3148"/>
                      <a:pt x="124" y="3744"/>
                    </a:cubicBezTo>
                    <a:cubicBezTo>
                      <a:pt x="439" y="3312"/>
                      <a:pt x="768" y="2736"/>
                      <a:pt x="357" y="2455"/>
                    </a:cubicBezTo>
                    <a:cubicBezTo>
                      <a:pt x="275" y="2400"/>
                      <a:pt x="213" y="2373"/>
                      <a:pt x="357" y="1989"/>
                    </a:cubicBezTo>
                    <a:cubicBezTo>
                      <a:pt x="501" y="1591"/>
                      <a:pt x="713" y="1036"/>
                      <a:pt x="830" y="940"/>
                    </a:cubicBezTo>
                    <a:cubicBezTo>
                      <a:pt x="864" y="995"/>
                      <a:pt x="912" y="1276"/>
                      <a:pt x="912" y="1283"/>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1157;p57">
                <a:extLst>
                  <a:ext uri="{FF2B5EF4-FFF2-40B4-BE49-F238E27FC236}">
                    <a16:creationId xmlns:a16="http://schemas.microsoft.com/office/drawing/2014/main" id="{45DB0139-352B-7386-ACC0-077E36F995E5}"/>
                  </a:ext>
                </a:extLst>
              </p:cNvPr>
              <p:cNvSpPr/>
              <p:nvPr/>
            </p:nvSpPr>
            <p:spPr>
              <a:xfrm>
                <a:off x="6181950" y="2773150"/>
                <a:ext cx="268850" cy="318200"/>
              </a:xfrm>
              <a:custGeom>
                <a:avLst/>
                <a:gdLst/>
                <a:ahLst/>
                <a:cxnLst/>
                <a:rect l="l" t="t" r="r" b="b"/>
                <a:pathLst>
                  <a:path w="10754" h="12728" extrusionOk="0">
                    <a:moveTo>
                      <a:pt x="5377" y="3724"/>
                    </a:moveTo>
                    <a:lnTo>
                      <a:pt x="10047" y="117"/>
                    </a:lnTo>
                    <a:cubicBezTo>
                      <a:pt x="10184" y="14"/>
                      <a:pt x="10356" y="0"/>
                      <a:pt x="10506" y="76"/>
                    </a:cubicBezTo>
                    <a:cubicBezTo>
                      <a:pt x="10664" y="151"/>
                      <a:pt x="10753" y="295"/>
                      <a:pt x="10753" y="466"/>
                    </a:cubicBezTo>
                    <a:lnTo>
                      <a:pt x="10753" y="5013"/>
                    </a:lnTo>
                    <a:cubicBezTo>
                      <a:pt x="10753" y="5109"/>
                      <a:pt x="10733" y="5184"/>
                      <a:pt x="10678" y="5260"/>
                    </a:cubicBezTo>
                    <a:lnTo>
                      <a:pt x="5740" y="12536"/>
                    </a:lnTo>
                    <a:cubicBezTo>
                      <a:pt x="5658" y="12659"/>
                      <a:pt x="5528" y="12728"/>
                      <a:pt x="5377" y="12728"/>
                    </a:cubicBezTo>
                    <a:cubicBezTo>
                      <a:pt x="5226" y="12728"/>
                      <a:pt x="5096" y="12659"/>
                      <a:pt x="5013" y="12536"/>
                    </a:cubicBezTo>
                    <a:lnTo>
                      <a:pt x="76" y="5260"/>
                    </a:lnTo>
                    <a:cubicBezTo>
                      <a:pt x="21" y="5184"/>
                      <a:pt x="1" y="5109"/>
                      <a:pt x="1" y="5013"/>
                    </a:cubicBezTo>
                    <a:lnTo>
                      <a:pt x="1" y="466"/>
                    </a:lnTo>
                    <a:cubicBezTo>
                      <a:pt x="1" y="295"/>
                      <a:pt x="90" y="151"/>
                      <a:pt x="247" y="76"/>
                    </a:cubicBezTo>
                    <a:cubicBezTo>
                      <a:pt x="398" y="0"/>
                      <a:pt x="570" y="14"/>
                      <a:pt x="707" y="117"/>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1158;p57">
                <a:extLst>
                  <a:ext uri="{FF2B5EF4-FFF2-40B4-BE49-F238E27FC236}">
                    <a16:creationId xmlns:a16="http://schemas.microsoft.com/office/drawing/2014/main" id="{05D70883-BC53-5477-0B4E-5C02AB16F604}"/>
                  </a:ext>
                </a:extLst>
              </p:cNvPr>
              <p:cNvSpPr/>
              <p:nvPr/>
            </p:nvSpPr>
            <p:spPr>
              <a:xfrm>
                <a:off x="6192925" y="2784800"/>
                <a:ext cx="246900" cy="295575"/>
              </a:xfrm>
              <a:custGeom>
                <a:avLst/>
                <a:gdLst/>
                <a:ahLst/>
                <a:cxnLst/>
                <a:rect l="l" t="t" r="r" b="b"/>
                <a:pathLst>
                  <a:path w="9876" h="11823" extrusionOk="0">
                    <a:moveTo>
                      <a:pt x="0" y="0"/>
                    </a:moveTo>
                    <a:lnTo>
                      <a:pt x="0" y="4547"/>
                    </a:lnTo>
                    <a:lnTo>
                      <a:pt x="4938" y="11823"/>
                    </a:lnTo>
                    <a:lnTo>
                      <a:pt x="9875" y="4547"/>
                    </a:lnTo>
                    <a:lnTo>
                      <a:pt x="9875" y="0"/>
                    </a:lnTo>
                    <a:lnTo>
                      <a:pt x="4938" y="3813"/>
                    </a:ln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1159;p57">
                <a:extLst>
                  <a:ext uri="{FF2B5EF4-FFF2-40B4-BE49-F238E27FC236}">
                    <a16:creationId xmlns:a16="http://schemas.microsoft.com/office/drawing/2014/main" id="{72D08E24-BA93-0B07-34EF-3A1AE67F9DB4}"/>
                  </a:ext>
                </a:extLst>
              </p:cNvPr>
              <p:cNvSpPr/>
              <p:nvPr/>
            </p:nvSpPr>
            <p:spPr>
              <a:xfrm>
                <a:off x="6274025" y="2868800"/>
                <a:ext cx="86075" cy="43050"/>
              </a:xfrm>
              <a:custGeom>
                <a:avLst/>
                <a:gdLst/>
                <a:ahLst/>
                <a:cxnLst/>
                <a:rect l="l" t="t" r="r" b="b"/>
                <a:pathLst>
                  <a:path w="3443" h="1722" extrusionOk="0">
                    <a:moveTo>
                      <a:pt x="0" y="508"/>
                    </a:moveTo>
                    <a:lnTo>
                      <a:pt x="953" y="1722"/>
                    </a:lnTo>
                    <a:lnTo>
                      <a:pt x="1694" y="1722"/>
                    </a:lnTo>
                    <a:lnTo>
                      <a:pt x="2428" y="1722"/>
                    </a:lnTo>
                    <a:lnTo>
                      <a:pt x="3443" y="439"/>
                    </a:lnTo>
                    <a:lnTo>
                      <a:pt x="3024" y="7"/>
                    </a:lnTo>
                    <a:lnTo>
                      <a:pt x="1694" y="453"/>
                    </a:lnTo>
                    <a:lnTo>
                      <a:pt x="316" y="1"/>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1160;p57">
                <a:extLst>
                  <a:ext uri="{FF2B5EF4-FFF2-40B4-BE49-F238E27FC236}">
                    <a16:creationId xmlns:a16="http://schemas.microsoft.com/office/drawing/2014/main" id="{9DFF468C-EBA3-1C4F-F672-F69078C1243A}"/>
                  </a:ext>
                </a:extLst>
              </p:cNvPr>
              <p:cNvSpPr/>
              <p:nvPr/>
            </p:nvSpPr>
            <p:spPr>
              <a:xfrm>
                <a:off x="6265275" y="2919900"/>
                <a:ext cx="102200" cy="160475"/>
              </a:xfrm>
              <a:custGeom>
                <a:avLst/>
                <a:gdLst/>
                <a:ahLst/>
                <a:cxnLst/>
                <a:rect l="l" t="t" r="r" b="b"/>
                <a:pathLst>
                  <a:path w="4088" h="6419" extrusionOk="0">
                    <a:moveTo>
                      <a:pt x="0" y="3408"/>
                    </a:moveTo>
                    <a:lnTo>
                      <a:pt x="1200" y="0"/>
                    </a:lnTo>
                    <a:lnTo>
                      <a:pt x="2915" y="364"/>
                    </a:lnTo>
                    <a:lnTo>
                      <a:pt x="4087" y="3408"/>
                    </a:lnTo>
                    <a:lnTo>
                      <a:pt x="2044" y="6419"/>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1161;p57">
                <a:extLst>
                  <a:ext uri="{FF2B5EF4-FFF2-40B4-BE49-F238E27FC236}">
                    <a16:creationId xmlns:a16="http://schemas.microsoft.com/office/drawing/2014/main" id="{07C21758-E010-41CC-C47F-A67395852778}"/>
                  </a:ext>
                </a:extLst>
              </p:cNvPr>
              <p:cNvSpPr/>
              <p:nvPr/>
            </p:nvSpPr>
            <p:spPr>
              <a:xfrm>
                <a:off x="6180750" y="2703700"/>
                <a:ext cx="160150" cy="227350"/>
              </a:xfrm>
              <a:custGeom>
                <a:avLst/>
                <a:gdLst/>
                <a:ahLst/>
                <a:cxnLst/>
                <a:rect l="l" t="t" r="r" b="b"/>
                <a:pathLst>
                  <a:path w="6406" h="9094" extrusionOk="0">
                    <a:moveTo>
                      <a:pt x="4033" y="6515"/>
                    </a:moveTo>
                    <a:lnTo>
                      <a:pt x="2456" y="8874"/>
                    </a:lnTo>
                    <a:cubicBezTo>
                      <a:pt x="2360" y="9018"/>
                      <a:pt x="2202" y="9094"/>
                      <a:pt x="2037" y="9073"/>
                    </a:cubicBezTo>
                    <a:cubicBezTo>
                      <a:pt x="1866" y="9053"/>
                      <a:pt x="1729" y="8943"/>
                      <a:pt x="1674" y="8778"/>
                    </a:cubicBezTo>
                    <a:lnTo>
                      <a:pt x="62" y="4218"/>
                    </a:lnTo>
                    <a:cubicBezTo>
                      <a:pt x="28" y="4129"/>
                      <a:pt x="28" y="4040"/>
                      <a:pt x="55" y="3951"/>
                    </a:cubicBezTo>
                    <a:cubicBezTo>
                      <a:pt x="76" y="3868"/>
                      <a:pt x="1" y="3354"/>
                      <a:pt x="55" y="2943"/>
                    </a:cubicBezTo>
                    <a:cubicBezTo>
                      <a:pt x="206" y="1784"/>
                      <a:pt x="577" y="21"/>
                      <a:pt x="762" y="14"/>
                    </a:cubicBezTo>
                    <a:cubicBezTo>
                      <a:pt x="954" y="1"/>
                      <a:pt x="1139" y="707"/>
                      <a:pt x="1207" y="885"/>
                    </a:cubicBezTo>
                    <a:lnTo>
                      <a:pt x="1763" y="2236"/>
                    </a:lnTo>
                    <a:lnTo>
                      <a:pt x="4856" y="5946"/>
                    </a:lnTo>
                    <a:lnTo>
                      <a:pt x="6042" y="5946"/>
                    </a:lnTo>
                    <a:lnTo>
                      <a:pt x="5596" y="6824"/>
                    </a:lnTo>
                    <a:cubicBezTo>
                      <a:pt x="5740" y="6989"/>
                      <a:pt x="6406" y="7482"/>
                      <a:pt x="6303" y="7489"/>
                    </a:cubicBezTo>
                    <a:cubicBezTo>
                      <a:pt x="6056" y="7510"/>
                      <a:pt x="4753" y="6714"/>
                      <a:pt x="4033" y="6515"/>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1162;p57">
                <a:extLst>
                  <a:ext uri="{FF2B5EF4-FFF2-40B4-BE49-F238E27FC236}">
                    <a16:creationId xmlns:a16="http://schemas.microsoft.com/office/drawing/2014/main" id="{5B160932-A5C7-5B9B-0080-A5E76EE7FFDB}"/>
                  </a:ext>
                </a:extLst>
              </p:cNvPr>
              <p:cNvSpPr/>
              <p:nvPr/>
            </p:nvSpPr>
            <p:spPr>
              <a:xfrm>
                <a:off x="6192075" y="2729925"/>
                <a:ext cx="102875" cy="189650"/>
              </a:xfrm>
              <a:custGeom>
                <a:avLst/>
                <a:gdLst/>
                <a:ahLst/>
                <a:cxnLst/>
                <a:rect l="l" t="t" r="r" b="b"/>
                <a:pathLst>
                  <a:path w="4115" h="7586" extrusionOk="0">
                    <a:moveTo>
                      <a:pt x="4115" y="5130"/>
                    </a:moveTo>
                    <a:lnTo>
                      <a:pt x="3258" y="5117"/>
                    </a:lnTo>
                    <a:lnTo>
                      <a:pt x="1632" y="7585"/>
                    </a:lnTo>
                    <a:lnTo>
                      <a:pt x="0" y="2634"/>
                    </a:lnTo>
                    <a:lnTo>
                      <a:pt x="350" y="1"/>
                    </a:lnTo>
                    <a:lnTo>
                      <a:pt x="933" y="1420"/>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1163;p57">
                <a:extLst>
                  <a:ext uri="{FF2B5EF4-FFF2-40B4-BE49-F238E27FC236}">
                    <a16:creationId xmlns:a16="http://schemas.microsoft.com/office/drawing/2014/main" id="{C5208079-5B2D-484B-2347-62CAB4E09054}"/>
                  </a:ext>
                </a:extLst>
              </p:cNvPr>
              <p:cNvSpPr/>
              <p:nvPr/>
            </p:nvSpPr>
            <p:spPr>
              <a:xfrm>
                <a:off x="6307275" y="2704050"/>
                <a:ext cx="146100" cy="227000"/>
              </a:xfrm>
              <a:custGeom>
                <a:avLst/>
                <a:gdLst/>
                <a:ahLst/>
                <a:cxnLst/>
                <a:rect l="l" t="t" r="r" b="b"/>
                <a:pathLst>
                  <a:path w="5844" h="9080" extrusionOk="0">
                    <a:moveTo>
                      <a:pt x="4067" y="2222"/>
                    </a:moveTo>
                    <a:lnTo>
                      <a:pt x="4629" y="871"/>
                    </a:lnTo>
                    <a:cubicBezTo>
                      <a:pt x="4698" y="693"/>
                      <a:pt x="4869" y="0"/>
                      <a:pt x="5061" y="14"/>
                    </a:cubicBezTo>
                    <a:cubicBezTo>
                      <a:pt x="5253" y="21"/>
                      <a:pt x="5411" y="734"/>
                      <a:pt x="5459" y="926"/>
                    </a:cubicBezTo>
                    <a:cubicBezTo>
                      <a:pt x="5562" y="1310"/>
                      <a:pt x="5843" y="3566"/>
                      <a:pt x="5754" y="3827"/>
                    </a:cubicBezTo>
                    <a:lnTo>
                      <a:pt x="4142" y="8764"/>
                    </a:lnTo>
                    <a:cubicBezTo>
                      <a:pt x="4081" y="8929"/>
                      <a:pt x="3950" y="9039"/>
                      <a:pt x="3779" y="9059"/>
                    </a:cubicBezTo>
                    <a:cubicBezTo>
                      <a:pt x="3608" y="9080"/>
                      <a:pt x="3450" y="9004"/>
                      <a:pt x="3354" y="8860"/>
                    </a:cubicBezTo>
                    <a:lnTo>
                      <a:pt x="1969" y="6748"/>
                    </a:lnTo>
                    <a:cubicBezTo>
                      <a:pt x="542" y="6762"/>
                      <a:pt x="0" y="6975"/>
                      <a:pt x="138" y="6810"/>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1164;p57">
                <a:extLst>
                  <a:ext uri="{FF2B5EF4-FFF2-40B4-BE49-F238E27FC236}">
                    <a16:creationId xmlns:a16="http://schemas.microsoft.com/office/drawing/2014/main" id="{6B911B76-AD3B-1DAF-762C-E9CF19529933}"/>
                  </a:ext>
                </a:extLst>
              </p:cNvPr>
              <p:cNvSpPr/>
              <p:nvPr/>
            </p:nvSpPr>
            <p:spPr>
              <a:xfrm>
                <a:off x="6337800" y="2729925"/>
                <a:ext cx="102200" cy="189650"/>
              </a:xfrm>
              <a:custGeom>
                <a:avLst/>
                <a:gdLst/>
                <a:ahLst/>
                <a:cxnLst/>
                <a:rect l="l" t="t" r="r" b="b"/>
                <a:pathLst>
                  <a:path w="4088" h="7586" extrusionOk="0">
                    <a:moveTo>
                      <a:pt x="0" y="5130"/>
                    </a:moveTo>
                    <a:lnTo>
                      <a:pt x="892" y="5117"/>
                    </a:lnTo>
                    <a:lnTo>
                      <a:pt x="2503" y="7585"/>
                    </a:lnTo>
                    <a:lnTo>
                      <a:pt x="4087" y="2566"/>
                    </a:lnTo>
                    <a:lnTo>
                      <a:pt x="3813" y="1"/>
                    </a:lnTo>
                    <a:lnTo>
                      <a:pt x="3223" y="1420"/>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1165;p57">
                <a:extLst>
                  <a:ext uri="{FF2B5EF4-FFF2-40B4-BE49-F238E27FC236}">
                    <a16:creationId xmlns:a16="http://schemas.microsoft.com/office/drawing/2014/main" id="{125ADE79-7F19-7F6D-5BFF-2731639275A4}"/>
                  </a:ext>
                </a:extLst>
              </p:cNvPr>
              <p:cNvSpPr/>
              <p:nvPr/>
            </p:nvSpPr>
            <p:spPr>
              <a:xfrm>
                <a:off x="6310525" y="3077800"/>
                <a:ext cx="10650" cy="219975"/>
              </a:xfrm>
              <a:custGeom>
                <a:avLst/>
                <a:gdLst/>
                <a:ahLst/>
                <a:cxnLst/>
                <a:rect l="l" t="t" r="r" b="b"/>
                <a:pathLst>
                  <a:path w="426" h="8799" extrusionOk="0">
                    <a:moveTo>
                      <a:pt x="419" y="206"/>
                    </a:moveTo>
                    <a:cubicBezTo>
                      <a:pt x="371" y="5932"/>
                      <a:pt x="426" y="3072"/>
                      <a:pt x="254" y="8798"/>
                    </a:cubicBezTo>
                    <a:cubicBezTo>
                      <a:pt x="28" y="3072"/>
                      <a:pt x="110" y="5939"/>
                      <a:pt x="1" y="206"/>
                    </a:cubicBezTo>
                    <a:cubicBezTo>
                      <a:pt x="1" y="89"/>
                      <a:pt x="90" y="0"/>
                      <a:pt x="206" y="0"/>
                    </a:cubicBezTo>
                    <a:cubicBezTo>
                      <a:pt x="323" y="0"/>
                      <a:pt x="419" y="89"/>
                      <a:pt x="419" y="206"/>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4" name="Google Shape;1166;p57">
                <a:extLst>
                  <a:ext uri="{FF2B5EF4-FFF2-40B4-BE49-F238E27FC236}">
                    <a16:creationId xmlns:a16="http://schemas.microsoft.com/office/drawing/2014/main" id="{C86BA472-BF37-A3D9-E93E-932553773779}"/>
                  </a:ext>
                </a:extLst>
              </p:cNvPr>
              <p:cNvSpPr/>
              <p:nvPr/>
            </p:nvSpPr>
            <p:spPr>
              <a:xfrm>
                <a:off x="5888800" y="2371975"/>
                <a:ext cx="861150" cy="193050"/>
              </a:xfrm>
              <a:custGeom>
                <a:avLst/>
                <a:gdLst/>
                <a:ahLst/>
                <a:cxnLst/>
                <a:rect l="l" t="t" r="r" b="b"/>
                <a:pathLst>
                  <a:path w="34446" h="7722" extrusionOk="0">
                    <a:moveTo>
                      <a:pt x="17226" y="7640"/>
                    </a:moveTo>
                    <a:cubicBezTo>
                      <a:pt x="15313" y="7722"/>
                      <a:pt x="13441" y="7393"/>
                      <a:pt x="11631" y="6789"/>
                    </a:cubicBezTo>
                    <a:cubicBezTo>
                      <a:pt x="9971" y="6234"/>
                      <a:pt x="8394" y="5466"/>
                      <a:pt x="6865" y="4615"/>
                    </a:cubicBezTo>
                    <a:cubicBezTo>
                      <a:pt x="5603" y="3923"/>
                      <a:pt x="4375" y="3148"/>
                      <a:pt x="3107" y="2476"/>
                    </a:cubicBezTo>
                    <a:cubicBezTo>
                      <a:pt x="2510" y="2160"/>
                      <a:pt x="1420" y="1598"/>
                      <a:pt x="734" y="1653"/>
                    </a:cubicBezTo>
                    <a:cubicBezTo>
                      <a:pt x="411" y="1680"/>
                      <a:pt x="130" y="1461"/>
                      <a:pt x="69" y="1152"/>
                    </a:cubicBezTo>
                    <a:cubicBezTo>
                      <a:pt x="0" y="837"/>
                      <a:pt x="178" y="528"/>
                      <a:pt x="480" y="425"/>
                    </a:cubicBezTo>
                    <a:cubicBezTo>
                      <a:pt x="1756" y="0"/>
                      <a:pt x="3237" y="165"/>
                      <a:pt x="4519" y="446"/>
                    </a:cubicBezTo>
                    <a:cubicBezTo>
                      <a:pt x="6515" y="885"/>
                      <a:pt x="8558" y="1680"/>
                      <a:pt x="10444" y="2476"/>
                    </a:cubicBezTo>
                    <a:cubicBezTo>
                      <a:pt x="14977" y="3409"/>
                      <a:pt x="19476" y="3409"/>
                      <a:pt x="24009" y="2476"/>
                    </a:cubicBezTo>
                    <a:cubicBezTo>
                      <a:pt x="25894" y="1680"/>
                      <a:pt x="27938" y="885"/>
                      <a:pt x="29934" y="446"/>
                    </a:cubicBezTo>
                    <a:cubicBezTo>
                      <a:pt x="31216" y="165"/>
                      <a:pt x="32697" y="0"/>
                      <a:pt x="33973" y="425"/>
                    </a:cubicBezTo>
                    <a:cubicBezTo>
                      <a:pt x="34274" y="528"/>
                      <a:pt x="34446" y="837"/>
                      <a:pt x="34384" y="1152"/>
                    </a:cubicBezTo>
                    <a:cubicBezTo>
                      <a:pt x="34322" y="1461"/>
                      <a:pt x="34041" y="1680"/>
                      <a:pt x="33719" y="1653"/>
                    </a:cubicBezTo>
                    <a:cubicBezTo>
                      <a:pt x="33026" y="1598"/>
                      <a:pt x="31943" y="2160"/>
                      <a:pt x="31346" y="2476"/>
                    </a:cubicBezTo>
                    <a:cubicBezTo>
                      <a:pt x="30078" y="3148"/>
                      <a:pt x="28843" y="3923"/>
                      <a:pt x="27588" y="4615"/>
                    </a:cubicBezTo>
                    <a:cubicBezTo>
                      <a:pt x="26059" y="5466"/>
                      <a:pt x="24482" y="6234"/>
                      <a:pt x="22815" y="6789"/>
                    </a:cubicBezTo>
                    <a:cubicBezTo>
                      <a:pt x="21005" y="7393"/>
                      <a:pt x="19140" y="7722"/>
                      <a:pt x="17226" y="7640"/>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5" name="Google Shape;1167;p57">
                <a:extLst>
                  <a:ext uri="{FF2B5EF4-FFF2-40B4-BE49-F238E27FC236}">
                    <a16:creationId xmlns:a16="http://schemas.microsoft.com/office/drawing/2014/main" id="{90989BA8-DEF6-A8C0-4CE4-B228117A79C3}"/>
                  </a:ext>
                </a:extLst>
              </p:cNvPr>
              <p:cNvSpPr/>
              <p:nvPr/>
            </p:nvSpPr>
            <p:spPr>
              <a:xfrm>
                <a:off x="5905925" y="2381750"/>
                <a:ext cx="827050" cy="174200"/>
              </a:xfrm>
              <a:custGeom>
                <a:avLst/>
                <a:gdLst/>
                <a:ahLst/>
                <a:cxnLst/>
                <a:rect l="l" t="t" r="r" b="b"/>
                <a:pathLst>
                  <a:path w="33082" h="6968" extrusionOk="0">
                    <a:moveTo>
                      <a:pt x="16541" y="6618"/>
                    </a:moveTo>
                    <a:cubicBezTo>
                      <a:pt x="24146" y="6967"/>
                      <a:pt x="30229" y="418"/>
                      <a:pt x="33082" y="631"/>
                    </a:cubicBezTo>
                    <a:cubicBezTo>
                      <a:pt x="31210" y="0"/>
                      <a:pt x="28275" y="686"/>
                      <a:pt x="23516" y="2688"/>
                    </a:cubicBezTo>
                    <a:cubicBezTo>
                      <a:pt x="18839" y="3662"/>
                      <a:pt x="14244" y="3662"/>
                      <a:pt x="9567" y="2688"/>
                    </a:cubicBezTo>
                    <a:cubicBezTo>
                      <a:pt x="4808" y="686"/>
                      <a:pt x="1873" y="0"/>
                      <a:pt x="1" y="631"/>
                    </a:cubicBezTo>
                    <a:cubicBezTo>
                      <a:pt x="2854" y="418"/>
                      <a:pt x="8929" y="6967"/>
                      <a:pt x="16541" y="6618"/>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2" name="Google Shape;1168;p57">
                <a:extLst>
                  <a:ext uri="{FF2B5EF4-FFF2-40B4-BE49-F238E27FC236}">
                    <a16:creationId xmlns:a16="http://schemas.microsoft.com/office/drawing/2014/main" id="{EA3EB677-9506-AB31-71AB-C4834BACBA1B}"/>
                  </a:ext>
                </a:extLst>
              </p:cNvPr>
              <p:cNvSpPr/>
              <p:nvPr/>
            </p:nvSpPr>
            <p:spPr>
              <a:xfrm>
                <a:off x="6117500" y="2422550"/>
                <a:ext cx="174700" cy="74075"/>
              </a:xfrm>
              <a:custGeom>
                <a:avLst/>
                <a:gdLst/>
                <a:ahLst/>
                <a:cxnLst/>
                <a:rect l="l" t="t" r="r" b="b"/>
                <a:pathLst>
                  <a:path w="6988" h="2963" extrusionOk="0">
                    <a:moveTo>
                      <a:pt x="631" y="62"/>
                    </a:moveTo>
                    <a:cubicBezTo>
                      <a:pt x="2819" y="1399"/>
                      <a:pt x="4464" y="2318"/>
                      <a:pt x="6988" y="2778"/>
                    </a:cubicBezTo>
                    <a:cubicBezTo>
                      <a:pt x="4931" y="2963"/>
                      <a:pt x="1879" y="1488"/>
                      <a:pt x="103" y="480"/>
                    </a:cubicBezTo>
                    <a:cubicBezTo>
                      <a:pt x="0" y="419"/>
                      <a:pt x="281" y="254"/>
                      <a:pt x="343" y="144"/>
                    </a:cubicBezTo>
                    <a:cubicBezTo>
                      <a:pt x="398" y="41"/>
                      <a:pt x="528" y="0"/>
                      <a:pt x="631" y="62"/>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3" name="Google Shape;1169;p57">
                <a:extLst>
                  <a:ext uri="{FF2B5EF4-FFF2-40B4-BE49-F238E27FC236}">
                    <a16:creationId xmlns:a16="http://schemas.microsoft.com/office/drawing/2014/main" id="{F8692043-1885-3BC2-4DD7-E8272A4ABC28}"/>
                  </a:ext>
                </a:extLst>
              </p:cNvPr>
              <p:cNvSpPr/>
              <p:nvPr/>
            </p:nvSpPr>
            <p:spPr>
              <a:xfrm>
                <a:off x="6343450" y="2426650"/>
                <a:ext cx="178150" cy="73250"/>
              </a:xfrm>
              <a:custGeom>
                <a:avLst/>
                <a:gdLst/>
                <a:ahLst/>
                <a:cxnLst/>
                <a:rect l="l" t="t" r="r" b="b"/>
                <a:pathLst>
                  <a:path w="7126" h="2930" extrusionOk="0">
                    <a:moveTo>
                      <a:pt x="7029" y="227"/>
                    </a:moveTo>
                    <a:cubicBezTo>
                      <a:pt x="5274" y="1393"/>
                      <a:pt x="2126" y="2929"/>
                      <a:pt x="0" y="2723"/>
                    </a:cubicBezTo>
                    <a:cubicBezTo>
                      <a:pt x="2510" y="2284"/>
                      <a:pt x="4115" y="1571"/>
                      <a:pt x="6234" y="69"/>
                    </a:cubicBezTo>
                    <a:cubicBezTo>
                      <a:pt x="6330" y="1"/>
                      <a:pt x="6460" y="28"/>
                      <a:pt x="6529" y="131"/>
                    </a:cubicBezTo>
                    <a:cubicBezTo>
                      <a:pt x="6591" y="234"/>
                      <a:pt x="7125" y="159"/>
                      <a:pt x="7029" y="227"/>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4" name="Google Shape;1170;p57">
                <a:extLst>
                  <a:ext uri="{FF2B5EF4-FFF2-40B4-BE49-F238E27FC236}">
                    <a16:creationId xmlns:a16="http://schemas.microsoft.com/office/drawing/2014/main" id="{F374D540-2240-50E8-F283-9EF0C11007EB}"/>
                  </a:ext>
                </a:extLst>
              </p:cNvPr>
              <p:cNvSpPr/>
              <p:nvPr/>
            </p:nvSpPr>
            <p:spPr>
              <a:xfrm>
                <a:off x="6294600" y="2714325"/>
                <a:ext cx="136125" cy="143700"/>
              </a:xfrm>
              <a:custGeom>
                <a:avLst/>
                <a:gdLst/>
                <a:ahLst/>
                <a:cxnLst/>
                <a:rect l="l" t="t" r="r" b="b"/>
                <a:pathLst>
                  <a:path w="5445" h="5748" extrusionOk="0">
                    <a:moveTo>
                      <a:pt x="199" y="3361"/>
                    </a:moveTo>
                    <a:cubicBezTo>
                      <a:pt x="1200" y="3457"/>
                      <a:pt x="1708" y="3430"/>
                      <a:pt x="2284" y="3149"/>
                    </a:cubicBezTo>
                    <a:cubicBezTo>
                      <a:pt x="2853" y="2867"/>
                      <a:pt x="3086" y="2600"/>
                      <a:pt x="3086" y="2600"/>
                    </a:cubicBezTo>
                    <a:cubicBezTo>
                      <a:pt x="3086" y="2600"/>
                      <a:pt x="5418" y="1"/>
                      <a:pt x="5431" y="90"/>
                    </a:cubicBezTo>
                    <a:cubicBezTo>
                      <a:pt x="5445" y="186"/>
                      <a:pt x="4739" y="2051"/>
                      <a:pt x="4739" y="2051"/>
                    </a:cubicBezTo>
                    <a:cubicBezTo>
                      <a:pt x="4739" y="2051"/>
                      <a:pt x="1762" y="5432"/>
                      <a:pt x="1426" y="5590"/>
                    </a:cubicBezTo>
                    <a:cubicBezTo>
                      <a:pt x="1097" y="5748"/>
                      <a:pt x="0" y="5480"/>
                      <a:pt x="0" y="5480"/>
                    </a:cubicBezTo>
                    <a:cubicBezTo>
                      <a:pt x="0" y="5480"/>
                      <a:pt x="1111" y="4966"/>
                      <a:pt x="1173" y="4417"/>
                    </a:cubicBezTo>
                    <a:cubicBezTo>
                      <a:pt x="1241" y="3869"/>
                      <a:pt x="384" y="4150"/>
                      <a:pt x="199" y="3361"/>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5" name="Google Shape;1171;p57">
                <a:extLst>
                  <a:ext uri="{FF2B5EF4-FFF2-40B4-BE49-F238E27FC236}">
                    <a16:creationId xmlns:a16="http://schemas.microsoft.com/office/drawing/2014/main" id="{93CE4210-6B2F-5188-C0DC-B48B97B16897}"/>
                  </a:ext>
                </a:extLst>
              </p:cNvPr>
              <p:cNvSpPr/>
              <p:nvPr/>
            </p:nvSpPr>
            <p:spPr>
              <a:xfrm>
                <a:off x="6137200" y="2700275"/>
                <a:ext cx="67925" cy="97400"/>
              </a:xfrm>
              <a:custGeom>
                <a:avLst/>
                <a:gdLst/>
                <a:ahLst/>
                <a:cxnLst/>
                <a:rect l="l" t="t" r="r" b="b"/>
                <a:pathLst>
                  <a:path w="2717" h="3896" extrusionOk="0">
                    <a:moveTo>
                      <a:pt x="1" y="2058"/>
                    </a:moveTo>
                    <a:cubicBezTo>
                      <a:pt x="961" y="1386"/>
                      <a:pt x="1516" y="1283"/>
                      <a:pt x="1626" y="2003"/>
                    </a:cubicBezTo>
                    <a:cubicBezTo>
                      <a:pt x="1729" y="2723"/>
                      <a:pt x="1784" y="3896"/>
                      <a:pt x="1784" y="3896"/>
                    </a:cubicBezTo>
                    <a:cubicBezTo>
                      <a:pt x="1784" y="3896"/>
                      <a:pt x="2716" y="638"/>
                      <a:pt x="2613" y="323"/>
                    </a:cubicBezTo>
                    <a:cubicBezTo>
                      <a:pt x="2504" y="1"/>
                      <a:pt x="2264" y="103"/>
                      <a:pt x="2264" y="103"/>
                    </a:cubicBezTo>
                    <a:cubicBezTo>
                      <a:pt x="2264" y="103"/>
                      <a:pt x="584" y="1228"/>
                      <a:pt x="1" y="2058"/>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6" name="Google Shape;1172;p57">
                <a:extLst>
                  <a:ext uri="{FF2B5EF4-FFF2-40B4-BE49-F238E27FC236}">
                    <a16:creationId xmlns:a16="http://schemas.microsoft.com/office/drawing/2014/main" id="{192A3A00-3DF7-A3AA-7B78-B15189AC21A3}"/>
                  </a:ext>
                </a:extLst>
              </p:cNvPr>
              <p:cNvSpPr/>
              <p:nvPr/>
            </p:nvSpPr>
            <p:spPr>
              <a:xfrm>
                <a:off x="6426950" y="2700275"/>
                <a:ext cx="68075" cy="97400"/>
              </a:xfrm>
              <a:custGeom>
                <a:avLst/>
                <a:gdLst/>
                <a:ahLst/>
                <a:cxnLst/>
                <a:rect l="l" t="t" r="r" b="b"/>
                <a:pathLst>
                  <a:path w="2723" h="3896" extrusionOk="0">
                    <a:moveTo>
                      <a:pt x="2723" y="2058"/>
                    </a:moveTo>
                    <a:cubicBezTo>
                      <a:pt x="1762" y="1386"/>
                      <a:pt x="1200" y="1283"/>
                      <a:pt x="1090" y="2003"/>
                    </a:cubicBezTo>
                    <a:cubicBezTo>
                      <a:pt x="988" y="2723"/>
                      <a:pt x="933" y="3896"/>
                      <a:pt x="933" y="3896"/>
                    </a:cubicBezTo>
                    <a:cubicBezTo>
                      <a:pt x="933" y="3896"/>
                      <a:pt x="0" y="638"/>
                      <a:pt x="103" y="323"/>
                    </a:cubicBezTo>
                    <a:cubicBezTo>
                      <a:pt x="213" y="1"/>
                      <a:pt x="453" y="103"/>
                      <a:pt x="453" y="103"/>
                    </a:cubicBezTo>
                    <a:cubicBezTo>
                      <a:pt x="453" y="103"/>
                      <a:pt x="2133" y="1228"/>
                      <a:pt x="2723" y="2058"/>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7" name="Google Shape;1173;p57">
                <a:extLst>
                  <a:ext uri="{FF2B5EF4-FFF2-40B4-BE49-F238E27FC236}">
                    <a16:creationId xmlns:a16="http://schemas.microsoft.com/office/drawing/2014/main" id="{CB15FDA3-C01C-CB27-6CA3-1ABB925296E7}"/>
                  </a:ext>
                </a:extLst>
              </p:cNvPr>
              <p:cNvSpPr/>
              <p:nvPr/>
            </p:nvSpPr>
            <p:spPr>
              <a:xfrm>
                <a:off x="6167025" y="2245800"/>
                <a:ext cx="192400" cy="134425"/>
              </a:xfrm>
              <a:custGeom>
                <a:avLst/>
                <a:gdLst/>
                <a:ahLst/>
                <a:cxnLst/>
                <a:rect l="l" t="t" r="r" b="b"/>
                <a:pathLst>
                  <a:path w="7696" h="5377" extrusionOk="0">
                    <a:moveTo>
                      <a:pt x="7695" y="322"/>
                    </a:moveTo>
                    <a:cubicBezTo>
                      <a:pt x="6948" y="425"/>
                      <a:pt x="5528" y="1029"/>
                      <a:pt x="4596" y="1104"/>
                    </a:cubicBezTo>
                    <a:cubicBezTo>
                      <a:pt x="4397" y="1118"/>
                      <a:pt x="5466" y="679"/>
                      <a:pt x="5288" y="638"/>
                    </a:cubicBezTo>
                    <a:cubicBezTo>
                      <a:pt x="4698" y="521"/>
                      <a:pt x="4177" y="357"/>
                      <a:pt x="3567" y="240"/>
                    </a:cubicBezTo>
                    <a:cubicBezTo>
                      <a:pt x="2285" y="0"/>
                      <a:pt x="2127" y="0"/>
                      <a:pt x="1462" y="1817"/>
                    </a:cubicBezTo>
                    <a:cubicBezTo>
                      <a:pt x="1146" y="2675"/>
                      <a:pt x="618" y="3888"/>
                      <a:pt x="159" y="4924"/>
                    </a:cubicBezTo>
                    <a:cubicBezTo>
                      <a:pt x="1" y="5274"/>
                      <a:pt x="2250" y="5376"/>
                      <a:pt x="2374" y="5335"/>
                    </a:cubicBezTo>
                    <a:cubicBezTo>
                      <a:pt x="2600" y="5267"/>
                      <a:pt x="906" y="4752"/>
                      <a:pt x="934" y="4718"/>
                    </a:cubicBezTo>
                    <a:cubicBezTo>
                      <a:pt x="1791" y="3532"/>
                      <a:pt x="2696" y="2249"/>
                      <a:pt x="2874" y="1872"/>
                    </a:cubicBezTo>
                    <a:cubicBezTo>
                      <a:pt x="3231" y="1111"/>
                      <a:pt x="4568" y="2057"/>
                      <a:pt x="6063" y="1632"/>
                    </a:cubicBezTo>
                    <a:cubicBezTo>
                      <a:pt x="7558" y="1200"/>
                      <a:pt x="7695" y="322"/>
                      <a:pt x="7695" y="322"/>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8" name="Google Shape;1174;p57">
                <a:extLst>
                  <a:ext uri="{FF2B5EF4-FFF2-40B4-BE49-F238E27FC236}">
                    <a16:creationId xmlns:a16="http://schemas.microsoft.com/office/drawing/2014/main" id="{03EC62EF-B5B7-C50F-93BD-55D887922A71}"/>
                  </a:ext>
                </a:extLst>
              </p:cNvPr>
              <p:cNvSpPr/>
              <p:nvPr/>
            </p:nvSpPr>
            <p:spPr>
              <a:xfrm>
                <a:off x="6181275" y="2361000"/>
                <a:ext cx="277750" cy="33450"/>
              </a:xfrm>
              <a:custGeom>
                <a:avLst/>
                <a:gdLst/>
                <a:ahLst/>
                <a:cxnLst/>
                <a:rect l="l" t="t" r="r" b="b"/>
                <a:pathLst>
                  <a:path w="11110" h="1338" extrusionOk="0">
                    <a:moveTo>
                      <a:pt x="336" y="35"/>
                    </a:moveTo>
                    <a:cubicBezTo>
                      <a:pt x="3909" y="1002"/>
                      <a:pt x="6577" y="823"/>
                      <a:pt x="10156" y="535"/>
                    </a:cubicBezTo>
                    <a:cubicBezTo>
                      <a:pt x="10300" y="522"/>
                      <a:pt x="10965" y="453"/>
                      <a:pt x="11109" y="494"/>
                    </a:cubicBezTo>
                    <a:cubicBezTo>
                      <a:pt x="11007" y="549"/>
                      <a:pt x="11075" y="515"/>
                      <a:pt x="10835" y="563"/>
                    </a:cubicBezTo>
                    <a:cubicBezTo>
                      <a:pt x="7399" y="1255"/>
                      <a:pt x="3614" y="1338"/>
                      <a:pt x="206" y="501"/>
                    </a:cubicBezTo>
                    <a:cubicBezTo>
                      <a:pt x="76" y="467"/>
                      <a:pt x="0" y="330"/>
                      <a:pt x="34" y="206"/>
                    </a:cubicBezTo>
                    <a:cubicBezTo>
                      <a:pt x="69" y="76"/>
                      <a:pt x="206" y="0"/>
                      <a:pt x="336" y="35"/>
                    </a:cubicBezTo>
                    <a:close/>
                  </a:path>
                </a:pathLst>
              </a:custGeom>
              <a:solidFill>
                <a:srgbClr val="E5CE9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9" name="Google Shape;1175;p57">
                <a:extLst>
                  <a:ext uri="{FF2B5EF4-FFF2-40B4-BE49-F238E27FC236}">
                    <a16:creationId xmlns:a16="http://schemas.microsoft.com/office/drawing/2014/main" id="{8A1DCA0D-5A81-3F43-003C-DA264D7EE047}"/>
                  </a:ext>
                </a:extLst>
              </p:cNvPr>
              <p:cNvSpPr/>
              <p:nvPr/>
            </p:nvSpPr>
            <p:spPr>
              <a:xfrm>
                <a:off x="6016500" y="2901550"/>
                <a:ext cx="89700" cy="277400"/>
              </a:xfrm>
              <a:custGeom>
                <a:avLst/>
                <a:gdLst/>
                <a:ahLst/>
                <a:cxnLst/>
                <a:rect l="l" t="t" r="r" b="b"/>
                <a:pathLst>
                  <a:path w="3588" h="11096" extrusionOk="0">
                    <a:moveTo>
                      <a:pt x="3587" y="11096"/>
                    </a:moveTo>
                    <a:lnTo>
                      <a:pt x="2134" y="2915"/>
                    </a:lnTo>
                    <a:lnTo>
                      <a:pt x="1" y="0"/>
                    </a:lnTo>
                    <a:cubicBezTo>
                      <a:pt x="570" y="940"/>
                      <a:pt x="1612" y="2654"/>
                      <a:pt x="1702" y="3155"/>
                    </a:cubicBezTo>
                    <a:cubicBezTo>
                      <a:pt x="2154" y="5644"/>
                      <a:pt x="2545" y="8223"/>
                      <a:pt x="2957" y="10726"/>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 name="Google Shape;841;p38">
            <a:extLst>
              <a:ext uri="{FF2B5EF4-FFF2-40B4-BE49-F238E27FC236}">
                <a16:creationId xmlns:a16="http://schemas.microsoft.com/office/drawing/2014/main" id="{271A22FF-959C-BB80-38D2-1413A0AEB57D}"/>
              </a:ext>
            </a:extLst>
          </p:cNvPr>
          <p:cNvGrpSpPr/>
          <p:nvPr/>
        </p:nvGrpSpPr>
        <p:grpSpPr>
          <a:xfrm flipH="1">
            <a:off x="7265079" y="241876"/>
            <a:ext cx="2197499" cy="1433920"/>
            <a:chOff x="2117494" y="4200123"/>
            <a:chExt cx="541625" cy="478774"/>
          </a:xfrm>
        </p:grpSpPr>
        <p:sp>
          <p:nvSpPr>
            <p:cNvPr id="7" name="Google Shape;842;p38">
              <a:extLst>
                <a:ext uri="{FF2B5EF4-FFF2-40B4-BE49-F238E27FC236}">
                  <a16:creationId xmlns:a16="http://schemas.microsoft.com/office/drawing/2014/main" id="{C1DEF2B0-18B5-72E0-8190-D21684DD58F1}"/>
                </a:ext>
              </a:extLst>
            </p:cNvPr>
            <p:cNvSpPr/>
            <p:nvPr/>
          </p:nvSpPr>
          <p:spPr>
            <a:xfrm>
              <a:off x="2117494" y="4200123"/>
              <a:ext cx="322032" cy="478774"/>
            </a:xfrm>
            <a:custGeom>
              <a:avLst/>
              <a:gdLst/>
              <a:ahLst/>
              <a:cxnLst/>
              <a:rect l="l" t="t" r="r" b="b"/>
              <a:pathLst>
                <a:path w="5011" h="7450" extrusionOk="0">
                  <a:moveTo>
                    <a:pt x="97" y="0"/>
                  </a:moveTo>
                  <a:lnTo>
                    <a:pt x="1" y="7449"/>
                  </a:lnTo>
                  <a:lnTo>
                    <a:pt x="5011" y="7449"/>
                  </a:lnTo>
                  <a:lnTo>
                    <a:pt x="4685" y="1250"/>
                  </a:lnTo>
                  <a:lnTo>
                    <a:pt x="97" y="0"/>
                  </a:lnTo>
                  <a:close/>
                </a:path>
              </a:pathLst>
            </a:custGeom>
            <a:solidFill>
              <a:srgbClr val="F4B44D"/>
            </a:solidFill>
            <a:ln>
              <a:noFill/>
            </a:ln>
          </p:spPr>
          <p:txBody>
            <a:bodyPr spcFirstLastPara="1" wrap="square" lIns="162533" tIns="162533" rIns="162533" bIns="162533" anchor="ctr" anchorCtr="0">
              <a:noAutofit/>
            </a:bodyPr>
            <a:lstStyle/>
            <a:p>
              <a:pPr defTabSz="1625519">
                <a:defRPr/>
              </a:pPr>
              <a:endParaRPr sz="2489" kern="0">
                <a:solidFill>
                  <a:sysClr val="windowText" lastClr="000000"/>
                </a:solidFill>
                <a:latin typeface="Arial"/>
                <a:cs typeface="Arial"/>
                <a:sym typeface="Arial"/>
              </a:endParaRPr>
            </a:p>
          </p:txBody>
        </p:sp>
        <p:sp>
          <p:nvSpPr>
            <p:cNvPr id="1430" name="Google Shape;843;p38">
              <a:extLst>
                <a:ext uri="{FF2B5EF4-FFF2-40B4-BE49-F238E27FC236}">
                  <a16:creationId xmlns:a16="http://schemas.microsoft.com/office/drawing/2014/main" id="{1084030A-834B-5BB3-5E7A-CD55F26C2571}"/>
                </a:ext>
              </a:extLst>
            </p:cNvPr>
            <p:cNvSpPr/>
            <p:nvPr/>
          </p:nvSpPr>
          <p:spPr>
            <a:xfrm>
              <a:off x="2117494" y="4200123"/>
              <a:ext cx="322032" cy="478774"/>
            </a:xfrm>
            <a:custGeom>
              <a:avLst/>
              <a:gdLst/>
              <a:ahLst/>
              <a:cxnLst/>
              <a:rect l="l" t="t" r="r" b="b"/>
              <a:pathLst>
                <a:path w="5011" h="7450" extrusionOk="0">
                  <a:moveTo>
                    <a:pt x="97" y="0"/>
                  </a:moveTo>
                  <a:lnTo>
                    <a:pt x="1" y="7449"/>
                  </a:lnTo>
                  <a:lnTo>
                    <a:pt x="5011" y="7449"/>
                  </a:lnTo>
                  <a:lnTo>
                    <a:pt x="4685" y="1250"/>
                  </a:lnTo>
                  <a:lnTo>
                    <a:pt x="97" y="0"/>
                  </a:lnTo>
                  <a:close/>
                </a:path>
              </a:pathLst>
            </a:custGeom>
            <a:solidFill>
              <a:srgbClr val="CA9744"/>
            </a:solidFill>
            <a:ln>
              <a:noFill/>
            </a:ln>
          </p:spPr>
          <p:txBody>
            <a:bodyPr spcFirstLastPara="1" wrap="square" lIns="162533" tIns="162533" rIns="162533" bIns="162533" anchor="ctr" anchorCtr="0">
              <a:noAutofit/>
            </a:bodyPr>
            <a:lstStyle/>
            <a:p>
              <a:pPr defTabSz="1625519">
                <a:defRPr/>
              </a:pPr>
              <a:endParaRPr sz="2489" kern="0">
                <a:solidFill>
                  <a:sysClr val="windowText" lastClr="000000"/>
                </a:solidFill>
                <a:latin typeface="Arial"/>
                <a:cs typeface="Arial"/>
                <a:sym typeface="Arial"/>
              </a:endParaRPr>
            </a:p>
          </p:txBody>
        </p:sp>
        <p:sp>
          <p:nvSpPr>
            <p:cNvPr id="1431" name="Google Shape;844;p38">
              <a:extLst>
                <a:ext uri="{FF2B5EF4-FFF2-40B4-BE49-F238E27FC236}">
                  <a16:creationId xmlns:a16="http://schemas.microsoft.com/office/drawing/2014/main" id="{54EE8FE1-A922-C4A6-5601-1B658D4EEE9C}"/>
                </a:ext>
              </a:extLst>
            </p:cNvPr>
            <p:cNvSpPr/>
            <p:nvPr/>
          </p:nvSpPr>
          <p:spPr>
            <a:xfrm>
              <a:off x="2123728" y="4200123"/>
              <a:ext cx="535392" cy="478774"/>
            </a:xfrm>
            <a:custGeom>
              <a:avLst/>
              <a:gdLst/>
              <a:ahLst/>
              <a:cxnLst/>
              <a:rect l="l" t="t" r="r" b="b"/>
              <a:pathLst>
                <a:path w="8331" h="7450" extrusionOk="0">
                  <a:moveTo>
                    <a:pt x="0" y="0"/>
                  </a:moveTo>
                  <a:lnTo>
                    <a:pt x="2240" y="7449"/>
                  </a:lnTo>
                  <a:lnTo>
                    <a:pt x="8330" y="7449"/>
                  </a:lnTo>
                  <a:lnTo>
                    <a:pt x="6018" y="495"/>
                  </a:lnTo>
                  <a:lnTo>
                    <a:pt x="0" y="0"/>
                  </a:lnTo>
                  <a:close/>
                </a:path>
              </a:pathLst>
            </a:custGeom>
            <a:solidFill>
              <a:srgbClr val="F4B44D"/>
            </a:solidFill>
            <a:ln>
              <a:noFill/>
            </a:ln>
          </p:spPr>
          <p:txBody>
            <a:bodyPr spcFirstLastPara="1" wrap="square" lIns="162533" tIns="162533" rIns="162533" bIns="162533" anchor="ctr" anchorCtr="0">
              <a:noAutofit/>
            </a:bodyPr>
            <a:lstStyle/>
            <a:p>
              <a:pPr defTabSz="1625519">
                <a:defRPr/>
              </a:pPr>
              <a:endParaRPr sz="2489" kern="0">
                <a:solidFill>
                  <a:sysClr val="windowText" lastClr="000000"/>
                </a:solidFill>
                <a:latin typeface="Arial"/>
                <a:cs typeface="Arial"/>
                <a:sym typeface="Arial"/>
              </a:endParaRPr>
            </a:p>
          </p:txBody>
        </p:sp>
      </p:grpSp>
      <p:sp>
        <p:nvSpPr>
          <p:cNvPr id="1432" name="TextBox 1431">
            <a:extLst>
              <a:ext uri="{FF2B5EF4-FFF2-40B4-BE49-F238E27FC236}">
                <a16:creationId xmlns:a16="http://schemas.microsoft.com/office/drawing/2014/main" id="{C70EB9C4-58A7-00B0-6278-9A4BB11B46B6}"/>
              </a:ext>
            </a:extLst>
          </p:cNvPr>
          <p:cNvSpPr txBox="1"/>
          <p:nvPr/>
        </p:nvSpPr>
        <p:spPr>
          <a:xfrm>
            <a:off x="4754801" y="1905932"/>
            <a:ext cx="7390987" cy="2451890"/>
          </a:xfrm>
          <a:prstGeom prst="rect">
            <a:avLst/>
          </a:prstGeom>
          <a:noFill/>
        </p:spPr>
        <p:txBody>
          <a:bodyPr wrap="square">
            <a:spAutoFit/>
          </a:bodyPr>
          <a:lstStyle/>
          <a:p>
            <a:pPr algn="ctr" defTabSz="1219170">
              <a:buClr>
                <a:srgbClr val="000000"/>
              </a:buClr>
            </a:pPr>
            <a:r>
              <a:rPr lang="en-US" sz="15333" b="1" kern="0" dirty="0" err="1">
                <a:solidFill>
                  <a:srgbClr val="FFFFFF"/>
                </a:solidFill>
                <a:latin typeface="Arial"/>
                <a:cs typeface="Arial"/>
                <a:sym typeface="Arial"/>
              </a:rPr>
              <a:t>Câu</a:t>
            </a:r>
            <a:r>
              <a:rPr lang="en-US" sz="15333" b="1" kern="0" dirty="0">
                <a:solidFill>
                  <a:srgbClr val="FFFFFF"/>
                </a:solidFill>
                <a:latin typeface="Arial"/>
                <a:cs typeface="Arial"/>
                <a:sym typeface="Arial"/>
              </a:rPr>
              <a:t> 2</a:t>
            </a:r>
            <a:endParaRPr lang="en-SG" sz="15333" kern="0" dirty="0">
              <a:solidFill>
                <a:srgbClr val="FFFFFF"/>
              </a:solidFill>
              <a:latin typeface="Arial"/>
              <a:cs typeface="Arial"/>
              <a:sym typeface="Arial"/>
            </a:endParaRPr>
          </a:p>
        </p:txBody>
      </p:sp>
      <p:pic>
        <p:nvPicPr>
          <p:cNvPr id="1433" name="Picture 1432" descr="A number on a black background&#10;&#10;Description automatically generated">
            <a:extLst>
              <a:ext uri="{FF2B5EF4-FFF2-40B4-BE49-F238E27FC236}">
                <a16:creationId xmlns:a16="http://schemas.microsoft.com/office/drawing/2014/main" id="{B493D95E-C731-F7D7-6757-486B660C9178}"/>
              </a:ext>
            </a:extLst>
          </p:cNvPr>
          <p:cNvPicPr>
            <a:picLocks noChangeAspect="1"/>
          </p:cNvPicPr>
          <p:nvPr/>
        </p:nvPicPr>
        <p:blipFill>
          <a:blip r:embed="rId4"/>
          <a:stretch>
            <a:fillRect/>
          </a:stretch>
        </p:blipFill>
        <p:spPr>
          <a:xfrm>
            <a:off x="7246061" y="70081"/>
            <a:ext cx="2403411" cy="2292361"/>
          </a:xfrm>
          <a:prstGeom prst="rect">
            <a:avLst/>
          </a:prstGeom>
        </p:spPr>
      </p:pic>
    </p:spTree>
    <p:extLst>
      <p:ext uri="{BB962C8B-B14F-4D97-AF65-F5344CB8AC3E}">
        <p14:creationId xmlns:p14="http://schemas.microsoft.com/office/powerpoint/2010/main" val="10864041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16" presetClass="entr" presetSubtype="21" fill="hold" nodeType="withEffect">
                                  <p:stCondLst>
                                    <p:cond delay="0"/>
                                  </p:stCondLst>
                                  <p:childTnLst>
                                    <p:set>
                                      <p:cBhvr>
                                        <p:cTn id="11" dur="1" fill="hold">
                                          <p:stCondLst>
                                            <p:cond delay="0"/>
                                          </p:stCondLst>
                                        </p:cTn>
                                        <p:tgtEl>
                                          <p:spTgt spid="1433"/>
                                        </p:tgtEl>
                                        <p:attrNameLst>
                                          <p:attrName>style.visibility</p:attrName>
                                        </p:attrNameLst>
                                      </p:cBhvr>
                                      <p:to>
                                        <p:strVal val="visible"/>
                                      </p:to>
                                    </p:set>
                                    <p:animEffect transition="in" filter="barn(inVertical)">
                                      <p:cBhvr>
                                        <p:cTn id="12" dur="500"/>
                                        <p:tgtEl>
                                          <p:spTgt spid="1433"/>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1432"/>
                                        </p:tgtEl>
                                        <p:attrNameLst>
                                          <p:attrName>style.visibility</p:attrName>
                                        </p:attrNameLst>
                                      </p:cBhvr>
                                      <p:to>
                                        <p:strVal val="visible"/>
                                      </p:to>
                                    </p:set>
                                    <p:animEffect transition="in" filter="fade">
                                      <p:cBhvr>
                                        <p:cTn id="15" dur="1000"/>
                                        <p:tgtEl>
                                          <p:spTgt spid="1432"/>
                                        </p:tgtEl>
                                      </p:cBhvr>
                                    </p:animEffect>
                                    <p:anim calcmode="lin" valueType="num">
                                      <p:cBhvr>
                                        <p:cTn id="16" dur="1000" fill="hold"/>
                                        <p:tgtEl>
                                          <p:spTgt spid="1432"/>
                                        </p:tgtEl>
                                        <p:attrNameLst>
                                          <p:attrName>ppt_x</p:attrName>
                                        </p:attrNameLst>
                                      </p:cBhvr>
                                      <p:tavLst>
                                        <p:tav tm="0">
                                          <p:val>
                                            <p:strVal val="#ppt_x"/>
                                          </p:val>
                                        </p:tav>
                                        <p:tav tm="100000">
                                          <p:val>
                                            <p:strVal val="#ppt_x"/>
                                          </p:val>
                                        </p:tav>
                                      </p:tavLst>
                                    </p:anim>
                                    <p:anim calcmode="lin" valueType="num">
                                      <p:cBhvr>
                                        <p:cTn id="17" dur="1000" fill="hold"/>
                                        <p:tgtEl>
                                          <p:spTgt spid="14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02">
          <a:extLst>
            <a:ext uri="{FF2B5EF4-FFF2-40B4-BE49-F238E27FC236}">
              <a16:creationId xmlns:a16="http://schemas.microsoft.com/office/drawing/2014/main" id="{55D6694D-961B-2661-7CB8-DD0991072F3E}"/>
            </a:ext>
          </a:extLst>
        </p:cNvPr>
        <p:cNvGrpSpPr/>
        <p:nvPr/>
      </p:nvGrpSpPr>
      <p:grpSpPr>
        <a:xfrm>
          <a:off x="0" y="0"/>
          <a:ext cx="0" cy="0"/>
          <a:chOff x="0" y="0"/>
          <a:chExt cx="0" cy="0"/>
        </a:xfrm>
      </p:grpSpPr>
      <p:sp>
        <p:nvSpPr>
          <p:cNvPr id="1803" name="Google Shape;1803;p46">
            <a:extLst>
              <a:ext uri="{FF2B5EF4-FFF2-40B4-BE49-F238E27FC236}">
                <a16:creationId xmlns:a16="http://schemas.microsoft.com/office/drawing/2014/main" id="{9D75F416-1EC3-F0EF-1D07-5C4747455C00}"/>
              </a:ext>
            </a:extLst>
          </p:cNvPr>
          <p:cNvSpPr txBox="1">
            <a:spLocks noGrp="1"/>
          </p:cNvSpPr>
          <p:nvPr>
            <p:ph type="title"/>
          </p:nvPr>
        </p:nvSpPr>
        <p:spPr>
          <a:xfrm>
            <a:off x="2588127" y="21390"/>
            <a:ext cx="7160968" cy="663073"/>
          </a:xfrm>
          <a:prstGeom prst="rect">
            <a:avLst/>
          </a:prstGeom>
          <a:solidFill>
            <a:schemeClr val="bg1"/>
          </a:solidFill>
        </p:spPr>
        <p:txBody>
          <a:bodyPr spcFirstLastPara="1" wrap="square" lIns="121900" tIns="121900" rIns="121900" bIns="121900" anchor="t" anchorCtr="0">
            <a:noAutofit/>
          </a:bodyPr>
          <a:lstStyle/>
          <a:p>
            <a:endParaRPr sz="3733" dirty="0">
              <a:solidFill>
                <a:schemeClr val="bg1"/>
              </a:solidFill>
              <a:latin typeface="Times New Roman" panose="02020603050405020304" pitchFamily="18" charset="0"/>
              <a:cs typeface="Times New Roman" panose="02020603050405020304" pitchFamily="18" charset="0"/>
            </a:endParaRPr>
          </a:p>
        </p:txBody>
      </p:sp>
      <p:pic>
        <p:nvPicPr>
          <p:cNvPr id="18" name="Google Shape;187;p33">
            <a:extLst>
              <a:ext uri="{FF2B5EF4-FFF2-40B4-BE49-F238E27FC236}">
                <a16:creationId xmlns:a16="http://schemas.microsoft.com/office/drawing/2014/main" id="{2F1E64B8-B757-C06A-3D3C-B56CA42CEBEB}"/>
              </a:ext>
            </a:extLst>
          </p:cNvPr>
          <p:cNvPicPr preferRelativeResize="0"/>
          <p:nvPr/>
        </p:nvPicPr>
        <p:blipFill>
          <a:blip r:embed="rId3">
            <a:alphaModFix/>
          </a:blip>
          <a:stretch>
            <a:fillRect/>
          </a:stretch>
        </p:blipFill>
        <p:spPr>
          <a:xfrm rot="-7338489">
            <a:off x="2293644" y="17977"/>
            <a:ext cx="1207480" cy="1008567"/>
          </a:xfrm>
          <a:prstGeom prst="rect">
            <a:avLst/>
          </a:prstGeom>
          <a:noFill/>
          <a:ln>
            <a:noFill/>
          </a:ln>
        </p:spPr>
      </p:pic>
      <p:sp>
        <p:nvSpPr>
          <p:cNvPr id="21" name="TextBox 20">
            <a:extLst>
              <a:ext uri="{FF2B5EF4-FFF2-40B4-BE49-F238E27FC236}">
                <a16:creationId xmlns:a16="http://schemas.microsoft.com/office/drawing/2014/main" id="{31CE2BA4-FEFA-D044-9DA4-35DCA17C9409}"/>
              </a:ext>
            </a:extLst>
          </p:cNvPr>
          <p:cNvSpPr txBox="1"/>
          <p:nvPr/>
        </p:nvSpPr>
        <p:spPr>
          <a:xfrm>
            <a:off x="4996543" y="49463"/>
            <a:ext cx="5890698" cy="666786"/>
          </a:xfrm>
          <a:prstGeom prst="rect">
            <a:avLst/>
          </a:prstGeom>
          <a:noFill/>
        </p:spPr>
        <p:txBody>
          <a:bodyPr wrap="square">
            <a:spAutoFit/>
          </a:bodyPr>
          <a:lstStyle/>
          <a:p>
            <a:pPr defTabSz="1219170">
              <a:buClr>
                <a:srgbClr val="000000"/>
              </a:buClr>
            </a:pPr>
            <a:r>
              <a:rPr lang="en" sz="3733" b="1" kern="0" dirty="0">
                <a:solidFill>
                  <a:srgbClr val="0B2036"/>
                </a:solidFill>
                <a:latin typeface="Times New Roman" panose="02020603050405020304" pitchFamily="18" charset="0"/>
                <a:cs typeface="Times New Roman" panose="02020603050405020304" pitchFamily="18" charset="0"/>
                <a:sym typeface="League Spartan"/>
              </a:rPr>
              <a:t>CÂU 2</a:t>
            </a:r>
            <a:endParaRPr lang="en-SG" sz="1867" kern="0" dirty="0">
              <a:solidFill>
                <a:srgbClr val="000000"/>
              </a:solidFill>
              <a:latin typeface="Arial"/>
              <a:cs typeface="Arial"/>
              <a:sym typeface="Arial"/>
            </a:endParaRPr>
          </a:p>
        </p:txBody>
      </p:sp>
      <p:grpSp>
        <p:nvGrpSpPr>
          <p:cNvPr id="17" name="Group 16">
            <a:extLst>
              <a:ext uri="{FF2B5EF4-FFF2-40B4-BE49-F238E27FC236}">
                <a16:creationId xmlns:a16="http://schemas.microsoft.com/office/drawing/2014/main" id="{18575999-74F6-5E22-1961-DDA7627C83A5}"/>
              </a:ext>
            </a:extLst>
          </p:cNvPr>
          <p:cNvGrpSpPr/>
          <p:nvPr/>
        </p:nvGrpSpPr>
        <p:grpSpPr>
          <a:xfrm>
            <a:off x="185530" y="1664343"/>
            <a:ext cx="3287701" cy="4166434"/>
            <a:chOff x="185530" y="1664343"/>
            <a:chExt cx="3287701" cy="4166434"/>
          </a:xfrm>
        </p:grpSpPr>
        <p:grpSp>
          <p:nvGrpSpPr>
            <p:cNvPr id="14" name="Group 13">
              <a:extLst>
                <a:ext uri="{FF2B5EF4-FFF2-40B4-BE49-F238E27FC236}">
                  <a16:creationId xmlns:a16="http://schemas.microsoft.com/office/drawing/2014/main" id="{52D9E2E9-5B8E-87B5-76C0-304E02D6CEB8}"/>
                </a:ext>
              </a:extLst>
            </p:cNvPr>
            <p:cNvGrpSpPr/>
            <p:nvPr/>
          </p:nvGrpSpPr>
          <p:grpSpPr>
            <a:xfrm>
              <a:off x="185530" y="2414457"/>
              <a:ext cx="3287701" cy="3416320"/>
              <a:chOff x="5970283" y="770981"/>
              <a:chExt cx="2767500" cy="2767500"/>
            </a:xfrm>
          </p:grpSpPr>
          <p:sp>
            <p:nvSpPr>
              <p:cNvPr id="15" name="Google Shape;196;p34">
                <a:extLst>
                  <a:ext uri="{FF2B5EF4-FFF2-40B4-BE49-F238E27FC236}">
                    <a16:creationId xmlns:a16="http://schemas.microsoft.com/office/drawing/2014/main" id="{EFD08E8D-3DB5-A26A-FD24-66C87A76D3DB}"/>
                  </a:ext>
                </a:extLst>
              </p:cNvPr>
              <p:cNvSpPr/>
              <p:nvPr/>
            </p:nvSpPr>
            <p:spPr>
              <a:xfrm>
                <a:off x="5970283" y="770981"/>
                <a:ext cx="2767500" cy="2767500"/>
              </a:xfrm>
              <a:prstGeom prst="ellipse">
                <a:avLst/>
              </a:prstGeom>
              <a:noFill/>
              <a:ln w="9525" cap="flat" cmpd="sng">
                <a:solidFill>
                  <a:schemeClr val="bg2">
                    <a:lumMod val="75000"/>
                  </a:schemeClr>
                </a:solidFill>
                <a:prstDash val="dot"/>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sp>
            <p:nvSpPr>
              <p:cNvPr id="16" name="Google Shape;197;p34">
                <a:extLst>
                  <a:ext uri="{FF2B5EF4-FFF2-40B4-BE49-F238E27FC236}">
                    <a16:creationId xmlns:a16="http://schemas.microsoft.com/office/drawing/2014/main" id="{016213FF-B891-E60E-AE5D-EEE0D3182DF8}"/>
                  </a:ext>
                </a:extLst>
              </p:cNvPr>
              <p:cNvSpPr/>
              <p:nvPr/>
            </p:nvSpPr>
            <p:spPr>
              <a:xfrm>
                <a:off x="6080083" y="867991"/>
                <a:ext cx="2547900" cy="2547900"/>
              </a:xfrm>
              <a:prstGeom prst="ellipse">
                <a:avLst/>
              </a:prstGeom>
              <a:solidFill>
                <a:schemeClr val="bg2">
                  <a:lumMod val="20000"/>
                  <a:lumOff val="80000"/>
                </a:scheme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grpSp>
        <p:pic>
          <p:nvPicPr>
            <p:cNvPr id="8" name="Picture 7">
              <a:extLst>
                <a:ext uri="{FF2B5EF4-FFF2-40B4-BE49-F238E27FC236}">
                  <a16:creationId xmlns:a16="http://schemas.microsoft.com/office/drawing/2014/main" id="{94964D45-4F76-BD39-2ECD-91D158CE3DB5}"/>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8800"/>
                      </a14:imgEffect>
                    </a14:imgLayer>
                  </a14:imgProps>
                </a:ext>
              </a:extLst>
            </a:blip>
            <a:stretch>
              <a:fillRect/>
            </a:stretch>
          </p:blipFill>
          <p:spPr>
            <a:xfrm>
              <a:off x="548982" y="1664343"/>
              <a:ext cx="2557153" cy="3918952"/>
            </a:xfrm>
            <a:prstGeom prst="rect">
              <a:avLst/>
            </a:prstGeom>
          </p:spPr>
        </p:pic>
      </p:grpSp>
      <p:grpSp>
        <p:nvGrpSpPr>
          <p:cNvPr id="9" name="Group 8">
            <a:extLst>
              <a:ext uri="{FF2B5EF4-FFF2-40B4-BE49-F238E27FC236}">
                <a16:creationId xmlns:a16="http://schemas.microsoft.com/office/drawing/2014/main" id="{91E66D6D-8F39-B27F-FE02-C1BA360A338E}"/>
              </a:ext>
            </a:extLst>
          </p:cNvPr>
          <p:cNvGrpSpPr/>
          <p:nvPr/>
        </p:nvGrpSpPr>
        <p:grpSpPr>
          <a:xfrm>
            <a:off x="3473231" y="1274705"/>
            <a:ext cx="8626004" cy="5391138"/>
            <a:chOff x="569114" y="333751"/>
            <a:chExt cx="9373625" cy="5517186"/>
          </a:xfrm>
        </p:grpSpPr>
        <p:sp>
          <p:nvSpPr>
            <p:cNvPr id="10" name="Freeform 3">
              <a:extLst>
                <a:ext uri="{FF2B5EF4-FFF2-40B4-BE49-F238E27FC236}">
                  <a16:creationId xmlns:a16="http://schemas.microsoft.com/office/drawing/2014/main" id="{A6C2B35E-1C7F-236F-2526-683F09626F3C}"/>
                </a:ext>
              </a:extLst>
            </p:cNvPr>
            <p:cNvSpPr/>
            <p:nvPr/>
          </p:nvSpPr>
          <p:spPr>
            <a:xfrm>
              <a:off x="569114" y="333751"/>
              <a:ext cx="9001527" cy="5517186"/>
            </a:xfrm>
            <a:custGeom>
              <a:avLst/>
              <a:gdLst/>
              <a:ahLst/>
              <a:cxnLst/>
              <a:rect l="l" t="t" r="r" b="b"/>
              <a:pathLst>
                <a:path w="9001527" h="5517186">
                  <a:moveTo>
                    <a:pt x="0" y="0"/>
                  </a:moveTo>
                  <a:lnTo>
                    <a:pt x="9001528" y="0"/>
                  </a:lnTo>
                  <a:lnTo>
                    <a:pt x="9001528" y="5517186"/>
                  </a:lnTo>
                  <a:lnTo>
                    <a:pt x="0" y="551718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SG"/>
            </a:p>
          </p:txBody>
        </p:sp>
        <p:sp>
          <p:nvSpPr>
            <p:cNvPr id="12" name="Freeform 5">
              <a:extLst>
                <a:ext uri="{FF2B5EF4-FFF2-40B4-BE49-F238E27FC236}">
                  <a16:creationId xmlns:a16="http://schemas.microsoft.com/office/drawing/2014/main" id="{26FD8992-E48C-3BE7-667E-6EC2A6A4880E}"/>
                </a:ext>
              </a:extLst>
            </p:cNvPr>
            <p:cNvSpPr/>
            <p:nvPr/>
          </p:nvSpPr>
          <p:spPr>
            <a:xfrm rot="1656729">
              <a:off x="8545825" y="3313361"/>
              <a:ext cx="1396914" cy="1803527"/>
            </a:xfrm>
            <a:custGeom>
              <a:avLst/>
              <a:gdLst/>
              <a:ahLst/>
              <a:cxnLst/>
              <a:rect l="l" t="t" r="r" b="b"/>
              <a:pathLst>
                <a:path w="1396914" h="1803527">
                  <a:moveTo>
                    <a:pt x="0" y="0"/>
                  </a:moveTo>
                  <a:lnTo>
                    <a:pt x="1396914" y="0"/>
                  </a:lnTo>
                  <a:lnTo>
                    <a:pt x="1396914" y="1803528"/>
                  </a:lnTo>
                  <a:lnTo>
                    <a:pt x="0" y="1803528"/>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SG"/>
            </a:p>
          </p:txBody>
        </p:sp>
      </p:grpSp>
      <p:sp>
        <p:nvSpPr>
          <p:cNvPr id="13" name="TextBox 12">
            <a:extLst>
              <a:ext uri="{FF2B5EF4-FFF2-40B4-BE49-F238E27FC236}">
                <a16:creationId xmlns:a16="http://schemas.microsoft.com/office/drawing/2014/main" id="{DCEA7FCC-F541-0E62-B57E-93B2F3CEC176}"/>
              </a:ext>
            </a:extLst>
          </p:cNvPr>
          <p:cNvSpPr txBox="1"/>
          <p:nvPr/>
        </p:nvSpPr>
        <p:spPr>
          <a:xfrm>
            <a:off x="4207423" y="2016297"/>
            <a:ext cx="6679818" cy="3416320"/>
          </a:xfrm>
          <a:prstGeom prst="rect">
            <a:avLst/>
          </a:prstGeom>
          <a:noFill/>
        </p:spPr>
        <p:txBody>
          <a:bodyPr wrap="square">
            <a:spAutoFit/>
          </a:bodyPr>
          <a:lstStyle/>
          <a:p>
            <a:pPr algn="ctr"/>
            <a:r>
              <a:rPr lang="vi-VN" sz="3600" dirty="0">
                <a:latin typeface="+mj-lt"/>
              </a:rPr>
              <a:t>Các thông tin về thời gian như: “Đã 7 giờ 35.”, “7 giờ 39 phút.”, “7 giờ 44 phút.” ở đoạn 1 có tác dụng gì trong việc thể hiện diễn biến của câu chuyện và tâm lí của các nhân vật trong văn bản?</a:t>
            </a:r>
            <a:endParaRPr lang="en-SG" sz="3600" dirty="0">
              <a:latin typeface="+mj-lt"/>
            </a:endParaRPr>
          </a:p>
        </p:txBody>
      </p:sp>
    </p:spTree>
    <p:extLst>
      <p:ext uri="{BB962C8B-B14F-4D97-AF65-F5344CB8AC3E}">
        <p14:creationId xmlns:p14="http://schemas.microsoft.com/office/powerpoint/2010/main" val="4957062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02">
          <a:extLst>
            <a:ext uri="{FF2B5EF4-FFF2-40B4-BE49-F238E27FC236}">
              <a16:creationId xmlns:a16="http://schemas.microsoft.com/office/drawing/2014/main" id="{167415F5-00A8-1363-C380-3F2B248A2D14}"/>
            </a:ext>
          </a:extLst>
        </p:cNvPr>
        <p:cNvGrpSpPr/>
        <p:nvPr/>
      </p:nvGrpSpPr>
      <p:grpSpPr>
        <a:xfrm>
          <a:off x="0" y="0"/>
          <a:ext cx="0" cy="0"/>
          <a:chOff x="0" y="0"/>
          <a:chExt cx="0" cy="0"/>
        </a:xfrm>
      </p:grpSpPr>
      <p:sp>
        <p:nvSpPr>
          <p:cNvPr id="1803" name="Google Shape;1803;p46">
            <a:extLst>
              <a:ext uri="{FF2B5EF4-FFF2-40B4-BE49-F238E27FC236}">
                <a16:creationId xmlns:a16="http://schemas.microsoft.com/office/drawing/2014/main" id="{1F7AC156-2E43-C94F-7033-2A32DC40EE44}"/>
              </a:ext>
            </a:extLst>
          </p:cNvPr>
          <p:cNvSpPr txBox="1">
            <a:spLocks noGrp="1"/>
          </p:cNvSpPr>
          <p:nvPr>
            <p:ph type="title"/>
          </p:nvPr>
        </p:nvSpPr>
        <p:spPr>
          <a:xfrm>
            <a:off x="2588127" y="21390"/>
            <a:ext cx="7160968" cy="663073"/>
          </a:xfrm>
          <a:prstGeom prst="rect">
            <a:avLst/>
          </a:prstGeom>
          <a:solidFill>
            <a:schemeClr val="bg1"/>
          </a:solidFill>
        </p:spPr>
        <p:txBody>
          <a:bodyPr spcFirstLastPara="1" wrap="square" lIns="121900" tIns="121900" rIns="121900" bIns="121900" anchor="t" anchorCtr="0">
            <a:noAutofit/>
          </a:bodyPr>
          <a:lstStyle/>
          <a:p>
            <a:endParaRPr sz="3733" dirty="0">
              <a:solidFill>
                <a:schemeClr val="bg1"/>
              </a:solidFill>
              <a:latin typeface="Times New Roman" panose="02020603050405020304" pitchFamily="18" charset="0"/>
              <a:cs typeface="Times New Roman" panose="02020603050405020304" pitchFamily="18" charset="0"/>
            </a:endParaRPr>
          </a:p>
        </p:txBody>
      </p:sp>
      <p:pic>
        <p:nvPicPr>
          <p:cNvPr id="18" name="Google Shape;187;p33">
            <a:extLst>
              <a:ext uri="{FF2B5EF4-FFF2-40B4-BE49-F238E27FC236}">
                <a16:creationId xmlns:a16="http://schemas.microsoft.com/office/drawing/2014/main" id="{233FB9BD-5F9C-71E2-582B-BAD0434ED517}"/>
              </a:ext>
            </a:extLst>
          </p:cNvPr>
          <p:cNvPicPr preferRelativeResize="0"/>
          <p:nvPr/>
        </p:nvPicPr>
        <p:blipFill>
          <a:blip r:embed="rId3">
            <a:alphaModFix/>
          </a:blip>
          <a:stretch>
            <a:fillRect/>
          </a:stretch>
        </p:blipFill>
        <p:spPr>
          <a:xfrm rot="-7338489">
            <a:off x="2293644" y="17977"/>
            <a:ext cx="1207480" cy="1008567"/>
          </a:xfrm>
          <a:prstGeom prst="rect">
            <a:avLst/>
          </a:prstGeom>
          <a:noFill/>
          <a:ln>
            <a:noFill/>
          </a:ln>
        </p:spPr>
      </p:pic>
      <p:sp>
        <p:nvSpPr>
          <p:cNvPr id="21" name="TextBox 20">
            <a:extLst>
              <a:ext uri="{FF2B5EF4-FFF2-40B4-BE49-F238E27FC236}">
                <a16:creationId xmlns:a16="http://schemas.microsoft.com/office/drawing/2014/main" id="{5D4E5A5D-05A6-5F99-E1EE-E399B42006D9}"/>
              </a:ext>
            </a:extLst>
          </p:cNvPr>
          <p:cNvSpPr txBox="1"/>
          <p:nvPr/>
        </p:nvSpPr>
        <p:spPr>
          <a:xfrm>
            <a:off x="4996543" y="49463"/>
            <a:ext cx="5890698" cy="666786"/>
          </a:xfrm>
          <a:prstGeom prst="rect">
            <a:avLst/>
          </a:prstGeom>
          <a:noFill/>
        </p:spPr>
        <p:txBody>
          <a:bodyPr wrap="square">
            <a:spAutoFit/>
          </a:bodyPr>
          <a:lstStyle/>
          <a:p>
            <a:pPr defTabSz="1219170">
              <a:buClr>
                <a:srgbClr val="000000"/>
              </a:buClr>
            </a:pPr>
            <a:r>
              <a:rPr lang="en" sz="3733" b="1" kern="0" dirty="0">
                <a:solidFill>
                  <a:srgbClr val="0B2036"/>
                </a:solidFill>
                <a:latin typeface="Times New Roman" panose="02020603050405020304" pitchFamily="18" charset="0"/>
                <a:cs typeface="Times New Roman" panose="02020603050405020304" pitchFamily="18" charset="0"/>
                <a:sym typeface="League Spartan"/>
              </a:rPr>
              <a:t>CÂU 2</a:t>
            </a:r>
            <a:endParaRPr lang="en-SG" sz="1867" kern="0" dirty="0">
              <a:solidFill>
                <a:srgbClr val="000000"/>
              </a:solidFill>
              <a:latin typeface="Arial"/>
              <a:cs typeface="Arial"/>
              <a:sym typeface="Arial"/>
            </a:endParaRPr>
          </a:p>
        </p:txBody>
      </p:sp>
      <p:grpSp>
        <p:nvGrpSpPr>
          <p:cNvPr id="2" name="Group 1">
            <a:extLst>
              <a:ext uri="{FF2B5EF4-FFF2-40B4-BE49-F238E27FC236}">
                <a16:creationId xmlns:a16="http://schemas.microsoft.com/office/drawing/2014/main" id="{3E4B090D-4793-F183-7DBC-4FF9F44669B6}"/>
              </a:ext>
            </a:extLst>
          </p:cNvPr>
          <p:cNvGrpSpPr/>
          <p:nvPr/>
        </p:nvGrpSpPr>
        <p:grpSpPr>
          <a:xfrm>
            <a:off x="212034" y="1796864"/>
            <a:ext cx="3069669" cy="3822058"/>
            <a:chOff x="185530" y="1664343"/>
            <a:chExt cx="3287701" cy="4166434"/>
          </a:xfrm>
        </p:grpSpPr>
        <p:grpSp>
          <p:nvGrpSpPr>
            <p:cNvPr id="3" name="Group 2">
              <a:extLst>
                <a:ext uri="{FF2B5EF4-FFF2-40B4-BE49-F238E27FC236}">
                  <a16:creationId xmlns:a16="http://schemas.microsoft.com/office/drawing/2014/main" id="{CA8CA3F9-AAB7-CA0A-8F17-240B83015609}"/>
                </a:ext>
              </a:extLst>
            </p:cNvPr>
            <p:cNvGrpSpPr/>
            <p:nvPr/>
          </p:nvGrpSpPr>
          <p:grpSpPr>
            <a:xfrm>
              <a:off x="185530" y="2414457"/>
              <a:ext cx="3287701" cy="3416320"/>
              <a:chOff x="5970283" y="770981"/>
              <a:chExt cx="2767500" cy="2767500"/>
            </a:xfrm>
          </p:grpSpPr>
          <p:sp>
            <p:nvSpPr>
              <p:cNvPr id="5" name="Google Shape;196;p34">
                <a:extLst>
                  <a:ext uri="{FF2B5EF4-FFF2-40B4-BE49-F238E27FC236}">
                    <a16:creationId xmlns:a16="http://schemas.microsoft.com/office/drawing/2014/main" id="{090C32E8-23B2-C5A1-71D7-9725705565F2}"/>
                  </a:ext>
                </a:extLst>
              </p:cNvPr>
              <p:cNvSpPr/>
              <p:nvPr/>
            </p:nvSpPr>
            <p:spPr>
              <a:xfrm>
                <a:off x="5970283" y="770981"/>
                <a:ext cx="2767500" cy="2767500"/>
              </a:xfrm>
              <a:prstGeom prst="ellipse">
                <a:avLst/>
              </a:prstGeom>
              <a:noFill/>
              <a:ln w="9525" cap="flat" cmpd="sng">
                <a:solidFill>
                  <a:schemeClr val="bg2">
                    <a:lumMod val="75000"/>
                  </a:schemeClr>
                </a:solidFill>
                <a:prstDash val="dot"/>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sp>
            <p:nvSpPr>
              <p:cNvPr id="6" name="Google Shape;197;p34">
                <a:extLst>
                  <a:ext uri="{FF2B5EF4-FFF2-40B4-BE49-F238E27FC236}">
                    <a16:creationId xmlns:a16="http://schemas.microsoft.com/office/drawing/2014/main" id="{37372332-DA29-6CC0-CCB9-EB95C50E32BF}"/>
                  </a:ext>
                </a:extLst>
              </p:cNvPr>
              <p:cNvSpPr/>
              <p:nvPr/>
            </p:nvSpPr>
            <p:spPr>
              <a:xfrm>
                <a:off x="6080083" y="867991"/>
                <a:ext cx="2547900" cy="2547900"/>
              </a:xfrm>
              <a:prstGeom prst="ellipse">
                <a:avLst/>
              </a:prstGeom>
              <a:solidFill>
                <a:schemeClr val="bg2">
                  <a:lumMod val="20000"/>
                  <a:lumOff val="80000"/>
                </a:scheme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endParaRPr>
              </a:p>
            </p:txBody>
          </p:sp>
        </p:grpSp>
        <p:pic>
          <p:nvPicPr>
            <p:cNvPr id="4" name="Picture 3">
              <a:extLst>
                <a:ext uri="{FF2B5EF4-FFF2-40B4-BE49-F238E27FC236}">
                  <a16:creationId xmlns:a16="http://schemas.microsoft.com/office/drawing/2014/main" id="{2841D373-1EAE-00F0-E933-9D34E32E9F71}"/>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8800"/>
                      </a14:imgEffect>
                    </a14:imgLayer>
                  </a14:imgProps>
                </a:ext>
              </a:extLst>
            </a:blip>
            <a:stretch>
              <a:fillRect/>
            </a:stretch>
          </p:blipFill>
          <p:spPr>
            <a:xfrm>
              <a:off x="548982" y="1664343"/>
              <a:ext cx="2557153" cy="3918952"/>
            </a:xfrm>
            <a:prstGeom prst="rect">
              <a:avLst/>
            </a:prstGeom>
          </p:spPr>
        </p:pic>
      </p:grpSp>
      <p:grpSp>
        <p:nvGrpSpPr>
          <p:cNvPr id="7" name="组合 39">
            <a:extLst>
              <a:ext uri="{FF2B5EF4-FFF2-40B4-BE49-F238E27FC236}">
                <a16:creationId xmlns:a16="http://schemas.microsoft.com/office/drawing/2014/main" id="{1C2D3F11-24F9-193F-4A53-A32C1A86AAFA}"/>
              </a:ext>
            </a:extLst>
          </p:cNvPr>
          <p:cNvGrpSpPr/>
          <p:nvPr/>
        </p:nvGrpSpPr>
        <p:grpSpPr>
          <a:xfrm>
            <a:off x="4996543" y="1289894"/>
            <a:ext cx="5462262" cy="1257084"/>
            <a:chOff x="73349" y="1614466"/>
            <a:chExt cx="5749785" cy="1960373"/>
          </a:xfrm>
        </p:grpSpPr>
        <p:grpSp>
          <p:nvGrpSpPr>
            <p:cNvPr id="8" name="组合 34">
              <a:extLst>
                <a:ext uri="{FF2B5EF4-FFF2-40B4-BE49-F238E27FC236}">
                  <a16:creationId xmlns:a16="http://schemas.microsoft.com/office/drawing/2014/main" id="{079790AF-5F7E-F14F-98DE-FAD1F9372C46}"/>
                </a:ext>
              </a:extLst>
            </p:cNvPr>
            <p:cNvGrpSpPr/>
            <p:nvPr/>
          </p:nvGrpSpPr>
          <p:grpSpPr>
            <a:xfrm>
              <a:off x="73349" y="1614467"/>
              <a:ext cx="5749785" cy="1960372"/>
              <a:chOff x="569774" y="1614467"/>
              <a:chExt cx="4732684" cy="1960372"/>
            </a:xfrm>
          </p:grpSpPr>
          <p:sp>
            <p:nvSpPr>
              <p:cNvPr id="10" name="圆角矩形 30">
                <a:extLst>
                  <a:ext uri="{FF2B5EF4-FFF2-40B4-BE49-F238E27FC236}">
                    <a16:creationId xmlns:a16="http://schemas.microsoft.com/office/drawing/2014/main" id="{7E681AFF-0462-402A-3A3A-CFA4FB7A149A}"/>
                  </a:ext>
                </a:extLst>
              </p:cNvPr>
              <p:cNvSpPr/>
              <p:nvPr/>
            </p:nvSpPr>
            <p:spPr>
              <a:xfrm>
                <a:off x="569774" y="1614467"/>
                <a:ext cx="4732684" cy="1960372"/>
              </a:xfrm>
              <a:prstGeom prst="roundRect">
                <a:avLst>
                  <a:gd name="adj" fmla="val 10006"/>
                </a:avLst>
              </a:prstGeom>
              <a:noFill/>
              <a:ln w="25400" cap="rnd" cmpd="sng" algn="ctr">
                <a:solidFill>
                  <a:srgbClr val="0A86DC"/>
                </a:solidFill>
                <a:prstDash val="lgDash"/>
                <a:round/>
              </a:ln>
              <a:effectLst/>
            </p:spPr>
            <p:txBody>
              <a:bodyPr rtlCol="0" anchor="ctr"/>
              <a:lstStyle/>
              <a:p>
                <a:pPr algn="ctr" defTabSz="685750">
                  <a:defRPr/>
                </a:pPr>
                <a:endParaRPr lang="zh-CN" altLang="en-US" sz="5867" b="1" kern="0">
                  <a:solidFill>
                    <a:prstClr val="white"/>
                  </a:solidFill>
                  <a:latin typeface="Times New Roman" panose="02020603050405020304" pitchFamily="18" charset="0"/>
                  <a:ea typeface="思源宋体 CN" panose="02020400000000000000" pitchFamily="18" charset="-122"/>
                  <a:cs typeface="Times New Roman" panose="02020603050405020304" pitchFamily="18" charset="0"/>
                  <a:sym typeface="思源宋体 CN" panose="02020400000000000000" pitchFamily="18" charset="-122"/>
                </a:endParaRPr>
              </a:p>
            </p:txBody>
          </p:sp>
          <p:sp>
            <p:nvSpPr>
              <p:cNvPr id="11" name="圆角矩形 31">
                <a:extLst>
                  <a:ext uri="{FF2B5EF4-FFF2-40B4-BE49-F238E27FC236}">
                    <a16:creationId xmlns:a16="http://schemas.microsoft.com/office/drawing/2014/main" id="{6A40385E-951E-463C-6C46-D0479AC5234C}"/>
                  </a:ext>
                </a:extLst>
              </p:cNvPr>
              <p:cNvSpPr/>
              <p:nvPr/>
            </p:nvSpPr>
            <p:spPr>
              <a:xfrm>
                <a:off x="694221" y="1820039"/>
                <a:ext cx="4561871" cy="1550312"/>
              </a:xfrm>
              <a:prstGeom prst="roundRect">
                <a:avLst>
                  <a:gd name="adj" fmla="val 10006"/>
                </a:avLst>
              </a:prstGeom>
              <a:solidFill>
                <a:schemeClr val="bg2">
                  <a:lumMod val="20000"/>
                  <a:lumOff val="80000"/>
                </a:schemeClr>
              </a:solidFill>
              <a:ln w="25400" cap="rnd" cmpd="sng" algn="ctr">
                <a:noFill/>
                <a:prstDash val="lgDash"/>
                <a:round/>
              </a:ln>
              <a:effectLst/>
            </p:spPr>
            <p:txBody>
              <a:bodyPr rtlCol="0" anchor="ctr"/>
              <a:lstStyle/>
              <a:p>
                <a:pPr algn="ctr" defTabSz="914332">
                  <a:spcAft>
                    <a:spcPts val="800"/>
                  </a:spcAft>
                  <a:defRPr/>
                </a:pPr>
                <a:r>
                  <a:rPr lang="en-US" sz="3733" b="1" kern="0" dirty="0">
                    <a:solidFill>
                      <a:srgbClr val="000000"/>
                    </a:solidFill>
                    <a:latin typeface="Times New Roman" panose="02020603050405020304" pitchFamily="18" charset="0"/>
                    <a:ea typeface="Calibri" panose="020F0502020204030204" pitchFamily="34" charset="0"/>
                    <a:cs typeface="Arial"/>
                    <a:sym typeface="Arial"/>
                  </a:rPr>
                  <a:t>TÁC DỤNG</a:t>
                </a:r>
                <a:endParaRPr lang="en-SG" sz="5867"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Arial"/>
                </a:endParaRPr>
              </a:p>
            </p:txBody>
          </p:sp>
        </p:grpSp>
        <p:sp>
          <p:nvSpPr>
            <p:cNvPr id="9" name="矩形 33">
              <a:extLst>
                <a:ext uri="{FF2B5EF4-FFF2-40B4-BE49-F238E27FC236}">
                  <a16:creationId xmlns:a16="http://schemas.microsoft.com/office/drawing/2014/main" id="{DA6C4130-FF2A-1B0F-5BBE-AE7D16B5CB4D}"/>
                </a:ext>
              </a:extLst>
            </p:cNvPr>
            <p:cNvSpPr/>
            <p:nvPr/>
          </p:nvSpPr>
          <p:spPr>
            <a:xfrm>
              <a:off x="627265" y="1614466"/>
              <a:ext cx="4572001" cy="1688297"/>
            </a:xfrm>
            <a:prstGeom prst="rect">
              <a:avLst/>
            </a:prstGeom>
          </p:spPr>
          <p:txBody>
            <a:bodyPr>
              <a:spAutoFit/>
            </a:bodyPr>
            <a:lstStyle/>
            <a:p>
              <a:pPr algn="ctr" defTabSz="685750">
                <a:lnSpc>
                  <a:spcPct val="150000"/>
                </a:lnSpc>
                <a:defRPr/>
              </a:pPr>
              <a:endParaRPr sz="5867" b="1" kern="0">
                <a:solidFill>
                  <a:prstClr val="black"/>
                </a:solidFill>
                <a:latin typeface="Times New Roman" panose="02020603050405020304" pitchFamily="18" charset="0"/>
                <a:ea typeface="微软雅黑"/>
                <a:cs typeface="Times New Roman" panose="02020603050405020304" pitchFamily="18" charset="0"/>
                <a:sym typeface="Arial"/>
              </a:endParaRPr>
            </a:p>
          </p:txBody>
        </p:sp>
      </p:grpSp>
      <p:grpSp>
        <p:nvGrpSpPr>
          <p:cNvPr id="12" name="组合 38">
            <a:extLst>
              <a:ext uri="{FF2B5EF4-FFF2-40B4-BE49-F238E27FC236}">
                <a16:creationId xmlns:a16="http://schemas.microsoft.com/office/drawing/2014/main" id="{13893A7B-ADED-6E24-AA4E-0762218394A0}"/>
              </a:ext>
            </a:extLst>
          </p:cNvPr>
          <p:cNvGrpSpPr/>
          <p:nvPr/>
        </p:nvGrpSpPr>
        <p:grpSpPr>
          <a:xfrm>
            <a:off x="3496091" y="3217890"/>
            <a:ext cx="8586303" cy="3371533"/>
            <a:chOff x="440180" y="3419486"/>
            <a:chExt cx="4946168" cy="2127299"/>
          </a:xfrm>
        </p:grpSpPr>
        <p:grpSp>
          <p:nvGrpSpPr>
            <p:cNvPr id="13" name="组合 35">
              <a:extLst>
                <a:ext uri="{FF2B5EF4-FFF2-40B4-BE49-F238E27FC236}">
                  <a16:creationId xmlns:a16="http://schemas.microsoft.com/office/drawing/2014/main" id="{7D1468FD-45C3-B2AF-8E5E-3AC629DE1D32}"/>
                </a:ext>
              </a:extLst>
            </p:cNvPr>
            <p:cNvGrpSpPr/>
            <p:nvPr/>
          </p:nvGrpSpPr>
          <p:grpSpPr>
            <a:xfrm>
              <a:off x="440180" y="3419486"/>
              <a:ext cx="4946168" cy="2127299"/>
              <a:chOff x="871714" y="1500142"/>
              <a:chExt cx="4071222" cy="1553976"/>
            </a:xfrm>
          </p:grpSpPr>
          <p:sp>
            <p:nvSpPr>
              <p:cNvPr id="15" name="圆角矩形 36">
                <a:extLst>
                  <a:ext uri="{FF2B5EF4-FFF2-40B4-BE49-F238E27FC236}">
                    <a16:creationId xmlns:a16="http://schemas.microsoft.com/office/drawing/2014/main" id="{E7E02283-C51B-B095-E011-C737FB9552A5}"/>
                  </a:ext>
                </a:extLst>
              </p:cNvPr>
              <p:cNvSpPr/>
              <p:nvPr/>
            </p:nvSpPr>
            <p:spPr>
              <a:xfrm>
                <a:off x="871714" y="1500142"/>
                <a:ext cx="4071222" cy="1553976"/>
              </a:xfrm>
              <a:prstGeom prst="roundRect">
                <a:avLst>
                  <a:gd name="adj" fmla="val 10006"/>
                </a:avLst>
              </a:prstGeom>
              <a:noFill/>
              <a:ln w="25400" cap="rnd" cmpd="sng" algn="ctr">
                <a:solidFill>
                  <a:srgbClr val="0A86DC"/>
                </a:solidFill>
                <a:prstDash val="lgDash"/>
                <a:round/>
              </a:ln>
              <a:effectLst/>
            </p:spPr>
            <p:txBody>
              <a:bodyPr rtlCol="0" anchor="ctr"/>
              <a:lstStyle/>
              <a:p>
                <a:pPr algn="ctr" defTabSz="685750">
                  <a:defRPr/>
                </a:pPr>
                <a:endParaRPr lang="zh-CN" altLang="en-US" sz="1351" kern="0">
                  <a:solidFill>
                    <a:prstClr val="white"/>
                  </a:solidFill>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sp>
            <p:nvSpPr>
              <p:cNvPr id="16" name="圆角矩形 37">
                <a:extLst>
                  <a:ext uri="{FF2B5EF4-FFF2-40B4-BE49-F238E27FC236}">
                    <a16:creationId xmlns:a16="http://schemas.microsoft.com/office/drawing/2014/main" id="{4B9CA1B7-C17F-DA4D-C20B-582B1E0B6785}"/>
                  </a:ext>
                </a:extLst>
              </p:cNvPr>
              <p:cNvSpPr/>
              <p:nvPr/>
            </p:nvSpPr>
            <p:spPr>
              <a:xfrm>
                <a:off x="988736" y="1570999"/>
                <a:ext cx="3837179" cy="1417559"/>
              </a:xfrm>
              <a:prstGeom prst="roundRect">
                <a:avLst>
                  <a:gd name="adj" fmla="val 10006"/>
                </a:avLst>
              </a:prstGeom>
              <a:solidFill>
                <a:srgbClr val="8FB1E8">
                  <a:lumMod val="20000"/>
                  <a:lumOff val="80000"/>
                </a:srgbClr>
              </a:solidFill>
              <a:ln w="25400" cap="rnd" cmpd="sng" algn="ctr">
                <a:noFill/>
                <a:prstDash val="lgDash"/>
                <a:round/>
              </a:ln>
              <a:effectLst/>
            </p:spPr>
            <p:txBody>
              <a:bodyPr rtlCol="0" anchor="ctr"/>
              <a:lstStyle/>
              <a:p>
                <a:pPr algn="ctr" defTabSz="685750">
                  <a:lnSpc>
                    <a:spcPct val="150000"/>
                  </a:lnSpc>
                  <a:defRPr/>
                </a:pPr>
                <a:endParaRPr lang="zh-CN" altLang="en-US" sz="1351" kern="0" dirty="0">
                  <a:solidFill>
                    <a:prstClr val="white"/>
                  </a:solidFill>
                  <a:latin typeface="思源宋体 CN" panose="02020400000000000000" pitchFamily="18" charset="-122"/>
                  <a:ea typeface="思源宋体 CN" panose="02020400000000000000" pitchFamily="18" charset="-122"/>
                  <a:cs typeface="黑体-繁" panose="03000509000000000000" pitchFamily="65" charset="-122"/>
                  <a:sym typeface="思源宋体 CN" panose="02020400000000000000" pitchFamily="18" charset="-122"/>
                </a:endParaRPr>
              </a:p>
            </p:txBody>
          </p:sp>
        </p:grpSp>
        <p:sp>
          <p:nvSpPr>
            <p:cNvPr id="14" name="矩形 1">
              <a:extLst>
                <a:ext uri="{FF2B5EF4-FFF2-40B4-BE49-F238E27FC236}">
                  <a16:creationId xmlns:a16="http://schemas.microsoft.com/office/drawing/2014/main" id="{FC14591C-C64D-C846-3FE5-D34201D3CAB4}"/>
                </a:ext>
              </a:extLst>
            </p:cNvPr>
            <p:cNvSpPr/>
            <p:nvPr/>
          </p:nvSpPr>
          <p:spPr>
            <a:xfrm>
              <a:off x="627264" y="3712591"/>
              <a:ext cx="4463927" cy="231860"/>
            </a:xfrm>
            <a:prstGeom prst="rect">
              <a:avLst/>
            </a:prstGeom>
          </p:spPr>
          <p:txBody>
            <a:bodyPr wrap="square">
              <a:spAutoFit/>
            </a:bodyPr>
            <a:lstStyle/>
            <a:p>
              <a:pPr algn="ctr" defTabSz="685750">
                <a:lnSpc>
                  <a:spcPct val="150000"/>
                </a:lnSpc>
                <a:defRPr/>
              </a:pPr>
              <a:endParaRPr lang="zh-CN" altLang="en-US" sz="1351" kern="0" dirty="0">
                <a:solidFill>
                  <a:prstClr val="white"/>
                </a:solidFill>
                <a:latin typeface="思源宋体 CN" panose="02020400000000000000" pitchFamily="18" charset="-122"/>
                <a:ea typeface="思源宋体 CN" panose="02020400000000000000" pitchFamily="18" charset="-122"/>
                <a:cs typeface="黑体-繁" panose="03000509000000000000" pitchFamily="65" charset="-122"/>
                <a:sym typeface="思源宋体 CN" panose="02020400000000000000" pitchFamily="18" charset="-122"/>
              </a:endParaRPr>
            </a:p>
          </p:txBody>
        </p:sp>
      </p:grpSp>
      <p:grpSp>
        <p:nvGrpSpPr>
          <p:cNvPr id="17" name="组合 11">
            <a:extLst>
              <a:ext uri="{FF2B5EF4-FFF2-40B4-BE49-F238E27FC236}">
                <a16:creationId xmlns:a16="http://schemas.microsoft.com/office/drawing/2014/main" id="{0B3E9F41-9797-E267-4D56-77160EEF0E5D}"/>
              </a:ext>
            </a:extLst>
          </p:cNvPr>
          <p:cNvGrpSpPr/>
          <p:nvPr/>
        </p:nvGrpSpPr>
        <p:grpSpPr>
          <a:xfrm>
            <a:off x="6604681" y="2677239"/>
            <a:ext cx="2356231" cy="296980"/>
            <a:chOff x="1500706" y="3155738"/>
            <a:chExt cx="2697446" cy="362310"/>
          </a:xfrm>
        </p:grpSpPr>
        <p:sp>
          <p:nvSpPr>
            <p:cNvPr id="19" name="燕尾形 40">
              <a:extLst>
                <a:ext uri="{FF2B5EF4-FFF2-40B4-BE49-F238E27FC236}">
                  <a16:creationId xmlns:a16="http://schemas.microsoft.com/office/drawing/2014/main" id="{0913AEEE-2A85-4B00-DC52-317EBBC1830A}"/>
                </a:ext>
              </a:extLst>
            </p:cNvPr>
            <p:cNvSpPr/>
            <p:nvPr/>
          </p:nvSpPr>
          <p:spPr>
            <a:xfrm rot="5400000">
              <a:off x="1500706" y="3155738"/>
              <a:ext cx="362310" cy="362310"/>
            </a:xfrm>
            <a:prstGeom prst="chevron">
              <a:avLst/>
            </a:prstGeom>
            <a:pattFill prst="wdUpDiag">
              <a:fgClr>
                <a:srgbClr val="FEA1B3"/>
              </a:fgClr>
              <a:bgClr>
                <a:srgbClr val="C4DB62"/>
              </a:bgClr>
            </a:pattFill>
            <a:ln w="25400" cap="flat" cmpd="sng" algn="ctr">
              <a:solidFill>
                <a:srgbClr val="0A86DC"/>
              </a:solidFill>
              <a:prstDash val="solid"/>
            </a:ln>
            <a:effectLst/>
          </p:spPr>
          <p:txBody>
            <a:bodyPr rtlCol="0" anchor="ctr"/>
            <a:lstStyle/>
            <a:p>
              <a:pPr algn="ctr" defTabSz="685750">
                <a:defRPr/>
              </a:pPr>
              <a:endParaRPr lang="zh-CN" altLang="en-US" sz="1351" kern="0">
                <a:solidFill>
                  <a:prstClr val="black"/>
                </a:solidFill>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sp>
          <p:nvSpPr>
            <p:cNvPr id="20" name="燕尾形 41">
              <a:extLst>
                <a:ext uri="{FF2B5EF4-FFF2-40B4-BE49-F238E27FC236}">
                  <a16:creationId xmlns:a16="http://schemas.microsoft.com/office/drawing/2014/main" id="{6FB3EB06-1326-B749-ABBD-27CB9BAC2FC0}"/>
                </a:ext>
              </a:extLst>
            </p:cNvPr>
            <p:cNvSpPr/>
            <p:nvPr/>
          </p:nvSpPr>
          <p:spPr>
            <a:xfrm rot="5400000">
              <a:off x="2668274" y="3155738"/>
              <a:ext cx="362310" cy="362310"/>
            </a:xfrm>
            <a:prstGeom prst="chevron">
              <a:avLst/>
            </a:prstGeom>
            <a:pattFill prst="wdUpDiag">
              <a:fgClr>
                <a:srgbClr val="FEA1B3"/>
              </a:fgClr>
              <a:bgClr>
                <a:srgbClr val="C4DB62"/>
              </a:bgClr>
            </a:pattFill>
            <a:ln w="25400" cap="flat" cmpd="sng" algn="ctr">
              <a:solidFill>
                <a:srgbClr val="0A86DC"/>
              </a:solidFill>
              <a:prstDash val="solid"/>
            </a:ln>
            <a:effectLst/>
          </p:spPr>
          <p:txBody>
            <a:bodyPr rtlCol="0" anchor="ctr"/>
            <a:lstStyle/>
            <a:p>
              <a:pPr algn="ctr" defTabSz="685750">
                <a:defRPr/>
              </a:pPr>
              <a:endParaRPr lang="zh-CN" altLang="en-US" sz="1351" kern="0" dirty="0">
                <a:solidFill>
                  <a:prstClr val="black"/>
                </a:solidFill>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sp>
          <p:nvSpPr>
            <p:cNvPr id="22" name="燕尾形 42">
              <a:extLst>
                <a:ext uri="{FF2B5EF4-FFF2-40B4-BE49-F238E27FC236}">
                  <a16:creationId xmlns:a16="http://schemas.microsoft.com/office/drawing/2014/main" id="{CF9E1AAD-EEA1-DCA6-868B-2D324FA1B637}"/>
                </a:ext>
              </a:extLst>
            </p:cNvPr>
            <p:cNvSpPr/>
            <p:nvPr/>
          </p:nvSpPr>
          <p:spPr>
            <a:xfrm rot="5400000">
              <a:off x="3835842" y="3155738"/>
              <a:ext cx="362310" cy="362310"/>
            </a:xfrm>
            <a:prstGeom prst="chevron">
              <a:avLst/>
            </a:prstGeom>
            <a:pattFill prst="wdUpDiag">
              <a:fgClr>
                <a:srgbClr val="FEA1B3"/>
              </a:fgClr>
              <a:bgClr>
                <a:srgbClr val="C4DB62"/>
              </a:bgClr>
            </a:pattFill>
            <a:ln w="25400" cap="flat" cmpd="sng" algn="ctr">
              <a:solidFill>
                <a:srgbClr val="0A86DC"/>
              </a:solidFill>
              <a:prstDash val="solid"/>
            </a:ln>
            <a:effectLst/>
          </p:spPr>
          <p:txBody>
            <a:bodyPr rtlCol="0" anchor="ctr"/>
            <a:lstStyle/>
            <a:p>
              <a:pPr algn="ctr" defTabSz="685750">
                <a:defRPr/>
              </a:pPr>
              <a:endParaRPr lang="zh-CN" altLang="en-US" sz="1351" kern="0">
                <a:solidFill>
                  <a:prstClr val="black"/>
                </a:solidFill>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grpSp>
      <p:sp>
        <p:nvSpPr>
          <p:cNvPr id="23" name="TextBox 22">
            <a:extLst>
              <a:ext uri="{FF2B5EF4-FFF2-40B4-BE49-F238E27FC236}">
                <a16:creationId xmlns:a16="http://schemas.microsoft.com/office/drawing/2014/main" id="{3CCCFE8C-3B42-47D2-3EB1-6A4E03417CE7}"/>
              </a:ext>
            </a:extLst>
          </p:cNvPr>
          <p:cNvSpPr txBox="1"/>
          <p:nvPr/>
        </p:nvSpPr>
        <p:spPr>
          <a:xfrm>
            <a:off x="3696396" y="3429000"/>
            <a:ext cx="7873620" cy="3170099"/>
          </a:xfrm>
          <a:prstGeom prst="rect">
            <a:avLst/>
          </a:prstGeom>
          <a:noFill/>
        </p:spPr>
        <p:txBody>
          <a:bodyPr wrap="square">
            <a:spAutoFit/>
          </a:bodyPr>
          <a:lstStyle/>
          <a:p>
            <a:pPr marL="457189" indent="-457189" algn="ctr" defTabSz="1219170">
              <a:buClr>
                <a:srgbClr val="000000"/>
              </a:buClr>
              <a:buFont typeface="Wingdings" panose="05000000000000000000" pitchFamily="2" charset="2"/>
              <a:buChar char="ü"/>
              <a:defRPr/>
            </a:pPr>
            <a:r>
              <a:rPr lang="vi-VN" sz="4000" dirty="0">
                <a:latin typeface="+mj-lt"/>
              </a:rPr>
              <a:t>Thể hiện diễn biến tâm lí của nhân vật chính: hồi hộp, mong đợi sự thật được phơi bày, mình được giải oan, sự lo sợ nếu như sự thật không được phơi bày.</a:t>
            </a:r>
            <a:endParaRPr lang="en-SG" sz="6600" kern="0" dirty="0">
              <a:solidFill>
                <a:srgbClr val="000000"/>
              </a:solidFill>
              <a:latin typeface="+mj-lt"/>
              <a:cs typeface="Arial"/>
              <a:sym typeface="Arial"/>
            </a:endParaRPr>
          </a:p>
        </p:txBody>
      </p:sp>
    </p:spTree>
    <p:extLst>
      <p:ext uri="{BB962C8B-B14F-4D97-AF65-F5344CB8AC3E}">
        <p14:creationId xmlns:p14="http://schemas.microsoft.com/office/powerpoint/2010/main" val="28128680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randombar(horizontal)">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up)">
                                      <p:cBhvr>
                                        <p:cTn id="19" dur="500"/>
                                        <p:tgtEl>
                                          <p:spTgt spid="17"/>
                                        </p:tgtEl>
                                      </p:cBhvr>
                                    </p:animEffect>
                                  </p:childTnLst>
                                </p:cTn>
                              </p:par>
                            </p:childTnLst>
                          </p:cTn>
                        </p:par>
                        <p:par>
                          <p:cTn id="20" fill="hold">
                            <p:stCondLst>
                              <p:cond delay="500"/>
                            </p:stCondLst>
                            <p:childTnLst>
                              <p:par>
                                <p:cTn id="21" presetID="14" presetClass="entr" presetSubtype="1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randombar(horizontal)">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barn(inVertical)">
                                      <p:cBhvr>
                                        <p:cTn id="2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451">
          <a:extLst>
            <a:ext uri="{FF2B5EF4-FFF2-40B4-BE49-F238E27FC236}">
              <a16:creationId xmlns:a16="http://schemas.microsoft.com/office/drawing/2014/main" id="{2E9D95D1-3CA9-27D7-0589-DD8FBD7830DB}"/>
            </a:ext>
          </a:extLst>
        </p:cNvPr>
        <p:cNvGrpSpPr/>
        <p:nvPr/>
      </p:nvGrpSpPr>
      <p:grpSpPr>
        <a:xfrm>
          <a:off x="0" y="0"/>
          <a:ext cx="0" cy="0"/>
          <a:chOff x="0" y="0"/>
          <a:chExt cx="0" cy="0"/>
        </a:xfrm>
      </p:grpSpPr>
      <p:grpSp>
        <p:nvGrpSpPr>
          <p:cNvPr id="8" name="Google Shape;32;p2">
            <a:extLst>
              <a:ext uri="{FF2B5EF4-FFF2-40B4-BE49-F238E27FC236}">
                <a16:creationId xmlns:a16="http://schemas.microsoft.com/office/drawing/2014/main" id="{1570A8D8-183A-213B-1137-B55791E0F8BA}"/>
              </a:ext>
            </a:extLst>
          </p:cNvPr>
          <p:cNvGrpSpPr/>
          <p:nvPr/>
        </p:nvGrpSpPr>
        <p:grpSpPr>
          <a:xfrm>
            <a:off x="-1299845" y="870567"/>
            <a:ext cx="4579749" cy="6303951"/>
            <a:chOff x="-1004177" y="938274"/>
            <a:chExt cx="3434812" cy="4727963"/>
          </a:xfrm>
        </p:grpSpPr>
        <p:sp>
          <p:nvSpPr>
            <p:cNvPr id="9" name="Google Shape;33;p2">
              <a:extLst>
                <a:ext uri="{FF2B5EF4-FFF2-40B4-BE49-F238E27FC236}">
                  <a16:creationId xmlns:a16="http://schemas.microsoft.com/office/drawing/2014/main" id="{F5967D2A-E72E-8001-26DF-7C403C425EEF}"/>
                </a:ext>
              </a:extLst>
            </p:cNvPr>
            <p:cNvSpPr/>
            <p:nvPr/>
          </p:nvSpPr>
          <p:spPr>
            <a:xfrm rot="-1766016">
              <a:off x="-1125" y="1145304"/>
              <a:ext cx="1428708" cy="4457568"/>
            </a:xfrm>
            <a:custGeom>
              <a:avLst/>
              <a:gdLst/>
              <a:ahLst/>
              <a:cxnLst/>
              <a:rect l="l" t="t" r="r" b="b"/>
              <a:pathLst>
                <a:path w="57150" h="178308" extrusionOk="0">
                  <a:moveTo>
                    <a:pt x="57150" y="178308"/>
                  </a:moveTo>
                  <a:lnTo>
                    <a:pt x="31623" y="0"/>
                  </a:lnTo>
                  <a:lnTo>
                    <a:pt x="0" y="0"/>
                  </a:lnTo>
                  <a:close/>
                </a:path>
              </a:pathLst>
            </a:custGeom>
            <a:solidFill>
              <a:srgbClr val="FFC581">
                <a:alpha val="36080"/>
              </a:srgbClr>
            </a:solidFill>
            <a:ln>
              <a:noFill/>
            </a:ln>
          </p:spPr>
          <p:txBody>
            <a:bodyPr/>
            <a:lstStyle/>
            <a:p>
              <a:pPr defTabSz="1219170">
                <a:buClr>
                  <a:srgbClr val="000000"/>
                </a:buClr>
              </a:pPr>
              <a:endParaRPr lang="en-SG" sz="1867" kern="0">
                <a:solidFill>
                  <a:srgbClr val="000000"/>
                </a:solidFill>
                <a:latin typeface="Arial"/>
                <a:cs typeface="Arial"/>
                <a:sym typeface="Arial"/>
              </a:endParaRPr>
            </a:p>
          </p:txBody>
        </p:sp>
        <p:sp>
          <p:nvSpPr>
            <p:cNvPr id="10" name="Google Shape;34;p2">
              <a:extLst>
                <a:ext uri="{FF2B5EF4-FFF2-40B4-BE49-F238E27FC236}">
                  <a16:creationId xmlns:a16="http://schemas.microsoft.com/office/drawing/2014/main" id="{D054F811-FD30-1D99-D378-084291DEFAB4}"/>
                </a:ext>
              </a:extLst>
            </p:cNvPr>
            <p:cNvSpPr/>
            <p:nvPr/>
          </p:nvSpPr>
          <p:spPr>
            <a:xfrm rot="-1488261">
              <a:off x="96588" y="1032344"/>
              <a:ext cx="1428678" cy="4457476"/>
            </a:xfrm>
            <a:custGeom>
              <a:avLst/>
              <a:gdLst/>
              <a:ahLst/>
              <a:cxnLst/>
              <a:rect l="l" t="t" r="r" b="b"/>
              <a:pathLst>
                <a:path w="57150" h="178308" extrusionOk="0">
                  <a:moveTo>
                    <a:pt x="57150" y="178308"/>
                  </a:moveTo>
                  <a:lnTo>
                    <a:pt x="31623" y="0"/>
                  </a:lnTo>
                  <a:lnTo>
                    <a:pt x="0" y="0"/>
                  </a:lnTo>
                  <a:close/>
                </a:path>
              </a:pathLst>
            </a:custGeom>
            <a:solidFill>
              <a:srgbClr val="FFC581">
                <a:alpha val="36080"/>
              </a:srgbClr>
            </a:solidFill>
            <a:ln>
              <a:noFill/>
            </a:ln>
          </p:spPr>
          <p:txBody>
            <a:bodyPr/>
            <a:lstStyle/>
            <a:p>
              <a:pPr defTabSz="1219170">
                <a:buClr>
                  <a:srgbClr val="000000"/>
                </a:buClr>
              </a:pPr>
              <a:endParaRPr lang="en-SG" sz="1867" kern="0">
                <a:solidFill>
                  <a:srgbClr val="000000"/>
                </a:solidFill>
                <a:latin typeface="Arial"/>
                <a:cs typeface="Arial"/>
                <a:sym typeface="Arial"/>
              </a:endParaRPr>
            </a:p>
          </p:txBody>
        </p:sp>
      </p:grpSp>
      <p:sp>
        <p:nvSpPr>
          <p:cNvPr id="44" name="Google Shape;654;p13">
            <a:extLst>
              <a:ext uri="{FF2B5EF4-FFF2-40B4-BE49-F238E27FC236}">
                <a16:creationId xmlns:a16="http://schemas.microsoft.com/office/drawing/2014/main" id="{6E8CF3C3-1EC8-FF29-EE48-738FCD5662D1}"/>
              </a:ext>
            </a:extLst>
          </p:cNvPr>
          <p:cNvSpPr/>
          <p:nvPr/>
        </p:nvSpPr>
        <p:spPr>
          <a:xfrm flipH="1">
            <a:off x="-33873" y="3946661"/>
            <a:ext cx="7390985" cy="2879635"/>
          </a:xfrm>
          <a:custGeom>
            <a:avLst/>
            <a:gdLst/>
            <a:ahLst/>
            <a:cxnLst/>
            <a:rect l="l" t="t" r="r" b="b"/>
            <a:pathLst>
              <a:path w="66434" h="29567" extrusionOk="0">
                <a:moveTo>
                  <a:pt x="65479" y="0"/>
                </a:moveTo>
                <a:cubicBezTo>
                  <a:pt x="64321" y="0"/>
                  <a:pt x="63169" y="256"/>
                  <a:pt x="62157" y="792"/>
                </a:cubicBezTo>
                <a:cubicBezTo>
                  <a:pt x="58664" y="2639"/>
                  <a:pt x="57095" y="7473"/>
                  <a:pt x="58867" y="11016"/>
                </a:cubicBezTo>
                <a:cubicBezTo>
                  <a:pt x="54995" y="11168"/>
                  <a:pt x="51831" y="15445"/>
                  <a:pt x="52793" y="19216"/>
                </a:cubicBezTo>
                <a:cubicBezTo>
                  <a:pt x="51728" y="16323"/>
                  <a:pt x="48675" y="14277"/>
                  <a:pt x="45605" y="14277"/>
                </a:cubicBezTo>
                <a:cubicBezTo>
                  <a:pt x="45318" y="14277"/>
                  <a:pt x="45031" y="14295"/>
                  <a:pt x="44745" y="14331"/>
                </a:cubicBezTo>
                <a:cubicBezTo>
                  <a:pt x="44770" y="12408"/>
                  <a:pt x="43404" y="10561"/>
                  <a:pt x="41582" y="10029"/>
                </a:cubicBezTo>
                <a:cubicBezTo>
                  <a:pt x="41200" y="9919"/>
                  <a:pt x="40805" y="9867"/>
                  <a:pt x="40411" y="9867"/>
                </a:cubicBezTo>
                <a:cubicBezTo>
                  <a:pt x="38896" y="9867"/>
                  <a:pt x="37384" y="10642"/>
                  <a:pt x="36621" y="11927"/>
                </a:cubicBezTo>
                <a:cubicBezTo>
                  <a:pt x="35721" y="11415"/>
                  <a:pt x="34678" y="11153"/>
                  <a:pt x="33635" y="11153"/>
                </a:cubicBezTo>
                <a:cubicBezTo>
                  <a:pt x="32772" y="11153"/>
                  <a:pt x="31909" y="11333"/>
                  <a:pt x="31129" y="11699"/>
                </a:cubicBezTo>
                <a:cubicBezTo>
                  <a:pt x="29434" y="12535"/>
                  <a:pt x="28194" y="14281"/>
                  <a:pt x="27941" y="16128"/>
                </a:cubicBezTo>
                <a:cubicBezTo>
                  <a:pt x="27800" y="16116"/>
                  <a:pt x="27659" y="16110"/>
                  <a:pt x="27519" y="16110"/>
                </a:cubicBezTo>
                <a:cubicBezTo>
                  <a:pt x="24513" y="16110"/>
                  <a:pt x="21745" y="18901"/>
                  <a:pt x="21842" y="21924"/>
                </a:cubicBezTo>
                <a:cubicBezTo>
                  <a:pt x="20956" y="21281"/>
                  <a:pt x="19868" y="20952"/>
                  <a:pt x="18788" y="20952"/>
                </a:cubicBezTo>
                <a:cubicBezTo>
                  <a:pt x="17955" y="20952"/>
                  <a:pt x="17128" y="21147"/>
                  <a:pt x="16400" y="21544"/>
                </a:cubicBezTo>
                <a:cubicBezTo>
                  <a:pt x="14679" y="22480"/>
                  <a:pt x="13616" y="24429"/>
                  <a:pt x="13743" y="26327"/>
                </a:cubicBezTo>
                <a:lnTo>
                  <a:pt x="2835" y="28883"/>
                </a:lnTo>
                <a:cubicBezTo>
                  <a:pt x="1874" y="29111"/>
                  <a:pt x="963" y="29339"/>
                  <a:pt x="1" y="29567"/>
                </a:cubicBezTo>
                <a:cubicBezTo>
                  <a:pt x="1646" y="29516"/>
                  <a:pt x="3316" y="29491"/>
                  <a:pt x="5012" y="29465"/>
                </a:cubicBezTo>
                <a:cubicBezTo>
                  <a:pt x="25461" y="29086"/>
                  <a:pt x="45935" y="28706"/>
                  <a:pt x="66434" y="28327"/>
                </a:cubicBezTo>
                <a:lnTo>
                  <a:pt x="66434" y="58"/>
                </a:lnTo>
                <a:cubicBezTo>
                  <a:pt x="66117" y="20"/>
                  <a:pt x="65798" y="0"/>
                  <a:pt x="65479"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45" name="Google Shape;655;p13">
            <a:extLst>
              <a:ext uri="{FF2B5EF4-FFF2-40B4-BE49-F238E27FC236}">
                <a16:creationId xmlns:a16="http://schemas.microsoft.com/office/drawing/2014/main" id="{98F45907-256D-ED5D-2018-E126A6E847CD}"/>
              </a:ext>
            </a:extLst>
          </p:cNvPr>
          <p:cNvGrpSpPr/>
          <p:nvPr/>
        </p:nvGrpSpPr>
        <p:grpSpPr>
          <a:xfrm flipH="1">
            <a:off x="-14696" y="5111313"/>
            <a:ext cx="12206696" cy="1885761"/>
            <a:chOff x="-1026372" y="3401237"/>
            <a:chExt cx="9155022" cy="1506989"/>
          </a:xfrm>
        </p:grpSpPr>
        <p:sp>
          <p:nvSpPr>
            <p:cNvPr id="1416" name="Google Shape;656;p13">
              <a:extLst>
                <a:ext uri="{FF2B5EF4-FFF2-40B4-BE49-F238E27FC236}">
                  <a16:creationId xmlns:a16="http://schemas.microsoft.com/office/drawing/2014/main" id="{4ABEC5CB-44D6-34FD-16ED-2B65C1F1CDE6}"/>
                </a:ext>
              </a:extLst>
            </p:cNvPr>
            <p:cNvSpPr/>
            <p:nvPr/>
          </p:nvSpPr>
          <p:spPr>
            <a:xfrm>
              <a:off x="5819740" y="3713763"/>
              <a:ext cx="2308910" cy="1194377"/>
            </a:xfrm>
            <a:custGeom>
              <a:avLst/>
              <a:gdLst/>
              <a:ahLst/>
              <a:cxnLst/>
              <a:rect l="l" t="t" r="r" b="b"/>
              <a:pathLst>
                <a:path w="223137" h="107143" extrusionOk="0">
                  <a:moveTo>
                    <a:pt x="190871" y="0"/>
                  </a:moveTo>
                  <a:cubicBezTo>
                    <a:pt x="188583" y="0"/>
                    <a:pt x="186733" y="1791"/>
                    <a:pt x="186614" y="4058"/>
                  </a:cubicBezTo>
                  <a:lnTo>
                    <a:pt x="183152" y="4058"/>
                  </a:lnTo>
                  <a:lnTo>
                    <a:pt x="183152" y="9688"/>
                  </a:lnTo>
                  <a:lnTo>
                    <a:pt x="178836" y="9688"/>
                  </a:lnTo>
                  <a:lnTo>
                    <a:pt x="178836" y="29581"/>
                  </a:lnTo>
                  <a:lnTo>
                    <a:pt x="174360" y="29581"/>
                  </a:lnTo>
                  <a:lnTo>
                    <a:pt x="174360" y="25184"/>
                  </a:lnTo>
                  <a:lnTo>
                    <a:pt x="171893" y="25184"/>
                  </a:lnTo>
                  <a:lnTo>
                    <a:pt x="171893" y="29581"/>
                  </a:lnTo>
                  <a:lnTo>
                    <a:pt x="168392" y="29581"/>
                  </a:lnTo>
                  <a:lnTo>
                    <a:pt x="168392" y="22817"/>
                  </a:lnTo>
                  <a:lnTo>
                    <a:pt x="164851" y="22817"/>
                  </a:lnTo>
                  <a:lnTo>
                    <a:pt x="164851" y="18719"/>
                  </a:lnTo>
                  <a:lnTo>
                    <a:pt x="159878" y="18719"/>
                  </a:lnTo>
                  <a:cubicBezTo>
                    <a:pt x="159878" y="18640"/>
                    <a:pt x="159898" y="18540"/>
                    <a:pt x="159898" y="18481"/>
                  </a:cubicBezTo>
                  <a:cubicBezTo>
                    <a:pt x="159898" y="15198"/>
                    <a:pt x="157252" y="12533"/>
                    <a:pt x="153970" y="12533"/>
                  </a:cubicBezTo>
                  <a:cubicBezTo>
                    <a:pt x="150688" y="12533"/>
                    <a:pt x="148022" y="15198"/>
                    <a:pt x="148022" y="18481"/>
                  </a:cubicBezTo>
                  <a:cubicBezTo>
                    <a:pt x="148022" y="18540"/>
                    <a:pt x="148022" y="18640"/>
                    <a:pt x="148042" y="18719"/>
                  </a:cubicBezTo>
                  <a:lnTo>
                    <a:pt x="142273" y="18719"/>
                  </a:lnTo>
                  <a:lnTo>
                    <a:pt x="142273" y="35250"/>
                  </a:lnTo>
                  <a:lnTo>
                    <a:pt x="141060" y="35250"/>
                  </a:lnTo>
                  <a:lnTo>
                    <a:pt x="141060" y="27989"/>
                  </a:lnTo>
                  <a:lnTo>
                    <a:pt x="137161" y="27989"/>
                  </a:lnTo>
                  <a:cubicBezTo>
                    <a:pt x="135390" y="27989"/>
                    <a:pt x="133978" y="29422"/>
                    <a:pt x="133978" y="31172"/>
                  </a:cubicBezTo>
                  <a:lnTo>
                    <a:pt x="133978" y="35250"/>
                  </a:lnTo>
                  <a:lnTo>
                    <a:pt x="129442" y="35250"/>
                  </a:lnTo>
                  <a:lnTo>
                    <a:pt x="129442" y="33559"/>
                  </a:lnTo>
                  <a:cubicBezTo>
                    <a:pt x="129442" y="32445"/>
                    <a:pt x="128527" y="31530"/>
                    <a:pt x="127413" y="31530"/>
                  </a:cubicBezTo>
                  <a:lnTo>
                    <a:pt x="123892" y="31530"/>
                  </a:lnTo>
                  <a:lnTo>
                    <a:pt x="123892" y="35250"/>
                  </a:lnTo>
                  <a:lnTo>
                    <a:pt x="115995" y="35250"/>
                  </a:lnTo>
                  <a:lnTo>
                    <a:pt x="103482" y="29581"/>
                  </a:lnTo>
                  <a:lnTo>
                    <a:pt x="97077" y="29581"/>
                  </a:lnTo>
                  <a:lnTo>
                    <a:pt x="97077" y="22320"/>
                  </a:lnTo>
                  <a:lnTo>
                    <a:pt x="94729" y="22320"/>
                  </a:lnTo>
                  <a:lnTo>
                    <a:pt x="94729" y="22220"/>
                  </a:lnTo>
                  <a:cubicBezTo>
                    <a:pt x="94729" y="19873"/>
                    <a:pt x="92820" y="17963"/>
                    <a:pt x="90472" y="17963"/>
                  </a:cubicBezTo>
                  <a:cubicBezTo>
                    <a:pt x="88125" y="17963"/>
                    <a:pt x="86235" y="19893"/>
                    <a:pt x="86235" y="22220"/>
                  </a:cubicBezTo>
                  <a:lnTo>
                    <a:pt x="86235" y="22320"/>
                  </a:lnTo>
                  <a:lnTo>
                    <a:pt x="83550" y="22320"/>
                  </a:lnTo>
                  <a:lnTo>
                    <a:pt x="83550" y="25184"/>
                  </a:lnTo>
                  <a:lnTo>
                    <a:pt x="80785" y="26040"/>
                  </a:lnTo>
                  <a:cubicBezTo>
                    <a:pt x="80427" y="25065"/>
                    <a:pt x="79531" y="24349"/>
                    <a:pt x="78477" y="24289"/>
                  </a:cubicBezTo>
                  <a:cubicBezTo>
                    <a:pt x="78456" y="24289"/>
                    <a:pt x="78435" y="24288"/>
                    <a:pt x="78413" y="24288"/>
                  </a:cubicBezTo>
                  <a:cubicBezTo>
                    <a:pt x="77762" y="24288"/>
                    <a:pt x="77169" y="24583"/>
                    <a:pt x="76707" y="25045"/>
                  </a:cubicBezTo>
                  <a:cubicBezTo>
                    <a:pt x="75692" y="26060"/>
                    <a:pt x="75692" y="26836"/>
                    <a:pt x="75851" y="27532"/>
                  </a:cubicBezTo>
                  <a:lnTo>
                    <a:pt x="71853" y="28745"/>
                  </a:lnTo>
                  <a:cubicBezTo>
                    <a:pt x="71520" y="27963"/>
                    <a:pt x="70746" y="27392"/>
                    <a:pt x="69812" y="27392"/>
                  </a:cubicBezTo>
                  <a:cubicBezTo>
                    <a:pt x="69796" y="27392"/>
                    <a:pt x="69780" y="27392"/>
                    <a:pt x="69764" y="27393"/>
                  </a:cubicBezTo>
                  <a:cubicBezTo>
                    <a:pt x="69128" y="27432"/>
                    <a:pt x="68531" y="27771"/>
                    <a:pt x="68133" y="28268"/>
                  </a:cubicBezTo>
                  <a:cubicBezTo>
                    <a:pt x="67636" y="28885"/>
                    <a:pt x="67556" y="29481"/>
                    <a:pt x="67656" y="30018"/>
                  </a:cubicBezTo>
                  <a:lnTo>
                    <a:pt x="57391" y="33122"/>
                  </a:lnTo>
                  <a:lnTo>
                    <a:pt x="57391" y="41894"/>
                  </a:lnTo>
                  <a:lnTo>
                    <a:pt x="54367" y="41894"/>
                  </a:lnTo>
                  <a:lnTo>
                    <a:pt x="54367" y="39189"/>
                  </a:lnTo>
                  <a:lnTo>
                    <a:pt x="49275" y="36881"/>
                  </a:lnTo>
                  <a:lnTo>
                    <a:pt x="49275" y="21703"/>
                  </a:lnTo>
                  <a:lnTo>
                    <a:pt x="46689" y="20530"/>
                  </a:lnTo>
                  <a:lnTo>
                    <a:pt x="46689" y="15596"/>
                  </a:lnTo>
                  <a:lnTo>
                    <a:pt x="44500" y="15596"/>
                  </a:lnTo>
                  <a:cubicBezTo>
                    <a:pt x="44401" y="13328"/>
                    <a:pt x="42531" y="11518"/>
                    <a:pt x="40243" y="11518"/>
                  </a:cubicBezTo>
                  <a:cubicBezTo>
                    <a:pt x="37956" y="11518"/>
                    <a:pt x="36086" y="13328"/>
                    <a:pt x="35986" y="15596"/>
                  </a:cubicBezTo>
                  <a:lnTo>
                    <a:pt x="32804" y="15596"/>
                  </a:lnTo>
                  <a:lnTo>
                    <a:pt x="32804" y="20530"/>
                  </a:lnTo>
                  <a:lnTo>
                    <a:pt x="29760" y="21922"/>
                  </a:lnTo>
                  <a:lnTo>
                    <a:pt x="29760" y="34355"/>
                  </a:lnTo>
                  <a:lnTo>
                    <a:pt x="20450" y="34355"/>
                  </a:lnTo>
                  <a:lnTo>
                    <a:pt x="20450" y="29760"/>
                  </a:lnTo>
                  <a:lnTo>
                    <a:pt x="16949" y="29581"/>
                  </a:lnTo>
                  <a:lnTo>
                    <a:pt x="16949" y="13010"/>
                  </a:lnTo>
                  <a:lnTo>
                    <a:pt x="3323" y="13010"/>
                  </a:lnTo>
                  <a:lnTo>
                    <a:pt x="3323" y="41894"/>
                  </a:lnTo>
                  <a:cubicBezTo>
                    <a:pt x="3780" y="42352"/>
                    <a:pt x="3223" y="42610"/>
                    <a:pt x="2209" y="43068"/>
                  </a:cubicBezTo>
                  <a:lnTo>
                    <a:pt x="0" y="43068"/>
                  </a:lnTo>
                  <a:lnTo>
                    <a:pt x="0" y="107143"/>
                  </a:lnTo>
                  <a:lnTo>
                    <a:pt x="223137" y="107143"/>
                  </a:lnTo>
                  <a:lnTo>
                    <a:pt x="223137" y="39189"/>
                  </a:lnTo>
                  <a:lnTo>
                    <a:pt x="218323" y="39189"/>
                  </a:lnTo>
                  <a:lnTo>
                    <a:pt x="218323" y="29163"/>
                  </a:lnTo>
                  <a:lnTo>
                    <a:pt x="213688" y="29163"/>
                  </a:lnTo>
                  <a:lnTo>
                    <a:pt x="213688" y="16909"/>
                  </a:lnTo>
                  <a:lnTo>
                    <a:pt x="210982" y="16909"/>
                  </a:lnTo>
                  <a:lnTo>
                    <a:pt x="210982" y="14045"/>
                  </a:lnTo>
                  <a:lnTo>
                    <a:pt x="200419" y="14045"/>
                  </a:lnTo>
                  <a:lnTo>
                    <a:pt x="200419" y="16909"/>
                  </a:lnTo>
                  <a:lnTo>
                    <a:pt x="198072" y="16909"/>
                  </a:lnTo>
                  <a:lnTo>
                    <a:pt x="198072" y="4058"/>
                  </a:lnTo>
                  <a:lnTo>
                    <a:pt x="195108" y="4058"/>
                  </a:lnTo>
                  <a:cubicBezTo>
                    <a:pt x="194989" y="1791"/>
                    <a:pt x="193158" y="0"/>
                    <a:pt x="190871"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1417" name="Google Shape;657;p13">
              <a:extLst>
                <a:ext uri="{FF2B5EF4-FFF2-40B4-BE49-F238E27FC236}">
                  <a16:creationId xmlns:a16="http://schemas.microsoft.com/office/drawing/2014/main" id="{98158E25-C016-AEA6-B1BB-3D028F8C6AB1}"/>
                </a:ext>
              </a:extLst>
            </p:cNvPr>
            <p:cNvGrpSpPr/>
            <p:nvPr/>
          </p:nvGrpSpPr>
          <p:grpSpPr>
            <a:xfrm>
              <a:off x="-1026372" y="3401237"/>
              <a:ext cx="7144372" cy="1506989"/>
              <a:chOff x="-1026372" y="3172637"/>
              <a:chExt cx="7144372" cy="1506989"/>
            </a:xfrm>
          </p:grpSpPr>
          <p:grpSp>
            <p:nvGrpSpPr>
              <p:cNvPr id="1418" name="Google Shape;658;p13">
                <a:extLst>
                  <a:ext uri="{FF2B5EF4-FFF2-40B4-BE49-F238E27FC236}">
                    <a16:creationId xmlns:a16="http://schemas.microsoft.com/office/drawing/2014/main" id="{1C84D029-E73D-4F42-8918-A65B29F48F31}"/>
                  </a:ext>
                </a:extLst>
              </p:cNvPr>
              <p:cNvGrpSpPr/>
              <p:nvPr/>
            </p:nvGrpSpPr>
            <p:grpSpPr>
              <a:xfrm>
                <a:off x="-1026372" y="3172637"/>
                <a:ext cx="6634405" cy="1506958"/>
                <a:chOff x="-1792158" y="2435913"/>
                <a:chExt cx="11584434" cy="2631323"/>
              </a:xfrm>
            </p:grpSpPr>
            <p:sp>
              <p:nvSpPr>
                <p:cNvPr id="1420" name="Google Shape;659;p13">
                  <a:extLst>
                    <a:ext uri="{FF2B5EF4-FFF2-40B4-BE49-F238E27FC236}">
                      <a16:creationId xmlns:a16="http://schemas.microsoft.com/office/drawing/2014/main" id="{2CD87B2D-FFA0-E76B-4EC5-B5A8EC6CEA87}"/>
                    </a:ext>
                  </a:extLst>
                </p:cNvPr>
                <p:cNvSpPr/>
                <p:nvPr/>
              </p:nvSpPr>
              <p:spPr>
                <a:xfrm flipH="1">
                  <a:off x="-1792158" y="2435913"/>
                  <a:ext cx="6778818" cy="2631323"/>
                </a:xfrm>
                <a:custGeom>
                  <a:avLst/>
                  <a:gdLst/>
                  <a:ahLst/>
                  <a:cxnLst/>
                  <a:rect l="l" t="t" r="r" b="b"/>
                  <a:pathLst>
                    <a:path w="199465" h="77426" extrusionOk="0">
                      <a:moveTo>
                        <a:pt x="182072" y="1"/>
                      </a:moveTo>
                      <a:lnTo>
                        <a:pt x="182072" y="21001"/>
                      </a:lnTo>
                      <a:lnTo>
                        <a:pt x="179550" y="21001"/>
                      </a:lnTo>
                      <a:lnTo>
                        <a:pt x="179550" y="5235"/>
                      </a:lnTo>
                      <a:lnTo>
                        <a:pt x="176008" y="8203"/>
                      </a:lnTo>
                      <a:lnTo>
                        <a:pt x="176008" y="25277"/>
                      </a:lnTo>
                      <a:lnTo>
                        <a:pt x="173933" y="25277"/>
                      </a:lnTo>
                      <a:lnTo>
                        <a:pt x="173933" y="11299"/>
                      </a:lnTo>
                      <a:lnTo>
                        <a:pt x="169338" y="11299"/>
                      </a:lnTo>
                      <a:lnTo>
                        <a:pt x="169338" y="20873"/>
                      </a:lnTo>
                      <a:lnTo>
                        <a:pt x="156763" y="45224"/>
                      </a:lnTo>
                      <a:lnTo>
                        <a:pt x="156763" y="38171"/>
                      </a:lnTo>
                      <a:lnTo>
                        <a:pt x="147732" y="38171"/>
                      </a:lnTo>
                      <a:lnTo>
                        <a:pt x="147732" y="44202"/>
                      </a:lnTo>
                      <a:lnTo>
                        <a:pt x="131455" y="44202"/>
                      </a:lnTo>
                      <a:lnTo>
                        <a:pt x="131455" y="38171"/>
                      </a:lnTo>
                      <a:lnTo>
                        <a:pt x="127402" y="38171"/>
                      </a:lnTo>
                      <a:lnTo>
                        <a:pt x="127402" y="14235"/>
                      </a:lnTo>
                      <a:lnTo>
                        <a:pt x="121626" y="14235"/>
                      </a:lnTo>
                      <a:lnTo>
                        <a:pt x="121626" y="20554"/>
                      </a:lnTo>
                      <a:lnTo>
                        <a:pt x="115977" y="20554"/>
                      </a:lnTo>
                      <a:lnTo>
                        <a:pt x="115977" y="8139"/>
                      </a:lnTo>
                      <a:lnTo>
                        <a:pt x="108445" y="8139"/>
                      </a:lnTo>
                      <a:lnTo>
                        <a:pt x="108445" y="29139"/>
                      </a:lnTo>
                      <a:lnTo>
                        <a:pt x="107009" y="29139"/>
                      </a:lnTo>
                      <a:lnTo>
                        <a:pt x="107009" y="22086"/>
                      </a:lnTo>
                      <a:lnTo>
                        <a:pt x="105924" y="23043"/>
                      </a:lnTo>
                      <a:lnTo>
                        <a:pt x="105924" y="13341"/>
                      </a:lnTo>
                      <a:lnTo>
                        <a:pt x="102349" y="16341"/>
                      </a:lnTo>
                      <a:lnTo>
                        <a:pt x="102349" y="33415"/>
                      </a:lnTo>
                      <a:lnTo>
                        <a:pt x="100307" y="33415"/>
                      </a:lnTo>
                      <a:lnTo>
                        <a:pt x="100307" y="19437"/>
                      </a:lnTo>
                      <a:lnTo>
                        <a:pt x="95711" y="19437"/>
                      </a:lnTo>
                      <a:lnTo>
                        <a:pt x="95711" y="29011"/>
                      </a:lnTo>
                      <a:lnTo>
                        <a:pt x="92679" y="29011"/>
                      </a:lnTo>
                      <a:lnTo>
                        <a:pt x="92679" y="27894"/>
                      </a:lnTo>
                      <a:lnTo>
                        <a:pt x="87477" y="27894"/>
                      </a:lnTo>
                      <a:lnTo>
                        <a:pt x="87477" y="21862"/>
                      </a:lnTo>
                      <a:lnTo>
                        <a:pt x="86456" y="21862"/>
                      </a:lnTo>
                      <a:lnTo>
                        <a:pt x="86456" y="27894"/>
                      </a:lnTo>
                      <a:lnTo>
                        <a:pt x="83105" y="27894"/>
                      </a:lnTo>
                      <a:lnTo>
                        <a:pt x="83105" y="21958"/>
                      </a:lnTo>
                      <a:lnTo>
                        <a:pt x="74105" y="21958"/>
                      </a:lnTo>
                      <a:lnTo>
                        <a:pt x="74105" y="27894"/>
                      </a:lnTo>
                      <a:lnTo>
                        <a:pt x="73658" y="27894"/>
                      </a:lnTo>
                      <a:lnTo>
                        <a:pt x="73658" y="28022"/>
                      </a:lnTo>
                      <a:lnTo>
                        <a:pt x="57797" y="28022"/>
                      </a:lnTo>
                      <a:lnTo>
                        <a:pt x="57797" y="21958"/>
                      </a:lnTo>
                      <a:lnTo>
                        <a:pt x="46404" y="21958"/>
                      </a:lnTo>
                      <a:lnTo>
                        <a:pt x="46404" y="30320"/>
                      </a:lnTo>
                      <a:lnTo>
                        <a:pt x="42574" y="30320"/>
                      </a:lnTo>
                      <a:lnTo>
                        <a:pt x="42574" y="8267"/>
                      </a:lnTo>
                      <a:lnTo>
                        <a:pt x="36925" y="8267"/>
                      </a:lnTo>
                      <a:lnTo>
                        <a:pt x="36925" y="25213"/>
                      </a:lnTo>
                      <a:lnTo>
                        <a:pt x="33382" y="25213"/>
                      </a:lnTo>
                      <a:lnTo>
                        <a:pt x="33382" y="15352"/>
                      </a:lnTo>
                      <a:lnTo>
                        <a:pt x="31755" y="16724"/>
                      </a:lnTo>
                      <a:lnTo>
                        <a:pt x="31755" y="24671"/>
                      </a:lnTo>
                      <a:lnTo>
                        <a:pt x="28659" y="24671"/>
                      </a:lnTo>
                      <a:lnTo>
                        <a:pt x="28659" y="20075"/>
                      </a:lnTo>
                      <a:lnTo>
                        <a:pt x="24797" y="20075"/>
                      </a:lnTo>
                      <a:lnTo>
                        <a:pt x="24797" y="29394"/>
                      </a:lnTo>
                      <a:lnTo>
                        <a:pt x="23457" y="29394"/>
                      </a:lnTo>
                      <a:lnTo>
                        <a:pt x="23457" y="13596"/>
                      </a:lnTo>
                      <a:lnTo>
                        <a:pt x="21989" y="13596"/>
                      </a:lnTo>
                      <a:lnTo>
                        <a:pt x="21989" y="24798"/>
                      </a:lnTo>
                      <a:lnTo>
                        <a:pt x="19021" y="24798"/>
                      </a:lnTo>
                      <a:lnTo>
                        <a:pt x="19021" y="11682"/>
                      </a:lnTo>
                      <a:lnTo>
                        <a:pt x="13851" y="11682"/>
                      </a:lnTo>
                      <a:lnTo>
                        <a:pt x="13851" y="5650"/>
                      </a:lnTo>
                      <a:lnTo>
                        <a:pt x="12798" y="5650"/>
                      </a:lnTo>
                      <a:lnTo>
                        <a:pt x="12798" y="11682"/>
                      </a:lnTo>
                      <a:lnTo>
                        <a:pt x="0" y="11682"/>
                      </a:lnTo>
                      <a:lnTo>
                        <a:pt x="0" y="77425"/>
                      </a:lnTo>
                      <a:lnTo>
                        <a:pt x="199465" y="77425"/>
                      </a:lnTo>
                      <a:lnTo>
                        <a:pt x="199465" y="6097"/>
                      </a:lnTo>
                      <a:lnTo>
                        <a:pt x="193178" y="6097"/>
                      </a:lnTo>
                      <a:lnTo>
                        <a:pt x="193178" y="12447"/>
                      </a:lnTo>
                      <a:lnTo>
                        <a:pt x="189635" y="12447"/>
                      </a:lnTo>
                      <a:lnTo>
                        <a:pt x="189635" y="1"/>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21" name="Google Shape;660;p13">
                  <a:extLst>
                    <a:ext uri="{FF2B5EF4-FFF2-40B4-BE49-F238E27FC236}">
                      <a16:creationId xmlns:a16="http://schemas.microsoft.com/office/drawing/2014/main" id="{4C2E4278-4D42-D3B6-CBB3-CEACC4DBA62D}"/>
                    </a:ext>
                  </a:extLst>
                </p:cNvPr>
                <p:cNvSpPr/>
                <p:nvPr/>
              </p:nvSpPr>
              <p:spPr>
                <a:xfrm>
                  <a:off x="4684975" y="2998585"/>
                  <a:ext cx="5107301" cy="1935650"/>
                </a:xfrm>
                <a:custGeom>
                  <a:avLst/>
                  <a:gdLst/>
                  <a:ahLst/>
                  <a:cxnLst/>
                  <a:rect l="l" t="t" r="r" b="b"/>
                  <a:pathLst>
                    <a:path w="199465" h="77426" extrusionOk="0">
                      <a:moveTo>
                        <a:pt x="182072" y="1"/>
                      </a:moveTo>
                      <a:lnTo>
                        <a:pt x="182072" y="21001"/>
                      </a:lnTo>
                      <a:lnTo>
                        <a:pt x="179550" y="21001"/>
                      </a:lnTo>
                      <a:lnTo>
                        <a:pt x="179550" y="5235"/>
                      </a:lnTo>
                      <a:lnTo>
                        <a:pt x="176008" y="8203"/>
                      </a:lnTo>
                      <a:lnTo>
                        <a:pt x="176008" y="25277"/>
                      </a:lnTo>
                      <a:lnTo>
                        <a:pt x="173933" y="25277"/>
                      </a:lnTo>
                      <a:lnTo>
                        <a:pt x="173933" y="11299"/>
                      </a:lnTo>
                      <a:lnTo>
                        <a:pt x="169338" y="11299"/>
                      </a:lnTo>
                      <a:lnTo>
                        <a:pt x="169338" y="20873"/>
                      </a:lnTo>
                      <a:lnTo>
                        <a:pt x="156763" y="45224"/>
                      </a:lnTo>
                      <a:lnTo>
                        <a:pt x="156763" y="38171"/>
                      </a:lnTo>
                      <a:lnTo>
                        <a:pt x="147732" y="38171"/>
                      </a:lnTo>
                      <a:lnTo>
                        <a:pt x="147732" y="44202"/>
                      </a:lnTo>
                      <a:lnTo>
                        <a:pt x="131455" y="44202"/>
                      </a:lnTo>
                      <a:lnTo>
                        <a:pt x="131455" y="38171"/>
                      </a:lnTo>
                      <a:lnTo>
                        <a:pt x="127402" y="38171"/>
                      </a:lnTo>
                      <a:lnTo>
                        <a:pt x="127402" y="14235"/>
                      </a:lnTo>
                      <a:lnTo>
                        <a:pt x="121626" y="14235"/>
                      </a:lnTo>
                      <a:lnTo>
                        <a:pt x="121626" y="20554"/>
                      </a:lnTo>
                      <a:lnTo>
                        <a:pt x="115977" y="20554"/>
                      </a:lnTo>
                      <a:lnTo>
                        <a:pt x="115977" y="8139"/>
                      </a:lnTo>
                      <a:lnTo>
                        <a:pt x="108445" y="8139"/>
                      </a:lnTo>
                      <a:lnTo>
                        <a:pt x="108445" y="29139"/>
                      </a:lnTo>
                      <a:lnTo>
                        <a:pt x="107009" y="29139"/>
                      </a:lnTo>
                      <a:lnTo>
                        <a:pt x="107009" y="22086"/>
                      </a:lnTo>
                      <a:lnTo>
                        <a:pt x="105924" y="23043"/>
                      </a:lnTo>
                      <a:lnTo>
                        <a:pt x="105924" y="13341"/>
                      </a:lnTo>
                      <a:lnTo>
                        <a:pt x="102349" y="16341"/>
                      </a:lnTo>
                      <a:lnTo>
                        <a:pt x="102349" y="33415"/>
                      </a:lnTo>
                      <a:lnTo>
                        <a:pt x="100307" y="33415"/>
                      </a:lnTo>
                      <a:lnTo>
                        <a:pt x="100307" y="19437"/>
                      </a:lnTo>
                      <a:lnTo>
                        <a:pt x="95711" y="19437"/>
                      </a:lnTo>
                      <a:lnTo>
                        <a:pt x="95711" y="29011"/>
                      </a:lnTo>
                      <a:lnTo>
                        <a:pt x="92679" y="29011"/>
                      </a:lnTo>
                      <a:lnTo>
                        <a:pt x="92679" y="27894"/>
                      </a:lnTo>
                      <a:lnTo>
                        <a:pt x="87477" y="27894"/>
                      </a:lnTo>
                      <a:lnTo>
                        <a:pt x="87477" y="21862"/>
                      </a:lnTo>
                      <a:lnTo>
                        <a:pt x="86456" y="21862"/>
                      </a:lnTo>
                      <a:lnTo>
                        <a:pt x="86456" y="27894"/>
                      </a:lnTo>
                      <a:lnTo>
                        <a:pt x="83105" y="27894"/>
                      </a:lnTo>
                      <a:lnTo>
                        <a:pt x="83105" y="21958"/>
                      </a:lnTo>
                      <a:lnTo>
                        <a:pt x="74105" y="21958"/>
                      </a:lnTo>
                      <a:lnTo>
                        <a:pt x="74105" y="27894"/>
                      </a:lnTo>
                      <a:lnTo>
                        <a:pt x="73658" y="27894"/>
                      </a:lnTo>
                      <a:lnTo>
                        <a:pt x="73658" y="28022"/>
                      </a:lnTo>
                      <a:lnTo>
                        <a:pt x="57797" y="28022"/>
                      </a:lnTo>
                      <a:lnTo>
                        <a:pt x="57797" y="21958"/>
                      </a:lnTo>
                      <a:lnTo>
                        <a:pt x="46404" y="21958"/>
                      </a:lnTo>
                      <a:lnTo>
                        <a:pt x="46404" y="30320"/>
                      </a:lnTo>
                      <a:lnTo>
                        <a:pt x="42574" y="30320"/>
                      </a:lnTo>
                      <a:lnTo>
                        <a:pt x="42574" y="8267"/>
                      </a:lnTo>
                      <a:lnTo>
                        <a:pt x="36925" y="8267"/>
                      </a:lnTo>
                      <a:lnTo>
                        <a:pt x="36925" y="25213"/>
                      </a:lnTo>
                      <a:lnTo>
                        <a:pt x="33382" y="25213"/>
                      </a:lnTo>
                      <a:lnTo>
                        <a:pt x="33382" y="15352"/>
                      </a:lnTo>
                      <a:lnTo>
                        <a:pt x="31755" y="16724"/>
                      </a:lnTo>
                      <a:lnTo>
                        <a:pt x="31755" y="24671"/>
                      </a:lnTo>
                      <a:lnTo>
                        <a:pt x="28659" y="24671"/>
                      </a:lnTo>
                      <a:lnTo>
                        <a:pt x="28659" y="20075"/>
                      </a:lnTo>
                      <a:lnTo>
                        <a:pt x="24797" y="20075"/>
                      </a:lnTo>
                      <a:lnTo>
                        <a:pt x="24797" y="29394"/>
                      </a:lnTo>
                      <a:lnTo>
                        <a:pt x="23457" y="29394"/>
                      </a:lnTo>
                      <a:lnTo>
                        <a:pt x="23457" y="13596"/>
                      </a:lnTo>
                      <a:lnTo>
                        <a:pt x="21989" y="13596"/>
                      </a:lnTo>
                      <a:lnTo>
                        <a:pt x="21989" y="24798"/>
                      </a:lnTo>
                      <a:lnTo>
                        <a:pt x="19021" y="24798"/>
                      </a:lnTo>
                      <a:lnTo>
                        <a:pt x="19021" y="11682"/>
                      </a:lnTo>
                      <a:lnTo>
                        <a:pt x="13851" y="11682"/>
                      </a:lnTo>
                      <a:lnTo>
                        <a:pt x="13851" y="5650"/>
                      </a:lnTo>
                      <a:lnTo>
                        <a:pt x="12798" y="5650"/>
                      </a:lnTo>
                      <a:lnTo>
                        <a:pt x="12798" y="11682"/>
                      </a:lnTo>
                      <a:lnTo>
                        <a:pt x="0" y="11682"/>
                      </a:lnTo>
                      <a:lnTo>
                        <a:pt x="0" y="77425"/>
                      </a:lnTo>
                      <a:lnTo>
                        <a:pt x="199465" y="77425"/>
                      </a:lnTo>
                      <a:lnTo>
                        <a:pt x="199465" y="6097"/>
                      </a:lnTo>
                      <a:lnTo>
                        <a:pt x="193178" y="6097"/>
                      </a:lnTo>
                      <a:lnTo>
                        <a:pt x="193178" y="12447"/>
                      </a:lnTo>
                      <a:lnTo>
                        <a:pt x="189635" y="12447"/>
                      </a:lnTo>
                      <a:lnTo>
                        <a:pt x="189635" y="1"/>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419" name="Google Shape;661;p13">
                <a:extLst>
                  <a:ext uri="{FF2B5EF4-FFF2-40B4-BE49-F238E27FC236}">
                    <a16:creationId xmlns:a16="http://schemas.microsoft.com/office/drawing/2014/main" id="{4D472A24-108A-CCA9-A47B-29E3EB8003C1}"/>
                  </a:ext>
                </a:extLst>
              </p:cNvPr>
              <p:cNvSpPr/>
              <p:nvPr/>
            </p:nvSpPr>
            <p:spPr>
              <a:xfrm>
                <a:off x="5588800" y="3898726"/>
                <a:ext cx="529200" cy="780900"/>
              </a:xfrm>
              <a:prstGeom prst="rect">
                <a:avLst/>
              </a:pr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grpSp>
        <p:nvGrpSpPr>
          <p:cNvPr id="47" name="Google Shape;665;p13">
            <a:extLst>
              <a:ext uri="{FF2B5EF4-FFF2-40B4-BE49-F238E27FC236}">
                <a16:creationId xmlns:a16="http://schemas.microsoft.com/office/drawing/2014/main" id="{9D4B8DC9-9EE2-C71A-BEF5-59BA4567577E}"/>
              </a:ext>
            </a:extLst>
          </p:cNvPr>
          <p:cNvGrpSpPr/>
          <p:nvPr/>
        </p:nvGrpSpPr>
        <p:grpSpPr>
          <a:xfrm>
            <a:off x="247829" y="4176660"/>
            <a:ext cx="923547" cy="1885761"/>
            <a:chOff x="2560796" y="2828448"/>
            <a:chExt cx="925644" cy="1890045"/>
          </a:xfrm>
        </p:grpSpPr>
        <p:sp>
          <p:nvSpPr>
            <p:cNvPr id="1412" name="Google Shape;666;p13">
              <a:extLst>
                <a:ext uri="{FF2B5EF4-FFF2-40B4-BE49-F238E27FC236}">
                  <a16:creationId xmlns:a16="http://schemas.microsoft.com/office/drawing/2014/main" id="{D2D5A65F-403A-69C1-82DA-B9B4FB2E7306}"/>
                </a:ext>
              </a:extLst>
            </p:cNvPr>
            <p:cNvSpPr/>
            <p:nvPr/>
          </p:nvSpPr>
          <p:spPr>
            <a:xfrm>
              <a:off x="2560796" y="2828448"/>
              <a:ext cx="451770" cy="1890045"/>
            </a:xfrm>
            <a:custGeom>
              <a:avLst/>
              <a:gdLst/>
              <a:ahLst/>
              <a:cxnLst/>
              <a:rect l="l" t="t" r="r" b="b"/>
              <a:pathLst>
                <a:path w="451770" h="1890045" extrusionOk="0">
                  <a:moveTo>
                    <a:pt x="371475" y="476536"/>
                  </a:moveTo>
                  <a:lnTo>
                    <a:pt x="371475" y="254794"/>
                  </a:lnTo>
                  <a:lnTo>
                    <a:pt x="316706" y="254794"/>
                  </a:lnTo>
                  <a:lnTo>
                    <a:pt x="316706" y="144875"/>
                  </a:lnTo>
                  <a:lnTo>
                    <a:pt x="235744" y="144875"/>
                  </a:lnTo>
                  <a:lnTo>
                    <a:pt x="235744" y="59531"/>
                  </a:lnTo>
                  <a:lnTo>
                    <a:pt x="133350" y="59531"/>
                  </a:lnTo>
                  <a:lnTo>
                    <a:pt x="133350" y="0"/>
                  </a:lnTo>
                  <a:lnTo>
                    <a:pt x="0" y="0"/>
                  </a:lnTo>
                  <a:lnTo>
                    <a:pt x="0" y="59531"/>
                  </a:lnTo>
                  <a:lnTo>
                    <a:pt x="0" y="144875"/>
                  </a:lnTo>
                  <a:lnTo>
                    <a:pt x="0" y="254794"/>
                  </a:lnTo>
                  <a:lnTo>
                    <a:pt x="0" y="476536"/>
                  </a:lnTo>
                  <a:lnTo>
                    <a:pt x="0" y="1890046"/>
                  </a:lnTo>
                  <a:lnTo>
                    <a:pt x="451771" y="1890046"/>
                  </a:lnTo>
                  <a:lnTo>
                    <a:pt x="451771" y="476536"/>
                  </a:lnTo>
                  <a:lnTo>
                    <a:pt x="371475" y="476536"/>
                  </a:lnTo>
                  <a:close/>
                </a:path>
              </a:pathLst>
            </a:custGeom>
            <a:solidFill>
              <a:schemeClr val="accent4"/>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413" name="Google Shape;667;p13">
              <a:extLst>
                <a:ext uri="{FF2B5EF4-FFF2-40B4-BE49-F238E27FC236}">
                  <a16:creationId xmlns:a16="http://schemas.microsoft.com/office/drawing/2014/main" id="{FF7A45BE-4438-543F-FB59-E56F620B2CA6}"/>
                </a:ext>
              </a:extLst>
            </p:cNvPr>
            <p:cNvSpPr/>
            <p:nvPr/>
          </p:nvSpPr>
          <p:spPr>
            <a:xfrm>
              <a:off x="2925132" y="3207169"/>
              <a:ext cx="561308" cy="1503140"/>
            </a:xfrm>
            <a:custGeom>
              <a:avLst/>
              <a:gdLst/>
              <a:ahLst/>
              <a:cxnLst/>
              <a:rect l="l" t="t" r="r" b="b"/>
              <a:pathLst>
                <a:path w="561308" h="1503140" extrusionOk="0">
                  <a:moveTo>
                    <a:pt x="435102" y="76200"/>
                  </a:moveTo>
                  <a:lnTo>
                    <a:pt x="435102" y="0"/>
                  </a:lnTo>
                  <a:lnTo>
                    <a:pt x="126302" y="0"/>
                  </a:lnTo>
                  <a:lnTo>
                    <a:pt x="126302" y="76200"/>
                  </a:lnTo>
                  <a:lnTo>
                    <a:pt x="0" y="76200"/>
                  </a:lnTo>
                  <a:lnTo>
                    <a:pt x="0" y="1503140"/>
                  </a:lnTo>
                  <a:lnTo>
                    <a:pt x="561308" y="1503140"/>
                  </a:lnTo>
                  <a:lnTo>
                    <a:pt x="561308" y="76200"/>
                  </a:lnTo>
                  <a:lnTo>
                    <a:pt x="435102" y="76200"/>
                  </a:lnTo>
                  <a:close/>
                </a:path>
              </a:pathLst>
            </a:custGeom>
            <a:solidFill>
              <a:schemeClr val="accen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grpSp>
      <p:grpSp>
        <p:nvGrpSpPr>
          <p:cNvPr id="48" name="Google Shape;668;p13">
            <a:extLst>
              <a:ext uri="{FF2B5EF4-FFF2-40B4-BE49-F238E27FC236}">
                <a16:creationId xmlns:a16="http://schemas.microsoft.com/office/drawing/2014/main" id="{B6D38651-FF9E-9614-565E-AB12D2A6D923}"/>
              </a:ext>
            </a:extLst>
          </p:cNvPr>
          <p:cNvGrpSpPr/>
          <p:nvPr/>
        </p:nvGrpSpPr>
        <p:grpSpPr>
          <a:xfrm>
            <a:off x="4260" y="5037351"/>
            <a:ext cx="440923" cy="1006532"/>
            <a:chOff x="2702313" y="2980843"/>
            <a:chExt cx="618809" cy="1412611"/>
          </a:xfrm>
        </p:grpSpPr>
        <p:sp>
          <p:nvSpPr>
            <p:cNvPr id="49" name="Google Shape;669;p13">
              <a:extLst>
                <a:ext uri="{FF2B5EF4-FFF2-40B4-BE49-F238E27FC236}">
                  <a16:creationId xmlns:a16="http://schemas.microsoft.com/office/drawing/2014/main" id="{F09CC6A0-A5CD-1C27-420B-FB4D95708357}"/>
                </a:ext>
              </a:extLst>
            </p:cNvPr>
            <p:cNvSpPr/>
            <p:nvPr/>
          </p:nvSpPr>
          <p:spPr>
            <a:xfrm>
              <a:off x="2702313" y="2980843"/>
              <a:ext cx="618809" cy="1412611"/>
            </a:xfrm>
            <a:custGeom>
              <a:avLst/>
              <a:gdLst/>
              <a:ahLst/>
              <a:cxnLst/>
              <a:rect l="l" t="t" r="r" b="b"/>
              <a:pathLst>
                <a:path w="701200" h="1412611" extrusionOk="0">
                  <a:moveTo>
                    <a:pt x="0" y="0"/>
                  </a:moveTo>
                  <a:lnTo>
                    <a:pt x="701201" y="0"/>
                  </a:lnTo>
                  <a:lnTo>
                    <a:pt x="701201" y="1412612"/>
                  </a:lnTo>
                  <a:lnTo>
                    <a:pt x="0" y="1412612"/>
                  </a:lnTo>
                  <a:close/>
                </a:path>
              </a:pathLst>
            </a:custGeom>
            <a:solidFill>
              <a:schemeClr val="accent3"/>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50" name="Google Shape;670;p13">
              <a:extLst>
                <a:ext uri="{FF2B5EF4-FFF2-40B4-BE49-F238E27FC236}">
                  <a16:creationId xmlns:a16="http://schemas.microsoft.com/office/drawing/2014/main" id="{1EA85402-A83D-48D4-0C88-21EE4A52662C}"/>
                </a:ext>
              </a:extLst>
            </p:cNvPr>
            <p:cNvSpPr/>
            <p:nvPr/>
          </p:nvSpPr>
          <p:spPr>
            <a:xfrm>
              <a:off x="2761190" y="3148638"/>
              <a:ext cx="150603" cy="74195"/>
            </a:xfrm>
            <a:custGeom>
              <a:avLst/>
              <a:gdLst/>
              <a:ahLst/>
              <a:cxnLst/>
              <a:rect l="l" t="t" r="r" b="b"/>
              <a:pathLst>
                <a:path w="150603" h="74195" extrusionOk="0">
                  <a:moveTo>
                    <a:pt x="0" y="0"/>
                  </a:moveTo>
                  <a:lnTo>
                    <a:pt x="150604" y="0"/>
                  </a:lnTo>
                  <a:lnTo>
                    <a:pt x="150604" y="74196"/>
                  </a:lnTo>
                  <a:lnTo>
                    <a:pt x="0" y="74196"/>
                  </a:lnTo>
                  <a:close/>
                </a:path>
              </a:pathLst>
            </a:custGeom>
            <a:solidFill>
              <a:schemeClr val="l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51" name="Google Shape;671;p13">
              <a:extLst>
                <a:ext uri="{FF2B5EF4-FFF2-40B4-BE49-F238E27FC236}">
                  <a16:creationId xmlns:a16="http://schemas.microsoft.com/office/drawing/2014/main" id="{3D1D90BE-E906-AEE7-C785-B699AD65430D}"/>
                </a:ext>
              </a:extLst>
            </p:cNvPr>
            <p:cNvSpPr/>
            <p:nvPr/>
          </p:nvSpPr>
          <p:spPr>
            <a:xfrm>
              <a:off x="2938596" y="3148638"/>
              <a:ext cx="150603" cy="74195"/>
            </a:xfrm>
            <a:custGeom>
              <a:avLst/>
              <a:gdLst/>
              <a:ahLst/>
              <a:cxnLst/>
              <a:rect l="l" t="t" r="r" b="b"/>
              <a:pathLst>
                <a:path w="150603" h="74195" extrusionOk="0">
                  <a:moveTo>
                    <a:pt x="0" y="0"/>
                  </a:moveTo>
                  <a:lnTo>
                    <a:pt x="150604" y="0"/>
                  </a:lnTo>
                  <a:lnTo>
                    <a:pt x="150604" y="74196"/>
                  </a:lnTo>
                  <a:lnTo>
                    <a:pt x="0" y="74196"/>
                  </a:lnTo>
                  <a:close/>
                </a:path>
              </a:pathLst>
            </a:custGeom>
            <a:solidFill>
              <a:schemeClr val="l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52" name="Google Shape;672;p13">
              <a:extLst>
                <a:ext uri="{FF2B5EF4-FFF2-40B4-BE49-F238E27FC236}">
                  <a16:creationId xmlns:a16="http://schemas.microsoft.com/office/drawing/2014/main" id="{56818CF2-8E50-A804-7346-6D2AA0CD9357}"/>
                </a:ext>
              </a:extLst>
            </p:cNvPr>
            <p:cNvSpPr/>
            <p:nvPr/>
          </p:nvSpPr>
          <p:spPr>
            <a:xfrm>
              <a:off x="3115917" y="3148638"/>
              <a:ext cx="150603" cy="74195"/>
            </a:xfrm>
            <a:custGeom>
              <a:avLst/>
              <a:gdLst/>
              <a:ahLst/>
              <a:cxnLst/>
              <a:rect l="l" t="t" r="r" b="b"/>
              <a:pathLst>
                <a:path w="150603" h="74195" extrusionOk="0">
                  <a:moveTo>
                    <a:pt x="0" y="0"/>
                  </a:moveTo>
                  <a:lnTo>
                    <a:pt x="150604" y="0"/>
                  </a:lnTo>
                  <a:lnTo>
                    <a:pt x="150604" y="74196"/>
                  </a:lnTo>
                  <a:lnTo>
                    <a:pt x="0" y="74196"/>
                  </a:lnTo>
                  <a:close/>
                </a:path>
              </a:pathLst>
            </a:custGeom>
            <a:solidFill>
              <a:schemeClr val="l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53" name="Google Shape;673;p13">
              <a:extLst>
                <a:ext uri="{FF2B5EF4-FFF2-40B4-BE49-F238E27FC236}">
                  <a16:creationId xmlns:a16="http://schemas.microsoft.com/office/drawing/2014/main" id="{9C9BDD82-3522-F6B7-E034-6D2D4C249907}"/>
                </a:ext>
              </a:extLst>
            </p:cNvPr>
            <p:cNvSpPr/>
            <p:nvPr/>
          </p:nvSpPr>
          <p:spPr>
            <a:xfrm>
              <a:off x="2761190" y="3282990"/>
              <a:ext cx="150603" cy="74195"/>
            </a:xfrm>
            <a:custGeom>
              <a:avLst/>
              <a:gdLst/>
              <a:ahLst/>
              <a:cxnLst/>
              <a:rect l="l" t="t" r="r" b="b"/>
              <a:pathLst>
                <a:path w="150603" h="74195" extrusionOk="0">
                  <a:moveTo>
                    <a:pt x="0" y="0"/>
                  </a:moveTo>
                  <a:lnTo>
                    <a:pt x="150604" y="0"/>
                  </a:lnTo>
                  <a:lnTo>
                    <a:pt x="150604" y="74196"/>
                  </a:lnTo>
                  <a:lnTo>
                    <a:pt x="0" y="74196"/>
                  </a:lnTo>
                  <a:close/>
                </a:path>
              </a:pathLst>
            </a:custGeom>
            <a:solidFill>
              <a:schemeClr val="l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54" name="Google Shape;674;p13">
              <a:extLst>
                <a:ext uri="{FF2B5EF4-FFF2-40B4-BE49-F238E27FC236}">
                  <a16:creationId xmlns:a16="http://schemas.microsoft.com/office/drawing/2014/main" id="{6C48D27E-B25B-C5DC-79F0-31B5B5D5B1E7}"/>
                </a:ext>
              </a:extLst>
            </p:cNvPr>
            <p:cNvSpPr/>
            <p:nvPr/>
          </p:nvSpPr>
          <p:spPr>
            <a:xfrm>
              <a:off x="2938596" y="3282990"/>
              <a:ext cx="150603" cy="74195"/>
            </a:xfrm>
            <a:custGeom>
              <a:avLst/>
              <a:gdLst/>
              <a:ahLst/>
              <a:cxnLst/>
              <a:rect l="l" t="t" r="r" b="b"/>
              <a:pathLst>
                <a:path w="150603" h="74195" extrusionOk="0">
                  <a:moveTo>
                    <a:pt x="0" y="0"/>
                  </a:moveTo>
                  <a:lnTo>
                    <a:pt x="150604" y="0"/>
                  </a:lnTo>
                  <a:lnTo>
                    <a:pt x="150604" y="74196"/>
                  </a:lnTo>
                  <a:lnTo>
                    <a:pt x="0" y="74196"/>
                  </a:lnTo>
                  <a:close/>
                </a:path>
              </a:pathLst>
            </a:custGeom>
            <a:solidFill>
              <a:schemeClr val="l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55" name="Google Shape;675;p13">
              <a:extLst>
                <a:ext uri="{FF2B5EF4-FFF2-40B4-BE49-F238E27FC236}">
                  <a16:creationId xmlns:a16="http://schemas.microsoft.com/office/drawing/2014/main" id="{C15E65F5-70CC-327D-68D1-440AC9EF9D5D}"/>
                </a:ext>
              </a:extLst>
            </p:cNvPr>
            <p:cNvSpPr/>
            <p:nvPr/>
          </p:nvSpPr>
          <p:spPr>
            <a:xfrm>
              <a:off x="3115917" y="3282990"/>
              <a:ext cx="150603" cy="74195"/>
            </a:xfrm>
            <a:custGeom>
              <a:avLst/>
              <a:gdLst/>
              <a:ahLst/>
              <a:cxnLst/>
              <a:rect l="l" t="t" r="r" b="b"/>
              <a:pathLst>
                <a:path w="150603" h="74195" extrusionOk="0">
                  <a:moveTo>
                    <a:pt x="0" y="0"/>
                  </a:moveTo>
                  <a:lnTo>
                    <a:pt x="150604" y="0"/>
                  </a:lnTo>
                  <a:lnTo>
                    <a:pt x="150604" y="74196"/>
                  </a:lnTo>
                  <a:lnTo>
                    <a:pt x="0" y="74196"/>
                  </a:lnTo>
                  <a:close/>
                </a:path>
              </a:pathLst>
            </a:custGeom>
            <a:solidFill>
              <a:schemeClr val="l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56" name="Google Shape;676;p13">
              <a:extLst>
                <a:ext uri="{FF2B5EF4-FFF2-40B4-BE49-F238E27FC236}">
                  <a16:creationId xmlns:a16="http://schemas.microsoft.com/office/drawing/2014/main" id="{C02C592B-E854-4ACC-D30B-AD66EFC29D81}"/>
                </a:ext>
              </a:extLst>
            </p:cNvPr>
            <p:cNvSpPr/>
            <p:nvPr/>
          </p:nvSpPr>
          <p:spPr>
            <a:xfrm>
              <a:off x="2761190" y="3417258"/>
              <a:ext cx="150603" cy="74195"/>
            </a:xfrm>
            <a:custGeom>
              <a:avLst/>
              <a:gdLst/>
              <a:ahLst/>
              <a:cxnLst/>
              <a:rect l="l" t="t" r="r" b="b"/>
              <a:pathLst>
                <a:path w="150603" h="74195" extrusionOk="0">
                  <a:moveTo>
                    <a:pt x="0" y="0"/>
                  </a:moveTo>
                  <a:lnTo>
                    <a:pt x="150604" y="0"/>
                  </a:lnTo>
                  <a:lnTo>
                    <a:pt x="150604" y="74196"/>
                  </a:lnTo>
                  <a:lnTo>
                    <a:pt x="0" y="74196"/>
                  </a:lnTo>
                  <a:close/>
                </a:path>
              </a:pathLst>
            </a:custGeom>
            <a:solidFill>
              <a:schemeClr val="l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57" name="Google Shape;677;p13">
              <a:extLst>
                <a:ext uri="{FF2B5EF4-FFF2-40B4-BE49-F238E27FC236}">
                  <a16:creationId xmlns:a16="http://schemas.microsoft.com/office/drawing/2014/main" id="{A4421F2F-8F05-8CE0-46D9-FFECBB9F78D3}"/>
                </a:ext>
              </a:extLst>
            </p:cNvPr>
            <p:cNvSpPr/>
            <p:nvPr/>
          </p:nvSpPr>
          <p:spPr>
            <a:xfrm>
              <a:off x="2938596" y="3417258"/>
              <a:ext cx="150603" cy="74195"/>
            </a:xfrm>
            <a:custGeom>
              <a:avLst/>
              <a:gdLst/>
              <a:ahLst/>
              <a:cxnLst/>
              <a:rect l="l" t="t" r="r" b="b"/>
              <a:pathLst>
                <a:path w="150603" h="74195" extrusionOk="0">
                  <a:moveTo>
                    <a:pt x="0" y="0"/>
                  </a:moveTo>
                  <a:lnTo>
                    <a:pt x="150604" y="0"/>
                  </a:lnTo>
                  <a:lnTo>
                    <a:pt x="150604" y="74196"/>
                  </a:lnTo>
                  <a:lnTo>
                    <a:pt x="0" y="74196"/>
                  </a:lnTo>
                  <a:close/>
                </a:path>
              </a:pathLst>
            </a:custGeom>
            <a:solidFill>
              <a:schemeClr val="l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58" name="Google Shape;678;p13">
              <a:extLst>
                <a:ext uri="{FF2B5EF4-FFF2-40B4-BE49-F238E27FC236}">
                  <a16:creationId xmlns:a16="http://schemas.microsoft.com/office/drawing/2014/main" id="{39D441A6-0D1A-035F-9F82-A2F06AAF42A5}"/>
                </a:ext>
              </a:extLst>
            </p:cNvPr>
            <p:cNvSpPr/>
            <p:nvPr/>
          </p:nvSpPr>
          <p:spPr>
            <a:xfrm>
              <a:off x="3115917" y="3417258"/>
              <a:ext cx="150603" cy="74195"/>
            </a:xfrm>
            <a:custGeom>
              <a:avLst/>
              <a:gdLst/>
              <a:ahLst/>
              <a:cxnLst/>
              <a:rect l="l" t="t" r="r" b="b"/>
              <a:pathLst>
                <a:path w="150603" h="74195" extrusionOk="0">
                  <a:moveTo>
                    <a:pt x="0" y="0"/>
                  </a:moveTo>
                  <a:lnTo>
                    <a:pt x="150604" y="0"/>
                  </a:lnTo>
                  <a:lnTo>
                    <a:pt x="150604" y="74196"/>
                  </a:lnTo>
                  <a:lnTo>
                    <a:pt x="0" y="74196"/>
                  </a:lnTo>
                  <a:close/>
                </a:path>
              </a:pathLst>
            </a:custGeom>
            <a:solidFill>
              <a:schemeClr val="l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59" name="Google Shape;679;p13">
              <a:extLst>
                <a:ext uri="{FF2B5EF4-FFF2-40B4-BE49-F238E27FC236}">
                  <a16:creationId xmlns:a16="http://schemas.microsoft.com/office/drawing/2014/main" id="{A52C5609-8023-D755-59C1-DEBFF9B18845}"/>
                </a:ext>
              </a:extLst>
            </p:cNvPr>
            <p:cNvSpPr/>
            <p:nvPr/>
          </p:nvSpPr>
          <p:spPr>
            <a:xfrm>
              <a:off x="2761190" y="3551610"/>
              <a:ext cx="150603" cy="74195"/>
            </a:xfrm>
            <a:custGeom>
              <a:avLst/>
              <a:gdLst/>
              <a:ahLst/>
              <a:cxnLst/>
              <a:rect l="l" t="t" r="r" b="b"/>
              <a:pathLst>
                <a:path w="150603" h="74195" extrusionOk="0">
                  <a:moveTo>
                    <a:pt x="0" y="0"/>
                  </a:moveTo>
                  <a:lnTo>
                    <a:pt x="150604" y="0"/>
                  </a:lnTo>
                  <a:lnTo>
                    <a:pt x="150604" y="74196"/>
                  </a:lnTo>
                  <a:lnTo>
                    <a:pt x="0" y="74196"/>
                  </a:lnTo>
                  <a:close/>
                </a:path>
              </a:pathLst>
            </a:custGeom>
            <a:solidFill>
              <a:schemeClr val="l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60" name="Google Shape;680;p13">
              <a:extLst>
                <a:ext uri="{FF2B5EF4-FFF2-40B4-BE49-F238E27FC236}">
                  <a16:creationId xmlns:a16="http://schemas.microsoft.com/office/drawing/2014/main" id="{9B664086-49C1-1D9E-BB9C-6E3406FAA713}"/>
                </a:ext>
              </a:extLst>
            </p:cNvPr>
            <p:cNvSpPr/>
            <p:nvPr/>
          </p:nvSpPr>
          <p:spPr>
            <a:xfrm>
              <a:off x="2938596" y="3551610"/>
              <a:ext cx="150603" cy="74195"/>
            </a:xfrm>
            <a:custGeom>
              <a:avLst/>
              <a:gdLst/>
              <a:ahLst/>
              <a:cxnLst/>
              <a:rect l="l" t="t" r="r" b="b"/>
              <a:pathLst>
                <a:path w="150603" h="74195" extrusionOk="0">
                  <a:moveTo>
                    <a:pt x="0" y="0"/>
                  </a:moveTo>
                  <a:lnTo>
                    <a:pt x="150604" y="0"/>
                  </a:lnTo>
                  <a:lnTo>
                    <a:pt x="150604" y="74196"/>
                  </a:lnTo>
                  <a:lnTo>
                    <a:pt x="0" y="74196"/>
                  </a:lnTo>
                  <a:close/>
                </a:path>
              </a:pathLst>
            </a:custGeom>
            <a:solidFill>
              <a:schemeClr val="l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61" name="Google Shape;681;p13">
              <a:extLst>
                <a:ext uri="{FF2B5EF4-FFF2-40B4-BE49-F238E27FC236}">
                  <a16:creationId xmlns:a16="http://schemas.microsoft.com/office/drawing/2014/main" id="{8D11E0D3-EE9F-9A00-4DE1-0A6FA8493AFD}"/>
                </a:ext>
              </a:extLst>
            </p:cNvPr>
            <p:cNvSpPr/>
            <p:nvPr/>
          </p:nvSpPr>
          <p:spPr>
            <a:xfrm>
              <a:off x="3115917" y="3551610"/>
              <a:ext cx="150603" cy="74195"/>
            </a:xfrm>
            <a:custGeom>
              <a:avLst/>
              <a:gdLst/>
              <a:ahLst/>
              <a:cxnLst/>
              <a:rect l="l" t="t" r="r" b="b"/>
              <a:pathLst>
                <a:path w="150603" h="74195" extrusionOk="0">
                  <a:moveTo>
                    <a:pt x="0" y="0"/>
                  </a:moveTo>
                  <a:lnTo>
                    <a:pt x="150604" y="0"/>
                  </a:lnTo>
                  <a:lnTo>
                    <a:pt x="150604" y="74196"/>
                  </a:lnTo>
                  <a:lnTo>
                    <a:pt x="0" y="74196"/>
                  </a:lnTo>
                  <a:close/>
                </a:path>
              </a:pathLst>
            </a:custGeom>
            <a:solidFill>
              <a:schemeClr val="l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62" name="Google Shape;682;p13">
              <a:extLst>
                <a:ext uri="{FF2B5EF4-FFF2-40B4-BE49-F238E27FC236}">
                  <a16:creationId xmlns:a16="http://schemas.microsoft.com/office/drawing/2014/main" id="{311BD668-24B2-4D08-B828-7960D8CBEFCD}"/>
                </a:ext>
              </a:extLst>
            </p:cNvPr>
            <p:cNvSpPr/>
            <p:nvPr/>
          </p:nvSpPr>
          <p:spPr>
            <a:xfrm>
              <a:off x="2761190" y="3685962"/>
              <a:ext cx="150603" cy="74195"/>
            </a:xfrm>
            <a:custGeom>
              <a:avLst/>
              <a:gdLst/>
              <a:ahLst/>
              <a:cxnLst/>
              <a:rect l="l" t="t" r="r" b="b"/>
              <a:pathLst>
                <a:path w="150603" h="74195" extrusionOk="0">
                  <a:moveTo>
                    <a:pt x="0" y="0"/>
                  </a:moveTo>
                  <a:lnTo>
                    <a:pt x="150604" y="0"/>
                  </a:lnTo>
                  <a:lnTo>
                    <a:pt x="150604" y="74196"/>
                  </a:lnTo>
                  <a:lnTo>
                    <a:pt x="0" y="74196"/>
                  </a:lnTo>
                  <a:close/>
                </a:path>
              </a:pathLst>
            </a:custGeom>
            <a:solidFill>
              <a:schemeClr val="l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63" name="Google Shape;683;p13">
              <a:extLst>
                <a:ext uri="{FF2B5EF4-FFF2-40B4-BE49-F238E27FC236}">
                  <a16:creationId xmlns:a16="http://schemas.microsoft.com/office/drawing/2014/main" id="{EB05AA2F-3D31-48D7-BFF5-68D2E6AD6992}"/>
                </a:ext>
              </a:extLst>
            </p:cNvPr>
            <p:cNvSpPr/>
            <p:nvPr/>
          </p:nvSpPr>
          <p:spPr>
            <a:xfrm>
              <a:off x="2938596" y="3685962"/>
              <a:ext cx="150603" cy="74195"/>
            </a:xfrm>
            <a:custGeom>
              <a:avLst/>
              <a:gdLst/>
              <a:ahLst/>
              <a:cxnLst/>
              <a:rect l="l" t="t" r="r" b="b"/>
              <a:pathLst>
                <a:path w="150603" h="74195" extrusionOk="0">
                  <a:moveTo>
                    <a:pt x="0" y="0"/>
                  </a:moveTo>
                  <a:lnTo>
                    <a:pt x="150604" y="0"/>
                  </a:lnTo>
                  <a:lnTo>
                    <a:pt x="150604" y="74196"/>
                  </a:lnTo>
                  <a:lnTo>
                    <a:pt x="0" y="74196"/>
                  </a:lnTo>
                  <a:close/>
                </a:path>
              </a:pathLst>
            </a:custGeom>
            <a:solidFill>
              <a:schemeClr val="l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408" name="Google Shape;684;p13">
              <a:extLst>
                <a:ext uri="{FF2B5EF4-FFF2-40B4-BE49-F238E27FC236}">
                  <a16:creationId xmlns:a16="http://schemas.microsoft.com/office/drawing/2014/main" id="{A8BF5ED0-3D3F-75EF-9FC3-2E5A580CBC66}"/>
                </a:ext>
              </a:extLst>
            </p:cNvPr>
            <p:cNvSpPr/>
            <p:nvPr/>
          </p:nvSpPr>
          <p:spPr>
            <a:xfrm>
              <a:off x="3115917" y="3685962"/>
              <a:ext cx="150603" cy="74195"/>
            </a:xfrm>
            <a:custGeom>
              <a:avLst/>
              <a:gdLst/>
              <a:ahLst/>
              <a:cxnLst/>
              <a:rect l="l" t="t" r="r" b="b"/>
              <a:pathLst>
                <a:path w="150603" h="74195" extrusionOk="0">
                  <a:moveTo>
                    <a:pt x="0" y="0"/>
                  </a:moveTo>
                  <a:lnTo>
                    <a:pt x="150604" y="0"/>
                  </a:lnTo>
                  <a:lnTo>
                    <a:pt x="150604" y="74196"/>
                  </a:lnTo>
                  <a:lnTo>
                    <a:pt x="0" y="74196"/>
                  </a:lnTo>
                  <a:close/>
                </a:path>
              </a:pathLst>
            </a:custGeom>
            <a:solidFill>
              <a:schemeClr val="l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409" name="Google Shape;685;p13">
              <a:extLst>
                <a:ext uri="{FF2B5EF4-FFF2-40B4-BE49-F238E27FC236}">
                  <a16:creationId xmlns:a16="http://schemas.microsoft.com/office/drawing/2014/main" id="{FD790A53-A302-7AAD-D885-B6C9FCC1FCBF}"/>
                </a:ext>
              </a:extLst>
            </p:cNvPr>
            <p:cNvSpPr/>
            <p:nvPr/>
          </p:nvSpPr>
          <p:spPr>
            <a:xfrm>
              <a:off x="2761190" y="3820314"/>
              <a:ext cx="150603" cy="74195"/>
            </a:xfrm>
            <a:custGeom>
              <a:avLst/>
              <a:gdLst/>
              <a:ahLst/>
              <a:cxnLst/>
              <a:rect l="l" t="t" r="r" b="b"/>
              <a:pathLst>
                <a:path w="150603" h="74195" extrusionOk="0">
                  <a:moveTo>
                    <a:pt x="0" y="0"/>
                  </a:moveTo>
                  <a:lnTo>
                    <a:pt x="150604" y="0"/>
                  </a:lnTo>
                  <a:lnTo>
                    <a:pt x="150604" y="74196"/>
                  </a:lnTo>
                  <a:lnTo>
                    <a:pt x="0" y="74196"/>
                  </a:lnTo>
                  <a:close/>
                </a:path>
              </a:pathLst>
            </a:custGeom>
            <a:solidFill>
              <a:schemeClr val="l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410" name="Google Shape;686;p13">
              <a:extLst>
                <a:ext uri="{FF2B5EF4-FFF2-40B4-BE49-F238E27FC236}">
                  <a16:creationId xmlns:a16="http://schemas.microsoft.com/office/drawing/2014/main" id="{791AF46C-5E72-93ED-0387-2C20D2072B0B}"/>
                </a:ext>
              </a:extLst>
            </p:cNvPr>
            <p:cNvSpPr/>
            <p:nvPr/>
          </p:nvSpPr>
          <p:spPr>
            <a:xfrm>
              <a:off x="2938596" y="3820314"/>
              <a:ext cx="150603" cy="74195"/>
            </a:xfrm>
            <a:custGeom>
              <a:avLst/>
              <a:gdLst/>
              <a:ahLst/>
              <a:cxnLst/>
              <a:rect l="l" t="t" r="r" b="b"/>
              <a:pathLst>
                <a:path w="150603" h="74195" extrusionOk="0">
                  <a:moveTo>
                    <a:pt x="0" y="0"/>
                  </a:moveTo>
                  <a:lnTo>
                    <a:pt x="150604" y="0"/>
                  </a:lnTo>
                  <a:lnTo>
                    <a:pt x="150604" y="74196"/>
                  </a:lnTo>
                  <a:lnTo>
                    <a:pt x="0" y="74196"/>
                  </a:lnTo>
                  <a:close/>
                </a:path>
              </a:pathLst>
            </a:custGeom>
            <a:solidFill>
              <a:schemeClr val="l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411" name="Google Shape;687;p13">
              <a:extLst>
                <a:ext uri="{FF2B5EF4-FFF2-40B4-BE49-F238E27FC236}">
                  <a16:creationId xmlns:a16="http://schemas.microsoft.com/office/drawing/2014/main" id="{8BACF149-6A49-ACED-E68C-5C89A88579D3}"/>
                </a:ext>
              </a:extLst>
            </p:cNvPr>
            <p:cNvSpPr/>
            <p:nvPr/>
          </p:nvSpPr>
          <p:spPr>
            <a:xfrm>
              <a:off x="3115917" y="3820314"/>
              <a:ext cx="150603" cy="74195"/>
            </a:xfrm>
            <a:custGeom>
              <a:avLst/>
              <a:gdLst/>
              <a:ahLst/>
              <a:cxnLst/>
              <a:rect l="l" t="t" r="r" b="b"/>
              <a:pathLst>
                <a:path w="150603" h="74195" extrusionOk="0">
                  <a:moveTo>
                    <a:pt x="0" y="0"/>
                  </a:moveTo>
                  <a:lnTo>
                    <a:pt x="150604" y="0"/>
                  </a:lnTo>
                  <a:lnTo>
                    <a:pt x="150604" y="74196"/>
                  </a:lnTo>
                  <a:lnTo>
                    <a:pt x="0" y="74196"/>
                  </a:lnTo>
                  <a:close/>
                </a:path>
              </a:pathLst>
            </a:custGeom>
            <a:solidFill>
              <a:schemeClr val="l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grpSp>
      <p:grpSp>
        <p:nvGrpSpPr>
          <p:cNvPr id="3" name="Group 2">
            <a:extLst>
              <a:ext uri="{FF2B5EF4-FFF2-40B4-BE49-F238E27FC236}">
                <a16:creationId xmlns:a16="http://schemas.microsoft.com/office/drawing/2014/main" id="{B127B5E3-E172-7266-0444-FCBC02991FDB}"/>
              </a:ext>
            </a:extLst>
          </p:cNvPr>
          <p:cNvGrpSpPr/>
          <p:nvPr/>
        </p:nvGrpSpPr>
        <p:grpSpPr>
          <a:xfrm>
            <a:off x="648272" y="760772"/>
            <a:ext cx="5447727" cy="5907080"/>
            <a:chOff x="7847626" y="1212559"/>
            <a:chExt cx="3441607" cy="3868413"/>
          </a:xfrm>
        </p:grpSpPr>
        <p:pic>
          <p:nvPicPr>
            <p:cNvPr id="4" name="Google Shape;1129;p57">
              <a:extLst>
                <a:ext uri="{FF2B5EF4-FFF2-40B4-BE49-F238E27FC236}">
                  <a16:creationId xmlns:a16="http://schemas.microsoft.com/office/drawing/2014/main" id="{0094FB6B-5A7C-2218-5E1E-C80887FB1518}"/>
                </a:ext>
              </a:extLst>
            </p:cNvPr>
            <p:cNvPicPr preferRelativeResize="0"/>
            <p:nvPr/>
          </p:nvPicPr>
          <p:blipFill>
            <a:blip r:embed="rId3">
              <a:alphaModFix/>
            </a:blip>
            <a:stretch>
              <a:fillRect/>
            </a:stretch>
          </p:blipFill>
          <p:spPr>
            <a:xfrm>
              <a:off x="7847626" y="2098223"/>
              <a:ext cx="3441607" cy="2982749"/>
            </a:xfrm>
            <a:prstGeom prst="rect">
              <a:avLst/>
            </a:prstGeom>
            <a:noFill/>
            <a:ln>
              <a:noFill/>
            </a:ln>
          </p:spPr>
        </p:pic>
        <p:grpSp>
          <p:nvGrpSpPr>
            <p:cNvPr id="5" name="Google Shape;1136;p57">
              <a:extLst>
                <a:ext uri="{FF2B5EF4-FFF2-40B4-BE49-F238E27FC236}">
                  <a16:creationId xmlns:a16="http://schemas.microsoft.com/office/drawing/2014/main" id="{748EB179-4085-A3BF-4500-CAE3358218A2}"/>
                </a:ext>
              </a:extLst>
            </p:cNvPr>
            <p:cNvGrpSpPr/>
            <p:nvPr/>
          </p:nvGrpSpPr>
          <p:grpSpPr>
            <a:xfrm>
              <a:off x="8035335" y="1212559"/>
              <a:ext cx="2360092" cy="2982736"/>
              <a:chOff x="5878675" y="2214075"/>
              <a:chExt cx="881750" cy="1114375"/>
            </a:xfrm>
          </p:grpSpPr>
          <p:sp>
            <p:nvSpPr>
              <p:cNvPr id="6" name="Google Shape;1137;p57">
                <a:extLst>
                  <a:ext uri="{FF2B5EF4-FFF2-40B4-BE49-F238E27FC236}">
                    <a16:creationId xmlns:a16="http://schemas.microsoft.com/office/drawing/2014/main" id="{9CC9B2BC-4B15-BC14-15B7-D2CB532A1F18}"/>
                  </a:ext>
                </a:extLst>
              </p:cNvPr>
              <p:cNvSpPr/>
              <p:nvPr/>
            </p:nvSpPr>
            <p:spPr>
              <a:xfrm>
                <a:off x="5880225" y="2214075"/>
                <a:ext cx="879000" cy="1114375"/>
              </a:xfrm>
              <a:custGeom>
                <a:avLst/>
                <a:gdLst/>
                <a:ahLst/>
                <a:cxnLst/>
                <a:rect l="l" t="t" r="r" b="b"/>
                <a:pathLst>
                  <a:path w="35160" h="44575" extrusionOk="0">
                    <a:moveTo>
                      <a:pt x="35084" y="7064"/>
                    </a:moveTo>
                    <a:cubicBezTo>
                      <a:pt x="35159" y="7256"/>
                      <a:pt x="35152" y="7482"/>
                      <a:pt x="35084" y="7688"/>
                    </a:cubicBezTo>
                    <a:cubicBezTo>
                      <a:pt x="34967" y="8044"/>
                      <a:pt x="34693" y="8380"/>
                      <a:pt x="34425" y="8641"/>
                    </a:cubicBezTo>
                    <a:cubicBezTo>
                      <a:pt x="33918" y="9142"/>
                      <a:pt x="33314" y="9581"/>
                      <a:pt x="32718" y="9971"/>
                    </a:cubicBezTo>
                    <a:cubicBezTo>
                      <a:pt x="31916" y="10499"/>
                      <a:pt x="31065" y="10959"/>
                      <a:pt x="30194" y="11363"/>
                    </a:cubicBezTo>
                    <a:cubicBezTo>
                      <a:pt x="28823" y="12001"/>
                      <a:pt x="27383" y="12516"/>
                      <a:pt x="25901" y="12872"/>
                    </a:cubicBezTo>
                    <a:cubicBezTo>
                      <a:pt x="25895" y="13105"/>
                      <a:pt x="25881" y="13338"/>
                      <a:pt x="25874" y="13572"/>
                    </a:cubicBezTo>
                    <a:cubicBezTo>
                      <a:pt x="25867" y="13674"/>
                      <a:pt x="25860" y="13777"/>
                      <a:pt x="25860" y="13887"/>
                    </a:cubicBezTo>
                    <a:cubicBezTo>
                      <a:pt x="25826" y="14758"/>
                      <a:pt x="25572" y="15492"/>
                      <a:pt x="24838" y="16013"/>
                    </a:cubicBezTo>
                    <a:cubicBezTo>
                      <a:pt x="24681" y="16116"/>
                      <a:pt x="24523" y="16205"/>
                      <a:pt x="24358" y="16301"/>
                    </a:cubicBezTo>
                    <a:cubicBezTo>
                      <a:pt x="24331" y="16315"/>
                      <a:pt x="24297" y="16335"/>
                      <a:pt x="24262" y="16349"/>
                    </a:cubicBezTo>
                    <a:cubicBezTo>
                      <a:pt x="24146" y="17096"/>
                      <a:pt x="23878" y="17700"/>
                      <a:pt x="23474" y="18509"/>
                    </a:cubicBezTo>
                    <a:cubicBezTo>
                      <a:pt x="23337" y="18790"/>
                      <a:pt x="23165" y="19058"/>
                      <a:pt x="22987" y="19325"/>
                    </a:cubicBezTo>
                    <a:cubicBezTo>
                      <a:pt x="23350" y="19606"/>
                      <a:pt x="23707" y="19894"/>
                      <a:pt x="24064" y="20189"/>
                    </a:cubicBezTo>
                    <a:cubicBezTo>
                      <a:pt x="24276" y="20361"/>
                      <a:pt x="24509" y="20525"/>
                      <a:pt x="24729" y="20690"/>
                    </a:cubicBezTo>
                    <a:cubicBezTo>
                      <a:pt x="25133" y="20992"/>
                      <a:pt x="25545" y="21293"/>
                      <a:pt x="25949" y="21595"/>
                    </a:cubicBezTo>
                    <a:cubicBezTo>
                      <a:pt x="26395" y="21917"/>
                      <a:pt x="26834" y="22246"/>
                      <a:pt x="27280" y="22576"/>
                    </a:cubicBezTo>
                    <a:cubicBezTo>
                      <a:pt x="27424" y="22679"/>
                      <a:pt x="27575" y="22788"/>
                      <a:pt x="27719" y="22898"/>
                    </a:cubicBezTo>
                    <a:cubicBezTo>
                      <a:pt x="27870" y="23015"/>
                      <a:pt x="28055" y="23117"/>
                      <a:pt x="28034" y="23357"/>
                    </a:cubicBezTo>
                    <a:cubicBezTo>
                      <a:pt x="28027" y="23481"/>
                      <a:pt x="27959" y="23570"/>
                      <a:pt x="27876" y="23645"/>
                    </a:cubicBezTo>
                    <a:cubicBezTo>
                      <a:pt x="29385" y="24407"/>
                      <a:pt x="31024" y="25552"/>
                      <a:pt x="31415" y="26999"/>
                    </a:cubicBezTo>
                    <a:lnTo>
                      <a:pt x="33554" y="34981"/>
                    </a:lnTo>
                    <a:cubicBezTo>
                      <a:pt x="33602" y="35152"/>
                      <a:pt x="33527" y="35324"/>
                      <a:pt x="33376" y="35413"/>
                    </a:cubicBezTo>
                    <a:lnTo>
                      <a:pt x="17638" y="44506"/>
                    </a:lnTo>
                    <a:cubicBezTo>
                      <a:pt x="17515" y="44575"/>
                      <a:pt x="17377" y="44575"/>
                      <a:pt x="17254" y="44506"/>
                    </a:cubicBezTo>
                    <a:lnTo>
                      <a:pt x="1509" y="35413"/>
                    </a:lnTo>
                    <a:cubicBezTo>
                      <a:pt x="1358" y="35324"/>
                      <a:pt x="1289" y="35152"/>
                      <a:pt x="1337" y="34981"/>
                    </a:cubicBezTo>
                    <a:lnTo>
                      <a:pt x="3477" y="26999"/>
                    </a:lnTo>
                    <a:cubicBezTo>
                      <a:pt x="3875" y="25524"/>
                      <a:pt x="5514" y="24359"/>
                      <a:pt x="6988" y="23591"/>
                    </a:cubicBezTo>
                    <a:cubicBezTo>
                      <a:pt x="6913" y="23522"/>
                      <a:pt x="6865" y="23440"/>
                      <a:pt x="6858" y="23330"/>
                    </a:cubicBezTo>
                    <a:cubicBezTo>
                      <a:pt x="6837" y="23090"/>
                      <a:pt x="7022" y="22987"/>
                      <a:pt x="7173" y="22871"/>
                    </a:cubicBezTo>
                    <a:cubicBezTo>
                      <a:pt x="7324" y="22761"/>
                      <a:pt x="7468" y="22651"/>
                      <a:pt x="7619" y="22541"/>
                    </a:cubicBezTo>
                    <a:cubicBezTo>
                      <a:pt x="8058" y="22219"/>
                      <a:pt x="8504" y="21897"/>
                      <a:pt x="8949" y="21574"/>
                    </a:cubicBezTo>
                    <a:cubicBezTo>
                      <a:pt x="9361" y="21273"/>
                      <a:pt x="9772" y="20971"/>
                      <a:pt x="10177" y="20676"/>
                    </a:cubicBezTo>
                    <a:cubicBezTo>
                      <a:pt x="10396" y="20512"/>
                      <a:pt x="10636" y="20347"/>
                      <a:pt x="10849" y="20175"/>
                    </a:cubicBezTo>
                    <a:cubicBezTo>
                      <a:pt x="11226" y="19867"/>
                      <a:pt x="11610" y="19558"/>
                      <a:pt x="12001" y="19257"/>
                    </a:cubicBezTo>
                    <a:cubicBezTo>
                      <a:pt x="11836" y="19010"/>
                      <a:pt x="11692" y="18763"/>
                      <a:pt x="11562" y="18509"/>
                    </a:cubicBezTo>
                    <a:cubicBezTo>
                      <a:pt x="11164" y="17720"/>
                      <a:pt x="10904" y="17124"/>
                      <a:pt x="10780" y="16404"/>
                    </a:cubicBezTo>
                    <a:cubicBezTo>
                      <a:pt x="10691" y="16383"/>
                      <a:pt x="10609" y="16349"/>
                      <a:pt x="10527" y="16301"/>
                    </a:cubicBezTo>
                    <a:cubicBezTo>
                      <a:pt x="10362" y="16205"/>
                      <a:pt x="10204" y="16116"/>
                      <a:pt x="10053" y="16013"/>
                    </a:cubicBezTo>
                    <a:cubicBezTo>
                      <a:pt x="9320" y="15492"/>
                      <a:pt x="9059" y="14758"/>
                      <a:pt x="9025" y="13887"/>
                    </a:cubicBezTo>
                    <a:cubicBezTo>
                      <a:pt x="9025" y="13777"/>
                      <a:pt x="9018" y="13674"/>
                      <a:pt x="9011" y="13572"/>
                    </a:cubicBezTo>
                    <a:cubicBezTo>
                      <a:pt x="9004" y="13318"/>
                      <a:pt x="8990" y="13064"/>
                      <a:pt x="8984" y="12810"/>
                    </a:cubicBezTo>
                    <a:cubicBezTo>
                      <a:pt x="7598" y="12454"/>
                      <a:pt x="6241" y="11967"/>
                      <a:pt x="4958" y="11363"/>
                    </a:cubicBezTo>
                    <a:cubicBezTo>
                      <a:pt x="4087" y="10959"/>
                      <a:pt x="3230" y="10499"/>
                      <a:pt x="2428" y="9971"/>
                    </a:cubicBezTo>
                    <a:cubicBezTo>
                      <a:pt x="1838" y="9581"/>
                      <a:pt x="1235" y="9142"/>
                      <a:pt x="727" y="8641"/>
                    </a:cubicBezTo>
                    <a:cubicBezTo>
                      <a:pt x="460" y="8380"/>
                      <a:pt x="185" y="8044"/>
                      <a:pt x="69" y="7688"/>
                    </a:cubicBezTo>
                    <a:cubicBezTo>
                      <a:pt x="14" y="7530"/>
                      <a:pt x="0" y="7366"/>
                      <a:pt x="28" y="7208"/>
                    </a:cubicBezTo>
                    <a:cubicBezTo>
                      <a:pt x="76" y="6837"/>
                      <a:pt x="329" y="6508"/>
                      <a:pt x="706" y="6385"/>
                    </a:cubicBezTo>
                    <a:cubicBezTo>
                      <a:pt x="2051" y="5932"/>
                      <a:pt x="3580" y="6097"/>
                      <a:pt x="4944" y="6392"/>
                    </a:cubicBezTo>
                    <a:cubicBezTo>
                      <a:pt x="6604" y="6755"/>
                      <a:pt x="8236" y="7345"/>
                      <a:pt x="9820" y="7983"/>
                    </a:cubicBezTo>
                    <a:cubicBezTo>
                      <a:pt x="10712" y="5802"/>
                      <a:pt x="11596" y="3621"/>
                      <a:pt x="12488" y="1447"/>
                    </a:cubicBezTo>
                    <a:cubicBezTo>
                      <a:pt x="12707" y="919"/>
                      <a:pt x="13050" y="487"/>
                      <a:pt x="13592" y="275"/>
                    </a:cubicBezTo>
                    <a:cubicBezTo>
                      <a:pt x="14285" y="0"/>
                      <a:pt x="15025" y="199"/>
                      <a:pt x="15711" y="398"/>
                    </a:cubicBezTo>
                    <a:cubicBezTo>
                      <a:pt x="16287" y="563"/>
                      <a:pt x="16897" y="762"/>
                      <a:pt x="17508" y="762"/>
                    </a:cubicBezTo>
                    <a:cubicBezTo>
                      <a:pt x="17686" y="762"/>
                      <a:pt x="17871" y="748"/>
                      <a:pt x="18049" y="727"/>
                    </a:cubicBezTo>
                    <a:cubicBezTo>
                      <a:pt x="18728" y="652"/>
                      <a:pt x="19393" y="474"/>
                      <a:pt x="20059" y="343"/>
                    </a:cubicBezTo>
                    <a:cubicBezTo>
                      <a:pt x="20758" y="213"/>
                      <a:pt x="21554" y="131"/>
                      <a:pt x="22164" y="576"/>
                    </a:cubicBezTo>
                    <a:cubicBezTo>
                      <a:pt x="22411" y="755"/>
                      <a:pt x="22589" y="995"/>
                      <a:pt x="22699" y="1276"/>
                    </a:cubicBezTo>
                    <a:cubicBezTo>
                      <a:pt x="23165" y="2407"/>
                      <a:pt x="23652" y="3539"/>
                      <a:pt x="24132" y="4670"/>
                    </a:cubicBezTo>
                    <a:cubicBezTo>
                      <a:pt x="24585" y="5747"/>
                      <a:pt x="25044" y="6831"/>
                      <a:pt x="25504" y="7907"/>
                    </a:cubicBezTo>
                    <a:cubicBezTo>
                      <a:pt x="27033" y="7297"/>
                      <a:pt x="28603" y="6741"/>
                      <a:pt x="30194" y="6392"/>
                    </a:cubicBezTo>
                    <a:cubicBezTo>
                      <a:pt x="31552" y="6097"/>
                      <a:pt x="33088" y="5932"/>
                      <a:pt x="34432" y="6385"/>
                    </a:cubicBezTo>
                    <a:cubicBezTo>
                      <a:pt x="34755" y="6495"/>
                      <a:pt x="34995" y="6755"/>
                      <a:pt x="35084" y="7064"/>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138;p57">
                <a:extLst>
                  <a:ext uri="{FF2B5EF4-FFF2-40B4-BE49-F238E27FC236}">
                    <a16:creationId xmlns:a16="http://schemas.microsoft.com/office/drawing/2014/main" id="{8D9EF004-5400-9341-0192-4DE4CED5AD13}"/>
                  </a:ext>
                </a:extLst>
              </p:cNvPr>
              <p:cNvSpPr/>
              <p:nvPr/>
            </p:nvSpPr>
            <p:spPr>
              <a:xfrm>
                <a:off x="6459850" y="2378650"/>
                <a:ext cx="300575" cy="160150"/>
              </a:xfrm>
              <a:custGeom>
                <a:avLst/>
                <a:gdLst/>
                <a:ahLst/>
                <a:cxnLst/>
                <a:rect l="l" t="t" r="r" b="b"/>
                <a:pathLst>
                  <a:path w="12023" h="6406" extrusionOk="0">
                    <a:moveTo>
                      <a:pt x="10877" y="549"/>
                    </a:moveTo>
                    <a:cubicBezTo>
                      <a:pt x="11501" y="200"/>
                      <a:pt x="12022" y="762"/>
                      <a:pt x="10980" y="1791"/>
                    </a:cubicBezTo>
                    <a:cubicBezTo>
                      <a:pt x="9396" y="3334"/>
                      <a:pt x="5206" y="5775"/>
                      <a:pt x="1" y="6406"/>
                    </a:cubicBezTo>
                    <a:cubicBezTo>
                      <a:pt x="1" y="6406"/>
                      <a:pt x="5912" y="1"/>
                      <a:pt x="10877" y="549"/>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139;p57">
                <a:extLst>
                  <a:ext uri="{FF2B5EF4-FFF2-40B4-BE49-F238E27FC236}">
                    <a16:creationId xmlns:a16="http://schemas.microsoft.com/office/drawing/2014/main" id="{A3B9C948-4443-F8E4-A8FB-03EB2886BC47}"/>
                  </a:ext>
                </a:extLst>
              </p:cNvPr>
              <p:cNvSpPr/>
              <p:nvPr/>
            </p:nvSpPr>
            <p:spPr>
              <a:xfrm>
                <a:off x="5878675" y="2378650"/>
                <a:ext cx="300725" cy="160150"/>
              </a:xfrm>
              <a:custGeom>
                <a:avLst/>
                <a:gdLst/>
                <a:ahLst/>
                <a:cxnLst/>
                <a:rect l="l" t="t" r="r" b="b"/>
                <a:pathLst>
                  <a:path w="12029" h="6406" extrusionOk="0">
                    <a:moveTo>
                      <a:pt x="1153" y="549"/>
                    </a:moveTo>
                    <a:cubicBezTo>
                      <a:pt x="522" y="200"/>
                      <a:pt x="0" y="762"/>
                      <a:pt x="1050" y="1791"/>
                    </a:cubicBezTo>
                    <a:cubicBezTo>
                      <a:pt x="2627" y="3334"/>
                      <a:pt x="6824" y="5775"/>
                      <a:pt x="12029" y="6406"/>
                    </a:cubicBezTo>
                    <a:cubicBezTo>
                      <a:pt x="12029" y="6406"/>
                      <a:pt x="6111" y="1"/>
                      <a:pt x="1153" y="549"/>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140;p57">
                <a:extLst>
                  <a:ext uri="{FF2B5EF4-FFF2-40B4-BE49-F238E27FC236}">
                    <a16:creationId xmlns:a16="http://schemas.microsoft.com/office/drawing/2014/main" id="{90D52F58-B538-B492-BFC6-7298C12B7183}"/>
                  </a:ext>
                </a:extLst>
              </p:cNvPr>
              <p:cNvSpPr/>
              <p:nvPr/>
            </p:nvSpPr>
            <p:spPr>
              <a:xfrm>
                <a:off x="5941075" y="2772100"/>
                <a:ext cx="750600" cy="528250"/>
              </a:xfrm>
              <a:custGeom>
                <a:avLst/>
                <a:gdLst/>
                <a:ahLst/>
                <a:cxnLst/>
                <a:rect l="l" t="t" r="r" b="b"/>
                <a:pathLst>
                  <a:path w="30024" h="21130" extrusionOk="0">
                    <a:moveTo>
                      <a:pt x="1" y="12454"/>
                    </a:moveTo>
                    <a:lnTo>
                      <a:pt x="15012" y="21129"/>
                    </a:lnTo>
                    <a:lnTo>
                      <a:pt x="30023" y="12454"/>
                    </a:lnTo>
                    <a:lnTo>
                      <a:pt x="28007" y="4938"/>
                    </a:lnTo>
                    <a:cubicBezTo>
                      <a:pt x="27596" y="3409"/>
                      <a:pt x="24969" y="2147"/>
                      <a:pt x="23639" y="1619"/>
                    </a:cubicBezTo>
                    <a:cubicBezTo>
                      <a:pt x="20868" y="529"/>
                      <a:pt x="17632" y="1"/>
                      <a:pt x="14655" y="28"/>
                    </a:cubicBezTo>
                    <a:cubicBezTo>
                      <a:pt x="11789" y="49"/>
                      <a:pt x="8689" y="570"/>
                      <a:pt x="6035" y="1688"/>
                    </a:cubicBezTo>
                    <a:cubicBezTo>
                      <a:pt x="4753" y="2230"/>
                      <a:pt x="2414" y="3464"/>
                      <a:pt x="2017" y="4938"/>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1141;p57">
                <a:extLst>
                  <a:ext uri="{FF2B5EF4-FFF2-40B4-BE49-F238E27FC236}">
                    <a16:creationId xmlns:a16="http://schemas.microsoft.com/office/drawing/2014/main" id="{CE40702A-F50F-976C-E9D7-00A2D75E89ED}"/>
                  </a:ext>
                </a:extLst>
              </p:cNvPr>
              <p:cNvSpPr/>
              <p:nvPr/>
            </p:nvSpPr>
            <p:spPr>
              <a:xfrm>
                <a:off x="6059200" y="2685200"/>
                <a:ext cx="514350" cy="612575"/>
              </a:xfrm>
              <a:custGeom>
                <a:avLst/>
                <a:gdLst/>
                <a:ahLst/>
                <a:cxnLst/>
                <a:rect l="l" t="t" r="r" b="b"/>
                <a:pathLst>
                  <a:path w="20574" h="24503" extrusionOk="0">
                    <a:moveTo>
                      <a:pt x="10294" y="6686"/>
                    </a:moveTo>
                    <a:lnTo>
                      <a:pt x="14141" y="288"/>
                    </a:lnTo>
                    <a:cubicBezTo>
                      <a:pt x="14203" y="178"/>
                      <a:pt x="14299" y="110"/>
                      <a:pt x="14422" y="82"/>
                    </a:cubicBezTo>
                    <a:cubicBezTo>
                      <a:pt x="14539" y="55"/>
                      <a:pt x="14655" y="82"/>
                      <a:pt x="14758" y="151"/>
                    </a:cubicBezTo>
                    <a:cubicBezTo>
                      <a:pt x="15416" y="617"/>
                      <a:pt x="16040" y="1125"/>
                      <a:pt x="16665" y="1632"/>
                    </a:cubicBezTo>
                    <a:cubicBezTo>
                      <a:pt x="16973" y="1886"/>
                      <a:pt x="20498" y="4478"/>
                      <a:pt x="20498" y="4485"/>
                    </a:cubicBezTo>
                    <a:cubicBezTo>
                      <a:pt x="20491" y="4567"/>
                      <a:pt x="18564" y="5280"/>
                      <a:pt x="18351" y="5370"/>
                    </a:cubicBezTo>
                    <a:lnTo>
                      <a:pt x="20320" y="6686"/>
                    </a:lnTo>
                    <a:cubicBezTo>
                      <a:pt x="20505" y="6810"/>
                      <a:pt x="20573" y="7050"/>
                      <a:pt x="20491" y="7262"/>
                    </a:cubicBezTo>
                    <a:cubicBezTo>
                      <a:pt x="20032" y="8421"/>
                      <a:pt x="19524" y="9587"/>
                      <a:pt x="19003" y="10719"/>
                    </a:cubicBezTo>
                    <a:cubicBezTo>
                      <a:pt x="17871" y="13201"/>
                      <a:pt x="16637" y="15656"/>
                      <a:pt x="15252" y="17994"/>
                    </a:cubicBezTo>
                    <a:cubicBezTo>
                      <a:pt x="14621" y="19071"/>
                      <a:pt x="13956" y="20134"/>
                      <a:pt x="13249" y="21163"/>
                    </a:cubicBezTo>
                    <a:cubicBezTo>
                      <a:pt x="12790" y="21828"/>
                      <a:pt x="12310" y="22479"/>
                      <a:pt x="11796" y="23097"/>
                    </a:cubicBezTo>
                    <a:cubicBezTo>
                      <a:pt x="11508" y="23439"/>
                      <a:pt x="11206" y="23782"/>
                      <a:pt x="10884" y="24084"/>
                    </a:cubicBezTo>
                    <a:cubicBezTo>
                      <a:pt x="10781" y="24194"/>
                      <a:pt x="10657" y="24303"/>
                      <a:pt x="10534" y="24393"/>
                    </a:cubicBezTo>
                    <a:cubicBezTo>
                      <a:pt x="10383" y="24502"/>
                      <a:pt x="10191" y="24502"/>
                      <a:pt x="10040" y="24393"/>
                    </a:cubicBezTo>
                    <a:cubicBezTo>
                      <a:pt x="9917" y="24303"/>
                      <a:pt x="9793" y="24194"/>
                      <a:pt x="9683" y="24084"/>
                    </a:cubicBezTo>
                    <a:cubicBezTo>
                      <a:pt x="9368" y="23782"/>
                      <a:pt x="9066" y="23439"/>
                      <a:pt x="8778" y="23097"/>
                    </a:cubicBezTo>
                    <a:cubicBezTo>
                      <a:pt x="8264" y="22479"/>
                      <a:pt x="7784" y="21828"/>
                      <a:pt x="7324" y="21163"/>
                    </a:cubicBezTo>
                    <a:cubicBezTo>
                      <a:pt x="6618" y="20134"/>
                      <a:pt x="5953" y="19071"/>
                      <a:pt x="5315" y="17994"/>
                    </a:cubicBezTo>
                    <a:cubicBezTo>
                      <a:pt x="3937" y="15656"/>
                      <a:pt x="2702" y="13201"/>
                      <a:pt x="1571" y="10719"/>
                    </a:cubicBezTo>
                    <a:cubicBezTo>
                      <a:pt x="1050" y="9587"/>
                      <a:pt x="535" y="8421"/>
                      <a:pt x="83" y="7262"/>
                    </a:cubicBezTo>
                    <a:cubicBezTo>
                      <a:pt x="1" y="7050"/>
                      <a:pt x="69" y="6810"/>
                      <a:pt x="254" y="6686"/>
                    </a:cubicBezTo>
                    <a:lnTo>
                      <a:pt x="2222" y="5370"/>
                    </a:lnTo>
                    <a:cubicBezTo>
                      <a:pt x="1996" y="5274"/>
                      <a:pt x="83" y="4567"/>
                      <a:pt x="76" y="4458"/>
                    </a:cubicBezTo>
                    <a:cubicBezTo>
                      <a:pt x="76" y="4437"/>
                      <a:pt x="3608" y="1886"/>
                      <a:pt x="3930" y="1625"/>
                    </a:cubicBezTo>
                    <a:cubicBezTo>
                      <a:pt x="4575" y="1097"/>
                      <a:pt x="5219" y="576"/>
                      <a:pt x="5898" y="96"/>
                    </a:cubicBezTo>
                    <a:cubicBezTo>
                      <a:pt x="6001" y="21"/>
                      <a:pt x="6111" y="0"/>
                      <a:pt x="6234" y="28"/>
                    </a:cubicBezTo>
                    <a:cubicBezTo>
                      <a:pt x="6358" y="55"/>
                      <a:pt x="6454" y="124"/>
                      <a:pt x="6515" y="240"/>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1142;p57">
                <a:extLst>
                  <a:ext uri="{FF2B5EF4-FFF2-40B4-BE49-F238E27FC236}">
                    <a16:creationId xmlns:a16="http://schemas.microsoft.com/office/drawing/2014/main" id="{1DFE1D8F-EC11-50A4-5300-5102EB5FDE01}"/>
                  </a:ext>
                </a:extLst>
              </p:cNvPr>
              <p:cNvSpPr/>
              <p:nvPr/>
            </p:nvSpPr>
            <p:spPr>
              <a:xfrm>
                <a:off x="6071375" y="2697200"/>
                <a:ext cx="490000" cy="588225"/>
              </a:xfrm>
              <a:custGeom>
                <a:avLst/>
                <a:gdLst/>
                <a:ahLst/>
                <a:cxnLst/>
                <a:rect l="l" t="t" r="r" b="b"/>
                <a:pathLst>
                  <a:path w="19600" h="23529" extrusionOk="0">
                    <a:moveTo>
                      <a:pt x="14806" y="12666"/>
                    </a:moveTo>
                    <a:cubicBezTo>
                      <a:pt x="14758" y="12783"/>
                      <a:pt x="13674" y="14401"/>
                      <a:pt x="13565" y="14353"/>
                    </a:cubicBezTo>
                    <a:cubicBezTo>
                      <a:pt x="13462" y="14305"/>
                      <a:pt x="14107" y="12886"/>
                      <a:pt x="14155" y="12769"/>
                    </a:cubicBezTo>
                    <a:cubicBezTo>
                      <a:pt x="14936" y="10938"/>
                      <a:pt x="15231" y="9903"/>
                      <a:pt x="15773" y="8030"/>
                    </a:cubicBezTo>
                    <a:cubicBezTo>
                      <a:pt x="15931" y="7475"/>
                      <a:pt x="16033" y="7139"/>
                      <a:pt x="16246" y="6597"/>
                    </a:cubicBezTo>
                    <a:cubicBezTo>
                      <a:pt x="15910" y="8826"/>
                      <a:pt x="15615" y="10575"/>
                      <a:pt x="14806" y="12666"/>
                    </a:cubicBezTo>
                    <a:close/>
                    <a:moveTo>
                      <a:pt x="4780" y="12742"/>
                    </a:moveTo>
                    <a:cubicBezTo>
                      <a:pt x="3971" y="10650"/>
                      <a:pt x="3683" y="8737"/>
                      <a:pt x="3347" y="6515"/>
                    </a:cubicBezTo>
                    <a:cubicBezTo>
                      <a:pt x="3553" y="7057"/>
                      <a:pt x="3662" y="7393"/>
                      <a:pt x="3820" y="7948"/>
                    </a:cubicBezTo>
                    <a:cubicBezTo>
                      <a:pt x="4355" y="9820"/>
                      <a:pt x="4650" y="10849"/>
                      <a:pt x="5432" y="12687"/>
                    </a:cubicBezTo>
                    <a:cubicBezTo>
                      <a:pt x="5480" y="12796"/>
                      <a:pt x="5699" y="13942"/>
                      <a:pt x="5589" y="13990"/>
                    </a:cubicBezTo>
                    <a:cubicBezTo>
                      <a:pt x="5486" y="14031"/>
                      <a:pt x="4828" y="12858"/>
                      <a:pt x="4780" y="12742"/>
                    </a:cubicBezTo>
                    <a:close/>
                    <a:moveTo>
                      <a:pt x="535" y="3882"/>
                    </a:moveTo>
                    <a:lnTo>
                      <a:pt x="2695" y="4787"/>
                    </a:lnTo>
                    <a:lnTo>
                      <a:pt x="0" y="6604"/>
                    </a:lnTo>
                    <a:cubicBezTo>
                      <a:pt x="0" y="6604"/>
                      <a:pt x="2188" y="12159"/>
                      <a:pt x="5205" y="17274"/>
                    </a:cubicBezTo>
                    <a:cubicBezTo>
                      <a:pt x="8223" y="22390"/>
                      <a:pt x="9800" y="23529"/>
                      <a:pt x="9800" y="23529"/>
                    </a:cubicBezTo>
                    <a:cubicBezTo>
                      <a:pt x="9800" y="23529"/>
                      <a:pt x="11377" y="22390"/>
                      <a:pt x="14395" y="17274"/>
                    </a:cubicBezTo>
                    <a:cubicBezTo>
                      <a:pt x="17412" y="12159"/>
                      <a:pt x="19599" y="6604"/>
                      <a:pt x="19599" y="6604"/>
                    </a:cubicBezTo>
                    <a:lnTo>
                      <a:pt x="16898" y="4787"/>
                    </a:lnTo>
                    <a:lnTo>
                      <a:pt x="19065" y="3882"/>
                    </a:lnTo>
                    <a:cubicBezTo>
                      <a:pt x="17110" y="2661"/>
                      <a:pt x="15766" y="1303"/>
                      <a:pt x="14024" y="62"/>
                    </a:cubicBezTo>
                    <a:lnTo>
                      <a:pt x="9800" y="7084"/>
                    </a:lnTo>
                    <a:lnTo>
                      <a:pt x="5651" y="0"/>
                    </a:lnTo>
                    <a:cubicBezTo>
                      <a:pt x="3882" y="1262"/>
                      <a:pt x="2510" y="2647"/>
                      <a:pt x="535" y="3882"/>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1143;p57">
                <a:extLst>
                  <a:ext uri="{FF2B5EF4-FFF2-40B4-BE49-F238E27FC236}">
                    <a16:creationId xmlns:a16="http://schemas.microsoft.com/office/drawing/2014/main" id="{08BF37A2-1136-452C-144E-F7C8AA13CC98}"/>
                  </a:ext>
                </a:extLst>
              </p:cNvPr>
              <p:cNvSpPr/>
              <p:nvPr/>
            </p:nvSpPr>
            <p:spPr>
              <a:xfrm>
                <a:off x="6181950" y="2773150"/>
                <a:ext cx="268850" cy="525125"/>
              </a:xfrm>
              <a:custGeom>
                <a:avLst/>
                <a:gdLst/>
                <a:ahLst/>
                <a:cxnLst/>
                <a:rect l="l" t="t" r="r" b="b"/>
                <a:pathLst>
                  <a:path w="10754" h="21005" extrusionOk="0">
                    <a:moveTo>
                      <a:pt x="5377" y="2146"/>
                    </a:moveTo>
                    <a:lnTo>
                      <a:pt x="10136" y="62"/>
                    </a:lnTo>
                    <a:cubicBezTo>
                      <a:pt x="10280" y="0"/>
                      <a:pt x="10424" y="14"/>
                      <a:pt x="10554" y="103"/>
                    </a:cubicBezTo>
                    <a:cubicBezTo>
                      <a:pt x="10685" y="185"/>
                      <a:pt x="10753" y="316"/>
                      <a:pt x="10753" y="466"/>
                    </a:cubicBezTo>
                    <a:lnTo>
                      <a:pt x="10753" y="8709"/>
                    </a:lnTo>
                    <a:cubicBezTo>
                      <a:pt x="10753" y="8771"/>
                      <a:pt x="10746" y="8826"/>
                      <a:pt x="10719" y="8881"/>
                    </a:cubicBezTo>
                    <a:lnTo>
                      <a:pt x="5782" y="20731"/>
                    </a:lnTo>
                    <a:cubicBezTo>
                      <a:pt x="5713" y="20895"/>
                      <a:pt x="5555" y="21005"/>
                      <a:pt x="5377" y="21005"/>
                    </a:cubicBezTo>
                    <a:cubicBezTo>
                      <a:pt x="5192" y="21005"/>
                      <a:pt x="5041" y="20895"/>
                      <a:pt x="4972" y="20731"/>
                    </a:cubicBezTo>
                    <a:lnTo>
                      <a:pt x="28" y="8881"/>
                    </a:lnTo>
                    <a:cubicBezTo>
                      <a:pt x="7" y="8826"/>
                      <a:pt x="1" y="8771"/>
                      <a:pt x="1" y="8709"/>
                    </a:cubicBezTo>
                    <a:lnTo>
                      <a:pt x="1" y="466"/>
                    </a:lnTo>
                    <a:cubicBezTo>
                      <a:pt x="1" y="316"/>
                      <a:pt x="69" y="185"/>
                      <a:pt x="199" y="103"/>
                    </a:cubicBezTo>
                    <a:cubicBezTo>
                      <a:pt x="323" y="14"/>
                      <a:pt x="474" y="0"/>
                      <a:pt x="618" y="62"/>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1144;p57">
                <a:extLst>
                  <a:ext uri="{FF2B5EF4-FFF2-40B4-BE49-F238E27FC236}">
                    <a16:creationId xmlns:a16="http://schemas.microsoft.com/office/drawing/2014/main" id="{C6D67D3C-23EF-8A18-1454-2B5C53679284}"/>
                  </a:ext>
                </a:extLst>
              </p:cNvPr>
              <p:cNvSpPr/>
              <p:nvPr/>
            </p:nvSpPr>
            <p:spPr>
              <a:xfrm>
                <a:off x="6192925" y="2784800"/>
                <a:ext cx="246900" cy="502350"/>
              </a:xfrm>
              <a:custGeom>
                <a:avLst/>
                <a:gdLst/>
                <a:ahLst/>
                <a:cxnLst/>
                <a:rect l="l" t="t" r="r" b="b"/>
                <a:pathLst>
                  <a:path w="9876" h="20094" extrusionOk="0">
                    <a:moveTo>
                      <a:pt x="0" y="0"/>
                    </a:moveTo>
                    <a:lnTo>
                      <a:pt x="0" y="8243"/>
                    </a:lnTo>
                    <a:lnTo>
                      <a:pt x="4938" y="20093"/>
                    </a:lnTo>
                    <a:lnTo>
                      <a:pt x="9875" y="8243"/>
                    </a:lnTo>
                    <a:lnTo>
                      <a:pt x="9875" y="0"/>
                    </a:lnTo>
                    <a:lnTo>
                      <a:pt x="4938" y="2161"/>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1145;p57">
                <a:extLst>
                  <a:ext uri="{FF2B5EF4-FFF2-40B4-BE49-F238E27FC236}">
                    <a16:creationId xmlns:a16="http://schemas.microsoft.com/office/drawing/2014/main" id="{37435B72-0946-7487-3DFB-92A2B4C0ACB1}"/>
                  </a:ext>
                </a:extLst>
              </p:cNvPr>
              <p:cNvSpPr/>
              <p:nvPr/>
            </p:nvSpPr>
            <p:spPr>
              <a:xfrm>
                <a:off x="6175775" y="2634100"/>
                <a:ext cx="281200" cy="258225"/>
              </a:xfrm>
              <a:custGeom>
                <a:avLst/>
                <a:gdLst/>
                <a:ahLst/>
                <a:cxnLst/>
                <a:rect l="l" t="t" r="r" b="b"/>
                <a:pathLst>
                  <a:path w="11248" h="10329" extrusionOk="0">
                    <a:moveTo>
                      <a:pt x="5624" y="2284"/>
                    </a:moveTo>
                    <a:lnTo>
                      <a:pt x="10596" y="69"/>
                    </a:lnTo>
                    <a:cubicBezTo>
                      <a:pt x="10753" y="1"/>
                      <a:pt x="10932" y="28"/>
                      <a:pt x="11062" y="138"/>
                    </a:cubicBezTo>
                    <a:cubicBezTo>
                      <a:pt x="11199" y="254"/>
                      <a:pt x="11247" y="426"/>
                      <a:pt x="11199" y="597"/>
                    </a:cubicBezTo>
                    <a:cubicBezTo>
                      <a:pt x="10726" y="2277"/>
                      <a:pt x="10246" y="3957"/>
                      <a:pt x="9780" y="5638"/>
                    </a:cubicBezTo>
                    <a:cubicBezTo>
                      <a:pt x="9690" y="5967"/>
                      <a:pt x="9594" y="6289"/>
                      <a:pt x="9505" y="6618"/>
                    </a:cubicBezTo>
                    <a:cubicBezTo>
                      <a:pt x="9485" y="6700"/>
                      <a:pt x="9444" y="6762"/>
                      <a:pt x="9389" y="6824"/>
                    </a:cubicBezTo>
                    <a:lnTo>
                      <a:pt x="5933" y="10157"/>
                    </a:lnTo>
                    <a:cubicBezTo>
                      <a:pt x="5761" y="10328"/>
                      <a:pt x="5487" y="10328"/>
                      <a:pt x="5315" y="10164"/>
                    </a:cubicBezTo>
                    <a:lnTo>
                      <a:pt x="1756" y="6742"/>
                    </a:lnTo>
                    <a:cubicBezTo>
                      <a:pt x="1681" y="6666"/>
                      <a:pt x="1640" y="6584"/>
                      <a:pt x="1626" y="6481"/>
                    </a:cubicBezTo>
                    <a:cubicBezTo>
                      <a:pt x="1619" y="6419"/>
                      <a:pt x="1605" y="6358"/>
                      <a:pt x="1592" y="6296"/>
                    </a:cubicBezTo>
                    <a:cubicBezTo>
                      <a:pt x="1530" y="6022"/>
                      <a:pt x="1461" y="5747"/>
                      <a:pt x="1393" y="5473"/>
                    </a:cubicBezTo>
                    <a:cubicBezTo>
                      <a:pt x="981" y="3841"/>
                      <a:pt x="515" y="2216"/>
                      <a:pt x="49" y="597"/>
                    </a:cubicBezTo>
                    <a:cubicBezTo>
                      <a:pt x="1" y="426"/>
                      <a:pt x="49" y="254"/>
                      <a:pt x="186" y="145"/>
                    </a:cubicBezTo>
                    <a:cubicBezTo>
                      <a:pt x="316" y="28"/>
                      <a:pt x="494" y="1"/>
                      <a:pt x="652" y="69"/>
                    </a:cubicBezTo>
                    <a:close/>
                  </a:path>
                </a:pathLst>
              </a:custGeom>
              <a:solidFill>
                <a:srgbClr val="47271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1146;p57">
                <a:extLst>
                  <a:ext uri="{FF2B5EF4-FFF2-40B4-BE49-F238E27FC236}">
                    <a16:creationId xmlns:a16="http://schemas.microsoft.com/office/drawing/2014/main" id="{ECDA15D1-7B94-3145-7EFF-E31B3628DF25}"/>
                  </a:ext>
                </a:extLst>
              </p:cNvPr>
              <p:cNvSpPr/>
              <p:nvPr/>
            </p:nvSpPr>
            <p:spPr>
              <a:xfrm>
                <a:off x="6187600" y="2645925"/>
                <a:ext cx="257525" cy="234225"/>
              </a:xfrm>
              <a:custGeom>
                <a:avLst/>
                <a:gdLst/>
                <a:ahLst/>
                <a:cxnLst/>
                <a:rect l="l" t="t" r="r" b="b"/>
                <a:pathLst>
                  <a:path w="10301" h="9369" extrusionOk="0">
                    <a:moveTo>
                      <a:pt x="1" y="1"/>
                    </a:moveTo>
                    <a:cubicBezTo>
                      <a:pt x="1482" y="5137"/>
                      <a:pt x="1592" y="5946"/>
                      <a:pt x="1592" y="5946"/>
                    </a:cubicBezTo>
                    <a:lnTo>
                      <a:pt x="5151" y="9368"/>
                    </a:lnTo>
                    <a:lnTo>
                      <a:pt x="8607" y="6035"/>
                    </a:lnTo>
                    <a:cubicBezTo>
                      <a:pt x="8607" y="6035"/>
                      <a:pt x="8765" y="5432"/>
                      <a:pt x="10301" y="1"/>
                    </a:cubicBezTo>
                    <a:lnTo>
                      <a:pt x="5151" y="2298"/>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1147;p57">
                <a:extLst>
                  <a:ext uri="{FF2B5EF4-FFF2-40B4-BE49-F238E27FC236}">
                    <a16:creationId xmlns:a16="http://schemas.microsoft.com/office/drawing/2014/main" id="{104A4926-B1C2-80EB-F2E7-84D76F9E840E}"/>
                  </a:ext>
                </a:extLst>
              </p:cNvPr>
              <p:cNvSpPr/>
              <p:nvPr/>
            </p:nvSpPr>
            <p:spPr>
              <a:xfrm>
                <a:off x="6156575" y="2427850"/>
                <a:ext cx="323200" cy="364350"/>
              </a:xfrm>
              <a:custGeom>
                <a:avLst/>
                <a:gdLst/>
                <a:ahLst/>
                <a:cxnLst/>
                <a:rect l="l" t="t" r="r" b="b"/>
                <a:pathLst>
                  <a:path w="12928" h="14574" extrusionOk="0">
                    <a:moveTo>
                      <a:pt x="12907" y="1386"/>
                    </a:moveTo>
                    <a:lnTo>
                      <a:pt x="12907" y="6790"/>
                    </a:lnTo>
                    <a:cubicBezTo>
                      <a:pt x="12907" y="8024"/>
                      <a:pt x="12639" y="8676"/>
                      <a:pt x="12084" y="9787"/>
                    </a:cubicBezTo>
                    <a:cubicBezTo>
                      <a:pt x="11782" y="10390"/>
                      <a:pt x="11323" y="10994"/>
                      <a:pt x="10904" y="11522"/>
                    </a:cubicBezTo>
                    <a:cubicBezTo>
                      <a:pt x="10369" y="12207"/>
                      <a:pt x="9786" y="12886"/>
                      <a:pt x="9190" y="13524"/>
                    </a:cubicBezTo>
                    <a:cubicBezTo>
                      <a:pt x="8922" y="13936"/>
                      <a:pt x="8483" y="14381"/>
                      <a:pt x="7997" y="14464"/>
                    </a:cubicBezTo>
                    <a:cubicBezTo>
                      <a:pt x="7503" y="14553"/>
                      <a:pt x="6968" y="14573"/>
                      <a:pt x="6461" y="14573"/>
                    </a:cubicBezTo>
                    <a:cubicBezTo>
                      <a:pt x="5960" y="14573"/>
                      <a:pt x="5425" y="14553"/>
                      <a:pt x="4931" y="14464"/>
                    </a:cubicBezTo>
                    <a:cubicBezTo>
                      <a:pt x="4444" y="14381"/>
                      <a:pt x="4005" y="13936"/>
                      <a:pt x="3731" y="13524"/>
                    </a:cubicBezTo>
                    <a:cubicBezTo>
                      <a:pt x="3141" y="12886"/>
                      <a:pt x="2559" y="12207"/>
                      <a:pt x="2017" y="11522"/>
                    </a:cubicBezTo>
                    <a:cubicBezTo>
                      <a:pt x="1605" y="10994"/>
                      <a:pt x="1146" y="10383"/>
                      <a:pt x="844" y="9787"/>
                    </a:cubicBezTo>
                    <a:cubicBezTo>
                      <a:pt x="289" y="8676"/>
                      <a:pt x="21" y="8024"/>
                      <a:pt x="21" y="6790"/>
                    </a:cubicBezTo>
                    <a:lnTo>
                      <a:pt x="21" y="1386"/>
                    </a:lnTo>
                    <a:cubicBezTo>
                      <a:pt x="1" y="1112"/>
                      <a:pt x="1" y="837"/>
                      <a:pt x="21" y="563"/>
                    </a:cubicBezTo>
                    <a:cubicBezTo>
                      <a:pt x="42" y="248"/>
                      <a:pt x="302" y="1"/>
                      <a:pt x="625" y="1"/>
                    </a:cubicBezTo>
                    <a:lnTo>
                      <a:pt x="12303" y="1"/>
                    </a:lnTo>
                    <a:cubicBezTo>
                      <a:pt x="12625" y="1"/>
                      <a:pt x="12886" y="248"/>
                      <a:pt x="12907" y="563"/>
                    </a:cubicBezTo>
                    <a:cubicBezTo>
                      <a:pt x="12927" y="837"/>
                      <a:pt x="12920" y="1112"/>
                      <a:pt x="12907" y="1386"/>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1148;p57">
                <a:extLst>
                  <a:ext uri="{FF2B5EF4-FFF2-40B4-BE49-F238E27FC236}">
                    <a16:creationId xmlns:a16="http://schemas.microsoft.com/office/drawing/2014/main" id="{2C144E58-67AB-C18E-7EC1-EAAAA64ADBD9}"/>
                  </a:ext>
                </a:extLst>
              </p:cNvPr>
              <p:cNvSpPr/>
              <p:nvPr/>
            </p:nvSpPr>
            <p:spPr>
              <a:xfrm>
                <a:off x="6171675" y="2442950"/>
                <a:ext cx="293000" cy="334150"/>
              </a:xfrm>
              <a:custGeom>
                <a:avLst/>
                <a:gdLst/>
                <a:ahLst/>
                <a:cxnLst/>
                <a:rect l="l" t="t" r="r" b="b"/>
                <a:pathLst>
                  <a:path w="11720" h="13366" extrusionOk="0">
                    <a:moveTo>
                      <a:pt x="11699" y="762"/>
                    </a:moveTo>
                    <a:lnTo>
                      <a:pt x="11699" y="6186"/>
                    </a:lnTo>
                    <a:cubicBezTo>
                      <a:pt x="11699" y="7146"/>
                      <a:pt x="11589" y="7619"/>
                      <a:pt x="10938" y="8915"/>
                    </a:cubicBezTo>
                    <a:cubicBezTo>
                      <a:pt x="10287" y="10204"/>
                      <a:pt x="8113" y="12550"/>
                      <a:pt x="8113" y="12550"/>
                    </a:cubicBezTo>
                    <a:cubicBezTo>
                      <a:pt x="8113" y="12550"/>
                      <a:pt x="7701" y="13194"/>
                      <a:pt x="7290" y="13270"/>
                    </a:cubicBezTo>
                    <a:cubicBezTo>
                      <a:pt x="6878" y="13338"/>
                      <a:pt x="6350" y="13366"/>
                      <a:pt x="5857" y="13366"/>
                    </a:cubicBezTo>
                    <a:cubicBezTo>
                      <a:pt x="5370" y="13366"/>
                      <a:pt x="4842" y="13338"/>
                      <a:pt x="4430" y="13270"/>
                    </a:cubicBezTo>
                    <a:cubicBezTo>
                      <a:pt x="4019" y="13194"/>
                      <a:pt x="3607" y="12550"/>
                      <a:pt x="3607" y="12550"/>
                    </a:cubicBezTo>
                    <a:cubicBezTo>
                      <a:pt x="3607" y="12550"/>
                      <a:pt x="1426" y="10204"/>
                      <a:pt x="782" y="8915"/>
                    </a:cubicBezTo>
                    <a:cubicBezTo>
                      <a:pt x="130" y="7619"/>
                      <a:pt x="21" y="7146"/>
                      <a:pt x="21" y="6186"/>
                    </a:cubicBezTo>
                    <a:lnTo>
                      <a:pt x="21" y="762"/>
                    </a:lnTo>
                    <a:cubicBezTo>
                      <a:pt x="0" y="494"/>
                      <a:pt x="0" y="240"/>
                      <a:pt x="21" y="0"/>
                    </a:cubicBezTo>
                    <a:lnTo>
                      <a:pt x="5857" y="0"/>
                    </a:lnTo>
                    <a:lnTo>
                      <a:pt x="11699" y="0"/>
                    </a:lnTo>
                    <a:cubicBezTo>
                      <a:pt x="11720" y="240"/>
                      <a:pt x="11720" y="494"/>
                      <a:pt x="11699" y="762"/>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1149;p57">
                <a:extLst>
                  <a:ext uri="{FF2B5EF4-FFF2-40B4-BE49-F238E27FC236}">
                    <a16:creationId xmlns:a16="http://schemas.microsoft.com/office/drawing/2014/main" id="{60287747-0AE2-0DAD-E79D-91A99E20A4C9}"/>
                  </a:ext>
                </a:extLst>
              </p:cNvPr>
              <p:cNvSpPr/>
              <p:nvPr/>
            </p:nvSpPr>
            <p:spPr>
              <a:xfrm>
                <a:off x="6170125" y="2442950"/>
                <a:ext cx="293525" cy="335700"/>
              </a:xfrm>
              <a:custGeom>
                <a:avLst/>
                <a:gdLst/>
                <a:ahLst/>
                <a:cxnLst/>
                <a:rect l="l" t="t" r="r" b="b"/>
                <a:pathLst>
                  <a:path w="11741" h="13428" extrusionOk="0">
                    <a:moveTo>
                      <a:pt x="11590" y="789"/>
                    </a:moveTo>
                    <a:cubicBezTo>
                      <a:pt x="11590" y="789"/>
                      <a:pt x="11480" y="3244"/>
                      <a:pt x="11480" y="4204"/>
                    </a:cubicBezTo>
                    <a:cubicBezTo>
                      <a:pt x="11480" y="5157"/>
                      <a:pt x="11741" y="6803"/>
                      <a:pt x="11089" y="8092"/>
                    </a:cubicBezTo>
                    <a:cubicBezTo>
                      <a:pt x="10801" y="8668"/>
                      <a:pt x="8154" y="13194"/>
                      <a:pt x="7413" y="13325"/>
                    </a:cubicBezTo>
                    <a:cubicBezTo>
                      <a:pt x="6954" y="13407"/>
                      <a:pt x="5932" y="13428"/>
                      <a:pt x="5459" y="13414"/>
                    </a:cubicBezTo>
                    <a:cubicBezTo>
                      <a:pt x="5582" y="13311"/>
                      <a:pt x="5919" y="13174"/>
                      <a:pt x="6275" y="12899"/>
                    </a:cubicBezTo>
                    <a:cubicBezTo>
                      <a:pt x="6632" y="12625"/>
                      <a:pt x="6495" y="11837"/>
                      <a:pt x="6495" y="11837"/>
                    </a:cubicBezTo>
                    <a:cubicBezTo>
                      <a:pt x="6495" y="11837"/>
                      <a:pt x="6015" y="12056"/>
                      <a:pt x="5370" y="11693"/>
                    </a:cubicBezTo>
                    <a:cubicBezTo>
                      <a:pt x="4718" y="11322"/>
                      <a:pt x="5041" y="11117"/>
                      <a:pt x="5459" y="11117"/>
                    </a:cubicBezTo>
                    <a:cubicBezTo>
                      <a:pt x="5877" y="11117"/>
                      <a:pt x="6351" y="11027"/>
                      <a:pt x="6248" y="10609"/>
                    </a:cubicBezTo>
                    <a:cubicBezTo>
                      <a:pt x="6152" y="10191"/>
                      <a:pt x="5480" y="10095"/>
                      <a:pt x="5480" y="10095"/>
                    </a:cubicBezTo>
                    <a:lnTo>
                      <a:pt x="3964" y="10095"/>
                    </a:lnTo>
                    <a:cubicBezTo>
                      <a:pt x="3793" y="10095"/>
                      <a:pt x="3964" y="10444"/>
                      <a:pt x="3964" y="10444"/>
                    </a:cubicBezTo>
                    <a:cubicBezTo>
                      <a:pt x="3964" y="10444"/>
                      <a:pt x="3875" y="10444"/>
                      <a:pt x="3703" y="10232"/>
                    </a:cubicBezTo>
                    <a:cubicBezTo>
                      <a:pt x="3532" y="10012"/>
                      <a:pt x="3450" y="9526"/>
                      <a:pt x="3498" y="9608"/>
                    </a:cubicBezTo>
                    <a:cubicBezTo>
                      <a:pt x="3546" y="9690"/>
                      <a:pt x="3813" y="9875"/>
                      <a:pt x="3813" y="9875"/>
                    </a:cubicBezTo>
                    <a:lnTo>
                      <a:pt x="5445" y="9875"/>
                    </a:lnTo>
                    <a:cubicBezTo>
                      <a:pt x="5685" y="9875"/>
                      <a:pt x="5843" y="9553"/>
                      <a:pt x="5843" y="9553"/>
                    </a:cubicBezTo>
                    <a:lnTo>
                      <a:pt x="5843" y="8805"/>
                    </a:lnTo>
                    <a:cubicBezTo>
                      <a:pt x="5843" y="8223"/>
                      <a:pt x="5500" y="8236"/>
                      <a:pt x="5500" y="8236"/>
                    </a:cubicBezTo>
                    <a:cubicBezTo>
                      <a:pt x="5500" y="8236"/>
                      <a:pt x="4849" y="8195"/>
                      <a:pt x="4643" y="8154"/>
                    </a:cubicBezTo>
                    <a:cubicBezTo>
                      <a:pt x="4430" y="8120"/>
                      <a:pt x="4622" y="7955"/>
                      <a:pt x="4828" y="7873"/>
                    </a:cubicBezTo>
                    <a:cubicBezTo>
                      <a:pt x="4958" y="7825"/>
                      <a:pt x="5205" y="7907"/>
                      <a:pt x="5370" y="7976"/>
                    </a:cubicBezTo>
                    <a:cubicBezTo>
                      <a:pt x="5973" y="8229"/>
                      <a:pt x="5946" y="7324"/>
                      <a:pt x="5946" y="6879"/>
                    </a:cubicBezTo>
                    <a:lnTo>
                      <a:pt x="5946" y="5294"/>
                    </a:lnTo>
                    <a:lnTo>
                      <a:pt x="3244" y="7379"/>
                    </a:lnTo>
                    <a:cubicBezTo>
                      <a:pt x="3244" y="7379"/>
                      <a:pt x="4149" y="6296"/>
                      <a:pt x="3868" y="5857"/>
                    </a:cubicBezTo>
                    <a:cubicBezTo>
                      <a:pt x="3182" y="4780"/>
                      <a:pt x="659" y="5534"/>
                      <a:pt x="0" y="4266"/>
                    </a:cubicBezTo>
                    <a:lnTo>
                      <a:pt x="83" y="762"/>
                    </a:lnTo>
                    <a:cubicBezTo>
                      <a:pt x="62" y="494"/>
                      <a:pt x="62" y="240"/>
                      <a:pt x="83" y="0"/>
                    </a:cubicBezTo>
                    <a:lnTo>
                      <a:pt x="5919" y="0"/>
                    </a:lnTo>
                    <a:lnTo>
                      <a:pt x="11151" y="28"/>
                    </a:lnTo>
                    <a:lnTo>
                      <a:pt x="11603" y="158"/>
                    </a:lnTo>
                    <a:cubicBezTo>
                      <a:pt x="11610" y="357"/>
                      <a:pt x="11603" y="570"/>
                      <a:pt x="11590" y="789"/>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1150;p57">
                <a:extLst>
                  <a:ext uri="{FF2B5EF4-FFF2-40B4-BE49-F238E27FC236}">
                    <a16:creationId xmlns:a16="http://schemas.microsoft.com/office/drawing/2014/main" id="{1B9201BB-6CE2-B4CF-ADD5-79E531594301}"/>
                  </a:ext>
                </a:extLst>
              </p:cNvPr>
              <p:cNvSpPr/>
              <p:nvPr/>
            </p:nvSpPr>
            <p:spPr>
              <a:xfrm>
                <a:off x="6141825" y="2222825"/>
                <a:ext cx="358000" cy="253225"/>
              </a:xfrm>
              <a:custGeom>
                <a:avLst/>
                <a:gdLst/>
                <a:ahLst/>
                <a:cxnLst/>
                <a:rect l="l" t="t" r="r" b="b"/>
                <a:pathLst>
                  <a:path w="14320" h="10129" extrusionOk="0">
                    <a:moveTo>
                      <a:pt x="11398" y="1296"/>
                    </a:moveTo>
                    <a:cubicBezTo>
                      <a:pt x="11865" y="2428"/>
                      <a:pt x="14320" y="8209"/>
                      <a:pt x="14320" y="8209"/>
                    </a:cubicBezTo>
                    <a:lnTo>
                      <a:pt x="7105" y="10129"/>
                    </a:lnTo>
                    <a:lnTo>
                      <a:pt x="1" y="8490"/>
                    </a:lnTo>
                    <a:cubicBezTo>
                      <a:pt x="1" y="8490"/>
                      <a:pt x="2607" y="2092"/>
                      <a:pt x="2860" y="1468"/>
                    </a:cubicBezTo>
                    <a:cubicBezTo>
                      <a:pt x="3464" y="0"/>
                      <a:pt x="4835" y="1043"/>
                      <a:pt x="6461" y="1269"/>
                    </a:cubicBezTo>
                    <a:cubicBezTo>
                      <a:pt x="6653" y="1296"/>
                      <a:pt x="5206" y="1769"/>
                      <a:pt x="5398" y="1769"/>
                    </a:cubicBezTo>
                    <a:cubicBezTo>
                      <a:pt x="5768" y="1769"/>
                      <a:pt x="7784" y="1269"/>
                      <a:pt x="8148" y="1207"/>
                    </a:cubicBezTo>
                    <a:cubicBezTo>
                      <a:pt x="9656" y="953"/>
                      <a:pt x="11028" y="391"/>
                      <a:pt x="11398" y="1296"/>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1151;p57">
                <a:extLst>
                  <a:ext uri="{FF2B5EF4-FFF2-40B4-BE49-F238E27FC236}">
                    <a16:creationId xmlns:a16="http://schemas.microsoft.com/office/drawing/2014/main" id="{BB1989BA-786E-4F4E-B741-ECAC18097B1A}"/>
                  </a:ext>
                </a:extLst>
              </p:cNvPr>
              <p:cNvSpPr/>
              <p:nvPr/>
            </p:nvSpPr>
            <p:spPr>
              <a:xfrm>
                <a:off x="6113725" y="2488025"/>
                <a:ext cx="60525" cy="128100"/>
              </a:xfrm>
              <a:custGeom>
                <a:avLst/>
                <a:gdLst/>
                <a:ahLst/>
                <a:cxnLst/>
                <a:rect l="l" t="t" r="r" b="b"/>
                <a:pathLst>
                  <a:path w="2421" h="5124" extrusionOk="0">
                    <a:moveTo>
                      <a:pt x="1372" y="5014"/>
                    </a:moveTo>
                    <a:cubicBezTo>
                      <a:pt x="1221" y="4925"/>
                      <a:pt x="1070" y="4842"/>
                      <a:pt x="933" y="4746"/>
                    </a:cubicBezTo>
                    <a:cubicBezTo>
                      <a:pt x="295" y="4294"/>
                      <a:pt x="96" y="3663"/>
                      <a:pt x="69" y="2915"/>
                    </a:cubicBezTo>
                    <a:cubicBezTo>
                      <a:pt x="62" y="2806"/>
                      <a:pt x="55" y="2703"/>
                      <a:pt x="55" y="2593"/>
                    </a:cubicBezTo>
                    <a:cubicBezTo>
                      <a:pt x="35" y="2161"/>
                      <a:pt x="0" y="1715"/>
                      <a:pt x="28" y="1283"/>
                    </a:cubicBezTo>
                    <a:cubicBezTo>
                      <a:pt x="48" y="831"/>
                      <a:pt x="137" y="303"/>
                      <a:pt x="604" y="90"/>
                    </a:cubicBezTo>
                    <a:cubicBezTo>
                      <a:pt x="755" y="21"/>
                      <a:pt x="919" y="1"/>
                      <a:pt x="1084" y="28"/>
                    </a:cubicBezTo>
                    <a:cubicBezTo>
                      <a:pt x="1653" y="131"/>
                      <a:pt x="2112" y="673"/>
                      <a:pt x="2352" y="1167"/>
                    </a:cubicBezTo>
                    <a:cubicBezTo>
                      <a:pt x="2400" y="1263"/>
                      <a:pt x="2421" y="1352"/>
                      <a:pt x="2414" y="1462"/>
                    </a:cubicBezTo>
                    <a:lnTo>
                      <a:pt x="2277" y="4520"/>
                    </a:lnTo>
                    <a:cubicBezTo>
                      <a:pt x="2263" y="4733"/>
                      <a:pt x="2154" y="4911"/>
                      <a:pt x="1962" y="5021"/>
                    </a:cubicBezTo>
                    <a:cubicBezTo>
                      <a:pt x="1776" y="5124"/>
                      <a:pt x="1564" y="5124"/>
                      <a:pt x="1372" y="5014"/>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1152;p57">
                <a:extLst>
                  <a:ext uri="{FF2B5EF4-FFF2-40B4-BE49-F238E27FC236}">
                    <a16:creationId xmlns:a16="http://schemas.microsoft.com/office/drawing/2014/main" id="{40C9DE67-E4CA-387E-38EA-71763CFADBC8}"/>
                  </a:ext>
                </a:extLst>
              </p:cNvPr>
              <p:cNvSpPr/>
              <p:nvPr/>
            </p:nvSpPr>
            <p:spPr>
              <a:xfrm>
                <a:off x="6126225" y="2501400"/>
                <a:ext cx="32950" cy="98950"/>
              </a:xfrm>
              <a:custGeom>
                <a:avLst/>
                <a:gdLst/>
                <a:ahLst/>
                <a:cxnLst/>
                <a:rect l="l" t="t" r="r" b="b"/>
                <a:pathLst>
                  <a:path w="1318" h="3958" extrusionOk="0">
                    <a:moveTo>
                      <a:pt x="1173" y="3958"/>
                    </a:moveTo>
                    <a:cubicBezTo>
                      <a:pt x="680" y="3670"/>
                      <a:pt x="213" y="3457"/>
                      <a:pt x="165" y="2353"/>
                    </a:cubicBezTo>
                    <a:cubicBezTo>
                      <a:pt x="124" y="1249"/>
                      <a:pt x="1" y="1"/>
                      <a:pt x="481" y="90"/>
                    </a:cubicBezTo>
                    <a:cubicBezTo>
                      <a:pt x="961" y="172"/>
                      <a:pt x="1317" y="899"/>
                      <a:pt x="1317" y="899"/>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1153;p57">
                <a:extLst>
                  <a:ext uri="{FF2B5EF4-FFF2-40B4-BE49-F238E27FC236}">
                    <a16:creationId xmlns:a16="http://schemas.microsoft.com/office/drawing/2014/main" id="{51115D75-2E3C-C30C-8347-97C2CB0163B9}"/>
                  </a:ext>
                </a:extLst>
              </p:cNvPr>
              <p:cNvSpPr/>
              <p:nvPr/>
            </p:nvSpPr>
            <p:spPr>
              <a:xfrm>
                <a:off x="6465000" y="2488025"/>
                <a:ext cx="53850" cy="128100"/>
              </a:xfrm>
              <a:custGeom>
                <a:avLst/>
                <a:gdLst/>
                <a:ahLst/>
                <a:cxnLst/>
                <a:rect l="l" t="t" r="r" b="b"/>
                <a:pathLst>
                  <a:path w="2154" h="5124" extrusionOk="0">
                    <a:moveTo>
                      <a:pt x="247" y="4163"/>
                    </a:moveTo>
                    <a:cubicBezTo>
                      <a:pt x="227" y="3766"/>
                      <a:pt x="21" y="1180"/>
                      <a:pt x="124" y="968"/>
                    </a:cubicBezTo>
                    <a:cubicBezTo>
                      <a:pt x="371" y="474"/>
                      <a:pt x="508" y="131"/>
                      <a:pt x="1070" y="28"/>
                    </a:cubicBezTo>
                    <a:cubicBezTo>
                      <a:pt x="1235" y="1"/>
                      <a:pt x="1399" y="21"/>
                      <a:pt x="1550" y="90"/>
                    </a:cubicBezTo>
                    <a:cubicBezTo>
                      <a:pt x="2017" y="303"/>
                      <a:pt x="2106" y="831"/>
                      <a:pt x="2133" y="1283"/>
                    </a:cubicBezTo>
                    <a:cubicBezTo>
                      <a:pt x="2154" y="1715"/>
                      <a:pt x="2126" y="2161"/>
                      <a:pt x="2106" y="2593"/>
                    </a:cubicBezTo>
                    <a:cubicBezTo>
                      <a:pt x="2099" y="2703"/>
                      <a:pt x="2092" y="2806"/>
                      <a:pt x="2092" y="2915"/>
                    </a:cubicBezTo>
                    <a:cubicBezTo>
                      <a:pt x="2058" y="3663"/>
                      <a:pt x="1859" y="4294"/>
                      <a:pt x="1228" y="4746"/>
                    </a:cubicBezTo>
                    <a:cubicBezTo>
                      <a:pt x="1084" y="4842"/>
                      <a:pt x="933" y="4925"/>
                      <a:pt x="782" y="5014"/>
                    </a:cubicBezTo>
                    <a:cubicBezTo>
                      <a:pt x="597" y="5117"/>
                      <a:pt x="385" y="5124"/>
                      <a:pt x="192" y="5021"/>
                    </a:cubicBezTo>
                    <a:cubicBezTo>
                      <a:pt x="0" y="4911"/>
                      <a:pt x="261" y="4383"/>
                      <a:pt x="247" y="4163"/>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1154;p57">
                <a:extLst>
                  <a:ext uri="{FF2B5EF4-FFF2-40B4-BE49-F238E27FC236}">
                    <a16:creationId xmlns:a16="http://schemas.microsoft.com/office/drawing/2014/main" id="{1DBC8190-76CF-C611-10D3-1238DE9AEBC9}"/>
                  </a:ext>
                </a:extLst>
              </p:cNvPr>
              <p:cNvSpPr/>
              <p:nvPr/>
            </p:nvSpPr>
            <p:spPr>
              <a:xfrm>
                <a:off x="6473575" y="2501400"/>
                <a:ext cx="32950" cy="98950"/>
              </a:xfrm>
              <a:custGeom>
                <a:avLst/>
                <a:gdLst/>
                <a:ahLst/>
                <a:cxnLst/>
                <a:rect l="l" t="t" r="r" b="b"/>
                <a:pathLst>
                  <a:path w="1318" h="3958" extrusionOk="0">
                    <a:moveTo>
                      <a:pt x="138" y="3958"/>
                    </a:moveTo>
                    <a:cubicBezTo>
                      <a:pt x="638" y="3670"/>
                      <a:pt x="1104" y="3457"/>
                      <a:pt x="1146" y="2353"/>
                    </a:cubicBezTo>
                    <a:cubicBezTo>
                      <a:pt x="1187" y="1249"/>
                      <a:pt x="1317" y="1"/>
                      <a:pt x="830" y="90"/>
                    </a:cubicBezTo>
                    <a:cubicBezTo>
                      <a:pt x="350" y="172"/>
                      <a:pt x="0" y="899"/>
                      <a:pt x="0" y="899"/>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1155;p57">
                <a:extLst>
                  <a:ext uri="{FF2B5EF4-FFF2-40B4-BE49-F238E27FC236}">
                    <a16:creationId xmlns:a16="http://schemas.microsoft.com/office/drawing/2014/main" id="{83598D2C-BA9A-5745-022A-71DEC97E938B}"/>
                  </a:ext>
                </a:extLst>
              </p:cNvPr>
              <p:cNvSpPr/>
              <p:nvPr/>
            </p:nvSpPr>
            <p:spPr>
              <a:xfrm>
                <a:off x="6131025" y="2494900"/>
                <a:ext cx="28675" cy="93625"/>
              </a:xfrm>
              <a:custGeom>
                <a:avLst/>
                <a:gdLst/>
                <a:ahLst/>
                <a:cxnLst/>
                <a:rect l="l" t="t" r="r" b="b"/>
                <a:pathLst>
                  <a:path w="1147" h="3745" extrusionOk="0">
                    <a:moveTo>
                      <a:pt x="316" y="940"/>
                    </a:moveTo>
                    <a:cubicBezTo>
                      <a:pt x="316" y="940"/>
                      <a:pt x="316" y="933"/>
                      <a:pt x="316" y="933"/>
                    </a:cubicBezTo>
                    <a:cubicBezTo>
                      <a:pt x="316" y="933"/>
                      <a:pt x="316" y="933"/>
                      <a:pt x="316" y="940"/>
                    </a:cubicBezTo>
                    <a:close/>
                    <a:moveTo>
                      <a:pt x="234" y="1283"/>
                    </a:moveTo>
                    <a:cubicBezTo>
                      <a:pt x="1" y="0"/>
                      <a:pt x="1146" y="1598"/>
                      <a:pt x="1125" y="2510"/>
                    </a:cubicBezTo>
                    <a:cubicBezTo>
                      <a:pt x="639" y="2915"/>
                      <a:pt x="899" y="3148"/>
                      <a:pt x="1023" y="3744"/>
                    </a:cubicBezTo>
                    <a:cubicBezTo>
                      <a:pt x="714" y="3326"/>
                      <a:pt x="584" y="2976"/>
                      <a:pt x="762" y="2620"/>
                    </a:cubicBezTo>
                    <a:cubicBezTo>
                      <a:pt x="844" y="2462"/>
                      <a:pt x="399" y="508"/>
                      <a:pt x="234" y="1283"/>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1156;p57">
                <a:extLst>
                  <a:ext uri="{FF2B5EF4-FFF2-40B4-BE49-F238E27FC236}">
                    <a16:creationId xmlns:a16="http://schemas.microsoft.com/office/drawing/2014/main" id="{387226F0-5766-9F0C-F888-E49E8CFCA92F}"/>
                  </a:ext>
                </a:extLst>
              </p:cNvPr>
              <p:cNvSpPr/>
              <p:nvPr/>
            </p:nvSpPr>
            <p:spPr>
              <a:xfrm>
                <a:off x="6472550" y="2494900"/>
                <a:ext cx="28650" cy="93625"/>
              </a:xfrm>
              <a:custGeom>
                <a:avLst/>
                <a:gdLst/>
                <a:ahLst/>
                <a:cxnLst/>
                <a:rect l="l" t="t" r="r" b="b"/>
                <a:pathLst>
                  <a:path w="1146" h="3745" extrusionOk="0">
                    <a:moveTo>
                      <a:pt x="830" y="940"/>
                    </a:moveTo>
                    <a:cubicBezTo>
                      <a:pt x="830" y="940"/>
                      <a:pt x="830" y="933"/>
                      <a:pt x="823" y="933"/>
                    </a:cubicBezTo>
                    <a:cubicBezTo>
                      <a:pt x="830" y="933"/>
                      <a:pt x="830" y="933"/>
                      <a:pt x="830" y="940"/>
                    </a:cubicBezTo>
                    <a:close/>
                    <a:moveTo>
                      <a:pt x="912" y="1283"/>
                    </a:moveTo>
                    <a:cubicBezTo>
                      <a:pt x="1145" y="0"/>
                      <a:pt x="0" y="1598"/>
                      <a:pt x="14" y="2510"/>
                    </a:cubicBezTo>
                    <a:cubicBezTo>
                      <a:pt x="508" y="2915"/>
                      <a:pt x="247" y="3148"/>
                      <a:pt x="124" y="3744"/>
                    </a:cubicBezTo>
                    <a:cubicBezTo>
                      <a:pt x="439" y="3312"/>
                      <a:pt x="768" y="2736"/>
                      <a:pt x="357" y="2455"/>
                    </a:cubicBezTo>
                    <a:cubicBezTo>
                      <a:pt x="275" y="2400"/>
                      <a:pt x="213" y="2373"/>
                      <a:pt x="357" y="1989"/>
                    </a:cubicBezTo>
                    <a:cubicBezTo>
                      <a:pt x="501" y="1591"/>
                      <a:pt x="713" y="1036"/>
                      <a:pt x="830" y="940"/>
                    </a:cubicBezTo>
                    <a:cubicBezTo>
                      <a:pt x="864" y="995"/>
                      <a:pt x="912" y="1276"/>
                      <a:pt x="912" y="1283"/>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1157;p57">
                <a:extLst>
                  <a:ext uri="{FF2B5EF4-FFF2-40B4-BE49-F238E27FC236}">
                    <a16:creationId xmlns:a16="http://schemas.microsoft.com/office/drawing/2014/main" id="{2251E258-7E00-D15D-6550-2C2B416DFFF6}"/>
                  </a:ext>
                </a:extLst>
              </p:cNvPr>
              <p:cNvSpPr/>
              <p:nvPr/>
            </p:nvSpPr>
            <p:spPr>
              <a:xfrm>
                <a:off x="6181950" y="2773150"/>
                <a:ext cx="268850" cy="318200"/>
              </a:xfrm>
              <a:custGeom>
                <a:avLst/>
                <a:gdLst/>
                <a:ahLst/>
                <a:cxnLst/>
                <a:rect l="l" t="t" r="r" b="b"/>
                <a:pathLst>
                  <a:path w="10754" h="12728" extrusionOk="0">
                    <a:moveTo>
                      <a:pt x="5377" y="3724"/>
                    </a:moveTo>
                    <a:lnTo>
                      <a:pt x="10047" y="117"/>
                    </a:lnTo>
                    <a:cubicBezTo>
                      <a:pt x="10184" y="14"/>
                      <a:pt x="10356" y="0"/>
                      <a:pt x="10506" y="76"/>
                    </a:cubicBezTo>
                    <a:cubicBezTo>
                      <a:pt x="10664" y="151"/>
                      <a:pt x="10753" y="295"/>
                      <a:pt x="10753" y="466"/>
                    </a:cubicBezTo>
                    <a:lnTo>
                      <a:pt x="10753" y="5013"/>
                    </a:lnTo>
                    <a:cubicBezTo>
                      <a:pt x="10753" y="5109"/>
                      <a:pt x="10733" y="5184"/>
                      <a:pt x="10678" y="5260"/>
                    </a:cubicBezTo>
                    <a:lnTo>
                      <a:pt x="5740" y="12536"/>
                    </a:lnTo>
                    <a:cubicBezTo>
                      <a:pt x="5658" y="12659"/>
                      <a:pt x="5528" y="12728"/>
                      <a:pt x="5377" y="12728"/>
                    </a:cubicBezTo>
                    <a:cubicBezTo>
                      <a:pt x="5226" y="12728"/>
                      <a:pt x="5096" y="12659"/>
                      <a:pt x="5013" y="12536"/>
                    </a:cubicBezTo>
                    <a:lnTo>
                      <a:pt x="76" y="5260"/>
                    </a:lnTo>
                    <a:cubicBezTo>
                      <a:pt x="21" y="5184"/>
                      <a:pt x="1" y="5109"/>
                      <a:pt x="1" y="5013"/>
                    </a:cubicBezTo>
                    <a:lnTo>
                      <a:pt x="1" y="466"/>
                    </a:lnTo>
                    <a:cubicBezTo>
                      <a:pt x="1" y="295"/>
                      <a:pt x="90" y="151"/>
                      <a:pt x="247" y="76"/>
                    </a:cubicBezTo>
                    <a:cubicBezTo>
                      <a:pt x="398" y="0"/>
                      <a:pt x="570" y="14"/>
                      <a:pt x="707" y="117"/>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1158;p57">
                <a:extLst>
                  <a:ext uri="{FF2B5EF4-FFF2-40B4-BE49-F238E27FC236}">
                    <a16:creationId xmlns:a16="http://schemas.microsoft.com/office/drawing/2014/main" id="{2A4A8EA5-B491-C92D-B050-9DF2E66CD752}"/>
                  </a:ext>
                </a:extLst>
              </p:cNvPr>
              <p:cNvSpPr/>
              <p:nvPr/>
            </p:nvSpPr>
            <p:spPr>
              <a:xfrm>
                <a:off x="6192925" y="2784800"/>
                <a:ext cx="246900" cy="295575"/>
              </a:xfrm>
              <a:custGeom>
                <a:avLst/>
                <a:gdLst/>
                <a:ahLst/>
                <a:cxnLst/>
                <a:rect l="l" t="t" r="r" b="b"/>
                <a:pathLst>
                  <a:path w="9876" h="11823" extrusionOk="0">
                    <a:moveTo>
                      <a:pt x="0" y="0"/>
                    </a:moveTo>
                    <a:lnTo>
                      <a:pt x="0" y="4547"/>
                    </a:lnTo>
                    <a:lnTo>
                      <a:pt x="4938" y="11823"/>
                    </a:lnTo>
                    <a:lnTo>
                      <a:pt x="9875" y="4547"/>
                    </a:lnTo>
                    <a:lnTo>
                      <a:pt x="9875" y="0"/>
                    </a:lnTo>
                    <a:lnTo>
                      <a:pt x="4938" y="3813"/>
                    </a:ln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1159;p57">
                <a:extLst>
                  <a:ext uri="{FF2B5EF4-FFF2-40B4-BE49-F238E27FC236}">
                    <a16:creationId xmlns:a16="http://schemas.microsoft.com/office/drawing/2014/main" id="{ACDFDDC6-EE9E-87FA-15EC-0DEA566AD82D}"/>
                  </a:ext>
                </a:extLst>
              </p:cNvPr>
              <p:cNvSpPr/>
              <p:nvPr/>
            </p:nvSpPr>
            <p:spPr>
              <a:xfrm>
                <a:off x="6274025" y="2868800"/>
                <a:ext cx="86075" cy="43050"/>
              </a:xfrm>
              <a:custGeom>
                <a:avLst/>
                <a:gdLst/>
                <a:ahLst/>
                <a:cxnLst/>
                <a:rect l="l" t="t" r="r" b="b"/>
                <a:pathLst>
                  <a:path w="3443" h="1722" extrusionOk="0">
                    <a:moveTo>
                      <a:pt x="0" y="508"/>
                    </a:moveTo>
                    <a:lnTo>
                      <a:pt x="953" y="1722"/>
                    </a:lnTo>
                    <a:lnTo>
                      <a:pt x="1694" y="1722"/>
                    </a:lnTo>
                    <a:lnTo>
                      <a:pt x="2428" y="1722"/>
                    </a:lnTo>
                    <a:lnTo>
                      <a:pt x="3443" y="439"/>
                    </a:lnTo>
                    <a:lnTo>
                      <a:pt x="3024" y="7"/>
                    </a:lnTo>
                    <a:lnTo>
                      <a:pt x="1694" y="453"/>
                    </a:lnTo>
                    <a:lnTo>
                      <a:pt x="316" y="1"/>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1160;p57">
                <a:extLst>
                  <a:ext uri="{FF2B5EF4-FFF2-40B4-BE49-F238E27FC236}">
                    <a16:creationId xmlns:a16="http://schemas.microsoft.com/office/drawing/2014/main" id="{AB71E10D-122B-B30B-6259-559320063DCF}"/>
                  </a:ext>
                </a:extLst>
              </p:cNvPr>
              <p:cNvSpPr/>
              <p:nvPr/>
            </p:nvSpPr>
            <p:spPr>
              <a:xfrm>
                <a:off x="6265275" y="2919900"/>
                <a:ext cx="102200" cy="160475"/>
              </a:xfrm>
              <a:custGeom>
                <a:avLst/>
                <a:gdLst/>
                <a:ahLst/>
                <a:cxnLst/>
                <a:rect l="l" t="t" r="r" b="b"/>
                <a:pathLst>
                  <a:path w="4088" h="6419" extrusionOk="0">
                    <a:moveTo>
                      <a:pt x="0" y="3408"/>
                    </a:moveTo>
                    <a:lnTo>
                      <a:pt x="1200" y="0"/>
                    </a:lnTo>
                    <a:lnTo>
                      <a:pt x="2915" y="364"/>
                    </a:lnTo>
                    <a:lnTo>
                      <a:pt x="4087" y="3408"/>
                    </a:lnTo>
                    <a:lnTo>
                      <a:pt x="2044" y="6419"/>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1161;p57">
                <a:extLst>
                  <a:ext uri="{FF2B5EF4-FFF2-40B4-BE49-F238E27FC236}">
                    <a16:creationId xmlns:a16="http://schemas.microsoft.com/office/drawing/2014/main" id="{CE2FBAC9-4E04-7D32-1960-86E083C61DF2}"/>
                  </a:ext>
                </a:extLst>
              </p:cNvPr>
              <p:cNvSpPr/>
              <p:nvPr/>
            </p:nvSpPr>
            <p:spPr>
              <a:xfrm>
                <a:off x="6180750" y="2703700"/>
                <a:ext cx="160150" cy="227350"/>
              </a:xfrm>
              <a:custGeom>
                <a:avLst/>
                <a:gdLst/>
                <a:ahLst/>
                <a:cxnLst/>
                <a:rect l="l" t="t" r="r" b="b"/>
                <a:pathLst>
                  <a:path w="6406" h="9094" extrusionOk="0">
                    <a:moveTo>
                      <a:pt x="4033" y="6515"/>
                    </a:moveTo>
                    <a:lnTo>
                      <a:pt x="2456" y="8874"/>
                    </a:lnTo>
                    <a:cubicBezTo>
                      <a:pt x="2360" y="9018"/>
                      <a:pt x="2202" y="9094"/>
                      <a:pt x="2037" y="9073"/>
                    </a:cubicBezTo>
                    <a:cubicBezTo>
                      <a:pt x="1866" y="9053"/>
                      <a:pt x="1729" y="8943"/>
                      <a:pt x="1674" y="8778"/>
                    </a:cubicBezTo>
                    <a:lnTo>
                      <a:pt x="62" y="4218"/>
                    </a:lnTo>
                    <a:cubicBezTo>
                      <a:pt x="28" y="4129"/>
                      <a:pt x="28" y="4040"/>
                      <a:pt x="55" y="3951"/>
                    </a:cubicBezTo>
                    <a:cubicBezTo>
                      <a:pt x="76" y="3868"/>
                      <a:pt x="1" y="3354"/>
                      <a:pt x="55" y="2943"/>
                    </a:cubicBezTo>
                    <a:cubicBezTo>
                      <a:pt x="206" y="1784"/>
                      <a:pt x="577" y="21"/>
                      <a:pt x="762" y="14"/>
                    </a:cubicBezTo>
                    <a:cubicBezTo>
                      <a:pt x="954" y="1"/>
                      <a:pt x="1139" y="707"/>
                      <a:pt x="1207" y="885"/>
                    </a:cubicBezTo>
                    <a:lnTo>
                      <a:pt x="1763" y="2236"/>
                    </a:lnTo>
                    <a:lnTo>
                      <a:pt x="4856" y="5946"/>
                    </a:lnTo>
                    <a:lnTo>
                      <a:pt x="6042" y="5946"/>
                    </a:lnTo>
                    <a:lnTo>
                      <a:pt x="5596" y="6824"/>
                    </a:lnTo>
                    <a:cubicBezTo>
                      <a:pt x="5740" y="6989"/>
                      <a:pt x="6406" y="7482"/>
                      <a:pt x="6303" y="7489"/>
                    </a:cubicBezTo>
                    <a:cubicBezTo>
                      <a:pt x="6056" y="7510"/>
                      <a:pt x="4753" y="6714"/>
                      <a:pt x="4033" y="6515"/>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1162;p57">
                <a:extLst>
                  <a:ext uri="{FF2B5EF4-FFF2-40B4-BE49-F238E27FC236}">
                    <a16:creationId xmlns:a16="http://schemas.microsoft.com/office/drawing/2014/main" id="{15F64F44-3076-DD7B-2DC6-7B0C63C3A2DD}"/>
                  </a:ext>
                </a:extLst>
              </p:cNvPr>
              <p:cNvSpPr/>
              <p:nvPr/>
            </p:nvSpPr>
            <p:spPr>
              <a:xfrm>
                <a:off x="6192075" y="2729925"/>
                <a:ext cx="102875" cy="189650"/>
              </a:xfrm>
              <a:custGeom>
                <a:avLst/>
                <a:gdLst/>
                <a:ahLst/>
                <a:cxnLst/>
                <a:rect l="l" t="t" r="r" b="b"/>
                <a:pathLst>
                  <a:path w="4115" h="7586" extrusionOk="0">
                    <a:moveTo>
                      <a:pt x="4115" y="5130"/>
                    </a:moveTo>
                    <a:lnTo>
                      <a:pt x="3258" y="5117"/>
                    </a:lnTo>
                    <a:lnTo>
                      <a:pt x="1632" y="7585"/>
                    </a:lnTo>
                    <a:lnTo>
                      <a:pt x="0" y="2634"/>
                    </a:lnTo>
                    <a:lnTo>
                      <a:pt x="350" y="1"/>
                    </a:lnTo>
                    <a:lnTo>
                      <a:pt x="933" y="1420"/>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1163;p57">
                <a:extLst>
                  <a:ext uri="{FF2B5EF4-FFF2-40B4-BE49-F238E27FC236}">
                    <a16:creationId xmlns:a16="http://schemas.microsoft.com/office/drawing/2014/main" id="{69BE2165-DD4E-899A-AB52-11E121662220}"/>
                  </a:ext>
                </a:extLst>
              </p:cNvPr>
              <p:cNvSpPr/>
              <p:nvPr/>
            </p:nvSpPr>
            <p:spPr>
              <a:xfrm>
                <a:off x="6307275" y="2704050"/>
                <a:ext cx="146100" cy="227000"/>
              </a:xfrm>
              <a:custGeom>
                <a:avLst/>
                <a:gdLst/>
                <a:ahLst/>
                <a:cxnLst/>
                <a:rect l="l" t="t" r="r" b="b"/>
                <a:pathLst>
                  <a:path w="5844" h="9080" extrusionOk="0">
                    <a:moveTo>
                      <a:pt x="4067" y="2222"/>
                    </a:moveTo>
                    <a:lnTo>
                      <a:pt x="4629" y="871"/>
                    </a:lnTo>
                    <a:cubicBezTo>
                      <a:pt x="4698" y="693"/>
                      <a:pt x="4869" y="0"/>
                      <a:pt x="5061" y="14"/>
                    </a:cubicBezTo>
                    <a:cubicBezTo>
                      <a:pt x="5253" y="21"/>
                      <a:pt x="5411" y="734"/>
                      <a:pt x="5459" y="926"/>
                    </a:cubicBezTo>
                    <a:cubicBezTo>
                      <a:pt x="5562" y="1310"/>
                      <a:pt x="5843" y="3566"/>
                      <a:pt x="5754" y="3827"/>
                    </a:cubicBezTo>
                    <a:lnTo>
                      <a:pt x="4142" y="8764"/>
                    </a:lnTo>
                    <a:cubicBezTo>
                      <a:pt x="4081" y="8929"/>
                      <a:pt x="3950" y="9039"/>
                      <a:pt x="3779" y="9059"/>
                    </a:cubicBezTo>
                    <a:cubicBezTo>
                      <a:pt x="3608" y="9080"/>
                      <a:pt x="3450" y="9004"/>
                      <a:pt x="3354" y="8860"/>
                    </a:cubicBezTo>
                    <a:lnTo>
                      <a:pt x="1969" y="6748"/>
                    </a:lnTo>
                    <a:cubicBezTo>
                      <a:pt x="542" y="6762"/>
                      <a:pt x="0" y="6975"/>
                      <a:pt x="138" y="6810"/>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1164;p57">
                <a:extLst>
                  <a:ext uri="{FF2B5EF4-FFF2-40B4-BE49-F238E27FC236}">
                    <a16:creationId xmlns:a16="http://schemas.microsoft.com/office/drawing/2014/main" id="{7B883807-135F-F245-1182-04AB8FFF5EA0}"/>
                  </a:ext>
                </a:extLst>
              </p:cNvPr>
              <p:cNvSpPr/>
              <p:nvPr/>
            </p:nvSpPr>
            <p:spPr>
              <a:xfrm>
                <a:off x="6337800" y="2729925"/>
                <a:ext cx="102200" cy="189650"/>
              </a:xfrm>
              <a:custGeom>
                <a:avLst/>
                <a:gdLst/>
                <a:ahLst/>
                <a:cxnLst/>
                <a:rect l="l" t="t" r="r" b="b"/>
                <a:pathLst>
                  <a:path w="4088" h="7586" extrusionOk="0">
                    <a:moveTo>
                      <a:pt x="0" y="5130"/>
                    </a:moveTo>
                    <a:lnTo>
                      <a:pt x="892" y="5117"/>
                    </a:lnTo>
                    <a:lnTo>
                      <a:pt x="2503" y="7585"/>
                    </a:lnTo>
                    <a:lnTo>
                      <a:pt x="4087" y="2566"/>
                    </a:lnTo>
                    <a:lnTo>
                      <a:pt x="3813" y="1"/>
                    </a:lnTo>
                    <a:lnTo>
                      <a:pt x="3223" y="1420"/>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1165;p57">
                <a:extLst>
                  <a:ext uri="{FF2B5EF4-FFF2-40B4-BE49-F238E27FC236}">
                    <a16:creationId xmlns:a16="http://schemas.microsoft.com/office/drawing/2014/main" id="{828748DD-AB54-17F4-BD7A-AF8CF6BEF1F3}"/>
                  </a:ext>
                </a:extLst>
              </p:cNvPr>
              <p:cNvSpPr/>
              <p:nvPr/>
            </p:nvSpPr>
            <p:spPr>
              <a:xfrm>
                <a:off x="6310525" y="3077800"/>
                <a:ext cx="10650" cy="219975"/>
              </a:xfrm>
              <a:custGeom>
                <a:avLst/>
                <a:gdLst/>
                <a:ahLst/>
                <a:cxnLst/>
                <a:rect l="l" t="t" r="r" b="b"/>
                <a:pathLst>
                  <a:path w="426" h="8799" extrusionOk="0">
                    <a:moveTo>
                      <a:pt x="419" y="206"/>
                    </a:moveTo>
                    <a:cubicBezTo>
                      <a:pt x="371" y="5932"/>
                      <a:pt x="426" y="3072"/>
                      <a:pt x="254" y="8798"/>
                    </a:cubicBezTo>
                    <a:cubicBezTo>
                      <a:pt x="28" y="3072"/>
                      <a:pt x="110" y="5939"/>
                      <a:pt x="1" y="206"/>
                    </a:cubicBezTo>
                    <a:cubicBezTo>
                      <a:pt x="1" y="89"/>
                      <a:pt x="90" y="0"/>
                      <a:pt x="206" y="0"/>
                    </a:cubicBezTo>
                    <a:cubicBezTo>
                      <a:pt x="323" y="0"/>
                      <a:pt x="419" y="89"/>
                      <a:pt x="419" y="206"/>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4" name="Google Shape;1166;p57">
                <a:extLst>
                  <a:ext uri="{FF2B5EF4-FFF2-40B4-BE49-F238E27FC236}">
                    <a16:creationId xmlns:a16="http://schemas.microsoft.com/office/drawing/2014/main" id="{4C52B2FE-1817-3B72-5B8A-B73FBB65304C}"/>
                  </a:ext>
                </a:extLst>
              </p:cNvPr>
              <p:cNvSpPr/>
              <p:nvPr/>
            </p:nvSpPr>
            <p:spPr>
              <a:xfrm>
                <a:off x="5888800" y="2371975"/>
                <a:ext cx="861150" cy="193050"/>
              </a:xfrm>
              <a:custGeom>
                <a:avLst/>
                <a:gdLst/>
                <a:ahLst/>
                <a:cxnLst/>
                <a:rect l="l" t="t" r="r" b="b"/>
                <a:pathLst>
                  <a:path w="34446" h="7722" extrusionOk="0">
                    <a:moveTo>
                      <a:pt x="17226" y="7640"/>
                    </a:moveTo>
                    <a:cubicBezTo>
                      <a:pt x="15313" y="7722"/>
                      <a:pt x="13441" y="7393"/>
                      <a:pt x="11631" y="6789"/>
                    </a:cubicBezTo>
                    <a:cubicBezTo>
                      <a:pt x="9971" y="6234"/>
                      <a:pt x="8394" y="5466"/>
                      <a:pt x="6865" y="4615"/>
                    </a:cubicBezTo>
                    <a:cubicBezTo>
                      <a:pt x="5603" y="3923"/>
                      <a:pt x="4375" y="3148"/>
                      <a:pt x="3107" y="2476"/>
                    </a:cubicBezTo>
                    <a:cubicBezTo>
                      <a:pt x="2510" y="2160"/>
                      <a:pt x="1420" y="1598"/>
                      <a:pt x="734" y="1653"/>
                    </a:cubicBezTo>
                    <a:cubicBezTo>
                      <a:pt x="411" y="1680"/>
                      <a:pt x="130" y="1461"/>
                      <a:pt x="69" y="1152"/>
                    </a:cubicBezTo>
                    <a:cubicBezTo>
                      <a:pt x="0" y="837"/>
                      <a:pt x="178" y="528"/>
                      <a:pt x="480" y="425"/>
                    </a:cubicBezTo>
                    <a:cubicBezTo>
                      <a:pt x="1756" y="0"/>
                      <a:pt x="3237" y="165"/>
                      <a:pt x="4519" y="446"/>
                    </a:cubicBezTo>
                    <a:cubicBezTo>
                      <a:pt x="6515" y="885"/>
                      <a:pt x="8558" y="1680"/>
                      <a:pt x="10444" y="2476"/>
                    </a:cubicBezTo>
                    <a:cubicBezTo>
                      <a:pt x="14977" y="3409"/>
                      <a:pt x="19476" y="3409"/>
                      <a:pt x="24009" y="2476"/>
                    </a:cubicBezTo>
                    <a:cubicBezTo>
                      <a:pt x="25894" y="1680"/>
                      <a:pt x="27938" y="885"/>
                      <a:pt x="29934" y="446"/>
                    </a:cubicBezTo>
                    <a:cubicBezTo>
                      <a:pt x="31216" y="165"/>
                      <a:pt x="32697" y="0"/>
                      <a:pt x="33973" y="425"/>
                    </a:cubicBezTo>
                    <a:cubicBezTo>
                      <a:pt x="34274" y="528"/>
                      <a:pt x="34446" y="837"/>
                      <a:pt x="34384" y="1152"/>
                    </a:cubicBezTo>
                    <a:cubicBezTo>
                      <a:pt x="34322" y="1461"/>
                      <a:pt x="34041" y="1680"/>
                      <a:pt x="33719" y="1653"/>
                    </a:cubicBezTo>
                    <a:cubicBezTo>
                      <a:pt x="33026" y="1598"/>
                      <a:pt x="31943" y="2160"/>
                      <a:pt x="31346" y="2476"/>
                    </a:cubicBezTo>
                    <a:cubicBezTo>
                      <a:pt x="30078" y="3148"/>
                      <a:pt x="28843" y="3923"/>
                      <a:pt x="27588" y="4615"/>
                    </a:cubicBezTo>
                    <a:cubicBezTo>
                      <a:pt x="26059" y="5466"/>
                      <a:pt x="24482" y="6234"/>
                      <a:pt x="22815" y="6789"/>
                    </a:cubicBezTo>
                    <a:cubicBezTo>
                      <a:pt x="21005" y="7393"/>
                      <a:pt x="19140" y="7722"/>
                      <a:pt x="17226" y="7640"/>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5" name="Google Shape;1167;p57">
                <a:extLst>
                  <a:ext uri="{FF2B5EF4-FFF2-40B4-BE49-F238E27FC236}">
                    <a16:creationId xmlns:a16="http://schemas.microsoft.com/office/drawing/2014/main" id="{31052268-6575-22C0-3A3C-990AA90BFD7C}"/>
                  </a:ext>
                </a:extLst>
              </p:cNvPr>
              <p:cNvSpPr/>
              <p:nvPr/>
            </p:nvSpPr>
            <p:spPr>
              <a:xfrm>
                <a:off x="5905925" y="2381750"/>
                <a:ext cx="827050" cy="174200"/>
              </a:xfrm>
              <a:custGeom>
                <a:avLst/>
                <a:gdLst/>
                <a:ahLst/>
                <a:cxnLst/>
                <a:rect l="l" t="t" r="r" b="b"/>
                <a:pathLst>
                  <a:path w="33082" h="6968" extrusionOk="0">
                    <a:moveTo>
                      <a:pt x="16541" y="6618"/>
                    </a:moveTo>
                    <a:cubicBezTo>
                      <a:pt x="24146" y="6967"/>
                      <a:pt x="30229" y="418"/>
                      <a:pt x="33082" y="631"/>
                    </a:cubicBezTo>
                    <a:cubicBezTo>
                      <a:pt x="31210" y="0"/>
                      <a:pt x="28275" y="686"/>
                      <a:pt x="23516" y="2688"/>
                    </a:cubicBezTo>
                    <a:cubicBezTo>
                      <a:pt x="18839" y="3662"/>
                      <a:pt x="14244" y="3662"/>
                      <a:pt x="9567" y="2688"/>
                    </a:cubicBezTo>
                    <a:cubicBezTo>
                      <a:pt x="4808" y="686"/>
                      <a:pt x="1873" y="0"/>
                      <a:pt x="1" y="631"/>
                    </a:cubicBezTo>
                    <a:cubicBezTo>
                      <a:pt x="2854" y="418"/>
                      <a:pt x="8929" y="6967"/>
                      <a:pt x="16541" y="6618"/>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2" name="Google Shape;1168;p57">
                <a:extLst>
                  <a:ext uri="{FF2B5EF4-FFF2-40B4-BE49-F238E27FC236}">
                    <a16:creationId xmlns:a16="http://schemas.microsoft.com/office/drawing/2014/main" id="{6F7C29EA-B5C4-07A3-0D53-A21CA513BA59}"/>
                  </a:ext>
                </a:extLst>
              </p:cNvPr>
              <p:cNvSpPr/>
              <p:nvPr/>
            </p:nvSpPr>
            <p:spPr>
              <a:xfrm>
                <a:off x="6117500" y="2422550"/>
                <a:ext cx="174700" cy="74075"/>
              </a:xfrm>
              <a:custGeom>
                <a:avLst/>
                <a:gdLst/>
                <a:ahLst/>
                <a:cxnLst/>
                <a:rect l="l" t="t" r="r" b="b"/>
                <a:pathLst>
                  <a:path w="6988" h="2963" extrusionOk="0">
                    <a:moveTo>
                      <a:pt x="631" y="62"/>
                    </a:moveTo>
                    <a:cubicBezTo>
                      <a:pt x="2819" y="1399"/>
                      <a:pt x="4464" y="2318"/>
                      <a:pt x="6988" y="2778"/>
                    </a:cubicBezTo>
                    <a:cubicBezTo>
                      <a:pt x="4931" y="2963"/>
                      <a:pt x="1879" y="1488"/>
                      <a:pt x="103" y="480"/>
                    </a:cubicBezTo>
                    <a:cubicBezTo>
                      <a:pt x="0" y="419"/>
                      <a:pt x="281" y="254"/>
                      <a:pt x="343" y="144"/>
                    </a:cubicBezTo>
                    <a:cubicBezTo>
                      <a:pt x="398" y="41"/>
                      <a:pt x="528" y="0"/>
                      <a:pt x="631" y="62"/>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3" name="Google Shape;1169;p57">
                <a:extLst>
                  <a:ext uri="{FF2B5EF4-FFF2-40B4-BE49-F238E27FC236}">
                    <a16:creationId xmlns:a16="http://schemas.microsoft.com/office/drawing/2014/main" id="{A1C49BEB-FE37-CA54-7B3F-B16B1C86ABFE}"/>
                  </a:ext>
                </a:extLst>
              </p:cNvPr>
              <p:cNvSpPr/>
              <p:nvPr/>
            </p:nvSpPr>
            <p:spPr>
              <a:xfrm>
                <a:off x="6343450" y="2426650"/>
                <a:ext cx="178150" cy="73250"/>
              </a:xfrm>
              <a:custGeom>
                <a:avLst/>
                <a:gdLst/>
                <a:ahLst/>
                <a:cxnLst/>
                <a:rect l="l" t="t" r="r" b="b"/>
                <a:pathLst>
                  <a:path w="7126" h="2930" extrusionOk="0">
                    <a:moveTo>
                      <a:pt x="7029" y="227"/>
                    </a:moveTo>
                    <a:cubicBezTo>
                      <a:pt x="5274" y="1393"/>
                      <a:pt x="2126" y="2929"/>
                      <a:pt x="0" y="2723"/>
                    </a:cubicBezTo>
                    <a:cubicBezTo>
                      <a:pt x="2510" y="2284"/>
                      <a:pt x="4115" y="1571"/>
                      <a:pt x="6234" y="69"/>
                    </a:cubicBezTo>
                    <a:cubicBezTo>
                      <a:pt x="6330" y="1"/>
                      <a:pt x="6460" y="28"/>
                      <a:pt x="6529" y="131"/>
                    </a:cubicBezTo>
                    <a:cubicBezTo>
                      <a:pt x="6591" y="234"/>
                      <a:pt x="7125" y="159"/>
                      <a:pt x="7029" y="227"/>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4" name="Google Shape;1170;p57">
                <a:extLst>
                  <a:ext uri="{FF2B5EF4-FFF2-40B4-BE49-F238E27FC236}">
                    <a16:creationId xmlns:a16="http://schemas.microsoft.com/office/drawing/2014/main" id="{1DDC31BD-6111-3335-758E-57BC9584F9A8}"/>
                  </a:ext>
                </a:extLst>
              </p:cNvPr>
              <p:cNvSpPr/>
              <p:nvPr/>
            </p:nvSpPr>
            <p:spPr>
              <a:xfrm>
                <a:off x="6294600" y="2714325"/>
                <a:ext cx="136125" cy="143700"/>
              </a:xfrm>
              <a:custGeom>
                <a:avLst/>
                <a:gdLst/>
                <a:ahLst/>
                <a:cxnLst/>
                <a:rect l="l" t="t" r="r" b="b"/>
                <a:pathLst>
                  <a:path w="5445" h="5748" extrusionOk="0">
                    <a:moveTo>
                      <a:pt x="199" y="3361"/>
                    </a:moveTo>
                    <a:cubicBezTo>
                      <a:pt x="1200" y="3457"/>
                      <a:pt x="1708" y="3430"/>
                      <a:pt x="2284" y="3149"/>
                    </a:cubicBezTo>
                    <a:cubicBezTo>
                      <a:pt x="2853" y="2867"/>
                      <a:pt x="3086" y="2600"/>
                      <a:pt x="3086" y="2600"/>
                    </a:cubicBezTo>
                    <a:cubicBezTo>
                      <a:pt x="3086" y="2600"/>
                      <a:pt x="5418" y="1"/>
                      <a:pt x="5431" y="90"/>
                    </a:cubicBezTo>
                    <a:cubicBezTo>
                      <a:pt x="5445" y="186"/>
                      <a:pt x="4739" y="2051"/>
                      <a:pt x="4739" y="2051"/>
                    </a:cubicBezTo>
                    <a:cubicBezTo>
                      <a:pt x="4739" y="2051"/>
                      <a:pt x="1762" y="5432"/>
                      <a:pt x="1426" y="5590"/>
                    </a:cubicBezTo>
                    <a:cubicBezTo>
                      <a:pt x="1097" y="5748"/>
                      <a:pt x="0" y="5480"/>
                      <a:pt x="0" y="5480"/>
                    </a:cubicBezTo>
                    <a:cubicBezTo>
                      <a:pt x="0" y="5480"/>
                      <a:pt x="1111" y="4966"/>
                      <a:pt x="1173" y="4417"/>
                    </a:cubicBezTo>
                    <a:cubicBezTo>
                      <a:pt x="1241" y="3869"/>
                      <a:pt x="384" y="4150"/>
                      <a:pt x="199" y="3361"/>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5" name="Google Shape;1171;p57">
                <a:extLst>
                  <a:ext uri="{FF2B5EF4-FFF2-40B4-BE49-F238E27FC236}">
                    <a16:creationId xmlns:a16="http://schemas.microsoft.com/office/drawing/2014/main" id="{7DC66F86-5C87-A713-1F4F-B1B395E77246}"/>
                  </a:ext>
                </a:extLst>
              </p:cNvPr>
              <p:cNvSpPr/>
              <p:nvPr/>
            </p:nvSpPr>
            <p:spPr>
              <a:xfrm>
                <a:off x="6137200" y="2700275"/>
                <a:ext cx="67925" cy="97400"/>
              </a:xfrm>
              <a:custGeom>
                <a:avLst/>
                <a:gdLst/>
                <a:ahLst/>
                <a:cxnLst/>
                <a:rect l="l" t="t" r="r" b="b"/>
                <a:pathLst>
                  <a:path w="2717" h="3896" extrusionOk="0">
                    <a:moveTo>
                      <a:pt x="1" y="2058"/>
                    </a:moveTo>
                    <a:cubicBezTo>
                      <a:pt x="961" y="1386"/>
                      <a:pt x="1516" y="1283"/>
                      <a:pt x="1626" y="2003"/>
                    </a:cubicBezTo>
                    <a:cubicBezTo>
                      <a:pt x="1729" y="2723"/>
                      <a:pt x="1784" y="3896"/>
                      <a:pt x="1784" y="3896"/>
                    </a:cubicBezTo>
                    <a:cubicBezTo>
                      <a:pt x="1784" y="3896"/>
                      <a:pt x="2716" y="638"/>
                      <a:pt x="2613" y="323"/>
                    </a:cubicBezTo>
                    <a:cubicBezTo>
                      <a:pt x="2504" y="1"/>
                      <a:pt x="2264" y="103"/>
                      <a:pt x="2264" y="103"/>
                    </a:cubicBezTo>
                    <a:cubicBezTo>
                      <a:pt x="2264" y="103"/>
                      <a:pt x="584" y="1228"/>
                      <a:pt x="1" y="2058"/>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6" name="Google Shape;1172;p57">
                <a:extLst>
                  <a:ext uri="{FF2B5EF4-FFF2-40B4-BE49-F238E27FC236}">
                    <a16:creationId xmlns:a16="http://schemas.microsoft.com/office/drawing/2014/main" id="{CAD8CBEF-E2D0-31A6-3837-563BF9DDB5D2}"/>
                  </a:ext>
                </a:extLst>
              </p:cNvPr>
              <p:cNvSpPr/>
              <p:nvPr/>
            </p:nvSpPr>
            <p:spPr>
              <a:xfrm>
                <a:off x="6426950" y="2700275"/>
                <a:ext cx="68075" cy="97400"/>
              </a:xfrm>
              <a:custGeom>
                <a:avLst/>
                <a:gdLst/>
                <a:ahLst/>
                <a:cxnLst/>
                <a:rect l="l" t="t" r="r" b="b"/>
                <a:pathLst>
                  <a:path w="2723" h="3896" extrusionOk="0">
                    <a:moveTo>
                      <a:pt x="2723" y="2058"/>
                    </a:moveTo>
                    <a:cubicBezTo>
                      <a:pt x="1762" y="1386"/>
                      <a:pt x="1200" y="1283"/>
                      <a:pt x="1090" y="2003"/>
                    </a:cubicBezTo>
                    <a:cubicBezTo>
                      <a:pt x="988" y="2723"/>
                      <a:pt x="933" y="3896"/>
                      <a:pt x="933" y="3896"/>
                    </a:cubicBezTo>
                    <a:cubicBezTo>
                      <a:pt x="933" y="3896"/>
                      <a:pt x="0" y="638"/>
                      <a:pt x="103" y="323"/>
                    </a:cubicBezTo>
                    <a:cubicBezTo>
                      <a:pt x="213" y="1"/>
                      <a:pt x="453" y="103"/>
                      <a:pt x="453" y="103"/>
                    </a:cubicBezTo>
                    <a:cubicBezTo>
                      <a:pt x="453" y="103"/>
                      <a:pt x="2133" y="1228"/>
                      <a:pt x="2723" y="2058"/>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7" name="Google Shape;1173;p57">
                <a:extLst>
                  <a:ext uri="{FF2B5EF4-FFF2-40B4-BE49-F238E27FC236}">
                    <a16:creationId xmlns:a16="http://schemas.microsoft.com/office/drawing/2014/main" id="{F72178E0-DB57-937F-F703-86EDC7B08816}"/>
                  </a:ext>
                </a:extLst>
              </p:cNvPr>
              <p:cNvSpPr/>
              <p:nvPr/>
            </p:nvSpPr>
            <p:spPr>
              <a:xfrm>
                <a:off x="6167025" y="2245800"/>
                <a:ext cx="192400" cy="134425"/>
              </a:xfrm>
              <a:custGeom>
                <a:avLst/>
                <a:gdLst/>
                <a:ahLst/>
                <a:cxnLst/>
                <a:rect l="l" t="t" r="r" b="b"/>
                <a:pathLst>
                  <a:path w="7696" h="5377" extrusionOk="0">
                    <a:moveTo>
                      <a:pt x="7695" y="322"/>
                    </a:moveTo>
                    <a:cubicBezTo>
                      <a:pt x="6948" y="425"/>
                      <a:pt x="5528" y="1029"/>
                      <a:pt x="4596" y="1104"/>
                    </a:cubicBezTo>
                    <a:cubicBezTo>
                      <a:pt x="4397" y="1118"/>
                      <a:pt x="5466" y="679"/>
                      <a:pt x="5288" y="638"/>
                    </a:cubicBezTo>
                    <a:cubicBezTo>
                      <a:pt x="4698" y="521"/>
                      <a:pt x="4177" y="357"/>
                      <a:pt x="3567" y="240"/>
                    </a:cubicBezTo>
                    <a:cubicBezTo>
                      <a:pt x="2285" y="0"/>
                      <a:pt x="2127" y="0"/>
                      <a:pt x="1462" y="1817"/>
                    </a:cubicBezTo>
                    <a:cubicBezTo>
                      <a:pt x="1146" y="2675"/>
                      <a:pt x="618" y="3888"/>
                      <a:pt x="159" y="4924"/>
                    </a:cubicBezTo>
                    <a:cubicBezTo>
                      <a:pt x="1" y="5274"/>
                      <a:pt x="2250" y="5376"/>
                      <a:pt x="2374" y="5335"/>
                    </a:cubicBezTo>
                    <a:cubicBezTo>
                      <a:pt x="2600" y="5267"/>
                      <a:pt x="906" y="4752"/>
                      <a:pt x="934" y="4718"/>
                    </a:cubicBezTo>
                    <a:cubicBezTo>
                      <a:pt x="1791" y="3532"/>
                      <a:pt x="2696" y="2249"/>
                      <a:pt x="2874" y="1872"/>
                    </a:cubicBezTo>
                    <a:cubicBezTo>
                      <a:pt x="3231" y="1111"/>
                      <a:pt x="4568" y="2057"/>
                      <a:pt x="6063" y="1632"/>
                    </a:cubicBezTo>
                    <a:cubicBezTo>
                      <a:pt x="7558" y="1200"/>
                      <a:pt x="7695" y="322"/>
                      <a:pt x="7695" y="322"/>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8" name="Google Shape;1174;p57">
                <a:extLst>
                  <a:ext uri="{FF2B5EF4-FFF2-40B4-BE49-F238E27FC236}">
                    <a16:creationId xmlns:a16="http://schemas.microsoft.com/office/drawing/2014/main" id="{39B8EB41-9640-81FC-643C-37E0E6EF6E93}"/>
                  </a:ext>
                </a:extLst>
              </p:cNvPr>
              <p:cNvSpPr/>
              <p:nvPr/>
            </p:nvSpPr>
            <p:spPr>
              <a:xfrm>
                <a:off x="6181275" y="2361000"/>
                <a:ext cx="277750" cy="33450"/>
              </a:xfrm>
              <a:custGeom>
                <a:avLst/>
                <a:gdLst/>
                <a:ahLst/>
                <a:cxnLst/>
                <a:rect l="l" t="t" r="r" b="b"/>
                <a:pathLst>
                  <a:path w="11110" h="1338" extrusionOk="0">
                    <a:moveTo>
                      <a:pt x="336" y="35"/>
                    </a:moveTo>
                    <a:cubicBezTo>
                      <a:pt x="3909" y="1002"/>
                      <a:pt x="6577" y="823"/>
                      <a:pt x="10156" y="535"/>
                    </a:cubicBezTo>
                    <a:cubicBezTo>
                      <a:pt x="10300" y="522"/>
                      <a:pt x="10965" y="453"/>
                      <a:pt x="11109" y="494"/>
                    </a:cubicBezTo>
                    <a:cubicBezTo>
                      <a:pt x="11007" y="549"/>
                      <a:pt x="11075" y="515"/>
                      <a:pt x="10835" y="563"/>
                    </a:cubicBezTo>
                    <a:cubicBezTo>
                      <a:pt x="7399" y="1255"/>
                      <a:pt x="3614" y="1338"/>
                      <a:pt x="206" y="501"/>
                    </a:cubicBezTo>
                    <a:cubicBezTo>
                      <a:pt x="76" y="467"/>
                      <a:pt x="0" y="330"/>
                      <a:pt x="34" y="206"/>
                    </a:cubicBezTo>
                    <a:cubicBezTo>
                      <a:pt x="69" y="76"/>
                      <a:pt x="206" y="0"/>
                      <a:pt x="336" y="35"/>
                    </a:cubicBezTo>
                    <a:close/>
                  </a:path>
                </a:pathLst>
              </a:custGeom>
              <a:solidFill>
                <a:srgbClr val="E5CE9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9" name="Google Shape;1175;p57">
                <a:extLst>
                  <a:ext uri="{FF2B5EF4-FFF2-40B4-BE49-F238E27FC236}">
                    <a16:creationId xmlns:a16="http://schemas.microsoft.com/office/drawing/2014/main" id="{A7AC703C-62C4-5F7F-918C-D317CD555424}"/>
                  </a:ext>
                </a:extLst>
              </p:cNvPr>
              <p:cNvSpPr/>
              <p:nvPr/>
            </p:nvSpPr>
            <p:spPr>
              <a:xfrm>
                <a:off x="6016500" y="2901550"/>
                <a:ext cx="89700" cy="277400"/>
              </a:xfrm>
              <a:custGeom>
                <a:avLst/>
                <a:gdLst/>
                <a:ahLst/>
                <a:cxnLst/>
                <a:rect l="l" t="t" r="r" b="b"/>
                <a:pathLst>
                  <a:path w="3588" h="11096" extrusionOk="0">
                    <a:moveTo>
                      <a:pt x="3587" y="11096"/>
                    </a:moveTo>
                    <a:lnTo>
                      <a:pt x="2134" y="2915"/>
                    </a:lnTo>
                    <a:lnTo>
                      <a:pt x="1" y="0"/>
                    </a:lnTo>
                    <a:cubicBezTo>
                      <a:pt x="570" y="940"/>
                      <a:pt x="1612" y="2654"/>
                      <a:pt x="1702" y="3155"/>
                    </a:cubicBezTo>
                    <a:cubicBezTo>
                      <a:pt x="2154" y="5644"/>
                      <a:pt x="2545" y="8223"/>
                      <a:pt x="2957" y="10726"/>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 name="Google Shape;841;p38">
            <a:extLst>
              <a:ext uri="{FF2B5EF4-FFF2-40B4-BE49-F238E27FC236}">
                <a16:creationId xmlns:a16="http://schemas.microsoft.com/office/drawing/2014/main" id="{F7522D6C-7A00-E443-BBE9-5E7920ACD158}"/>
              </a:ext>
            </a:extLst>
          </p:cNvPr>
          <p:cNvGrpSpPr/>
          <p:nvPr/>
        </p:nvGrpSpPr>
        <p:grpSpPr>
          <a:xfrm flipH="1">
            <a:off x="7549738" y="639869"/>
            <a:ext cx="1998357" cy="1382839"/>
            <a:chOff x="2117494" y="4200123"/>
            <a:chExt cx="541625" cy="478774"/>
          </a:xfrm>
        </p:grpSpPr>
        <p:sp>
          <p:nvSpPr>
            <p:cNvPr id="7" name="Google Shape;842;p38">
              <a:extLst>
                <a:ext uri="{FF2B5EF4-FFF2-40B4-BE49-F238E27FC236}">
                  <a16:creationId xmlns:a16="http://schemas.microsoft.com/office/drawing/2014/main" id="{5B2944F6-5510-06C8-1D75-E238FF457C93}"/>
                </a:ext>
              </a:extLst>
            </p:cNvPr>
            <p:cNvSpPr/>
            <p:nvPr/>
          </p:nvSpPr>
          <p:spPr>
            <a:xfrm>
              <a:off x="2117494" y="4200123"/>
              <a:ext cx="322032" cy="478774"/>
            </a:xfrm>
            <a:custGeom>
              <a:avLst/>
              <a:gdLst/>
              <a:ahLst/>
              <a:cxnLst/>
              <a:rect l="l" t="t" r="r" b="b"/>
              <a:pathLst>
                <a:path w="5011" h="7450" extrusionOk="0">
                  <a:moveTo>
                    <a:pt x="97" y="0"/>
                  </a:moveTo>
                  <a:lnTo>
                    <a:pt x="1" y="7449"/>
                  </a:lnTo>
                  <a:lnTo>
                    <a:pt x="5011" y="7449"/>
                  </a:lnTo>
                  <a:lnTo>
                    <a:pt x="4685" y="1250"/>
                  </a:lnTo>
                  <a:lnTo>
                    <a:pt x="97" y="0"/>
                  </a:lnTo>
                  <a:close/>
                </a:path>
              </a:pathLst>
            </a:custGeom>
            <a:solidFill>
              <a:srgbClr val="F4B44D"/>
            </a:solidFill>
            <a:ln>
              <a:noFill/>
            </a:ln>
          </p:spPr>
          <p:txBody>
            <a:bodyPr spcFirstLastPara="1" wrap="square" lIns="162533" tIns="162533" rIns="162533" bIns="162533" anchor="ctr" anchorCtr="0">
              <a:noAutofit/>
            </a:bodyPr>
            <a:lstStyle/>
            <a:p>
              <a:pPr defTabSz="1625519">
                <a:defRPr/>
              </a:pPr>
              <a:endParaRPr sz="2489" kern="0">
                <a:solidFill>
                  <a:sysClr val="windowText" lastClr="000000"/>
                </a:solidFill>
                <a:latin typeface="Arial"/>
                <a:cs typeface="Arial"/>
                <a:sym typeface="Arial"/>
              </a:endParaRPr>
            </a:p>
          </p:txBody>
        </p:sp>
        <p:sp>
          <p:nvSpPr>
            <p:cNvPr id="11" name="Google Shape;843;p38">
              <a:extLst>
                <a:ext uri="{FF2B5EF4-FFF2-40B4-BE49-F238E27FC236}">
                  <a16:creationId xmlns:a16="http://schemas.microsoft.com/office/drawing/2014/main" id="{8E50C343-DE42-57B8-BCE2-96F6BC447B77}"/>
                </a:ext>
              </a:extLst>
            </p:cNvPr>
            <p:cNvSpPr/>
            <p:nvPr/>
          </p:nvSpPr>
          <p:spPr>
            <a:xfrm>
              <a:off x="2117494" y="4200123"/>
              <a:ext cx="322032" cy="478774"/>
            </a:xfrm>
            <a:custGeom>
              <a:avLst/>
              <a:gdLst/>
              <a:ahLst/>
              <a:cxnLst/>
              <a:rect l="l" t="t" r="r" b="b"/>
              <a:pathLst>
                <a:path w="5011" h="7450" extrusionOk="0">
                  <a:moveTo>
                    <a:pt x="97" y="0"/>
                  </a:moveTo>
                  <a:lnTo>
                    <a:pt x="1" y="7449"/>
                  </a:lnTo>
                  <a:lnTo>
                    <a:pt x="5011" y="7449"/>
                  </a:lnTo>
                  <a:lnTo>
                    <a:pt x="4685" y="1250"/>
                  </a:lnTo>
                  <a:lnTo>
                    <a:pt x="97" y="0"/>
                  </a:lnTo>
                  <a:close/>
                </a:path>
              </a:pathLst>
            </a:custGeom>
            <a:solidFill>
              <a:srgbClr val="CA9744"/>
            </a:solidFill>
            <a:ln>
              <a:noFill/>
            </a:ln>
          </p:spPr>
          <p:txBody>
            <a:bodyPr spcFirstLastPara="1" wrap="square" lIns="162533" tIns="162533" rIns="162533" bIns="162533" anchor="ctr" anchorCtr="0">
              <a:noAutofit/>
            </a:bodyPr>
            <a:lstStyle/>
            <a:p>
              <a:pPr defTabSz="1625519">
                <a:defRPr/>
              </a:pPr>
              <a:endParaRPr sz="2489" kern="0">
                <a:solidFill>
                  <a:sysClr val="windowText" lastClr="000000"/>
                </a:solidFill>
                <a:latin typeface="Arial"/>
                <a:cs typeface="Arial"/>
                <a:sym typeface="Arial"/>
              </a:endParaRPr>
            </a:p>
          </p:txBody>
        </p:sp>
        <p:sp>
          <p:nvSpPr>
            <p:cNvPr id="12" name="Google Shape;844;p38">
              <a:extLst>
                <a:ext uri="{FF2B5EF4-FFF2-40B4-BE49-F238E27FC236}">
                  <a16:creationId xmlns:a16="http://schemas.microsoft.com/office/drawing/2014/main" id="{5ED5543F-493B-37A8-333C-EB2FA91CC3B9}"/>
                </a:ext>
              </a:extLst>
            </p:cNvPr>
            <p:cNvSpPr/>
            <p:nvPr/>
          </p:nvSpPr>
          <p:spPr>
            <a:xfrm>
              <a:off x="2123728" y="4200123"/>
              <a:ext cx="535392" cy="478774"/>
            </a:xfrm>
            <a:custGeom>
              <a:avLst/>
              <a:gdLst/>
              <a:ahLst/>
              <a:cxnLst/>
              <a:rect l="l" t="t" r="r" b="b"/>
              <a:pathLst>
                <a:path w="8331" h="7450" extrusionOk="0">
                  <a:moveTo>
                    <a:pt x="0" y="0"/>
                  </a:moveTo>
                  <a:lnTo>
                    <a:pt x="2240" y="7449"/>
                  </a:lnTo>
                  <a:lnTo>
                    <a:pt x="8330" y="7449"/>
                  </a:lnTo>
                  <a:lnTo>
                    <a:pt x="6018" y="495"/>
                  </a:lnTo>
                  <a:lnTo>
                    <a:pt x="0" y="0"/>
                  </a:lnTo>
                  <a:close/>
                </a:path>
              </a:pathLst>
            </a:custGeom>
            <a:solidFill>
              <a:srgbClr val="F4B44D"/>
            </a:solidFill>
            <a:ln>
              <a:noFill/>
            </a:ln>
          </p:spPr>
          <p:txBody>
            <a:bodyPr spcFirstLastPara="1" wrap="square" lIns="162533" tIns="162533" rIns="162533" bIns="162533" anchor="ctr" anchorCtr="0">
              <a:noAutofit/>
            </a:bodyPr>
            <a:lstStyle/>
            <a:p>
              <a:pPr defTabSz="1625519">
                <a:defRPr/>
              </a:pPr>
              <a:endParaRPr sz="2489" kern="0">
                <a:solidFill>
                  <a:sysClr val="windowText" lastClr="000000"/>
                </a:solidFill>
                <a:latin typeface="Arial"/>
                <a:cs typeface="Arial"/>
                <a:sym typeface="Arial"/>
              </a:endParaRPr>
            </a:p>
          </p:txBody>
        </p:sp>
      </p:grpSp>
      <p:sp>
        <p:nvSpPr>
          <p:cNvPr id="13" name="TextBox 12">
            <a:extLst>
              <a:ext uri="{FF2B5EF4-FFF2-40B4-BE49-F238E27FC236}">
                <a16:creationId xmlns:a16="http://schemas.microsoft.com/office/drawing/2014/main" id="{67D534D4-145A-49B7-DD07-AEADC4003600}"/>
              </a:ext>
            </a:extLst>
          </p:cNvPr>
          <p:cNvSpPr txBox="1"/>
          <p:nvPr/>
        </p:nvSpPr>
        <p:spPr>
          <a:xfrm>
            <a:off x="5001015" y="2417215"/>
            <a:ext cx="7057765" cy="2451890"/>
          </a:xfrm>
          <a:prstGeom prst="rect">
            <a:avLst/>
          </a:prstGeom>
          <a:noFill/>
        </p:spPr>
        <p:txBody>
          <a:bodyPr wrap="square">
            <a:spAutoFit/>
          </a:bodyPr>
          <a:lstStyle/>
          <a:p>
            <a:pPr algn="ctr" defTabSz="1219170"/>
            <a:r>
              <a:rPr lang="en-US" sz="15333" b="1" kern="0" dirty="0" err="1">
                <a:solidFill>
                  <a:srgbClr val="FFFFFF"/>
                </a:solidFill>
                <a:latin typeface="Arial"/>
                <a:cs typeface="Arial"/>
                <a:sym typeface="Arial"/>
              </a:rPr>
              <a:t>Câu</a:t>
            </a:r>
            <a:r>
              <a:rPr lang="en-US" sz="15333" b="1" kern="0" dirty="0">
                <a:solidFill>
                  <a:srgbClr val="FFFFFF"/>
                </a:solidFill>
                <a:latin typeface="Arial"/>
                <a:cs typeface="Arial"/>
                <a:sym typeface="Arial"/>
              </a:rPr>
              <a:t> 3</a:t>
            </a:r>
            <a:endParaRPr lang="en-SG" sz="95198" dirty="0">
              <a:solidFill>
                <a:srgbClr val="FFFFFF"/>
              </a:solidFill>
              <a:latin typeface="Arial"/>
              <a:cs typeface="Times New Roman" panose="02020603050405020304" pitchFamily="18" charset="0"/>
              <a:sym typeface="Arial"/>
            </a:endParaRPr>
          </a:p>
        </p:txBody>
      </p:sp>
      <p:pic>
        <p:nvPicPr>
          <p:cNvPr id="14" name="Picture 13">
            <a:extLst>
              <a:ext uri="{FF2B5EF4-FFF2-40B4-BE49-F238E27FC236}">
                <a16:creationId xmlns:a16="http://schemas.microsoft.com/office/drawing/2014/main" id="{1873A64C-34DB-E1CF-B0DC-6B1C39581CC1}"/>
              </a:ext>
            </a:extLst>
          </p:cNvPr>
          <p:cNvPicPr>
            <a:picLocks noChangeAspect="1"/>
          </p:cNvPicPr>
          <p:nvPr/>
        </p:nvPicPr>
        <p:blipFill>
          <a:blip r:embed="rId4"/>
          <a:stretch>
            <a:fillRect/>
          </a:stretch>
        </p:blipFill>
        <p:spPr>
          <a:xfrm>
            <a:off x="7015695" y="245361"/>
            <a:ext cx="3208947" cy="2573028"/>
          </a:xfrm>
          <a:prstGeom prst="rect">
            <a:avLst/>
          </a:prstGeom>
        </p:spPr>
      </p:pic>
    </p:spTree>
    <p:extLst>
      <p:ext uri="{BB962C8B-B14F-4D97-AF65-F5344CB8AC3E}">
        <p14:creationId xmlns:p14="http://schemas.microsoft.com/office/powerpoint/2010/main" val="10002289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16" presetClass="entr" presetSubtype="21"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1000"/>
                                        <p:tgtEl>
                                          <p:spTgt spid="13"/>
                                        </p:tgtEl>
                                      </p:cBhvr>
                                    </p:animEffect>
                                    <p:anim calcmode="lin" valueType="num">
                                      <p:cBhvr>
                                        <p:cTn id="16" dur="1000" fill="hold"/>
                                        <p:tgtEl>
                                          <p:spTgt spid="13"/>
                                        </p:tgtEl>
                                        <p:attrNameLst>
                                          <p:attrName>ppt_x</p:attrName>
                                        </p:attrNameLst>
                                      </p:cBhvr>
                                      <p:tavLst>
                                        <p:tav tm="0">
                                          <p:val>
                                            <p:strVal val="#ppt_x"/>
                                          </p:val>
                                        </p:tav>
                                        <p:tav tm="100000">
                                          <p:val>
                                            <p:strVal val="#ppt_x"/>
                                          </p:val>
                                        </p:tav>
                                      </p:tavLst>
                                    </p:anim>
                                    <p:anim calcmode="lin" valueType="num">
                                      <p:cBhvr>
                                        <p:cTn id="1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51">
          <a:extLst>
            <a:ext uri="{FF2B5EF4-FFF2-40B4-BE49-F238E27FC236}">
              <a16:creationId xmlns:a16="http://schemas.microsoft.com/office/drawing/2014/main" id="{46B011C3-F97B-2308-B0EA-FE9CCBAE7090}"/>
            </a:ext>
          </a:extLst>
        </p:cNvPr>
        <p:cNvGrpSpPr/>
        <p:nvPr/>
      </p:nvGrpSpPr>
      <p:grpSpPr>
        <a:xfrm>
          <a:off x="0" y="0"/>
          <a:ext cx="0" cy="0"/>
          <a:chOff x="0" y="0"/>
          <a:chExt cx="0" cy="0"/>
        </a:xfrm>
      </p:grpSpPr>
      <p:grpSp>
        <p:nvGrpSpPr>
          <p:cNvPr id="46" name="Google Shape;662;p13">
            <a:extLst>
              <a:ext uri="{FF2B5EF4-FFF2-40B4-BE49-F238E27FC236}">
                <a16:creationId xmlns:a16="http://schemas.microsoft.com/office/drawing/2014/main" id="{8548A00E-CAF4-112A-AA85-EAD5AD6F4136}"/>
              </a:ext>
            </a:extLst>
          </p:cNvPr>
          <p:cNvGrpSpPr/>
          <p:nvPr/>
        </p:nvGrpSpPr>
        <p:grpSpPr>
          <a:xfrm rot="4057480">
            <a:off x="4566639" y="-1595606"/>
            <a:ext cx="5155544" cy="7858739"/>
            <a:chOff x="-1004177" y="938274"/>
            <a:chExt cx="3434812" cy="4727963"/>
          </a:xfrm>
        </p:grpSpPr>
        <p:sp>
          <p:nvSpPr>
            <p:cNvPr id="1414" name="Google Shape;663;p13">
              <a:extLst>
                <a:ext uri="{FF2B5EF4-FFF2-40B4-BE49-F238E27FC236}">
                  <a16:creationId xmlns:a16="http://schemas.microsoft.com/office/drawing/2014/main" id="{76907F82-481D-99ED-6036-18499D5906BF}"/>
                </a:ext>
              </a:extLst>
            </p:cNvPr>
            <p:cNvSpPr/>
            <p:nvPr/>
          </p:nvSpPr>
          <p:spPr>
            <a:xfrm rot="-1766016">
              <a:off x="-1125" y="1145304"/>
              <a:ext cx="1428708" cy="4457568"/>
            </a:xfrm>
            <a:custGeom>
              <a:avLst/>
              <a:gdLst/>
              <a:ahLst/>
              <a:cxnLst/>
              <a:rect l="l" t="t" r="r" b="b"/>
              <a:pathLst>
                <a:path w="57150" h="178308" extrusionOk="0">
                  <a:moveTo>
                    <a:pt x="57150" y="178308"/>
                  </a:moveTo>
                  <a:lnTo>
                    <a:pt x="31623" y="0"/>
                  </a:lnTo>
                  <a:lnTo>
                    <a:pt x="0" y="0"/>
                  </a:lnTo>
                  <a:close/>
                </a:path>
              </a:pathLst>
            </a:custGeom>
            <a:solidFill>
              <a:srgbClr val="FFC581">
                <a:alpha val="36080"/>
              </a:srgbClr>
            </a:solidFill>
            <a:ln>
              <a:noFill/>
            </a:ln>
          </p:spPr>
          <p:txBody>
            <a:bodyPr/>
            <a:lstStyle/>
            <a:p>
              <a:pPr defTabSz="1219170">
                <a:buClr>
                  <a:srgbClr val="000000"/>
                </a:buClr>
              </a:pPr>
              <a:endParaRPr lang="en-SG" sz="1867" kern="0" dirty="0">
                <a:solidFill>
                  <a:srgbClr val="000000"/>
                </a:solidFill>
                <a:latin typeface="Arial"/>
                <a:cs typeface="Arial"/>
                <a:sym typeface="Arial"/>
              </a:endParaRPr>
            </a:p>
          </p:txBody>
        </p:sp>
        <p:sp>
          <p:nvSpPr>
            <p:cNvPr id="1415" name="Google Shape;664;p13">
              <a:extLst>
                <a:ext uri="{FF2B5EF4-FFF2-40B4-BE49-F238E27FC236}">
                  <a16:creationId xmlns:a16="http://schemas.microsoft.com/office/drawing/2014/main" id="{1B49ECB0-67EB-72B9-9353-C9C9B44306E0}"/>
                </a:ext>
              </a:extLst>
            </p:cNvPr>
            <p:cNvSpPr/>
            <p:nvPr/>
          </p:nvSpPr>
          <p:spPr>
            <a:xfrm rot="-1488261">
              <a:off x="96588" y="1032344"/>
              <a:ext cx="1428678" cy="4457476"/>
            </a:xfrm>
            <a:custGeom>
              <a:avLst/>
              <a:gdLst/>
              <a:ahLst/>
              <a:cxnLst/>
              <a:rect l="l" t="t" r="r" b="b"/>
              <a:pathLst>
                <a:path w="57150" h="178308" extrusionOk="0">
                  <a:moveTo>
                    <a:pt x="57150" y="178308"/>
                  </a:moveTo>
                  <a:lnTo>
                    <a:pt x="31623" y="0"/>
                  </a:lnTo>
                  <a:lnTo>
                    <a:pt x="0" y="0"/>
                  </a:lnTo>
                  <a:close/>
                </a:path>
              </a:pathLst>
            </a:custGeom>
            <a:solidFill>
              <a:srgbClr val="FFC581">
                <a:alpha val="36080"/>
              </a:srgbClr>
            </a:solidFill>
            <a:ln>
              <a:noFill/>
            </a:ln>
          </p:spPr>
          <p:txBody>
            <a:bodyPr/>
            <a:lstStyle/>
            <a:p>
              <a:pPr defTabSz="1219170">
                <a:buClr>
                  <a:srgbClr val="000000"/>
                </a:buClr>
              </a:pPr>
              <a:endParaRPr lang="en-SG" sz="1867" kern="0" dirty="0">
                <a:solidFill>
                  <a:srgbClr val="000000"/>
                </a:solidFill>
                <a:latin typeface="Arial"/>
                <a:cs typeface="Arial"/>
                <a:sym typeface="Arial"/>
              </a:endParaRPr>
            </a:p>
          </p:txBody>
        </p:sp>
      </p:grpSp>
      <p:sp>
        <p:nvSpPr>
          <p:cNvPr id="44" name="Google Shape;654;p13">
            <a:extLst>
              <a:ext uri="{FF2B5EF4-FFF2-40B4-BE49-F238E27FC236}">
                <a16:creationId xmlns:a16="http://schemas.microsoft.com/office/drawing/2014/main" id="{8303E8FA-4F72-F736-C908-528208D5A3AD}"/>
              </a:ext>
            </a:extLst>
          </p:cNvPr>
          <p:cNvSpPr/>
          <p:nvPr/>
        </p:nvSpPr>
        <p:spPr>
          <a:xfrm flipH="1">
            <a:off x="-33873" y="3946661"/>
            <a:ext cx="7390985" cy="2879635"/>
          </a:xfrm>
          <a:custGeom>
            <a:avLst/>
            <a:gdLst/>
            <a:ahLst/>
            <a:cxnLst/>
            <a:rect l="l" t="t" r="r" b="b"/>
            <a:pathLst>
              <a:path w="66434" h="29567" extrusionOk="0">
                <a:moveTo>
                  <a:pt x="65479" y="0"/>
                </a:moveTo>
                <a:cubicBezTo>
                  <a:pt x="64321" y="0"/>
                  <a:pt x="63169" y="256"/>
                  <a:pt x="62157" y="792"/>
                </a:cubicBezTo>
                <a:cubicBezTo>
                  <a:pt x="58664" y="2639"/>
                  <a:pt x="57095" y="7473"/>
                  <a:pt x="58867" y="11016"/>
                </a:cubicBezTo>
                <a:cubicBezTo>
                  <a:pt x="54995" y="11168"/>
                  <a:pt x="51831" y="15445"/>
                  <a:pt x="52793" y="19216"/>
                </a:cubicBezTo>
                <a:cubicBezTo>
                  <a:pt x="51728" y="16323"/>
                  <a:pt x="48675" y="14277"/>
                  <a:pt x="45605" y="14277"/>
                </a:cubicBezTo>
                <a:cubicBezTo>
                  <a:pt x="45318" y="14277"/>
                  <a:pt x="45031" y="14295"/>
                  <a:pt x="44745" y="14331"/>
                </a:cubicBezTo>
                <a:cubicBezTo>
                  <a:pt x="44770" y="12408"/>
                  <a:pt x="43404" y="10561"/>
                  <a:pt x="41582" y="10029"/>
                </a:cubicBezTo>
                <a:cubicBezTo>
                  <a:pt x="41200" y="9919"/>
                  <a:pt x="40805" y="9867"/>
                  <a:pt x="40411" y="9867"/>
                </a:cubicBezTo>
                <a:cubicBezTo>
                  <a:pt x="38896" y="9867"/>
                  <a:pt x="37384" y="10642"/>
                  <a:pt x="36621" y="11927"/>
                </a:cubicBezTo>
                <a:cubicBezTo>
                  <a:pt x="35721" y="11415"/>
                  <a:pt x="34678" y="11153"/>
                  <a:pt x="33635" y="11153"/>
                </a:cubicBezTo>
                <a:cubicBezTo>
                  <a:pt x="32772" y="11153"/>
                  <a:pt x="31909" y="11333"/>
                  <a:pt x="31129" y="11699"/>
                </a:cubicBezTo>
                <a:cubicBezTo>
                  <a:pt x="29434" y="12535"/>
                  <a:pt x="28194" y="14281"/>
                  <a:pt x="27941" y="16128"/>
                </a:cubicBezTo>
                <a:cubicBezTo>
                  <a:pt x="27800" y="16116"/>
                  <a:pt x="27659" y="16110"/>
                  <a:pt x="27519" y="16110"/>
                </a:cubicBezTo>
                <a:cubicBezTo>
                  <a:pt x="24513" y="16110"/>
                  <a:pt x="21745" y="18901"/>
                  <a:pt x="21842" y="21924"/>
                </a:cubicBezTo>
                <a:cubicBezTo>
                  <a:pt x="20956" y="21281"/>
                  <a:pt x="19868" y="20952"/>
                  <a:pt x="18788" y="20952"/>
                </a:cubicBezTo>
                <a:cubicBezTo>
                  <a:pt x="17955" y="20952"/>
                  <a:pt x="17128" y="21147"/>
                  <a:pt x="16400" y="21544"/>
                </a:cubicBezTo>
                <a:cubicBezTo>
                  <a:pt x="14679" y="22480"/>
                  <a:pt x="13616" y="24429"/>
                  <a:pt x="13743" y="26327"/>
                </a:cubicBezTo>
                <a:lnTo>
                  <a:pt x="2835" y="28883"/>
                </a:lnTo>
                <a:cubicBezTo>
                  <a:pt x="1874" y="29111"/>
                  <a:pt x="963" y="29339"/>
                  <a:pt x="1" y="29567"/>
                </a:cubicBezTo>
                <a:cubicBezTo>
                  <a:pt x="1646" y="29516"/>
                  <a:pt x="3316" y="29491"/>
                  <a:pt x="5012" y="29465"/>
                </a:cubicBezTo>
                <a:cubicBezTo>
                  <a:pt x="25461" y="29086"/>
                  <a:pt x="45935" y="28706"/>
                  <a:pt x="66434" y="28327"/>
                </a:cubicBezTo>
                <a:lnTo>
                  <a:pt x="66434" y="58"/>
                </a:lnTo>
                <a:cubicBezTo>
                  <a:pt x="66117" y="20"/>
                  <a:pt x="65798" y="0"/>
                  <a:pt x="65479"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45" name="Google Shape;655;p13">
            <a:extLst>
              <a:ext uri="{FF2B5EF4-FFF2-40B4-BE49-F238E27FC236}">
                <a16:creationId xmlns:a16="http://schemas.microsoft.com/office/drawing/2014/main" id="{10E35666-8ED5-B5AC-9D06-D9652EAE37D4}"/>
              </a:ext>
            </a:extLst>
          </p:cNvPr>
          <p:cNvGrpSpPr/>
          <p:nvPr/>
        </p:nvGrpSpPr>
        <p:grpSpPr>
          <a:xfrm flipH="1">
            <a:off x="-14696" y="4628462"/>
            <a:ext cx="12206696" cy="2368612"/>
            <a:chOff x="-1026372" y="3401237"/>
            <a:chExt cx="9155022" cy="1506989"/>
          </a:xfrm>
        </p:grpSpPr>
        <p:sp>
          <p:nvSpPr>
            <p:cNvPr id="1416" name="Google Shape;656;p13">
              <a:extLst>
                <a:ext uri="{FF2B5EF4-FFF2-40B4-BE49-F238E27FC236}">
                  <a16:creationId xmlns:a16="http://schemas.microsoft.com/office/drawing/2014/main" id="{1E7EEC8B-1F18-742E-84FE-6583CF06C8B6}"/>
                </a:ext>
              </a:extLst>
            </p:cNvPr>
            <p:cNvSpPr/>
            <p:nvPr/>
          </p:nvSpPr>
          <p:spPr>
            <a:xfrm>
              <a:off x="5819740" y="3713763"/>
              <a:ext cx="2308910" cy="1194377"/>
            </a:xfrm>
            <a:custGeom>
              <a:avLst/>
              <a:gdLst/>
              <a:ahLst/>
              <a:cxnLst/>
              <a:rect l="l" t="t" r="r" b="b"/>
              <a:pathLst>
                <a:path w="223137" h="107143" extrusionOk="0">
                  <a:moveTo>
                    <a:pt x="190871" y="0"/>
                  </a:moveTo>
                  <a:cubicBezTo>
                    <a:pt x="188583" y="0"/>
                    <a:pt x="186733" y="1791"/>
                    <a:pt x="186614" y="4058"/>
                  </a:cubicBezTo>
                  <a:lnTo>
                    <a:pt x="183152" y="4058"/>
                  </a:lnTo>
                  <a:lnTo>
                    <a:pt x="183152" y="9688"/>
                  </a:lnTo>
                  <a:lnTo>
                    <a:pt x="178836" y="9688"/>
                  </a:lnTo>
                  <a:lnTo>
                    <a:pt x="178836" y="29581"/>
                  </a:lnTo>
                  <a:lnTo>
                    <a:pt x="174360" y="29581"/>
                  </a:lnTo>
                  <a:lnTo>
                    <a:pt x="174360" y="25184"/>
                  </a:lnTo>
                  <a:lnTo>
                    <a:pt x="171893" y="25184"/>
                  </a:lnTo>
                  <a:lnTo>
                    <a:pt x="171893" y="29581"/>
                  </a:lnTo>
                  <a:lnTo>
                    <a:pt x="168392" y="29581"/>
                  </a:lnTo>
                  <a:lnTo>
                    <a:pt x="168392" y="22817"/>
                  </a:lnTo>
                  <a:lnTo>
                    <a:pt x="164851" y="22817"/>
                  </a:lnTo>
                  <a:lnTo>
                    <a:pt x="164851" y="18719"/>
                  </a:lnTo>
                  <a:lnTo>
                    <a:pt x="159878" y="18719"/>
                  </a:lnTo>
                  <a:cubicBezTo>
                    <a:pt x="159878" y="18640"/>
                    <a:pt x="159898" y="18540"/>
                    <a:pt x="159898" y="18481"/>
                  </a:cubicBezTo>
                  <a:cubicBezTo>
                    <a:pt x="159898" y="15198"/>
                    <a:pt x="157252" y="12533"/>
                    <a:pt x="153970" y="12533"/>
                  </a:cubicBezTo>
                  <a:cubicBezTo>
                    <a:pt x="150688" y="12533"/>
                    <a:pt x="148022" y="15198"/>
                    <a:pt x="148022" y="18481"/>
                  </a:cubicBezTo>
                  <a:cubicBezTo>
                    <a:pt x="148022" y="18540"/>
                    <a:pt x="148022" y="18640"/>
                    <a:pt x="148042" y="18719"/>
                  </a:cubicBezTo>
                  <a:lnTo>
                    <a:pt x="142273" y="18719"/>
                  </a:lnTo>
                  <a:lnTo>
                    <a:pt x="142273" y="35250"/>
                  </a:lnTo>
                  <a:lnTo>
                    <a:pt x="141060" y="35250"/>
                  </a:lnTo>
                  <a:lnTo>
                    <a:pt x="141060" y="27989"/>
                  </a:lnTo>
                  <a:lnTo>
                    <a:pt x="137161" y="27989"/>
                  </a:lnTo>
                  <a:cubicBezTo>
                    <a:pt x="135390" y="27989"/>
                    <a:pt x="133978" y="29422"/>
                    <a:pt x="133978" y="31172"/>
                  </a:cubicBezTo>
                  <a:lnTo>
                    <a:pt x="133978" y="35250"/>
                  </a:lnTo>
                  <a:lnTo>
                    <a:pt x="129442" y="35250"/>
                  </a:lnTo>
                  <a:lnTo>
                    <a:pt x="129442" y="33559"/>
                  </a:lnTo>
                  <a:cubicBezTo>
                    <a:pt x="129442" y="32445"/>
                    <a:pt x="128527" y="31530"/>
                    <a:pt x="127413" y="31530"/>
                  </a:cubicBezTo>
                  <a:lnTo>
                    <a:pt x="123892" y="31530"/>
                  </a:lnTo>
                  <a:lnTo>
                    <a:pt x="123892" y="35250"/>
                  </a:lnTo>
                  <a:lnTo>
                    <a:pt x="115995" y="35250"/>
                  </a:lnTo>
                  <a:lnTo>
                    <a:pt x="103482" y="29581"/>
                  </a:lnTo>
                  <a:lnTo>
                    <a:pt x="97077" y="29581"/>
                  </a:lnTo>
                  <a:lnTo>
                    <a:pt x="97077" y="22320"/>
                  </a:lnTo>
                  <a:lnTo>
                    <a:pt x="94729" y="22320"/>
                  </a:lnTo>
                  <a:lnTo>
                    <a:pt x="94729" y="22220"/>
                  </a:lnTo>
                  <a:cubicBezTo>
                    <a:pt x="94729" y="19873"/>
                    <a:pt x="92820" y="17963"/>
                    <a:pt x="90472" y="17963"/>
                  </a:cubicBezTo>
                  <a:cubicBezTo>
                    <a:pt x="88125" y="17963"/>
                    <a:pt x="86235" y="19893"/>
                    <a:pt x="86235" y="22220"/>
                  </a:cubicBezTo>
                  <a:lnTo>
                    <a:pt x="86235" y="22320"/>
                  </a:lnTo>
                  <a:lnTo>
                    <a:pt x="83550" y="22320"/>
                  </a:lnTo>
                  <a:lnTo>
                    <a:pt x="83550" y="25184"/>
                  </a:lnTo>
                  <a:lnTo>
                    <a:pt x="80785" y="26040"/>
                  </a:lnTo>
                  <a:cubicBezTo>
                    <a:pt x="80427" y="25065"/>
                    <a:pt x="79531" y="24349"/>
                    <a:pt x="78477" y="24289"/>
                  </a:cubicBezTo>
                  <a:cubicBezTo>
                    <a:pt x="78456" y="24289"/>
                    <a:pt x="78435" y="24288"/>
                    <a:pt x="78413" y="24288"/>
                  </a:cubicBezTo>
                  <a:cubicBezTo>
                    <a:pt x="77762" y="24288"/>
                    <a:pt x="77169" y="24583"/>
                    <a:pt x="76707" y="25045"/>
                  </a:cubicBezTo>
                  <a:cubicBezTo>
                    <a:pt x="75692" y="26060"/>
                    <a:pt x="75692" y="26836"/>
                    <a:pt x="75851" y="27532"/>
                  </a:cubicBezTo>
                  <a:lnTo>
                    <a:pt x="71853" y="28745"/>
                  </a:lnTo>
                  <a:cubicBezTo>
                    <a:pt x="71520" y="27963"/>
                    <a:pt x="70746" y="27392"/>
                    <a:pt x="69812" y="27392"/>
                  </a:cubicBezTo>
                  <a:cubicBezTo>
                    <a:pt x="69796" y="27392"/>
                    <a:pt x="69780" y="27392"/>
                    <a:pt x="69764" y="27393"/>
                  </a:cubicBezTo>
                  <a:cubicBezTo>
                    <a:pt x="69128" y="27432"/>
                    <a:pt x="68531" y="27771"/>
                    <a:pt x="68133" y="28268"/>
                  </a:cubicBezTo>
                  <a:cubicBezTo>
                    <a:pt x="67636" y="28885"/>
                    <a:pt x="67556" y="29481"/>
                    <a:pt x="67656" y="30018"/>
                  </a:cubicBezTo>
                  <a:lnTo>
                    <a:pt x="57391" y="33122"/>
                  </a:lnTo>
                  <a:lnTo>
                    <a:pt x="57391" y="41894"/>
                  </a:lnTo>
                  <a:lnTo>
                    <a:pt x="54367" y="41894"/>
                  </a:lnTo>
                  <a:lnTo>
                    <a:pt x="54367" y="39189"/>
                  </a:lnTo>
                  <a:lnTo>
                    <a:pt x="49275" y="36881"/>
                  </a:lnTo>
                  <a:lnTo>
                    <a:pt x="49275" y="21703"/>
                  </a:lnTo>
                  <a:lnTo>
                    <a:pt x="46689" y="20530"/>
                  </a:lnTo>
                  <a:lnTo>
                    <a:pt x="46689" y="15596"/>
                  </a:lnTo>
                  <a:lnTo>
                    <a:pt x="44500" y="15596"/>
                  </a:lnTo>
                  <a:cubicBezTo>
                    <a:pt x="44401" y="13328"/>
                    <a:pt x="42531" y="11518"/>
                    <a:pt x="40243" y="11518"/>
                  </a:cubicBezTo>
                  <a:cubicBezTo>
                    <a:pt x="37956" y="11518"/>
                    <a:pt x="36086" y="13328"/>
                    <a:pt x="35986" y="15596"/>
                  </a:cubicBezTo>
                  <a:lnTo>
                    <a:pt x="32804" y="15596"/>
                  </a:lnTo>
                  <a:lnTo>
                    <a:pt x="32804" y="20530"/>
                  </a:lnTo>
                  <a:lnTo>
                    <a:pt x="29760" y="21922"/>
                  </a:lnTo>
                  <a:lnTo>
                    <a:pt x="29760" y="34355"/>
                  </a:lnTo>
                  <a:lnTo>
                    <a:pt x="20450" y="34355"/>
                  </a:lnTo>
                  <a:lnTo>
                    <a:pt x="20450" y="29760"/>
                  </a:lnTo>
                  <a:lnTo>
                    <a:pt x="16949" y="29581"/>
                  </a:lnTo>
                  <a:lnTo>
                    <a:pt x="16949" y="13010"/>
                  </a:lnTo>
                  <a:lnTo>
                    <a:pt x="3323" y="13010"/>
                  </a:lnTo>
                  <a:lnTo>
                    <a:pt x="3323" y="41894"/>
                  </a:lnTo>
                  <a:cubicBezTo>
                    <a:pt x="3780" y="42352"/>
                    <a:pt x="3223" y="42610"/>
                    <a:pt x="2209" y="43068"/>
                  </a:cubicBezTo>
                  <a:lnTo>
                    <a:pt x="0" y="43068"/>
                  </a:lnTo>
                  <a:lnTo>
                    <a:pt x="0" y="107143"/>
                  </a:lnTo>
                  <a:lnTo>
                    <a:pt x="223137" y="107143"/>
                  </a:lnTo>
                  <a:lnTo>
                    <a:pt x="223137" y="39189"/>
                  </a:lnTo>
                  <a:lnTo>
                    <a:pt x="218323" y="39189"/>
                  </a:lnTo>
                  <a:lnTo>
                    <a:pt x="218323" y="29163"/>
                  </a:lnTo>
                  <a:lnTo>
                    <a:pt x="213688" y="29163"/>
                  </a:lnTo>
                  <a:lnTo>
                    <a:pt x="213688" y="16909"/>
                  </a:lnTo>
                  <a:lnTo>
                    <a:pt x="210982" y="16909"/>
                  </a:lnTo>
                  <a:lnTo>
                    <a:pt x="210982" y="14045"/>
                  </a:lnTo>
                  <a:lnTo>
                    <a:pt x="200419" y="14045"/>
                  </a:lnTo>
                  <a:lnTo>
                    <a:pt x="200419" y="16909"/>
                  </a:lnTo>
                  <a:lnTo>
                    <a:pt x="198072" y="16909"/>
                  </a:lnTo>
                  <a:lnTo>
                    <a:pt x="198072" y="4058"/>
                  </a:lnTo>
                  <a:lnTo>
                    <a:pt x="195108" y="4058"/>
                  </a:lnTo>
                  <a:cubicBezTo>
                    <a:pt x="194989" y="1791"/>
                    <a:pt x="193158" y="0"/>
                    <a:pt x="190871"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1417" name="Google Shape;657;p13">
              <a:extLst>
                <a:ext uri="{FF2B5EF4-FFF2-40B4-BE49-F238E27FC236}">
                  <a16:creationId xmlns:a16="http://schemas.microsoft.com/office/drawing/2014/main" id="{5E51E969-91FE-832A-777A-930161C2D407}"/>
                </a:ext>
              </a:extLst>
            </p:cNvPr>
            <p:cNvGrpSpPr/>
            <p:nvPr/>
          </p:nvGrpSpPr>
          <p:grpSpPr>
            <a:xfrm>
              <a:off x="-1026372" y="3401237"/>
              <a:ext cx="7144372" cy="1506989"/>
              <a:chOff x="-1026372" y="3172637"/>
              <a:chExt cx="7144372" cy="1506989"/>
            </a:xfrm>
          </p:grpSpPr>
          <p:grpSp>
            <p:nvGrpSpPr>
              <p:cNvPr id="1418" name="Google Shape;658;p13">
                <a:extLst>
                  <a:ext uri="{FF2B5EF4-FFF2-40B4-BE49-F238E27FC236}">
                    <a16:creationId xmlns:a16="http://schemas.microsoft.com/office/drawing/2014/main" id="{111EF125-7358-7EE1-76A5-A2F451FD7374}"/>
                  </a:ext>
                </a:extLst>
              </p:cNvPr>
              <p:cNvGrpSpPr/>
              <p:nvPr/>
            </p:nvGrpSpPr>
            <p:grpSpPr>
              <a:xfrm>
                <a:off x="-1026372" y="3172637"/>
                <a:ext cx="6634405" cy="1506958"/>
                <a:chOff x="-1792158" y="2435913"/>
                <a:chExt cx="11584434" cy="2631323"/>
              </a:xfrm>
            </p:grpSpPr>
            <p:sp>
              <p:nvSpPr>
                <p:cNvPr id="1420" name="Google Shape;659;p13">
                  <a:extLst>
                    <a:ext uri="{FF2B5EF4-FFF2-40B4-BE49-F238E27FC236}">
                      <a16:creationId xmlns:a16="http://schemas.microsoft.com/office/drawing/2014/main" id="{24FE6CB4-9F5F-EF24-44D2-DC2597EF50EA}"/>
                    </a:ext>
                  </a:extLst>
                </p:cNvPr>
                <p:cNvSpPr/>
                <p:nvPr/>
              </p:nvSpPr>
              <p:spPr>
                <a:xfrm flipH="1">
                  <a:off x="-1792158" y="2435913"/>
                  <a:ext cx="6778818" cy="2631323"/>
                </a:xfrm>
                <a:custGeom>
                  <a:avLst/>
                  <a:gdLst/>
                  <a:ahLst/>
                  <a:cxnLst/>
                  <a:rect l="l" t="t" r="r" b="b"/>
                  <a:pathLst>
                    <a:path w="199465" h="77426" extrusionOk="0">
                      <a:moveTo>
                        <a:pt x="182072" y="1"/>
                      </a:moveTo>
                      <a:lnTo>
                        <a:pt x="182072" y="21001"/>
                      </a:lnTo>
                      <a:lnTo>
                        <a:pt x="179550" y="21001"/>
                      </a:lnTo>
                      <a:lnTo>
                        <a:pt x="179550" y="5235"/>
                      </a:lnTo>
                      <a:lnTo>
                        <a:pt x="176008" y="8203"/>
                      </a:lnTo>
                      <a:lnTo>
                        <a:pt x="176008" y="25277"/>
                      </a:lnTo>
                      <a:lnTo>
                        <a:pt x="173933" y="25277"/>
                      </a:lnTo>
                      <a:lnTo>
                        <a:pt x="173933" y="11299"/>
                      </a:lnTo>
                      <a:lnTo>
                        <a:pt x="169338" y="11299"/>
                      </a:lnTo>
                      <a:lnTo>
                        <a:pt x="169338" y="20873"/>
                      </a:lnTo>
                      <a:lnTo>
                        <a:pt x="156763" y="45224"/>
                      </a:lnTo>
                      <a:lnTo>
                        <a:pt x="156763" y="38171"/>
                      </a:lnTo>
                      <a:lnTo>
                        <a:pt x="147732" y="38171"/>
                      </a:lnTo>
                      <a:lnTo>
                        <a:pt x="147732" y="44202"/>
                      </a:lnTo>
                      <a:lnTo>
                        <a:pt x="131455" y="44202"/>
                      </a:lnTo>
                      <a:lnTo>
                        <a:pt x="131455" y="38171"/>
                      </a:lnTo>
                      <a:lnTo>
                        <a:pt x="127402" y="38171"/>
                      </a:lnTo>
                      <a:lnTo>
                        <a:pt x="127402" y="14235"/>
                      </a:lnTo>
                      <a:lnTo>
                        <a:pt x="121626" y="14235"/>
                      </a:lnTo>
                      <a:lnTo>
                        <a:pt x="121626" y="20554"/>
                      </a:lnTo>
                      <a:lnTo>
                        <a:pt x="115977" y="20554"/>
                      </a:lnTo>
                      <a:lnTo>
                        <a:pt x="115977" y="8139"/>
                      </a:lnTo>
                      <a:lnTo>
                        <a:pt x="108445" y="8139"/>
                      </a:lnTo>
                      <a:lnTo>
                        <a:pt x="108445" y="29139"/>
                      </a:lnTo>
                      <a:lnTo>
                        <a:pt x="107009" y="29139"/>
                      </a:lnTo>
                      <a:lnTo>
                        <a:pt x="107009" y="22086"/>
                      </a:lnTo>
                      <a:lnTo>
                        <a:pt x="105924" y="23043"/>
                      </a:lnTo>
                      <a:lnTo>
                        <a:pt x="105924" y="13341"/>
                      </a:lnTo>
                      <a:lnTo>
                        <a:pt x="102349" y="16341"/>
                      </a:lnTo>
                      <a:lnTo>
                        <a:pt x="102349" y="33415"/>
                      </a:lnTo>
                      <a:lnTo>
                        <a:pt x="100307" y="33415"/>
                      </a:lnTo>
                      <a:lnTo>
                        <a:pt x="100307" y="19437"/>
                      </a:lnTo>
                      <a:lnTo>
                        <a:pt x="95711" y="19437"/>
                      </a:lnTo>
                      <a:lnTo>
                        <a:pt x="95711" y="29011"/>
                      </a:lnTo>
                      <a:lnTo>
                        <a:pt x="92679" y="29011"/>
                      </a:lnTo>
                      <a:lnTo>
                        <a:pt x="92679" y="27894"/>
                      </a:lnTo>
                      <a:lnTo>
                        <a:pt x="87477" y="27894"/>
                      </a:lnTo>
                      <a:lnTo>
                        <a:pt x="87477" y="21862"/>
                      </a:lnTo>
                      <a:lnTo>
                        <a:pt x="86456" y="21862"/>
                      </a:lnTo>
                      <a:lnTo>
                        <a:pt x="86456" y="27894"/>
                      </a:lnTo>
                      <a:lnTo>
                        <a:pt x="83105" y="27894"/>
                      </a:lnTo>
                      <a:lnTo>
                        <a:pt x="83105" y="21958"/>
                      </a:lnTo>
                      <a:lnTo>
                        <a:pt x="74105" y="21958"/>
                      </a:lnTo>
                      <a:lnTo>
                        <a:pt x="74105" y="27894"/>
                      </a:lnTo>
                      <a:lnTo>
                        <a:pt x="73658" y="27894"/>
                      </a:lnTo>
                      <a:lnTo>
                        <a:pt x="73658" y="28022"/>
                      </a:lnTo>
                      <a:lnTo>
                        <a:pt x="57797" y="28022"/>
                      </a:lnTo>
                      <a:lnTo>
                        <a:pt x="57797" y="21958"/>
                      </a:lnTo>
                      <a:lnTo>
                        <a:pt x="46404" y="21958"/>
                      </a:lnTo>
                      <a:lnTo>
                        <a:pt x="46404" y="30320"/>
                      </a:lnTo>
                      <a:lnTo>
                        <a:pt x="42574" y="30320"/>
                      </a:lnTo>
                      <a:lnTo>
                        <a:pt x="42574" y="8267"/>
                      </a:lnTo>
                      <a:lnTo>
                        <a:pt x="36925" y="8267"/>
                      </a:lnTo>
                      <a:lnTo>
                        <a:pt x="36925" y="25213"/>
                      </a:lnTo>
                      <a:lnTo>
                        <a:pt x="33382" y="25213"/>
                      </a:lnTo>
                      <a:lnTo>
                        <a:pt x="33382" y="15352"/>
                      </a:lnTo>
                      <a:lnTo>
                        <a:pt x="31755" y="16724"/>
                      </a:lnTo>
                      <a:lnTo>
                        <a:pt x="31755" y="24671"/>
                      </a:lnTo>
                      <a:lnTo>
                        <a:pt x="28659" y="24671"/>
                      </a:lnTo>
                      <a:lnTo>
                        <a:pt x="28659" y="20075"/>
                      </a:lnTo>
                      <a:lnTo>
                        <a:pt x="24797" y="20075"/>
                      </a:lnTo>
                      <a:lnTo>
                        <a:pt x="24797" y="29394"/>
                      </a:lnTo>
                      <a:lnTo>
                        <a:pt x="23457" y="29394"/>
                      </a:lnTo>
                      <a:lnTo>
                        <a:pt x="23457" y="13596"/>
                      </a:lnTo>
                      <a:lnTo>
                        <a:pt x="21989" y="13596"/>
                      </a:lnTo>
                      <a:lnTo>
                        <a:pt x="21989" y="24798"/>
                      </a:lnTo>
                      <a:lnTo>
                        <a:pt x="19021" y="24798"/>
                      </a:lnTo>
                      <a:lnTo>
                        <a:pt x="19021" y="11682"/>
                      </a:lnTo>
                      <a:lnTo>
                        <a:pt x="13851" y="11682"/>
                      </a:lnTo>
                      <a:lnTo>
                        <a:pt x="13851" y="5650"/>
                      </a:lnTo>
                      <a:lnTo>
                        <a:pt x="12798" y="5650"/>
                      </a:lnTo>
                      <a:lnTo>
                        <a:pt x="12798" y="11682"/>
                      </a:lnTo>
                      <a:lnTo>
                        <a:pt x="0" y="11682"/>
                      </a:lnTo>
                      <a:lnTo>
                        <a:pt x="0" y="77425"/>
                      </a:lnTo>
                      <a:lnTo>
                        <a:pt x="199465" y="77425"/>
                      </a:lnTo>
                      <a:lnTo>
                        <a:pt x="199465" y="6097"/>
                      </a:lnTo>
                      <a:lnTo>
                        <a:pt x="193178" y="6097"/>
                      </a:lnTo>
                      <a:lnTo>
                        <a:pt x="193178" y="12447"/>
                      </a:lnTo>
                      <a:lnTo>
                        <a:pt x="189635" y="12447"/>
                      </a:lnTo>
                      <a:lnTo>
                        <a:pt x="189635" y="1"/>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21" name="Google Shape;660;p13">
                  <a:extLst>
                    <a:ext uri="{FF2B5EF4-FFF2-40B4-BE49-F238E27FC236}">
                      <a16:creationId xmlns:a16="http://schemas.microsoft.com/office/drawing/2014/main" id="{1B6A9EFC-DDBD-2F69-8645-CF66570E6C8A}"/>
                    </a:ext>
                  </a:extLst>
                </p:cNvPr>
                <p:cNvSpPr/>
                <p:nvPr/>
              </p:nvSpPr>
              <p:spPr>
                <a:xfrm>
                  <a:off x="4684975" y="2998585"/>
                  <a:ext cx="5107301" cy="1935650"/>
                </a:xfrm>
                <a:custGeom>
                  <a:avLst/>
                  <a:gdLst/>
                  <a:ahLst/>
                  <a:cxnLst/>
                  <a:rect l="l" t="t" r="r" b="b"/>
                  <a:pathLst>
                    <a:path w="199465" h="77426" extrusionOk="0">
                      <a:moveTo>
                        <a:pt x="182072" y="1"/>
                      </a:moveTo>
                      <a:lnTo>
                        <a:pt x="182072" y="21001"/>
                      </a:lnTo>
                      <a:lnTo>
                        <a:pt x="179550" y="21001"/>
                      </a:lnTo>
                      <a:lnTo>
                        <a:pt x="179550" y="5235"/>
                      </a:lnTo>
                      <a:lnTo>
                        <a:pt x="176008" y="8203"/>
                      </a:lnTo>
                      <a:lnTo>
                        <a:pt x="176008" y="25277"/>
                      </a:lnTo>
                      <a:lnTo>
                        <a:pt x="173933" y="25277"/>
                      </a:lnTo>
                      <a:lnTo>
                        <a:pt x="173933" y="11299"/>
                      </a:lnTo>
                      <a:lnTo>
                        <a:pt x="169338" y="11299"/>
                      </a:lnTo>
                      <a:lnTo>
                        <a:pt x="169338" y="20873"/>
                      </a:lnTo>
                      <a:lnTo>
                        <a:pt x="156763" y="45224"/>
                      </a:lnTo>
                      <a:lnTo>
                        <a:pt x="156763" y="38171"/>
                      </a:lnTo>
                      <a:lnTo>
                        <a:pt x="147732" y="38171"/>
                      </a:lnTo>
                      <a:lnTo>
                        <a:pt x="147732" y="44202"/>
                      </a:lnTo>
                      <a:lnTo>
                        <a:pt x="131455" y="44202"/>
                      </a:lnTo>
                      <a:lnTo>
                        <a:pt x="131455" y="38171"/>
                      </a:lnTo>
                      <a:lnTo>
                        <a:pt x="127402" y="38171"/>
                      </a:lnTo>
                      <a:lnTo>
                        <a:pt x="127402" y="14235"/>
                      </a:lnTo>
                      <a:lnTo>
                        <a:pt x="121626" y="14235"/>
                      </a:lnTo>
                      <a:lnTo>
                        <a:pt x="121626" y="20554"/>
                      </a:lnTo>
                      <a:lnTo>
                        <a:pt x="115977" y="20554"/>
                      </a:lnTo>
                      <a:lnTo>
                        <a:pt x="115977" y="8139"/>
                      </a:lnTo>
                      <a:lnTo>
                        <a:pt x="108445" y="8139"/>
                      </a:lnTo>
                      <a:lnTo>
                        <a:pt x="108445" y="29139"/>
                      </a:lnTo>
                      <a:lnTo>
                        <a:pt x="107009" y="29139"/>
                      </a:lnTo>
                      <a:lnTo>
                        <a:pt x="107009" y="22086"/>
                      </a:lnTo>
                      <a:lnTo>
                        <a:pt x="105924" y="23043"/>
                      </a:lnTo>
                      <a:lnTo>
                        <a:pt x="105924" y="13341"/>
                      </a:lnTo>
                      <a:lnTo>
                        <a:pt x="102349" y="16341"/>
                      </a:lnTo>
                      <a:lnTo>
                        <a:pt x="102349" y="33415"/>
                      </a:lnTo>
                      <a:lnTo>
                        <a:pt x="100307" y="33415"/>
                      </a:lnTo>
                      <a:lnTo>
                        <a:pt x="100307" y="19437"/>
                      </a:lnTo>
                      <a:lnTo>
                        <a:pt x="95711" y="19437"/>
                      </a:lnTo>
                      <a:lnTo>
                        <a:pt x="95711" y="29011"/>
                      </a:lnTo>
                      <a:lnTo>
                        <a:pt x="92679" y="29011"/>
                      </a:lnTo>
                      <a:lnTo>
                        <a:pt x="92679" y="27894"/>
                      </a:lnTo>
                      <a:lnTo>
                        <a:pt x="87477" y="27894"/>
                      </a:lnTo>
                      <a:lnTo>
                        <a:pt x="87477" y="21862"/>
                      </a:lnTo>
                      <a:lnTo>
                        <a:pt x="86456" y="21862"/>
                      </a:lnTo>
                      <a:lnTo>
                        <a:pt x="86456" y="27894"/>
                      </a:lnTo>
                      <a:lnTo>
                        <a:pt x="83105" y="27894"/>
                      </a:lnTo>
                      <a:lnTo>
                        <a:pt x="83105" y="21958"/>
                      </a:lnTo>
                      <a:lnTo>
                        <a:pt x="74105" y="21958"/>
                      </a:lnTo>
                      <a:lnTo>
                        <a:pt x="74105" y="27894"/>
                      </a:lnTo>
                      <a:lnTo>
                        <a:pt x="73658" y="27894"/>
                      </a:lnTo>
                      <a:lnTo>
                        <a:pt x="73658" y="28022"/>
                      </a:lnTo>
                      <a:lnTo>
                        <a:pt x="57797" y="28022"/>
                      </a:lnTo>
                      <a:lnTo>
                        <a:pt x="57797" y="21958"/>
                      </a:lnTo>
                      <a:lnTo>
                        <a:pt x="46404" y="21958"/>
                      </a:lnTo>
                      <a:lnTo>
                        <a:pt x="46404" y="30320"/>
                      </a:lnTo>
                      <a:lnTo>
                        <a:pt x="42574" y="30320"/>
                      </a:lnTo>
                      <a:lnTo>
                        <a:pt x="42574" y="8267"/>
                      </a:lnTo>
                      <a:lnTo>
                        <a:pt x="36925" y="8267"/>
                      </a:lnTo>
                      <a:lnTo>
                        <a:pt x="36925" y="25213"/>
                      </a:lnTo>
                      <a:lnTo>
                        <a:pt x="33382" y="25213"/>
                      </a:lnTo>
                      <a:lnTo>
                        <a:pt x="33382" y="15352"/>
                      </a:lnTo>
                      <a:lnTo>
                        <a:pt x="31755" y="16724"/>
                      </a:lnTo>
                      <a:lnTo>
                        <a:pt x="31755" y="24671"/>
                      </a:lnTo>
                      <a:lnTo>
                        <a:pt x="28659" y="24671"/>
                      </a:lnTo>
                      <a:lnTo>
                        <a:pt x="28659" y="20075"/>
                      </a:lnTo>
                      <a:lnTo>
                        <a:pt x="24797" y="20075"/>
                      </a:lnTo>
                      <a:lnTo>
                        <a:pt x="24797" y="29394"/>
                      </a:lnTo>
                      <a:lnTo>
                        <a:pt x="23457" y="29394"/>
                      </a:lnTo>
                      <a:lnTo>
                        <a:pt x="23457" y="13596"/>
                      </a:lnTo>
                      <a:lnTo>
                        <a:pt x="21989" y="13596"/>
                      </a:lnTo>
                      <a:lnTo>
                        <a:pt x="21989" y="24798"/>
                      </a:lnTo>
                      <a:lnTo>
                        <a:pt x="19021" y="24798"/>
                      </a:lnTo>
                      <a:lnTo>
                        <a:pt x="19021" y="11682"/>
                      </a:lnTo>
                      <a:lnTo>
                        <a:pt x="13851" y="11682"/>
                      </a:lnTo>
                      <a:lnTo>
                        <a:pt x="13851" y="5650"/>
                      </a:lnTo>
                      <a:lnTo>
                        <a:pt x="12798" y="5650"/>
                      </a:lnTo>
                      <a:lnTo>
                        <a:pt x="12798" y="11682"/>
                      </a:lnTo>
                      <a:lnTo>
                        <a:pt x="0" y="11682"/>
                      </a:lnTo>
                      <a:lnTo>
                        <a:pt x="0" y="77425"/>
                      </a:lnTo>
                      <a:lnTo>
                        <a:pt x="199465" y="77425"/>
                      </a:lnTo>
                      <a:lnTo>
                        <a:pt x="199465" y="6097"/>
                      </a:lnTo>
                      <a:lnTo>
                        <a:pt x="193178" y="6097"/>
                      </a:lnTo>
                      <a:lnTo>
                        <a:pt x="193178" y="12447"/>
                      </a:lnTo>
                      <a:lnTo>
                        <a:pt x="189635" y="12447"/>
                      </a:lnTo>
                      <a:lnTo>
                        <a:pt x="189635" y="1"/>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419" name="Google Shape;661;p13">
                <a:extLst>
                  <a:ext uri="{FF2B5EF4-FFF2-40B4-BE49-F238E27FC236}">
                    <a16:creationId xmlns:a16="http://schemas.microsoft.com/office/drawing/2014/main" id="{D5FAC4A4-6209-399C-66DE-6EBF566E1AD1}"/>
                  </a:ext>
                </a:extLst>
              </p:cNvPr>
              <p:cNvSpPr/>
              <p:nvPr/>
            </p:nvSpPr>
            <p:spPr>
              <a:xfrm>
                <a:off x="5588800" y="3898726"/>
                <a:ext cx="529200" cy="780900"/>
              </a:xfrm>
              <a:prstGeom prst="rect">
                <a:avLst/>
              </a:pr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grpSp>
        <p:nvGrpSpPr>
          <p:cNvPr id="47" name="Google Shape;665;p13">
            <a:extLst>
              <a:ext uri="{FF2B5EF4-FFF2-40B4-BE49-F238E27FC236}">
                <a16:creationId xmlns:a16="http://schemas.microsoft.com/office/drawing/2014/main" id="{7616C44C-F728-B548-0FAA-3E8893D3B115}"/>
              </a:ext>
            </a:extLst>
          </p:cNvPr>
          <p:cNvGrpSpPr/>
          <p:nvPr/>
        </p:nvGrpSpPr>
        <p:grpSpPr>
          <a:xfrm>
            <a:off x="247829" y="4176660"/>
            <a:ext cx="923547" cy="1885761"/>
            <a:chOff x="2560796" y="2828448"/>
            <a:chExt cx="925644" cy="1890045"/>
          </a:xfrm>
        </p:grpSpPr>
        <p:sp>
          <p:nvSpPr>
            <p:cNvPr id="1412" name="Google Shape;666;p13">
              <a:extLst>
                <a:ext uri="{FF2B5EF4-FFF2-40B4-BE49-F238E27FC236}">
                  <a16:creationId xmlns:a16="http://schemas.microsoft.com/office/drawing/2014/main" id="{1EBE2064-577B-F4FF-B242-0F837D576520}"/>
                </a:ext>
              </a:extLst>
            </p:cNvPr>
            <p:cNvSpPr/>
            <p:nvPr/>
          </p:nvSpPr>
          <p:spPr>
            <a:xfrm>
              <a:off x="2560796" y="2828448"/>
              <a:ext cx="451770" cy="1890045"/>
            </a:xfrm>
            <a:custGeom>
              <a:avLst/>
              <a:gdLst/>
              <a:ahLst/>
              <a:cxnLst/>
              <a:rect l="l" t="t" r="r" b="b"/>
              <a:pathLst>
                <a:path w="451770" h="1890045" extrusionOk="0">
                  <a:moveTo>
                    <a:pt x="371475" y="476536"/>
                  </a:moveTo>
                  <a:lnTo>
                    <a:pt x="371475" y="254794"/>
                  </a:lnTo>
                  <a:lnTo>
                    <a:pt x="316706" y="254794"/>
                  </a:lnTo>
                  <a:lnTo>
                    <a:pt x="316706" y="144875"/>
                  </a:lnTo>
                  <a:lnTo>
                    <a:pt x="235744" y="144875"/>
                  </a:lnTo>
                  <a:lnTo>
                    <a:pt x="235744" y="59531"/>
                  </a:lnTo>
                  <a:lnTo>
                    <a:pt x="133350" y="59531"/>
                  </a:lnTo>
                  <a:lnTo>
                    <a:pt x="133350" y="0"/>
                  </a:lnTo>
                  <a:lnTo>
                    <a:pt x="0" y="0"/>
                  </a:lnTo>
                  <a:lnTo>
                    <a:pt x="0" y="59531"/>
                  </a:lnTo>
                  <a:lnTo>
                    <a:pt x="0" y="144875"/>
                  </a:lnTo>
                  <a:lnTo>
                    <a:pt x="0" y="254794"/>
                  </a:lnTo>
                  <a:lnTo>
                    <a:pt x="0" y="476536"/>
                  </a:lnTo>
                  <a:lnTo>
                    <a:pt x="0" y="1890046"/>
                  </a:lnTo>
                  <a:lnTo>
                    <a:pt x="451771" y="1890046"/>
                  </a:lnTo>
                  <a:lnTo>
                    <a:pt x="451771" y="476536"/>
                  </a:lnTo>
                  <a:lnTo>
                    <a:pt x="371475" y="476536"/>
                  </a:lnTo>
                  <a:close/>
                </a:path>
              </a:pathLst>
            </a:custGeom>
            <a:solidFill>
              <a:schemeClr val="accent4"/>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413" name="Google Shape;667;p13">
              <a:extLst>
                <a:ext uri="{FF2B5EF4-FFF2-40B4-BE49-F238E27FC236}">
                  <a16:creationId xmlns:a16="http://schemas.microsoft.com/office/drawing/2014/main" id="{F6E4B60B-B743-F838-1941-0D7524707EA0}"/>
                </a:ext>
              </a:extLst>
            </p:cNvPr>
            <p:cNvSpPr/>
            <p:nvPr/>
          </p:nvSpPr>
          <p:spPr>
            <a:xfrm>
              <a:off x="2925132" y="3207169"/>
              <a:ext cx="561308" cy="1503140"/>
            </a:xfrm>
            <a:custGeom>
              <a:avLst/>
              <a:gdLst/>
              <a:ahLst/>
              <a:cxnLst/>
              <a:rect l="l" t="t" r="r" b="b"/>
              <a:pathLst>
                <a:path w="561308" h="1503140" extrusionOk="0">
                  <a:moveTo>
                    <a:pt x="435102" y="76200"/>
                  </a:moveTo>
                  <a:lnTo>
                    <a:pt x="435102" y="0"/>
                  </a:lnTo>
                  <a:lnTo>
                    <a:pt x="126302" y="0"/>
                  </a:lnTo>
                  <a:lnTo>
                    <a:pt x="126302" y="76200"/>
                  </a:lnTo>
                  <a:lnTo>
                    <a:pt x="0" y="76200"/>
                  </a:lnTo>
                  <a:lnTo>
                    <a:pt x="0" y="1503140"/>
                  </a:lnTo>
                  <a:lnTo>
                    <a:pt x="561308" y="1503140"/>
                  </a:lnTo>
                  <a:lnTo>
                    <a:pt x="561308" y="76200"/>
                  </a:lnTo>
                  <a:lnTo>
                    <a:pt x="435102" y="76200"/>
                  </a:lnTo>
                  <a:close/>
                </a:path>
              </a:pathLst>
            </a:custGeom>
            <a:solidFill>
              <a:schemeClr val="accen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grpSp>
      <p:grpSp>
        <p:nvGrpSpPr>
          <p:cNvPr id="48" name="Google Shape;668;p13">
            <a:extLst>
              <a:ext uri="{FF2B5EF4-FFF2-40B4-BE49-F238E27FC236}">
                <a16:creationId xmlns:a16="http://schemas.microsoft.com/office/drawing/2014/main" id="{AB7F35FC-A092-C9C6-B9D9-42E556807D98}"/>
              </a:ext>
            </a:extLst>
          </p:cNvPr>
          <p:cNvGrpSpPr/>
          <p:nvPr/>
        </p:nvGrpSpPr>
        <p:grpSpPr>
          <a:xfrm>
            <a:off x="4260" y="5037351"/>
            <a:ext cx="440923" cy="1006532"/>
            <a:chOff x="2702313" y="2980843"/>
            <a:chExt cx="618809" cy="1412611"/>
          </a:xfrm>
        </p:grpSpPr>
        <p:sp>
          <p:nvSpPr>
            <p:cNvPr id="49" name="Google Shape;669;p13">
              <a:extLst>
                <a:ext uri="{FF2B5EF4-FFF2-40B4-BE49-F238E27FC236}">
                  <a16:creationId xmlns:a16="http://schemas.microsoft.com/office/drawing/2014/main" id="{7335838D-13DB-A3D6-6A1A-C6F2E885DFEB}"/>
                </a:ext>
              </a:extLst>
            </p:cNvPr>
            <p:cNvSpPr/>
            <p:nvPr/>
          </p:nvSpPr>
          <p:spPr>
            <a:xfrm>
              <a:off x="2702313" y="2980843"/>
              <a:ext cx="618809" cy="1412611"/>
            </a:xfrm>
            <a:custGeom>
              <a:avLst/>
              <a:gdLst/>
              <a:ahLst/>
              <a:cxnLst/>
              <a:rect l="l" t="t" r="r" b="b"/>
              <a:pathLst>
                <a:path w="701200" h="1412611" extrusionOk="0">
                  <a:moveTo>
                    <a:pt x="0" y="0"/>
                  </a:moveTo>
                  <a:lnTo>
                    <a:pt x="701201" y="0"/>
                  </a:lnTo>
                  <a:lnTo>
                    <a:pt x="701201" y="1412612"/>
                  </a:lnTo>
                  <a:lnTo>
                    <a:pt x="0" y="1412612"/>
                  </a:lnTo>
                  <a:close/>
                </a:path>
              </a:pathLst>
            </a:custGeom>
            <a:solidFill>
              <a:schemeClr val="accent3"/>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50" name="Google Shape;670;p13">
              <a:extLst>
                <a:ext uri="{FF2B5EF4-FFF2-40B4-BE49-F238E27FC236}">
                  <a16:creationId xmlns:a16="http://schemas.microsoft.com/office/drawing/2014/main" id="{69A65A53-CEC7-063F-02EC-B41157895EDD}"/>
                </a:ext>
              </a:extLst>
            </p:cNvPr>
            <p:cNvSpPr/>
            <p:nvPr/>
          </p:nvSpPr>
          <p:spPr>
            <a:xfrm>
              <a:off x="2761190" y="3148638"/>
              <a:ext cx="150603" cy="74195"/>
            </a:xfrm>
            <a:custGeom>
              <a:avLst/>
              <a:gdLst/>
              <a:ahLst/>
              <a:cxnLst/>
              <a:rect l="l" t="t" r="r" b="b"/>
              <a:pathLst>
                <a:path w="150603" h="74195" extrusionOk="0">
                  <a:moveTo>
                    <a:pt x="0" y="0"/>
                  </a:moveTo>
                  <a:lnTo>
                    <a:pt x="150604" y="0"/>
                  </a:lnTo>
                  <a:lnTo>
                    <a:pt x="150604" y="74196"/>
                  </a:lnTo>
                  <a:lnTo>
                    <a:pt x="0" y="74196"/>
                  </a:lnTo>
                  <a:close/>
                </a:path>
              </a:pathLst>
            </a:custGeom>
            <a:solidFill>
              <a:schemeClr val="l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51" name="Google Shape;671;p13">
              <a:extLst>
                <a:ext uri="{FF2B5EF4-FFF2-40B4-BE49-F238E27FC236}">
                  <a16:creationId xmlns:a16="http://schemas.microsoft.com/office/drawing/2014/main" id="{E97957AD-0438-D827-7BCB-790DEEA08ECF}"/>
                </a:ext>
              </a:extLst>
            </p:cNvPr>
            <p:cNvSpPr/>
            <p:nvPr/>
          </p:nvSpPr>
          <p:spPr>
            <a:xfrm>
              <a:off x="2938596" y="3148638"/>
              <a:ext cx="150603" cy="74195"/>
            </a:xfrm>
            <a:custGeom>
              <a:avLst/>
              <a:gdLst/>
              <a:ahLst/>
              <a:cxnLst/>
              <a:rect l="l" t="t" r="r" b="b"/>
              <a:pathLst>
                <a:path w="150603" h="74195" extrusionOk="0">
                  <a:moveTo>
                    <a:pt x="0" y="0"/>
                  </a:moveTo>
                  <a:lnTo>
                    <a:pt x="150604" y="0"/>
                  </a:lnTo>
                  <a:lnTo>
                    <a:pt x="150604" y="74196"/>
                  </a:lnTo>
                  <a:lnTo>
                    <a:pt x="0" y="74196"/>
                  </a:lnTo>
                  <a:close/>
                </a:path>
              </a:pathLst>
            </a:custGeom>
            <a:solidFill>
              <a:schemeClr val="l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52" name="Google Shape;672;p13">
              <a:extLst>
                <a:ext uri="{FF2B5EF4-FFF2-40B4-BE49-F238E27FC236}">
                  <a16:creationId xmlns:a16="http://schemas.microsoft.com/office/drawing/2014/main" id="{4BC571B4-F4FD-A0F6-EA15-EA0F039570D2}"/>
                </a:ext>
              </a:extLst>
            </p:cNvPr>
            <p:cNvSpPr/>
            <p:nvPr/>
          </p:nvSpPr>
          <p:spPr>
            <a:xfrm>
              <a:off x="3115917" y="3148638"/>
              <a:ext cx="150603" cy="74195"/>
            </a:xfrm>
            <a:custGeom>
              <a:avLst/>
              <a:gdLst/>
              <a:ahLst/>
              <a:cxnLst/>
              <a:rect l="l" t="t" r="r" b="b"/>
              <a:pathLst>
                <a:path w="150603" h="74195" extrusionOk="0">
                  <a:moveTo>
                    <a:pt x="0" y="0"/>
                  </a:moveTo>
                  <a:lnTo>
                    <a:pt x="150604" y="0"/>
                  </a:lnTo>
                  <a:lnTo>
                    <a:pt x="150604" y="74196"/>
                  </a:lnTo>
                  <a:lnTo>
                    <a:pt x="0" y="74196"/>
                  </a:lnTo>
                  <a:close/>
                </a:path>
              </a:pathLst>
            </a:custGeom>
            <a:solidFill>
              <a:schemeClr val="l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53" name="Google Shape;673;p13">
              <a:extLst>
                <a:ext uri="{FF2B5EF4-FFF2-40B4-BE49-F238E27FC236}">
                  <a16:creationId xmlns:a16="http://schemas.microsoft.com/office/drawing/2014/main" id="{811FF1AE-B9D0-9D8C-9DC5-23C3C9B2CB30}"/>
                </a:ext>
              </a:extLst>
            </p:cNvPr>
            <p:cNvSpPr/>
            <p:nvPr/>
          </p:nvSpPr>
          <p:spPr>
            <a:xfrm>
              <a:off x="2761190" y="3282990"/>
              <a:ext cx="150603" cy="74195"/>
            </a:xfrm>
            <a:custGeom>
              <a:avLst/>
              <a:gdLst/>
              <a:ahLst/>
              <a:cxnLst/>
              <a:rect l="l" t="t" r="r" b="b"/>
              <a:pathLst>
                <a:path w="150603" h="74195" extrusionOk="0">
                  <a:moveTo>
                    <a:pt x="0" y="0"/>
                  </a:moveTo>
                  <a:lnTo>
                    <a:pt x="150604" y="0"/>
                  </a:lnTo>
                  <a:lnTo>
                    <a:pt x="150604" y="74196"/>
                  </a:lnTo>
                  <a:lnTo>
                    <a:pt x="0" y="74196"/>
                  </a:lnTo>
                  <a:close/>
                </a:path>
              </a:pathLst>
            </a:custGeom>
            <a:solidFill>
              <a:schemeClr val="l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54" name="Google Shape;674;p13">
              <a:extLst>
                <a:ext uri="{FF2B5EF4-FFF2-40B4-BE49-F238E27FC236}">
                  <a16:creationId xmlns:a16="http://schemas.microsoft.com/office/drawing/2014/main" id="{A6DA8EE6-C78E-2786-37F0-0B79D6D4A648}"/>
                </a:ext>
              </a:extLst>
            </p:cNvPr>
            <p:cNvSpPr/>
            <p:nvPr/>
          </p:nvSpPr>
          <p:spPr>
            <a:xfrm>
              <a:off x="2938596" y="3282990"/>
              <a:ext cx="150603" cy="74195"/>
            </a:xfrm>
            <a:custGeom>
              <a:avLst/>
              <a:gdLst/>
              <a:ahLst/>
              <a:cxnLst/>
              <a:rect l="l" t="t" r="r" b="b"/>
              <a:pathLst>
                <a:path w="150603" h="74195" extrusionOk="0">
                  <a:moveTo>
                    <a:pt x="0" y="0"/>
                  </a:moveTo>
                  <a:lnTo>
                    <a:pt x="150604" y="0"/>
                  </a:lnTo>
                  <a:lnTo>
                    <a:pt x="150604" y="74196"/>
                  </a:lnTo>
                  <a:lnTo>
                    <a:pt x="0" y="74196"/>
                  </a:lnTo>
                  <a:close/>
                </a:path>
              </a:pathLst>
            </a:custGeom>
            <a:solidFill>
              <a:schemeClr val="l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55" name="Google Shape;675;p13">
              <a:extLst>
                <a:ext uri="{FF2B5EF4-FFF2-40B4-BE49-F238E27FC236}">
                  <a16:creationId xmlns:a16="http://schemas.microsoft.com/office/drawing/2014/main" id="{456B10F7-CA69-40D6-CF6F-18AA3C920E9D}"/>
                </a:ext>
              </a:extLst>
            </p:cNvPr>
            <p:cNvSpPr/>
            <p:nvPr/>
          </p:nvSpPr>
          <p:spPr>
            <a:xfrm>
              <a:off x="3115917" y="3282990"/>
              <a:ext cx="150603" cy="74195"/>
            </a:xfrm>
            <a:custGeom>
              <a:avLst/>
              <a:gdLst/>
              <a:ahLst/>
              <a:cxnLst/>
              <a:rect l="l" t="t" r="r" b="b"/>
              <a:pathLst>
                <a:path w="150603" h="74195" extrusionOk="0">
                  <a:moveTo>
                    <a:pt x="0" y="0"/>
                  </a:moveTo>
                  <a:lnTo>
                    <a:pt x="150604" y="0"/>
                  </a:lnTo>
                  <a:lnTo>
                    <a:pt x="150604" y="74196"/>
                  </a:lnTo>
                  <a:lnTo>
                    <a:pt x="0" y="74196"/>
                  </a:lnTo>
                  <a:close/>
                </a:path>
              </a:pathLst>
            </a:custGeom>
            <a:solidFill>
              <a:schemeClr val="l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56" name="Google Shape;676;p13">
              <a:extLst>
                <a:ext uri="{FF2B5EF4-FFF2-40B4-BE49-F238E27FC236}">
                  <a16:creationId xmlns:a16="http://schemas.microsoft.com/office/drawing/2014/main" id="{CA811893-94C4-BC5F-F82D-CF725518CF30}"/>
                </a:ext>
              </a:extLst>
            </p:cNvPr>
            <p:cNvSpPr/>
            <p:nvPr/>
          </p:nvSpPr>
          <p:spPr>
            <a:xfrm>
              <a:off x="2761190" y="3417258"/>
              <a:ext cx="150603" cy="74195"/>
            </a:xfrm>
            <a:custGeom>
              <a:avLst/>
              <a:gdLst/>
              <a:ahLst/>
              <a:cxnLst/>
              <a:rect l="l" t="t" r="r" b="b"/>
              <a:pathLst>
                <a:path w="150603" h="74195" extrusionOk="0">
                  <a:moveTo>
                    <a:pt x="0" y="0"/>
                  </a:moveTo>
                  <a:lnTo>
                    <a:pt x="150604" y="0"/>
                  </a:lnTo>
                  <a:lnTo>
                    <a:pt x="150604" y="74196"/>
                  </a:lnTo>
                  <a:lnTo>
                    <a:pt x="0" y="74196"/>
                  </a:lnTo>
                  <a:close/>
                </a:path>
              </a:pathLst>
            </a:custGeom>
            <a:solidFill>
              <a:schemeClr val="l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57" name="Google Shape;677;p13">
              <a:extLst>
                <a:ext uri="{FF2B5EF4-FFF2-40B4-BE49-F238E27FC236}">
                  <a16:creationId xmlns:a16="http://schemas.microsoft.com/office/drawing/2014/main" id="{0FC141E4-81F2-AF48-09BF-7C72ED41EBB4}"/>
                </a:ext>
              </a:extLst>
            </p:cNvPr>
            <p:cNvSpPr/>
            <p:nvPr/>
          </p:nvSpPr>
          <p:spPr>
            <a:xfrm>
              <a:off x="2938596" y="3417258"/>
              <a:ext cx="150603" cy="74195"/>
            </a:xfrm>
            <a:custGeom>
              <a:avLst/>
              <a:gdLst/>
              <a:ahLst/>
              <a:cxnLst/>
              <a:rect l="l" t="t" r="r" b="b"/>
              <a:pathLst>
                <a:path w="150603" h="74195" extrusionOk="0">
                  <a:moveTo>
                    <a:pt x="0" y="0"/>
                  </a:moveTo>
                  <a:lnTo>
                    <a:pt x="150604" y="0"/>
                  </a:lnTo>
                  <a:lnTo>
                    <a:pt x="150604" y="74196"/>
                  </a:lnTo>
                  <a:lnTo>
                    <a:pt x="0" y="74196"/>
                  </a:lnTo>
                  <a:close/>
                </a:path>
              </a:pathLst>
            </a:custGeom>
            <a:solidFill>
              <a:schemeClr val="l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58" name="Google Shape;678;p13">
              <a:extLst>
                <a:ext uri="{FF2B5EF4-FFF2-40B4-BE49-F238E27FC236}">
                  <a16:creationId xmlns:a16="http://schemas.microsoft.com/office/drawing/2014/main" id="{7920482D-EB54-319C-6DFE-2D43B5AD3161}"/>
                </a:ext>
              </a:extLst>
            </p:cNvPr>
            <p:cNvSpPr/>
            <p:nvPr/>
          </p:nvSpPr>
          <p:spPr>
            <a:xfrm>
              <a:off x="3115917" y="3417258"/>
              <a:ext cx="150603" cy="74195"/>
            </a:xfrm>
            <a:custGeom>
              <a:avLst/>
              <a:gdLst/>
              <a:ahLst/>
              <a:cxnLst/>
              <a:rect l="l" t="t" r="r" b="b"/>
              <a:pathLst>
                <a:path w="150603" h="74195" extrusionOk="0">
                  <a:moveTo>
                    <a:pt x="0" y="0"/>
                  </a:moveTo>
                  <a:lnTo>
                    <a:pt x="150604" y="0"/>
                  </a:lnTo>
                  <a:lnTo>
                    <a:pt x="150604" y="74196"/>
                  </a:lnTo>
                  <a:lnTo>
                    <a:pt x="0" y="74196"/>
                  </a:lnTo>
                  <a:close/>
                </a:path>
              </a:pathLst>
            </a:custGeom>
            <a:solidFill>
              <a:schemeClr val="l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59" name="Google Shape;679;p13">
              <a:extLst>
                <a:ext uri="{FF2B5EF4-FFF2-40B4-BE49-F238E27FC236}">
                  <a16:creationId xmlns:a16="http://schemas.microsoft.com/office/drawing/2014/main" id="{8F0BCE98-EA3E-9D68-C28D-F93B7171C330}"/>
                </a:ext>
              </a:extLst>
            </p:cNvPr>
            <p:cNvSpPr/>
            <p:nvPr/>
          </p:nvSpPr>
          <p:spPr>
            <a:xfrm>
              <a:off x="2761190" y="3551610"/>
              <a:ext cx="150603" cy="74195"/>
            </a:xfrm>
            <a:custGeom>
              <a:avLst/>
              <a:gdLst/>
              <a:ahLst/>
              <a:cxnLst/>
              <a:rect l="l" t="t" r="r" b="b"/>
              <a:pathLst>
                <a:path w="150603" h="74195" extrusionOk="0">
                  <a:moveTo>
                    <a:pt x="0" y="0"/>
                  </a:moveTo>
                  <a:lnTo>
                    <a:pt x="150604" y="0"/>
                  </a:lnTo>
                  <a:lnTo>
                    <a:pt x="150604" y="74196"/>
                  </a:lnTo>
                  <a:lnTo>
                    <a:pt x="0" y="74196"/>
                  </a:lnTo>
                  <a:close/>
                </a:path>
              </a:pathLst>
            </a:custGeom>
            <a:solidFill>
              <a:schemeClr val="l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60" name="Google Shape;680;p13">
              <a:extLst>
                <a:ext uri="{FF2B5EF4-FFF2-40B4-BE49-F238E27FC236}">
                  <a16:creationId xmlns:a16="http://schemas.microsoft.com/office/drawing/2014/main" id="{78DDF5D5-9AA2-1DB3-F167-0FC79DDDDB8D}"/>
                </a:ext>
              </a:extLst>
            </p:cNvPr>
            <p:cNvSpPr/>
            <p:nvPr/>
          </p:nvSpPr>
          <p:spPr>
            <a:xfrm>
              <a:off x="2938596" y="3551610"/>
              <a:ext cx="150603" cy="74195"/>
            </a:xfrm>
            <a:custGeom>
              <a:avLst/>
              <a:gdLst/>
              <a:ahLst/>
              <a:cxnLst/>
              <a:rect l="l" t="t" r="r" b="b"/>
              <a:pathLst>
                <a:path w="150603" h="74195" extrusionOk="0">
                  <a:moveTo>
                    <a:pt x="0" y="0"/>
                  </a:moveTo>
                  <a:lnTo>
                    <a:pt x="150604" y="0"/>
                  </a:lnTo>
                  <a:lnTo>
                    <a:pt x="150604" y="74196"/>
                  </a:lnTo>
                  <a:lnTo>
                    <a:pt x="0" y="74196"/>
                  </a:lnTo>
                  <a:close/>
                </a:path>
              </a:pathLst>
            </a:custGeom>
            <a:solidFill>
              <a:schemeClr val="l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61" name="Google Shape;681;p13">
              <a:extLst>
                <a:ext uri="{FF2B5EF4-FFF2-40B4-BE49-F238E27FC236}">
                  <a16:creationId xmlns:a16="http://schemas.microsoft.com/office/drawing/2014/main" id="{CE4039D3-F8F0-7715-6BDC-9ACBAF5ABEE5}"/>
                </a:ext>
              </a:extLst>
            </p:cNvPr>
            <p:cNvSpPr/>
            <p:nvPr/>
          </p:nvSpPr>
          <p:spPr>
            <a:xfrm>
              <a:off x="3115917" y="3551610"/>
              <a:ext cx="150603" cy="74195"/>
            </a:xfrm>
            <a:custGeom>
              <a:avLst/>
              <a:gdLst/>
              <a:ahLst/>
              <a:cxnLst/>
              <a:rect l="l" t="t" r="r" b="b"/>
              <a:pathLst>
                <a:path w="150603" h="74195" extrusionOk="0">
                  <a:moveTo>
                    <a:pt x="0" y="0"/>
                  </a:moveTo>
                  <a:lnTo>
                    <a:pt x="150604" y="0"/>
                  </a:lnTo>
                  <a:lnTo>
                    <a:pt x="150604" y="74196"/>
                  </a:lnTo>
                  <a:lnTo>
                    <a:pt x="0" y="74196"/>
                  </a:lnTo>
                  <a:close/>
                </a:path>
              </a:pathLst>
            </a:custGeom>
            <a:solidFill>
              <a:schemeClr val="l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62" name="Google Shape;682;p13">
              <a:extLst>
                <a:ext uri="{FF2B5EF4-FFF2-40B4-BE49-F238E27FC236}">
                  <a16:creationId xmlns:a16="http://schemas.microsoft.com/office/drawing/2014/main" id="{3068D0F7-72EA-95B1-74B8-39CEF5753B5F}"/>
                </a:ext>
              </a:extLst>
            </p:cNvPr>
            <p:cNvSpPr/>
            <p:nvPr/>
          </p:nvSpPr>
          <p:spPr>
            <a:xfrm>
              <a:off x="2761190" y="3685962"/>
              <a:ext cx="150603" cy="74195"/>
            </a:xfrm>
            <a:custGeom>
              <a:avLst/>
              <a:gdLst/>
              <a:ahLst/>
              <a:cxnLst/>
              <a:rect l="l" t="t" r="r" b="b"/>
              <a:pathLst>
                <a:path w="150603" h="74195" extrusionOk="0">
                  <a:moveTo>
                    <a:pt x="0" y="0"/>
                  </a:moveTo>
                  <a:lnTo>
                    <a:pt x="150604" y="0"/>
                  </a:lnTo>
                  <a:lnTo>
                    <a:pt x="150604" y="74196"/>
                  </a:lnTo>
                  <a:lnTo>
                    <a:pt x="0" y="74196"/>
                  </a:lnTo>
                  <a:close/>
                </a:path>
              </a:pathLst>
            </a:custGeom>
            <a:solidFill>
              <a:schemeClr val="l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63" name="Google Shape;683;p13">
              <a:extLst>
                <a:ext uri="{FF2B5EF4-FFF2-40B4-BE49-F238E27FC236}">
                  <a16:creationId xmlns:a16="http://schemas.microsoft.com/office/drawing/2014/main" id="{D517C3F0-8BB4-4D07-ADAF-5D780D416FD0}"/>
                </a:ext>
              </a:extLst>
            </p:cNvPr>
            <p:cNvSpPr/>
            <p:nvPr/>
          </p:nvSpPr>
          <p:spPr>
            <a:xfrm>
              <a:off x="2938596" y="3685962"/>
              <a:ext cx="150603" cy="74195"/>
            </a:xfrm>
            <a:custGeom>
              <a:avLst/>
              <a:gdLst/>
              <a:ahLst/>
              <a:cxnLst/>
              <a:rect l="l" t="t" r="r" b="b"/>
              <a:pathLst>
                <a:path w="150603" h="74195" extrusionOk="0">
                  <a:moveTo>
                    <a:pt x="0" y="0"/>
                  </a:moveTo>
                  <a:lnTo>
                    <a:pt x="150604" y="0"/>
                  </a:lnTo>
                  <a:lnTo>
                    <a:pt x="150604" y="74196"/>
                  </a:lnTo>
                  <a:lnTo>
                    <a:pt x="0" y="74196"/>
                  </a:lnTo>
                  <a:close/>
                </a:path>
              </a:pathLst>
            </a:custGeom>
            <a:solidFill>
              <a:schemeClr val="l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408" name="Google Shape;684;p13">
              <a:extLst>
                <a:ext uri="{FF2B5EF4-FFF2-40B4-BE49-F238E27FC236}">
                  <a16:creationId xmlns:a16="http://schemas.microsoft.com/office/drawing/2014/main" id="{DA09004A-1B19-C6BE-D8A1-0EFEF1F96DD9}"/>
                </a:ext>
              </a:extLst>
            </p:cNvPr>
            <p:cNvSpPr/>
            <p:nvPr/>
          </p:nvSpPr>
          <p:spPr>
            <a:xfrm>
              <a:off x="3115917" y="3685962"/>
              <a:ext cx="150603" cy="74195"/>
            </a:xfrm>
            <a:custGeom>
              <a:avLst/>
              <a:gdLst/>
              <a:ahLst/>
              <a:cxnLst/>
              <a:rect l="l" t="t" r="r" b="b"/>
              <a:pathLst>
                <a:path w="150603" h="74195" extrusionOk="0">
                  <a:moveTo>
                    <a:pt x="0" y="0"/>
                  </a:moveTo>
                  <a:lnTo>
                    <a:pt x="150604" y="0"/>
                  </a:lnTo>
                  <a:lnTo>
                    <a:pt x="150604" y="74196"/>
                  </a:lnTo>
                  <a:lnTo>
                    <a:pt x="0" y="74196"/>
                  </a:lnTo>
                  <a:close/>
                </a:path>
              </a:pathLst>
            </a:custGeom>
            <a:solidFill>
              <a:schemeClr val="l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409" name="Google Shape;685;p13">
              <a:extLst>
                <a:ext uri="{FF2B5EF4-FFF2-40B4-BE49-F238E27FC236}">
                  <a16:creationId xmlns:a16="http://schemas.microsoft.com/office/drawing/2014/main" id="{4A370655-A07A-9220-EAB2-B69048A46BE8}"/>
                </a:ext>
              </a:extLst>
            </p:cNvPr>
            <p:cNvSpPr/>
            <p:nvPr/>
          </p:nvSpPr>
          <p:spPr>
            <a:xfrm>
              <a:off x="2761190" y="3820314"/>
              <a:ext cx="150603" cy="74195"/>
            </a:xfrm>
            <a:custGeom>
              <a:avLst/>
              <a:gdLst/>
              <a:ahLst/>
              <a:cxnLst/>
              <a:rect l="l" t="t" r="r" b="b"/>
              <a:pathLst>
                <a:path w="150603" h="74195" extrusionOk="0">
                  <a:moveTo>
                    <a:pt x="0" y="0"/>
                  </a:moveTo>
                  <a:lnTo>
                    <a:pt x="150604" y="0"/>
                  </a:lnTo>
                  <a:lnTo>
                    <a:pt x="150604" y="74196"/>
                  </a:lnTo>
                  <a:lnTo>
                    <a:pt x="0" y="74196"/>
                  </a:lnTo>
                  <a:close/>
                </a:path>
              </a:pathLst>
            </a:custGeom>
            <a:solidFill>
              <a:schemeClr val="l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410" name="Google Shape;686;p13">
              <a:extLst>
                <a:ext uri="{FF2B5EF4-FFF2-40B4-BE49-F238E27FC236}">
                  <a16:creationId xmlns:a16="http://schemas.microsoft.com/office/drawing/2014/main" id="{726FC620-357D-15E5-0B9E-9A908F4751EA}"/>
                </a:ext>
              </a:extLst>
            </p:cNvPr>
            <p:cNvSpPr/>
            <p:nvPr/>
          </p:nvSpPr>
          <p:spPr>
            <a:xfrm>
              <a:off x="2938596" y="3820314"/>
              <a:ext cx="150603" cy="74195"/>
            </a:xfrm>
            <a:custGeom>
              <a:avLst/>
              <a:gdLst/>
              <a:ahLst/>
              <a:cxnLst/>
              <a:rect l="l" t="t" r="r" b="b"/>
              <a:pathLst>
                <a:path w="150603" h="74195" extrusionOk="0">
                  <a:moveTo>
                    <a:pt x="0" y="0"/>
                  </a:moveTo>
                  <a:lnTo>
                    <a:pt x="150604" y="0"/>
                  </a:lnTo>
                  <a:lnTo>
                    <a:pt x="150604" y="74196"/>
                  </a:lnTo>
                  <a:lnTo>
                    <a:pt x="0" y="74196"/>
                  </a:lnTo>
                  <a:close/>
                </a:path>
              </a:pathLst>
            </a:custGeom>
            <a:solidFill>
              <a:schemeClr val="l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411" name="Google Shape;687;p13">
              <a:extLst>
                <a:ext uri="{FF2B5EF4-FFF2-40B4-BE49-F238E27FC236}">
                  <a16:creationId xmlns:a16="http://schemas.microsoft.com/office/drawing/2014/main" id="{89847181-105F-DF64-A73F-A9B56A354EDA}"/>
                </a:ext>
              </a:extLst>
            </p:cNvPr>
            <p:cNvSpPr/>
            <p:nvPr/>
          </p:nvSpPr>
          <p:spPr>
            <a:xfrm>
              <a:off x="3115917" y="3820314"/>
              <a:ext cx="150603" cy="74195"/>
            </a:xfrm>
            <a:custGeom>
              <a:avLst/>
              <a:gdLst/>
              <a:ahLst/>
              <a:cxnLst/>
              <a:rect l="l" t="t" r="r" b="b"/>
              <a:pathLst>
                <a:path w="150603" h="74195" extrusionOk="0">
                  <a:moveTo>
                    <a:pt x="0" y="0"/>
                  </a:moveTo>
                  <a:lnTo>
                    <a:pt x="150604" y="0"/>
                  </a:lnTo>
                  <a:lnTo>
                    <a:pt x="150604" y="74196"/>
                  </a:lnTo>
                  <a:lnTo>
                    <a:pt x="0" y="74196"/>
                  </a:lnTo>
                  <a:close/>
                </a:path>
              </a:pathLst>
            </a:custGeom>
            <a:solidFill>
              <a:schemeClr val="l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grpSp>
      <p:pic>
        <p:nvPicPr>
          <p:cNvPr id="7" name="Picture 6">
            <a:extLst>
              <a:ext uri="{FF2B5EF4-FFF2-40B4-BE49-F238E27FC236}">
                <a16:creationId xmlns:a16="http://schemas.microsoft.com/office/drawing/2014/main" id="{F03C6927-15EC-59ED-264E-7A49EBBFE36A}"/>
              </a:ext>
            </a:extLst>
          </p:cNvPr>
          <p:cNvPicPr>
            <a:picLocks noChangeAspect="1"/>
          </p:cNvPicPr>
          <p:nvPr/>
        </p:nvPicPr>
        <p:blipFill>
          <a:blip r:embed="rId3">
            <a:clrChange>
              <a:clrFrom>
                <a:srgbClr val="000001"/>
              </a:clrFrom>
              <a:clrTo>
                <a:srgbClr val="000001">
                  <a:alpha val="0"/>
                </a:srgbClr>
              </a:clrTo>
            </a:clrChange>
          </a:blip>
          <a:stretch>
            <a:fillRect/>
          </a:stretch>
        </p:blipFill>
        <p:spPr>
          <a:xfrm>
            <a:off x="-1397218" y="98366"/>
            <a:ext cx="9704252" cy="5458641"/>
          </a:xfrm>
          <a:prstGeom prst="rect">
            <a:avLst/>
          </a:prstGeom>
        </p:spPr>
      </p:pic>
      <p:pic>
        <p:nvPicPr>
          <p:cNvPr id="1425" name="Google Shape;497;p41">
            <a:extLst>
              <a:ext uri="{FF2B5EF4-FFF2-40B4-BE49-F238E27FC236}">
                <a16:creationId xmlns:a16="http://schemas.microsoft.com/office/drawing/2014/main" id="{3ECBA801-D4B3-846C-49A7-20912D3537C1}"/>
              </a:ext>
            </a:extLst>
          </p:cNvPr>
          <p:cNvPicPr preferRelativeResize="0"/>
          <p:nvPr/>
        </p:nvPicPr>
        <p:blipFill>
          <a:blip r:embed="rId4">
            <a:alphaModFix/>
          </a:blip>
          <a:stretch>
            <a:fillRect/>
          </a:stretch>
        </p:blipFill>
        <p:spPr>
          <a:xfrm>
            <a:off x="-376325" y="-478087"/>
            <a:ext cx="2348805" cy="1839180"/>
          </a:xfrm>
          <a:prstGeom prst="rect">
            <a:avLst/>
          </a:prstGeom>
          <a:noFill/>
          <a:ln>
            <a:noFill/>
          </a:ln>
        </p:spPr>
      </p:pic>
      <p:grpSp>
        <p:nvGrpSpPr>
          <p:cNvPr id="1430" name="Group 1429">
            <a:extLst>
              <a:ext uri="{FF2B5EF4-FFF2-40B4-BE49-F238E27FC236}">
                <a16:creationId xmlns:a16="http://schemas.microsoft.com/office/drawing/2014/main" id="{31E54E64-16F5-C7E5-684F-FF3BA6499003}"/>
              </a:ext>
            </a:extLst>
          </p:cNvPr>
          <p:cNvGrpSpPr/>
          <p:nvPr/>
        </p:nvGrpSpPr>
        <p:grpSpPr>
          <a:xfrm>
            <a:off x="6973710" y="904165"/>
            <a:ext cx="5063882" cy="6260785"/>
            <a:chOff x="6928897" y="757505"/>
            <a:chExt cx="5063882" cy="6260785"/>
          </a:xfrm>
        </p:grpSpPr>
        <p:pic>
          <p:nvPicPr>
            <p:cNvPr id="3" name="Google Shape;456;p41">
              <a:extLst>
                <a:ext uri="{FF2B5EF4-FFF2-40B4-BE49-F238E27FC236}">
                  <a16:creationId xmlns:a16="http://schemas.microsoft.com/office/drawing/2014/main" id="{09AA2248-5109-F7C2-D66D-77B7DD6CD342}"/>
                </a:ext>
              </a:extLst>
            </p:cNvPr>
            <p:cNvPicPr preferRelativeResize="0"/>
            <p:nvPr/>
          </p:nvPicPr>
          <p:blipFill>
            <a:blip r:embed="rId5">
              <a:alphaModFix/>
            </a:blip>
            <a:stretch>
              <a:fillRect/>
            </a:stretch>
          </p:blipFill>
          <p:spPr>
            <a:xfrm rot="21599996">
              <a:off x="6928897" y="2229536"/>
              <a:ext cx="5063882" cy="4788754"/>
            </a:xfrm>
            <a:prstGeom prst="rect">
              <a:avLst/>
            </a:prstGeom>
            <a:noFill/>
            <a:ln>
              <a:noFill/>
            </a:ln>
          </p:spPr>
        </p:pic>
        <p:grpSp>
          <p:nvGrpSpPr>
            <p:cNvPr id="1426" name="Google Shape;955;p50">
              <a:extLst>
                <a:ext uri="{FF2B5EF4-FFF2-40B4-BE49-F238E27FC236}">
                  <a16:creationId xmlns:a16="http://schemas.microsoft.com/office/drawing/2014/main" id="{A5A913CF-4BB4-382C-8D55-AAF9E9F64544}"/>
                </a:ext>
              </a:extLst>
            </p:cNvPr>
            <p:cNvGrpSpPr/>
            <p:nvPr/>
          </p:nvGrpSpPr>
          <p:grpSpPr>
            <a:xfrm>
              <a:off x="7943983" y="757505"/>
              <a:ext cx="3589397" cy="4452271"/>
              <a:chOff x="5784725" y="3495100"/>
              <a:chExt cx="937125" cy="1224075"/>
            </a:xfrm>
          </p:grpSpPr>
          <p:sp>
            <p:nvSpPr>
              <p:cNvPr id="1427" name="Google Shape;956;p50">
                <a:extLst>
                  <a:ext uri="{FF2B5EF4-FFF2-40B4-BE49-F238E27FC236}">
                    <a16:creationId xmlns:a16="http://schemas.microsoft.com/office/drawing/2014/main" id="{97CC884E-AC8F-70B9-B08B-666B464A377B}"/>
                  </a:ext>
                </a:extLst>
              </p:cNvPr>
              <p:cNvSpPr/>
              <p:nvPr/>
            </p:nvSpPr>
            <p:spPr>
              <a:xfrm>
                <a:off x="5784725" y="3495100"/>
                <a:ext cx="937125" cy="1224075"/>
              </a:xfrm>
              <a:custGeom>
                <a:avLst/>
                <a:gdLst/>
                <a:ahLst/>
                <a:cxnLst/>
                <a:rect l="l" t="t" r="r" b="b"/>
                <a:pathLst>
                  <a:path w="37485" h="48963" extrusionOk="0">
                    <a:moveTo>
                      <a:pt x="14934" y="1"/>
                    </a:moveTo>
                    <a:cubicBezTo>
                      <a:pt x="14289" y="1"/>
                      <a:pt x="13601" y="44"/>
                      <a:pt x="12872" y="143"/>
                    </a:cubicBezTo>
                    <a:lnTo>
                      <a:pt x="12838" y="150"/>
                    </a:lnTo>
                    <a:cubicBezTo>
                      <a:pt x="11974" y="356"/>
                      <a:pt x="9121" y="1103"/>
                      <a:pt x="8627" y="1899"/>
                    </a:cubicBezTo>
                    <a:lnTo>
                      <a:pt x="8586" y="1974"/>
                    </a:lnTo>
                    <a:lnTo>
                      <a:pt x="8579" y="2057"/>
                    </a:lnTo>
                    <a:cubicBezTo>
                      <a:pt x="8572" y="2084"/>
                      <a:pt x="8367" y="4889"/>
                      <a:pt x="8257" y="5650"/>
                    </a:cubicBezTo>
                    <a:cubicBezTo>
                      <a:pt x="8182" y="6158"/>
                      <a:pt x="8031" y="7618"/>
                      <a:pt x="8024" y="8297"/>
                    </a:cubicBezTo>
                    <a:cubicBezTo>
                      <a:pt x="7578" y="8489"/>
                      <a:pt x="6536" y="8976"/>
                      <a:pt x="5473" y="9627"/>
                    </a:cubicBezTo>
                    <a:cubicBezTo>
                      <a:pt x="3560" y="10814"/>
                      <a:pt x="2606" y="11952"/>
                      <a:pt x="2634" y="13001"/>
                    </a:cubicBezTo>
                    <a:cubicBezTo>
                      <a:pt x="2641" y="13433"/>
                      <a:pt x="2929" y="13824"/>
                      <a:pt x="3470" y="14167"/>
                    </a:cubicBezTo>
                    <a:cubicBezTo>
                      <a:pt x="4513" y="14812"/>
                      <a:pt x="6556" y="15264"/>
                      <a:pt x="8984" y="15422"/>
                    </a:cubicBezTo>
                    <a:lnTo>
                      <a:pt x="9457" y="18474"/>
                    </a:lnTo>
                    <a:lnTo>
                      <a:pt x="10589" y="19372"/>
                    </a:lnTo>
                    <a:lnTo>
                      <a:pt x="10781" y="19982"/>
                    </a:lnTo>
                    <a:cubicBezTo>
                      <a:pt x="9814" y="20881"/>
                      <a:pt x="4952" y="25441"/>
                      <a:pt x="3717" y="27560"/>
                    </a:cubicBezTo>
                    <a:lnTo>
                      <a:pt x="0" y="28589"/>
                    </a:lnTo>
                    <a:lnTo>
                      <a:pt x="21" y="28870"/>
                    </a:lnTo>
                    <a:cubicBezTo>
                      <a:pt x="55" y="29316"/>
                      <a:pt x="830" y="39746"/>
                      <a:pt x="1441" y="42146"/>
                    </a:cubicBezTo>
                    <a:lnTo>
                      <a:pt x="1489" y="42318"/>
                    </a:lnTo>
                    <a:lnTo>
                      <a:pt x="1646" y="42386"/>
                    </a:lnTo>
                    <a:cubicBezTo>
                      <a:pt x="2284" y="42633"/>
                      <a:pt x="17206" y="48544"/>
                      <a:pt x="24002" y="48963"/>
                    </a:cubicBezTo>
                    <a:lnTo>
                      <a:pt x="24105" y="48963"/>
                    </a:lnTo>
                    <a:lnTo>
                      <a:pt x="24201" y="48915"/>
                    </a:lnTo>
                    <a:cubicBezTo>
                      <a:pt x="24626" y="48661"/>
                      <a:pt x="34734" y="42695"/>
                      <a:pt x="37189" y="39019"/>
                    </a:cubicBezTo>
                    <a:lnTo>
                      <a:pt x="37237" y="38944"/>
                    </a:lnTo>
                    <a:lnTo>
                      <a:pt x="37244" y="38848"/>
                    </a:lnTo>
                    <a:cubicBezTo>
                      <a:pt x="37244" y="38813"/>
                      <a:pt x="37484" y="35357"/>
                      <a:pt x="37422" y="31215"/>
                    </a:cubicBezTo>
                    <a:cubicBezTo>
                      <a:pt x="37416" y="30399"/>
                      <a:pt x="37395" y="29617"/>
                      <a:pt x="37361" y="28870"/>
                    </a:cubicBezTo>
                    <a:cubicBezTo>
                      <a:pt x="37429" y="28808"/>
                      <a:pt x="37464" y="28726"/>
                      <a:pt x="37450" y="28637"/>
                    </a:cubicBezTo>
                    <a:cubicBezTo>
                      <a:pt x="37436" y="28465"/>
                      <a:pt x="37395" y="28068"/>
                      <a:pt x="37299" y="27608"/>
                    </a:cubicBezTo>
                    <a:cubicBezTo>
                      <a:pt x="37073" y="23830"/>
                      <a:pt x="36579" y="20942"/>
                      <a:pt x="35811" y="19002"/>
                    </a:cubicBezTo>
                    <a:lnTo>
                      <a:pt x="35804" y="18988"/>
                    </a:lnTo>
                    <a:cubicBezTo>
                      <a:pt x="35489" y="18275"/>
                      <a:pt x="33870" y="14695"/>
                      <a:pt x="32848" y="14243"/>
                    </a:cubicBezTo>
                    <a:lnTo>
                      <a:pt x="32698" y="14174"/>
                    </a:lnTo>
                    <a:lnTo>
                      <a:pt x="30695" y="15271"/>
                    </a:lnTo>
                    <a:lnTo>
                      <a:pt x="23021" y="14407"/>
                    </a:lnTo>
                    <a:lnTo>
                      <a:pt x="23165" y="12782"/>
                    </a:lnTo>
                    <a:cubicBezTo>
                      <a:pt x="26574" y="11013"/>
                      <a:pt x="28418" y="9099"/>
                      <a:pt x="28028" y="7666"/>
                    </a:cubicBezTo>
                    <a:cubicBezTo>
                      <a:pt x="27733" y="6595"/>
                      <a:pt x="26282" y="6035"/>
                      <a:pt x="23876" y="6035"/>
                    </a:cubicBezTo>
                    <a:cubicBezTo>
                      <a:pt x="23370" y="6035"/>
                      <a:pt x="22821" y="6059"/>
                      <a:pt x="22233" y="6110"/>
                    </a:cubicBezTo>
                    <a:lnTo>
                      <a:pt x="22192" y="5828"/>
                    </a:lnTo>
                    <a:lnTo>
                      <a:pt x="22171" y="5835"/>
                    </a:lnTo>
                    <a:lnTo>
                      <a:pt x="21341" y="1707"/>
                    </a:lnTo>
                    <a:lnTo>
                      <a:pt x="21225" y="1625"/>
                    </a:lnTo>
                    <a:cubicBezTo>
                      <a:pt x="21113" y="1548"/>
                      <a:pt x="18805" y="1"/>
                      <a:pt x="14934" y="1"/>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8" name="Google Shape;957;p50">
                <a:extLst>
                  <a:ext uri="{FF2B5EF4-FFF2-40B4-BE49-F238E27FC236}">
                    <a16:creationId xmlns:a16="http://schemas.microsoft.com/office/drawing/2014/main" id="{5E73997A-4540-779F-7072-950C5AD4BCF0}"/>
                  </a:ext>
                </a:extLst>
              </p:cNvPr>
              <p:cNvSpPr/>
              <p:nvPr/>
            </p:nvSpPr>
            <p:spPr>
              <a:xfrm>
                <a:off x="6124175" y="3934975"/>
                <a:ext cx="18550" cy="16550"/>
              </a:xfrm>
              <a:custGeom>
                <a:avLst/>
                <a:gdLst/>
                <a:ahLst/>
                <a:cxnLst/>
                <a:rect l="l" t="t" r="r" b="b"/>
                <a:pathLst>
                  <a:path w="742" h="662" extrusionOk="0">
                    <a:moveTo>
                      <a:pt x="741" y="1"/>
                    </a:moveTo>
                    <a:lnTo>
                      <a:pt x="1" y="515"/>
                    </a:lnTo>
                    <a:cubicBezTo>
                      <a:pt x="115" y="620"/>
                      <a:pt x="213" y="662"/>
                      <a:pt x="297" y="662"/>
                    </a:cubicBezTo>
                    <a:cubicBezTo>
                      <a:pt x="632" y="662"/>
                      <a:pt x="741" y="1"/>
                      <a:pt x="741" y="1"/>
                    </a:cubicBezTo>
                    <a:close/>
                  </a:path>
                </a:pathLst>
              </a:custGeom>
              <a:solidFill>
                <a:srgbClr val="47271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9" name="Google Shape;958;p50">
                <a:extLst>
                  <a:ext uri="{FF2B5EF4-FFF2-40B4-BE49-F238E27FC236}">
                    <a16:creationId xmlns:a16="http://schemas.microsoft.com/office/drawing/2014/main" id="{33DFA3A8-725E-14CE-5AE9-0955234108BD}"/>
                  </a:ext>
                </a:extLst>
              </p:cNvPr>
              <p:cNvSpPr/>
              <p:nvPr/>
            </p:nvSpPr>
            <p:spPr>
              <a:xfrm>
                <a:off x="5784725" y="3495100"/>
                <a:ext cx="937125" cy="1224075"/>
              </a:xfrm>
              <a:custGeom>
                <a:avLst/>
                <a:gdLst/>
                <a:ahLst/>
                <a:cxnLst/>
                <a:rect l="l" t="t" r="r" b="b"/>
                <a:pathLst>
                  <a:path w="37485" h="48963" extrusionOk="0">
                    <a:moveTo>
                      <a:pt x="17313" y="1368"/>
                    </a:moveTo>
                    <a:cubicBezTo>
                      <a:pt x="18319" y="1368"/>
                      <a:pt x="19908" y="1707"/>
                      <a:pt x="19908" y="1707"/>
                    </a:cubicBezTo>
                    <a:cubicBezTo>
                      <a:pt x="20306" y="1878"/>
                      <a:pt x="20587" y="2036"/>
                      <a:pt x="20724" y="2118"/>
                    </a:cubicBezTo>
                    <a:lnTo>
                      <a:pt x="21513" y="6068"/>
                    </a:lnTo>
                    <a:cubicBezTo>
                      <a:pt x="19908" y="6583"/>
                      <a:pt x="17220" y="6898"/>
                      <a:pt x="14696" y="7097"/>
                    </a:cubicBezTo>
                    <a:cubicBezTo>
                      <a:pt x="14696" y="7097"/>
                      <a:pt x="13743" y="7169"/>
                      <a:pt x="12736" y="7169"/>
                    </a:cubicBezTo>
                    <a:cubicBezTo>
                      <a:pt x="11632" y="7169"/>
                      <a:pt x="10464" y="7082"/>
                      <a:pt x="10424" y="6720"/>
                    </a:cubicBezTo>
                    <a:cubicBezTo>
                      <a:pt x="10349" y="6027"/>
                      <a:pt x="10918" y="2516"/>
                      <a:pt x="10918" y="2516"/>
                    </a:cubicBezTo>
                    <a:cubicBezTo>
                      <a:pt x="10918" y="2516"/>
                      <a:pt x="12224" y="3519"/>
                      <a:pt x="13007" y="3519"/>
                    </a:cubicBezTo>
                    <a:cubicBezTo>
                      <a:pt x="13048" y="3519"/>
                      <a:pt x="13088" y="3516"/>
                      <a:pt x="13126" y="3510"/>
                    </a:cubicBezTo>
                    <a:cubicBezTo>
                      <a:pt x="13894" y="3394"/>
                      <a:pt x="16095" y="1453"/>
                      <a:pt x="17048" y="1378"/>
                    </a:cubicBezTo>
                    <a:cubicBezTo>
                      <a:pt x="17130" y="1371"/>
                      <a:pt x="17219" y="1368"/>
                      <a:pt x="17313" y="1368"/>
                    </a:cubicBezTo>
                    <a:close/>
                    <a:moveTo>
                      <a:pt x="21383" y="6823"/>
                    </a:moveTo>
                    <a:cubicBezTo>
                      <a:pt x="21458" y="7172"/>
                      <a:pt x="21671" y="8359"/>
                      <a:pt x="21424" y="9079"/>
                    </a:cubicBezTo>
                    <a:cubicBezTo>
                      <a:pt x="19984" y="9586"/>
                      <a:pt x="16658" y="10608"/>
                      <a:pt x="12982" y="10766"/>
                    </a:cubicBezTo>
                    <a:cubicBezTo>
                      <a:pt x="12145" y="10745"/>
                      <a:pt x="11103" y="10649"/>
                      <a:pt x="10685" y="10327"/>
                    </a:cubicBezTo>
                    <a:lnTo>
                      <a:pt x="10685" y="8770"/>
                    </a:lnTo>
                    <a:cubicBezTo>
                      <a:pt x="10685" y="8770"/>
                      <a:pt x="10862" y="8773"/>
                      <a:pt x="11136" y="8773"/>
                    </a:cubicBezTo>
                    <a:cubicBezTo>
                      <a:pt x="11904" y="8773"/>
                      <a:pt x="13434" y="8754"/>
                      <a:pt x="13969" y="8613"/>
                    </a:cubicBezTo>
                    <a:lnTo>
                      <a:pt x="11377" y="8270"/>
                    </a:lnTo>
                    <a:lnTo>
                      <a:pt x="14696" y="7790"/>
                    </a:lnTo>
                    <a:cubicBezTo>
                      <a:pt x="17103" y="7604"/>
                      <a:pt x="19675" y="7303"/>
                      <a:pt x="21383" y="6823"/>
                    </a:cubicBezTo>
                    <a:close/>
                    <a:moveTo>
                      <a:pt x="23899" y="6720"/>
                    </a:moveTo>
                    <a:cubicBezTo>
                      <a:pt x="26190" y="6720"/>
                      <a:pt x="27205" y="7262"/>
                      <a:pt x="27369" y="7851"/>
                    </a:cubicBezTo>
                    <a:cubicBezTo>
                      <a:pt x="27506" y="8373"/>
                      <a:pt x="27115" y="9099"/>
                      <a:pt x="26251" y="9909"/>
                    </a:cubicBezTo>
                    <a:cubicBezTo>
                      <a:pt x="25518" y="10588"/>
                      <a:pt x="24489" y="11287"/>
                      <a:pt x="23234" y="11966"/>
                    </a:cubicBezTo>
                    <a:lnTo>
                      <a:pt x="23234" y="11938"/>
                    </a:lnTo>
                    <a:lnTo>
                      <a:pt x="22679" y="12261"/>
                    </a:lnTo>
                    <a:cubicBezTo>
                      <a:pt x="22397" y="12405"/>
                      <a:pt x="22103" y="12542"/>
                      <a:pt x="21801" y="12686"/>
                    </a:cubicBezTo>
                    <a:cubicBezTo>
                      <a:pt x="21671" y="12748"/>
                      <a:pt x="21533" y="12809"/>
                      <a:pt x="21403" y="12864"/>
                    </a:cubicBezTo>
                    <a:cubicBezTo>
                      <a:pt x="20806" y="13111"/>
                      <a:pt x="20018" y="13413"/>
                      <a:pt x="19051" y="13694"/>
                    </a:cubicBezTo>
                    <a:cubicBezTo>
                      <a:pt x="18269" y="13927"/>
                      <a:pt x="17309" y="14167"/>
                      <a:pt x="16198" y="14366"/>
                    </a:cubicBezTo>
                    <a:cubicBezTo>
                      <a:pt x="14418" y="14672"/>
                      <a:pt x="12627" y="14802"/>
                      <a:pt x="10964" y="14802"/>
                    </a:cubicBezTo>
                    <a:cubicBezTo>
                      <a:pt x="10801" y="14802"/>
                      <a:pt x="10639" y="14801"/>
                      <a:pt x="10479" y="14798"/>
                    </a:cubicBezTo>
                    <a:cubicBezTo>
                      <a:pt x="9498" y="14531"/>
                      <a:pt x="8250" y="14099"/>
                      <a:pt x="8024" y="13605"/>
                    </a:cubicBezTo>
                    <a:lnTo>
                      <a:pt x="10040" y="11774"/>
                    </a:lnTo>
                    <a:cubicBezTo>
                      <a:pt x="10040" y="11774"/>
                      <a:pt x="13147" y="11726"/>
                      <a:pt x="14319" y="11369"/>
                    </a:cubicBezTo>
                    <a:cubicBezTo>
                      <a:pt x="18694" y="10958"/>
                      <a:pt x="22240" y="9511"/>
                      <a:pt x="22452" y="9429"/>
                    </a:cubicBezTo>
                    <a:cubicBezTo>
                      <a:pt x="22596" y="9367"/>
                      <a:pt x="22679" y="9216"/>
                      <a:pt x="22658" y="9058"/>
                    </a:cubicBezTo>
                    <a:cubicBezTo>
                      <a:pt x="22658" y="9058"/>
                      <a:pt x="22493" y="7330"/>
                      <a:pt x="23899" y="6720"/>
                    </a:cubicBezTo>
                    <a:close/>
                    <a:moveTo>
                      <a:pt x="22343" y="14318"/>
                    </a:moveTo>
                    <a:lnTo>
                      <a:pt x="22253" y="15285"/>
                    </a:lnTo>
                    <a:lnTo>
                      <a:pt x="20882" y="16204"/>
                    </a:lnTo>
                    <a:lnTo>
                      <a:pt x="20827" y="19393"/>
                    </a:lnTo>
                    <a:lnTo>
                      <a:pt x="15526" y="24104"/>
                    </a:lnTo>
                    <a:lnTo>
                      <a:pt x="13297" y="23864"/>
                    </a:lnTo>
                    <a:cubicBezTo>
                      <a:pt x="13181" y="23713"/>
                      <a:pt x="13044" y="23500"/>
                      <a:pt x="12996" y="23260"/>
                    </a:cubicBezTo>
                    <a:cubicBezTo>
                      <a:pt x="12900" y="22808"/>
                      <a:pt x="13147" y="21779"/>
                      <a:pt x="13147" y="21779"/>
                    </a:cubicBezTo>
                    <a:lnTo>
                      <a:pt x="12522" y="20881"/>
                    </a:lnTo>
                    <a:lnTo>
                      <a:pt x="12728" y="20456"/>
                    </a:lnTo>
                    <a:lnTo>
                      <a:pt x="13435" y="20456"/>
                    </a:lnTo>
                    <a:cubicBezTo>
                      <a:pt x="13435" y="20456"/>
                      <a:pt x="14630" y="20213"/>
                      <a:pt x="15170" y="20213"/>
                    </a:cubicBezTo>
                    <a:cubicBezTo>
                      <a:pt x="15246" y="20213"/>
                      <a:pt x="15310" y="20218"/>
                      <a:pt x="15355" y="20229"/>
                    </a:cubicBezTo>
                    <a:cubicBezTo>
                      <a:pt x="15355" y="20229"/>
                      <a:pt x="15691" y="20113"/>
                      <a:pt x="15636" y="19852"/>
                    </a:cubicBezTo>
                    <a:lnTo>
                      <a:pt x="15636" y="19852"/>
                    </a:lnTo>
                    <a:cubicBezTo>
                      <a:pt x="15636" y="19852"/>
                      <a:pt x="13777" y="20078"/>
                      <a:pt x="13236" y="20154"/>
                    </a:cubicBezTo>
                    <a:cubicBezTo>
                      <a:pt x="13037" y="20181"/>
                      <a:pt x="12845" y="20188"/>
                      <a:pt x="12666" y="20188"/>
                    </a:cubicBezTo>
                    <a:lnTo>
                      <a:pt x="12522" y="19914"/>
                    </a:lnTo>
                    <a:lnTo>
                      <a:pt x="12879" y="18385"/>
                    </a:lnTo>
                    <a:lnTo>
                      <a:pt x="12138" y="17623"/>
                    </a:lnTo>
                    <a:lnTo>
                      <a:pt x="13188" y="16485"/>
                    </a:lnTo>
                    <a:cubicBezTo>
                      <a:pt x="13188" y="16485"/>
                      <a:pt x="13188" y="16485"/>
                      <a:pt x="13190" y="16485"/>
                    </a:cubicBezTo>
                    <a:cubicBezTo>
                      <a:pt x="13220" y="16485"/>
                      <a:pt x="13615" y="16504"/>
                      <a:pt x="15094" y="17418"/>
                    </a:cubicBezTo>
                    <a:lnTo>
                      <a:pt x="15368" y="16958"/>
                    </a:lnTo>
                    <a:cubicBezTo>
                      <a:pt x="15368" y="16958"/>
                      <a:pt x="15524" y="16948"/>
                      <a:pt x="15769" y="16948"/>
                    </a:cubicBezTo>
                    <a:cubicBezTo>
                      <a:pt x="16135" y="16948"/>
                      <a:pt x="16701" y="16971"/>
                      <a:pt x="17241" y="17082"/>
                    </a:cubicBezTo>
                    <a:cubicBezTo>
                      <a:pt x="17241" y="17082"/>
                      <a:pt x="18132" y="17342"/>
                      <a:pt x="18201" y="17452"/>
                    </a:cubicBezTo>
                    <a:cubicBezTo>
                      <a:pt x="18201" y="17452"/>
                      <a:pt x="18111" y="17287"/>
                      <a:pt x="17995" y="17116"/>
                    </a:cubicBezTo>
                    <a:lnTo>
                      <a:pt x="22343" y="14318"/>
                    </a:lnTo>
                    <a:close/>
                    <a:moveTo>
                      <a:pt x="21795" y="16465"/>
                    </a:moveTo>
                    <a:cubicBezTo>
                      <a:pt x="21885" y="16465"/>
                      <a:pt x="21972" y="16517"/>
                      <a:pt x="22013" y="16608"/>
                    </a:cubicBezTo>
                    <a:cubicBezTo>
                      <a:pt x="22240" y="17123"/>
                      <a:pt x="22644" y="18062"/>
                      <a:pt x="23330" y="19749"/>
                    </a:cubicBezTo>
                    <a:cubicBezTo>
                      <a:pt x="23042" y="20627"/>
                      <a:pt x="21458" y="23007"/>
                      <a:pt x="20710" y="24083"/>
                    </a:cubicBezTo>
                    <a:lnTo>
                      <a:pt x="20669" y="24076"/>
                    </a:lnTo>
                    <a:lnTo>
                      <a:pt x="20656" y="24104"/>
                    </a:lnTo>
                    <a:lnTo>
                      <a:pt x="19394" y="24008"/>
                    </a:lnTo>
                    <a:lnTo>
                      <a:pt x="20594" y="20517"/>
                    </a:lnTo>
                    <a:lnTo>
                      <a:pt x="21506" y="19708"/>
                    </a:lnTo>
                    <a:lnTo>
                      <a:pt x="21561" y="16698"/>
                    </a:lnTo>
                    <a:cubicBezTo>
                      <a:pt x="21561" y="16622"/>
                      <a:pt x="21602" y="16547"/>
                      <a:pt x="21664" y="16506"/>
                    </a:cubicBezTo>
                    <a:cubicBezTo>
                      <a:pt x="21705" y="16478"/>
                      <a:pt x="21751" y="16465"/>
                      <a:pt x="21795" y="16465"/>
                    </a:cubicBezTo>
                    <a:close/>
                    <a:moveTo>
                      <a:pt x="22884" y="22026"/>
                    </a:moveTo>
                    <a:cubicBezTo>
                      <a:pt x="23159" y="22026"/>
                      <a:pt x="23522" y="22095"/>
                      <a:pt x="23755" y="22369"/>
                    </a:cubicBezTo>
                    <a:cubicBezTo>
                      <a:pt x="23988" y="22636"/>
                      <a:pt x="24640" y="23590"/>
                      <a:pt x="25182" y="24399"/>
                    </a:cubicBezTo>
                    <a:cubicBezTo>
                      <a:pt x="25326" y="24810"/>
                      <a:pt x="25456" y="25228"/>
                      <a:pt x="25573" y="25640"/>
                    </a:cubicBezTo>
                    <a:cubicBezTo>
                      <a:pt x="24242" y="24920"/>
                      <a:pt x="22343" y="24440"/>
                      <a:pt x="21437" y="24234"/>
                    </a:cubicBezTo>
                    <a:cubicBezTo>
                      <a:pt x="21787" y="23727"/>
                      <a:pt x="22363" y="22876"/>
                      <a:pt x="22884" y="22026"/>
                    </a:cubicBezTo>
                    <a:close/>
                    <a:moveTo>
                      <a:pt x="16178" y="24447"/>
                    </a:moveTo>
                    <a:lnTo>
                      <a:pt x="20333" y="24769"/>
                    </a:lnTo>
                    <a:lnTo>
                      <a:pt x="18365" y="28753"/>
                    </a:lnTo>
                    <a:cubicBezTo>
                      <a:pt x="17522" y="27210"/>
                      <a:pt x="16726" y="25750"/>
                      <a:pt x="16075" y="24536"/>
                    </a:cubicBezTo>
                    <a:lnTo>
                      <a:pt x="16178" y="24447"/>
                    </a:lnTo>
                    <a:close/>
                    <a:moveTo>
                      <a:pt x="21662" y="25937"/>
                    </a:moveTo>
                    <a:cubicBezTo>
                      <a:pt x="22222" y="25937"/>
                      <a:pt x="22824" y="26063"/>
                      <a:pt x="23316" y="26470"/>
                    </a:cubicBezTo>
                    <a:lnTo>
                      <a:pt x="23152" y="28986"/>
                    </a:lnTo>
                    <a:cubicBezTo>
                      <a:pt x="23054" y="28913"/>
                      <a:pt x="22870" y="28810"/>
                      <a:pt x="22595" y="28810"/>
                    </a:cubicBezTo>
                    <a:cubicBezTo>
                      <a:pt x="22408" y="28810"/>
                      <a:pt x="22178" y="28857"/>
                      <a:pt x="21904" y="28993"/>
                    </a:cubicBezTo>
                    <a:lnTo>
                      <a:pt x="19853" y="27293"/>
                    </a:lnTo>
                    <a:lnTo>
                      <a:pt x="20429" y="26113"/>
                    </a:lnTo>
                    <a:cubicBezTo>
                      <a:pt x="20751" y="26026"/>
                      <a:pt x="21192" y="25937"/>
                      <a:pt x="21662" y="25937"/>
                    </a:cubicBezTo>
                    <a:close/>
                    <a:moveTo>
                      <a:pt x="24302" y="27293"/>
                    </a:moveTo>
                    <a:cubicBezTo>
                      <a:pt x="24828" y="27293"/>
                      <a:pt x="25473" y="27355"/>
                      <a:pt x="25984" y="27601"/>
                    </a:cubicBezTo>
                    <a:cubicBezTo>
                      <a:pt x="26101" y="28376"/>
                      <a:pt x="26169" y="29137"/>
                      <a:pt x="26197" y="29892"/>
                    </a:cubicBezTo>
                    <a:cubicBezTo>
                      <a:pt x="26107" y="30433"/>
                      <a:pt x="25833" y="30708"/>
                      <a:pt x="25655" y="30831"/>
                    </a:cubicBezTo>
                    <a:lnTo>
                      <a:pt x="23502" y="28849"/>
                    </a:lnTo>
                    <a:lnTo>
                      <a:pt x="23604" y="27327"/>
                    </a:lnTo>
                    <a:cubicBezTo>
                      <a:pt x="23778" y="27310"/>
                      <a:pt x="24023" y="27293"/>
                      <a:pt x="24302" y="27293"/>
                    </a:cubicBezTo>
                    <a:close/>
                    <a:moveTo>
                      <a:pt x="19483" y="28040"/>
                    </a:moveTo>
                    <a:cubicBezTo>
                      <a:pt x="19702" y="28061"/>
                      <a:pt x="20025" y="28157"/>
                      <a:pt x="20333" y="28500"/>
                    </a:cubicBezTo>
                    <a:cubicBezTo>
                      <a:pt x="20848" y="29076"/>
                      <a:pt x="21245" y="29398"/>
                      <a:pt x="21554" y="29432"/>
                    </a:cubicBezTo>
                    <a:lnTo>
                      <a:pt x="21101" y="33677"/>
                    </a:lnTo>
                    <a:cubicBezTo>
                      <a:pt x="20340" y="32319"/>
                      <a:pt x="19538" y="30879"/>
                      <a:pt x="18770" y="29487"/>
                    </a:cubicBezTo>
                    <a:lnTo>
                      <a:pt x="19483" y="28040"/>
                    </a:lnTo>
                    <a:close/>
                    <a:moveTo>
                      <a:pt x="23133" y="29065"/>
                    </a:moveTo>
                    <a:cubicBezTo>
                      <a:pt x="23166" y="29065"/>
                      <a:pt x="23200" y="29066"/>
                      <a:pt x="23234" y="29069"/>
                    </a:cubicBezTo>
                    <a:lnTo>
                      <a:pt x="26197" y="31798"/>
                    </a:lnTo>
                    <a:cubicBezTo>
                      <a:pt x="26053" y="35460"/>
                      <a:pt x="25127" y="38567"/>
                      <a:pt x="24702" y="39821"/>
                    </a:cubicBezTo>
                    <a:cubicBezTo>
                      <a:pt x="24036" y="38820"/>
                      <a:pt x="22788" y="36681"/>
                      <a:pt x="21389" y="34191"/>
                    </a:cubicBezTo>
                    <a:lnTo>
                      <a:pt x="21883" y="29638"/>
                    </a:lnTo>
                    <a:cubicBezTo>
                      <a:pt x="22090" y="29437"/>
                      <a:pt x="22561" y="29065"/>
                      <a:pt x="23133" y="29065"/>
                    </a:cubicBezTo>
                    <a:close/>
                    <a:moveTo>
                      <a:pt x="22960" y="15093"/>
                    </a:moveTo>
                    <a:lnTo>
                      <a:pt x="23028" y="15100"/>
                    </a:lnTo>
                    <a:cubicBezTo>
                      <a:pt x="23844" y="15655"/>
                      <a:pt x="24400" y="16314"/>
                      <a:pt x="25044" y="17068"/>
                    </a:cubicBezTo>
                    <a:cubicBezTo>
                      <a:pt x="25538" y="17651"/>
                      <a:pt x="26101" y="18302"/>
                      <a:pt x="26855" y="19016"/>
                    </a:cubicBezTo>
                    <a:cubicBezTo>
                      <a:pt x="28110" y="20195"/>
                      <a:pt x="29708" y="20778"/>
                      <a:pt x="30414" y="20997"/>
                    </a:cubicBezTo>
                    <a:cubicBezTo>
                      <a:pt x="29996" y="21731"/>
                      <a:pt x="28514" y="22815"/>
                      <a:pt x="27561" y="23391"/>
                    </a:cubicBezTo>
                    <a:lnTo>
                      <a:pt x="27115" y="23658"/>
                    </a:lnTo>
                    <a:lnTo>
                      <a:pt x="32231" y="27341"/>
                    </a:lnTo>
                    <a:cubicBezTo>
                      <a:pt x="32026" y="33410"/>
                      <a:pt x="26553" y="42578"/>
                      <a:pt x="25408" y="44423"/>
                    </a:cubicBezTo>
                    <a:lnTo>
                      <a:pt x="13784" y="34665"/>
                    </a:lnTo>
                    <a:lnTo>
                      <a:pt x="15410" y="30392"/>
                    </a:lnTo>
                    <a:cubicBezTo>
                      <a:pt x="15410" y="30392"/>
                      <a:pt x="11768" y="30084"/>
                      <a:pt x="11528" y="29542"/>
                    </a:cubicBezTo>
                    <a:cubicBezTo>
                      <a:pt x="11288" y="29000"/>
                      <a:pt x="11288" y="24104"/>
                      <a:pt x="11288" y="24104"/>
                    </a:cubicBezTo>
                    <a:cubicBezTo>
                      <a:pt x="11288" y="24104"/>
                      <a:pt x="11412" y="23706"/>
                      <a:pt x="11693" y="23528"/>
                    </a:cubicBezTo>
                    <a:lnTo>
                      <a:pt x="11789" y="24392"/>
                    </a:lnTo>
                    <a:lnTo>
                      <a:pt x="14326" y="24666"/>
                    </a:lnTo>
                    <a:cubicBezTo>
                      <a:pt x="15019" y="24742"/>
                      <a:pt x="15622" y="25146"/>
                      <a:pt x="15951" y="25757"/>
                    </a:cubicBezTo>
                    <a:cubicBezTo>
                      <a:pt x="17844" y="29240"/>
                      <a:pt x="23474" y="39547"/>
                      <a:pt x="24551" y="40768"/>
                    </a:cubicBezTo>
                    <a:lnTo>
                      <a:pt x="24914" y="41186"/>
                    </a:lnTo>
                    <a:lnTo>
                      <a:pt x="25127" y="40665"/>
                    </a:lnTo>
                    <a:cubicBezTo>
                      <a:pt x="25161" y="40576"/>
                      <a:pt x="26046" y="38361"/>
                      <a:pt x="26560" y="35145"/>
                    </a:cubicBezTo>
                    <a:cubicBezTo>
                      <a:pt x="27033" y="32168"/>
                      <a:pt x="27259" y="27766"/>
                      <a:pt x="25641" y="23672"/>
                    </a:cubicBezTo>
                    <a:cubicBezTo>
                      <a:pt x="23550" y="18405"/>
                      <a:pt x="22754" y="16574"/>
                      <a:pt x="22473" y="15964"/>
                    </a:cubicBezTo>
                    <a:lnTo>
                      <a:pt x="22912" y="15669"/>
                    </a:lnTo>
                    <a:lnTo>
                      <a:pt x="22960" y="15093"/>
                    </a:lnTo>
                    <a:close/>
                    <a:moveTo>
                      <a:pt x="9917" y="25283"/>
                    </a:moveTo>
                    <a:lnTo>
                      <a:pt x="10047" y="25866"/>
                    </a:lnTo>
                    <a:cubicBezTo>
                      <a:pt x="10122" y="27622"/>
                      <a:pt x="10307" y="29446"/>
                      <a:pt x="10705" y="30646"/>
                    </a:cubicBezTo>
                    <a:lnTo>
                      <a:pt x="10781" y="30872"/>
                    </a:lnTo>
                    <a:lnTo>
                      <a:pt x="14312" y="31030"/>
                    </a:lnTo>
                    <a:lnTo>
                      <a:pt x="12036" y="34740"/>
                    </a:lnTo>
                    <a:lnTo>
                      <a:pt x="22322" y="47056"/>
                    </a:lnTo>
                    <a:cubicBezTo>
                      <a:pt x="22322" y="47056"/>
                      <a:pt x="12776" y="45342"/>
                      <a:pt x="11288" y="41111"/>
                    </a:cubicBezTo>
                    <a:cubicBezTo>
                      <a:pt x="9807" y="36887"/>
                      <a:pt x="7517" y="34055"/>
                      <a:pt x="7516" y="34054"/>
                    </a:cubicBezTo>
                    <a:lnTo>
                      <a:pt x="7516" y="34054"/>
                    </a:lnTo>
                    <a:cubicBezTo>
                      <a:pt x="8408" y="35254"/>
                      <a:pt x="10685" y="43943"/>
                      <a:pt x="10685" y="43943"/>
                    </a:cubicBezTo>
                    <a:cubicBezTo>
                      <a:pt x="10685" y="43943"/>
                      <a:pt x="9005" y="43682"/>
                      <a:pt x="7948" y="43367"/>
                    </a:cubicBezTo>
                    <a:cubicBezTo>
                      <a:pt x="7455" y="43223"/>
                      <a:pt x="7030" y="42763"/>
                      <a:pt x="6714" y="42318"/>
                    </a:cubicBezTo>
                    <a:cubicBezTo>
                      <a:pt x="5514" y="38916"/>
                      <a:pt x="2812" y="31551"/>
                      <a:pt x="1290" y="29569"/>
                    </a:cubicBezTo>
                    <a:lnTo>
                      <a:pt x="1290" y="29569"/>
                    </a:lnTo>
                    <a:cubicBezTo>
                      <a:pt x="1290" y="29569"/>
                      <a:pt x="5377" y="30166"/>
                      <a:pt x="6035" y="30824"/>
                    </a:cubicBezTo>
                    <a:cubicBezTo>
                      <a:pt x="6035" y="30824"/>
                      <a:pt x="7146" y="27423"/>
                      <a:pt x="7948" y="26737"/>
                    </a:cubicBezTo>
                    <a:cubicBezTo>
                      <a:pt x="8751" y="26051"/>
                      <a:pt x="9917" y="25283"/>
                      <a:pt x="9917" y="25283"/>
                    </a:cubicBezTo>
                    <a:close/>
                    <a:moveTo>
                      <a:pt x="32787" y="15916"/>
                    </a:moveTo>
                    <a:cubicBezTo>
                      <a:pt x="32787" y="15916"/>
                      <a:pt x="34967" y="19557"/>
                      <a:pt x="36099" y="22842"/>
                    </a:cubicBezTo>
                    <a:cubicBezTo>
                      <a:pt x="36257" y="23795"/>
                      <a:pt x="36380" y="24810"/>
                      <a:pt x="36476" y="25853"/>
                    </a:cubicBezTo>
                    <a:cubicBezTo>
                      <a:pt x="36339" y="25743"/>
                      <a:pt x="36188" y="25674"/>
                      <a:pt x="36017" y="25654"/>
                    </a:cubicBezTo>
                    <a:cubicBezTo>
                      <a:pt x="36006" y="25652"/>
                      <a:pt x="35995" y="25652"/>
                      <a:pt x="35984" y="25652"/>
                    </a:cubicBezTo>
                    <a:cubicBezTo>
                      <a:pt x="35880" y="25652"/>
                      <a:pt x="35785" y="25711"/>
                      <a:pt x="35736" y="25798"/>
                    </a:cubicBezTo>
                    <a:lnTo>
                      <a:pt x="35022" y="27107"/>
                    </a:lnTo>
                    <a:lnTo>
                      <a:pt x="33809" y="26634"/>
                    </a:lnTo>
                    <a:cubicBezTo>
                      <a:pt x="33772" y="26622"/>
                      <a:pt x="33735" y="26615"/>
                      <a:pt x="33698" y="26615"/>
                    </a:cubicBezTo>
                    <a:cubicBezTo>
                      <a:pt x="33654" y="26615"/>
                      <a:pt x="33610" y="26625"/>
                      <a:pt x="33568" y="26648"/>
                    </a:cubicBezTo>
                    <a:cubicBezTo>
                      <a:pt x="33493" y="26689"/>
                      <a:pt x="33445" y="26751"/>
                      <a:pt x="33424" y="26833"/>
                    </a:cubicBezTo>
                    <a:cubicBezTo>
                      <a:pt x="33397" y="26929"/>
                      <a:pt x="32842" y="29247"/>
                      <a:pt x="32924" y="30536"/>
                    </a:cubicBezTo>
                    <a:lnTo>
                      <a:pt x="32560" y="31133"/>
                    </a:lnTo>
                    <a:lnTo>
                      <a:pt x="33301" y="30790"/>
                    </a:lnTo>
                    <a:cubicBezTo>
                      <a:pt x="33308" y="30783"/>
                      <a:pt x="33322" y="30783"/>
                      <a:pt x="33328" y="30776"/>
                    </a:cubicBezTo>
                    <a:lnTo>
                      <a:pt x="36682" y="29199"/>
                    </a:lnTo>
                    <a:lnTo>
                      <a:pt x="36682" y="29199"/>
                    </a:lnTo>
                    <a:cubicBezTo>
                      <a:pt x="36860" y="33794"/>
                      <a:pt x="36606" y="38038"/>
                      <a:pt x="36565" y="38711"/>
                    </a:cubicBezTo>
                    <a:cubicBezTo>
                      <a:pt x="34734" y="41364"/>
                      <a:pt x="28638" y="45362"/>
                      <a:pt x="25600" y="47255"/>
                    </a:cubicBezTo>
                    <a:lnTo>
                      <a:pt x="25600" y="47255"/>
                    </a:lnTo>
                    <a:cubicBezTo>
                      <a:pt x="25504" y="46802"/>
                      <a:pt x="25600" y="46130"/>
                      <a:pt x="25717" y="45548"/>
                    </a:cubicBezTo>
                    <a:cubicBezTo>
                      <a:pt x="25785" y="45232"/>
                      <a:pt x="25902" y="44930"/>
                      <a:pt x="26073" y="44656"/>
                    </a:cubicBezTo>
                    <a:cubicBezTo>
                      <a:pt x="26649" y="43723"/>
                      <a:pt x="27980" y="41495"/>
                      <a:pt x="29296" y="38800"/>
                    </a:cubicBezTo>
                    <a:cubicBezTo>
                      <a:pt x="31655" y="34006"/>
                      <a:pt x="32869" y="30091"/>
                      <a:pt x="32924" y="27176"/>
                    </a:cubicBezTo>
                    <a:lnTo>
                      <a:pt x="32924" y="26998"/>
                    </a:lnTo>
                    <a:lnTo>
                      <a:pt x="32588" y="26758"/>
                    </a:lnTo>
                    <a:lnTo>
                      <a:pt x="32787" y="25798"/>
                    </a:lnTo>
                    <a:lnTo>
                      <a:pt x="29241" y="23548"/>
                    </a:lnTo>
                    <a:lnTo>
                      <a:pt x="29488" y="22897"/>
                    </a:lnTo>
                    <a:cubicBezTo>
                      <a:pt x="30291" y="22273"/>
                      <a:pt x="31100" y="21491"/>
                      <a:pt x="31203" y="20819"/>
                    </a:cubicBezTo>
                    <a:lnTo>
                      <a:pt x="31251" y="20504"/>
                    </a:lnTo>
                    <a:lnTo>
                      <a:pt x="30942" y="20435"/>
                    </a:lnTo>
                    <a:cubicBezTo>
                      <a:pt x="30921" y="20428"/>
                      <a:pt x="28823" y="19921"/>
                      <a:pt x="27328" y="18515"/>
                    </a:cubicBezTo>
                    <a:cubicBezTo>
                      <a:pt x="26594" y="17829"/>
                      <a:pt x="26053" y="17191"/>
                      <a:pt x="25573" y="16629"/>
                    </a:cubicBezTo>
                    <a:cubicBezTo>
                      <a:pt x="25470" y="16506"/>
                      <a:pt x="25374" y="16396"/>
                      <a:pt x="25271" y="16279"/>
                    </a:cubicBezTo>
                    <a:cubicBezTo>
                      <a:pt x="25379" y="16099"/>
                      <a:pt x="25624" y="15918"/>
                      <a:pt x="26201" y="15918"/>
                    </a:cubicBezTo>
                    <a:cubicBezTo>
                      <a:pt x="26282" y="15918"/>
                      <a:pt x="26370" y="15922"/>
                      <a:pt x="26464" y="15930"/>
                    </a:cubicBezTo>
                    <a:cubicBezTo>
                      <a:pt x="27870" y="16046"/>
                      <a:pt x="30462" y="16348"/>
                      <a:pt x="30462" y="16348"/>
                    </a:cubicBezTo>
                    <a:lnTo>
                      <a:pt x="33171" y="18446"/>
                    </a:lnTo>
                    <a:lnTo>
                      <a:pt x="31834" y="16540"/>
                    </a:lnTo>
                    <a:lnTo>
                      <a:pt x="32787" y="15916"/>
                    </a:lnTo>
                    <a:close/>
                    <a:moveTo>
                      <a:pt x="14934" y="1"/>
                    </a:moveTo>
                    <a:cubicBezTo>
                      <a:pt x="14289" y="1"/>
                      <a:pt x="13601" y="44"/>
                      <a:pt x="12872" y="143"/>
                    </a:cubicBezTo>
                    <a:lnTo>
                      <a:pt x="12838" y="150"/>
                    </a:lnTo>
                    <a:cubicBezTo>
                      <a:pt x="11974" y="356"/>
                      <a:pt x="9121" y="1103"/>
                      <a:pt x="8627" y="1899"/>
                    </a:cubicBezTo>
                    <a:lnTo>
                      <a:pt x="8586" y="1974"/>
                    </a:lnTo>
                    <a:lnTo>
                      <a:pt x="8579" y="2057"/>
                    </a:lnTo>
                    <a:cubicBezTo>
                      <a:pt x="8572" y="2084"/>
                      <a:pt x="8367" y="4889"/>
                      <a:pt x="8257" y="5650"/>
                    </a:cubicBezTo>
                    <a:cubicBezTo>
                      <a:pt x="8182" y="6158"/>
                      <a:pt x="8031" y="7618"/>
                      <a:pt x="8024" y="8297"/>
                    </a:cubicBezTo>
                    <a:cubicBezTo>
                      <a:pt x="7578" y="8489"/>
                      <a:pt x="6536" y="8976"/>
                      <a:pt x="5473" y="9627"/>
                    </a:cubicBezTo>
                    <a:cubicBezTo>
                      <a:pt x="3560" y="10814"/>
                      <a:pt x="2606" y="11952"/>
                      <a:pt x="2634" y="13001"/>
                    </a:cubicBezTo>
                    <a:cubicBezTo>
                      <a:pt x="2641" y="13433"/>
                      <a:pt x="2929" y="13824"/>
                      <a:pt x="3470" y="14167"/>
                    </a:cubicBezTo>
                    <a:cubicBezTo>
                      <a:pt x="4513" y="14812"/>
                      <a:pt x="6556" y="15264"/>
                      <a:pt x="8984" y="15422"/>
                    </a:cubicBezTo>
                    <a:lnTo>
                      <a:pt x="9457" y="18474"/>
                    </a:lnTo>
                    <a:lnTo>
                      <a:pt x="10589" y="19372"/>
                    </a:lnTo>
                    <a:lnTo>
                      <a:pt x="10781" y="19982"/>
                    </a:lnTo>
                    <a:cubicBezTo>
                      <a:pt x="9814" y="20881"/>
                      <a:pt x="4952" y="25441"/>
                      <a:pt x="3717" y="27560"/>
                    </a:cubicBezTo>
                    <a:lnTo>
                      <a:pt x="0" y="28589"/>
                    </a:lnTo>
                    <a:lnTo>
                      <a:pt x="21" y="28870"/>
                    </a:lnTo>
                    <a:cubicBezTo>
                      <a:pt x="55" y="29316"/>
                      <a:pt x="830" y="39746"/>
                      <a:pt x="1441" y="42146"/>
                    </a:cubicBezTo>
                    <a:lnTo>
                      <a:pt x="1489" y="42318"/>
                    </a:lnTo>
                    <a:lnTo>
                      <a:pt x="1646" y="42386"/>
                    </a:lnTo>
                    <a:cubicBezTo>
                      <a:pt x="2284" y="42633"/>
                      <a:pt x="17206" y="48544"/>
                      <a:pt x="24002" y="48963"/>
                    </a:cubicBezTo>
                    <a:lnTo>
                      <a:pt x="24105" y="48963"/>
                    </a:lnTo>
                    <a:lnTo>
                      <a:pt x="24201" y="48915"/>
                    </a:lnTo>
                    <a:cubicBezTo>
                      <a:pt x="24626" y="48661"/>
                      <a:pt x="34734" y="42695"/>
                      <a:pt x="37189" y="39019"/>
                    </a:cubicBezTo>
                    <a:lnTo>
                      <a:pt x="37237" y="38944"/>
                    </a:lnTo>
                    <a:lnTo>
                      <a:pt x="37244" y="38848"/>
                    </a:lnTo>
                    <a:cubicBezTo>
                      <a:pt x="37244" y="38813"/>
                      <a:pt x="37484" y="35357"/>
                      <a:pt x="37422" y="31215"/>
                    </a:cubicBezTo>
                    <a:cubicBezTo>
                      <a:pt x="37416" y="30399"/>
                      <a:pt x="37395" y="29617"/>
                      <a:pt x="37361" y="28870"/>
                    </a:cubicBezTo>
                    <a:cubicBezTo>
                      <a:pt x="37429" y="28808"/>
                      <a:pt x="37464" y="28726"/>
                      <a:pt x="37450" y="28637"/>
                    </a:cubicBezTo>
                    <a:cubicBezTo>
                      <a:pt x="37436" y="28465"/>
                      <a:pt x="37395" y="28068"/>
                      <a:pt x="37299" y="27608"/>
                    </a:cubicBezTo>
                    <a:cubicBezTo>
                      <a:pt x="37073" y="23830"/>
                      <a:pt x="36579" y="20942"/>
                      <a:pt x="35811" y="19002"/>
                    </a:cubicBezTo>
                    <a:lnTo>
                      <a:pt x="35804" y="18988"/>
                    </a:lnTo>
                    <a:cubicBezTo>
                      <a:pt x="35489" y="18275"/>
                      <a:pt x="33870" y="14695"/>
                      <a:pt x="32848" y="14243"/>
                    </a:cubicBezTo>
                    <a:lnTo>
                      <a:pt x="32698" y="14174"/>
                    </a:lnTo>
                    <a:lnTo>
                      <a:pt x="30695" y="15271"/>
                    </a:lnTo>
                    <a:lnTo>
                      <a:pt x="23021" y="14407"/>
                    </a:lnTo>
                    <a:lnTo>
                      <a:pt x="23165" y="12782"/>
                    </a:lnTo>
                    <a:cubicBezTo>
                      <a:pt x="26574" y="11013"/>
                      <a:pt x="28418" y="9099"/>
                      <a:pt x="28028" y="7666"/>
                    </a:cubicBezTo>
                    <a:cubicBezTo>
                      <a:pt x="27733" y="6595"/>
                      <a:pt x="26282" y="6035"/>
                      <a:pt x="23876" y="6035"/>
                    </a:cubicBezTo>
                    <a:cubicBezTo>
                      <a:pt x="23370" y="6035"/>
                      <a:pt x="22821" y="6059"/>
                      <a:pt x="22233" y="6110"/>
                    </a:cubicBezTo>
                    <a:lnTo>
                      <a:pt x="22192" y="5828"/>
                    </a:lnTo>
                    <a:lnTo>
                      <a:pt x="22171" y="5835"/>
                    </a:lnTo>
                    <a:lnTo>
                      <a:pt x="21341" y="1707"/>
                    </a:lnTo>
                    <a:lnTo>
                      <a:pt x="21225" y="1625"/>
                    </a:lnTo>
                    <a:cubicBezTo>
                      <a:pt x="21113" y="1548"/>
                      <a:pt x="18805" y="1"/>
                      <a:pt x="14934" y="1"/>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176006168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802">
          <a:extLst>
            <a:ext uri="{FF2B5EF4-FFF2-40B4-BE49-F238E27FC236}">
              <a16:creationId xmlns:a16="http://schemas.microsoft.com/office/drawing/2014/main" id="{1C1EFB5F-E036-A83B-8301-5190667052FA}"/>
            </a:ext>
          </a:extLst>
        </p:cNvPr>
        <p:cNvGrpSpPr/>
        <p:nvPr/>
      </p:nvGrpSpPr>
      <p:grpSpPr>
        <a:xfrm>
          <a:off x="0" y="0"/>
          <a:ext cx="0" cy="0"/>
          <a:chOff x="0" y="0"/>
          <a:chExt cx="0" cy="0"/>
        </a:xfrm>
      </p:grpSpPr>
      <p:sp>
        <p:nvSpPr>
          <p:cNvPr id="1803" name="Google Shape;1803;p46">
            <a:extLst>
              <a:ext uri="{FF2B5EF4-FFF2-40B4-BE49-F238E27FC236}">
                <a16:creationId xmlns:a16="http://schemas.microsoft.com/office/drawing/2014/main" id="{5E8324FD-6BFA-8DB8-721F-209EDAB6343D}"/>
              </a:ext>
            </a:extLst>
          </p:cNvPr>
          <p:cNvSpPr txBox="1">
            <a:spLocks noGrp="1"/>
          </p:cNvSpPr>
          <p:nvPr>
            <p:ph type="title"/>
          </p:nvPr>
        </p:nvSpPr>
        <p:spPr>
          <a:xfrm>
            <a:off x="2588127" y="21390"/>
            <a:ext cx="7160968" cy="663073"/>
          </a:xfrm>
          <a:prstGeom prst="rect">
            <a:avLst/>
          </a:prstGeom>
          <a:solidFill>
            <a:schemeClr val="bg1"/>
          </a:solidFill>
        </p:spPr>
        <p:txBody>
          <a:bodyPr spcFirstLastPara="1" wrap="square" lIns="121900" tIns="121900" rIns="121900" bIns="121900" anchor="t" anchorCtr="0">
            <a:noAutofit/>
          </a:bodyPr>
          <a:lstStyle/>
          <a:p>
            <a:endParaRPr sz="3733" dirty="0">
              <a:solidFill>
                <a:schemeClr val="bg1"/>
              </a:solidFill>
              <a:latin typeface="Times New Roman" panose="02020603050405020304" pitchFamily="18" charset="0"/>
              <a:cs typeface="Times New Roman" panose="02020603050405020304" pitchFamily="18" charset="0"/>
            </a:endParaRPr>
          </a:p>
        </p:txBody>
      </p:sp>
      <p:pic>
        <p:nvPicPr>
          <p:cNvPr id="18" name="Google Shape;187;p33">
            <a:extLst>
              <a:ext uri="{FF2B5EF4-FFF2-40B4-BE49-F238E27FC236}">
                <a16:creationId xmlns:a16="http://schemas.microsoft.com/office/drawing/2014/main" id="{6DC28C40-FD34-2FDD-0F95-2A40FB0F6947}"/>
              </a:ext>
            </a:extLst>
          </p:cNvPr>
          <p:cNvPicPr preferRelativeResize="0"/>
          <p:nvPr/>
        </p:nvPicPr>
        <p:blipFill>
          <a:blip r:embed="rId3">
            <a:alphaModFix/>
          </a:blip>
          <a:stretch>
            <a:fillRect/>
          </a:stretch>
        </p:blipFill>
        <p:spPr>
          <a:xfrm rot="-7338489">
            <a:off x="2293644" y="17977"/>
            <a:ext cx="1207480" cy="1008567"/>
          </a:xfrm>
          <a:prstGeom prst="rect">
            <a:avLst/>
          </a:prstGeom>
          <a:noFill/>
          <a:ln>
            <a:noFill/>
          </a:ln>
        </p:spPr>
      </p:pic>
      <p:sp>
        <p:nvSpPr>
          <p:cNvPr id="21" name="TextBox 20">
            <a:extLst>
              <a:ext uri="{FF2B5EF4-FFF2-40B4-BE49-F238E27FC236}">
                <a16:creationId xmlns:a16="http://schemas.microsoft.com/office/drawing/2014/main" id="{8CF97437-A583-09E6-1794-E79947DD2DBF}"/>
              </a:ext>
            </a:extLst>
          </p:cNvPr>
          <p:cNvSpPr txBox="1"/>
          <p:nvPr/>
        </p:nvSpPr>
        <p:spPr>
          <a:xfrm>
            <a:off x="4996543" y="49463"/>
            <a:ext cx="5890698" cy="666786"/>
          </a:xfrm>
          <a:prstGeom prst="rect">
            <a:avLst/>
          </a:prstGeom>
          <a:noFill/>
        </p:spPr>
        <p:txBody>
          <a:bodyPr wrap="square">
            <a:spAutoFit/>
          </a:bodyPr>
          <a:lstStyle/>
          <a:p>
            <a:pPr defTabSz="1219170">
              <a:buClr>
                <a:srgbClr val="000000"/>
              </a:buClr>
            </a:pPr>
            <a:r>
              <a:rPr lang="en" sz="3733" b="1" kern="0" dirty="0">
                <a:solidFill>
                  <a:srgbClr val="0B2036"/>
                </a:solidFill>
                <a:latin typeface="Times New Roman" panose="02020603050405020304" pitchFamily="18" charset="0"/>
                <a:cs typeface="Times New Roman" panose="02020603050405020304" pitchFamily="18" charset="0"/>
                <a:sym typeface="League Spartan"/>
              </a:rPr>
              <a:t>CÂU 3</a:t>
            </a:r>
            <a:endParaRPr lang="en-SG" sz="1867" kern="0" dirty="0">
              <a:solidFill>
                <a:srgbClr val="000000"/>
              </a:solidFill>
              <a:latin typeface="Arial"/>
              <a:cs typeface="Arial"/>
              <a:sym typeface="Arial"/>
            </a:endParaRPr>
          </a:p>
        </p:txBody>
      </p:sp>
      <p:grpSp>
        <p:nvGrpSpPr>
          <p:cNvPr id="44" name="Google Shape;7005;p69">
            <a:extLst>
              <a:ext uri="{FF2B5EF4-FFF2-40B4-BE49-F238E27FC236}">
                <a16:creationId xmlns:a16="http://schemas.microsoft.com/office/drawing/2014/main" id="{EDA0C132-0411-0A8B-2DDA-3E384959770E}"/>
              </a:ext>
            </a:extLst>
          </p:cNvPr>
          <p:cNvGrpSpPr/>
          <p:nvPr/>
        </p:nvGrpSpPr>
        <p:grpSpPr>
          <a:xfrm>
            <a:off x="8191313" y="3536215"/>
            <a:ext cx="5456056" cy="4315993"/>
            <a:chOff x="5854705" y="1890001"/>
            <a:chExt cx="2099739" cy="1847480"/>
          </a:xfrm>
        </p:grpSpPr>
        <p:sp>
          <p:nvSpPr>
            <p:cNvPr id="45" name="Google Shape;7006;p69">
              <a:extLst>
                <a:ext uri="{FF2B5EF4-FFF2-40B4-BE49-F238E27FC236}">
                  <a16:creationId xmlns:a16="http://schemas.microsoft.com/office/drawing/2014/main" id="{E3FA9159-EE59-6D6C-121C-22F78C8660C0}"/>
                </a:ext>
              </a:extLst>
            </p:cNvPr>
            <p:cNvSpPr/>
            <p:nvPr/>
          </p:nvSpPr>
          <p:spPr>
            <a:xfrm>
              <a:off x="6955150" y="2847025"/>
              <a:ext cx="561975" cy="404800"/>
            </a:xfrm>
            <a:custGeom>
              <a:avLst/>
              <a:gdLst/>
              <a:ahLst/>
              <a:cxnLst/>
              <a:rect l="l" t="t" r="r" b="b"/>
              <a:pathLst>
                <a:path w="22479" h="16192" extrusionOk="0">
                  <a:moveTo>
                    <a:pt x="762" y="3238"/>
                  </a:moveTo>
                  <a:lnTo>
                    <a:pt x="22479" y="0"/>
                  </a:lnTo>
                  <a:lnTo>
                    <a:pt x="14288" y="15049"/>
                  </a:lnTo>
                  <a:lnTo>
                    <a:pt x="0" y="16192"/>
                  </a:lnTo>
                  <a:close/>
                </a:path>
              </a:pathLst>
            </a:custGeom>
            <a:solidFill>
              <a:srgbClr val="F2E7D6"/>
            </a:solidFill>
            <a:ln>
              <a:noFill/>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SG" sz="1800" b="0" i="0" u="none" strike="noStrike" kern="0" cap="none" spc="0" normalizeH="0" baseline="0" noProof="0">
                <a:ln>
                  <a:noFill/>
                </a:ln>
                <a:solidFill>
                  <a:sysClr val="windowText" lastClr="000000"/>
                </a:solidFill>
                <a:effectLst/>
                <a:uLnTx/>
                <a:uFillTx/>
              </a:endParaRPr>
            </a:p>
          </p:txBody>
        </p:sp>
        <p:sp>
          <p:nvSpPr>
            <p:cNvPr id="46" name="Google Shape;7007;p69">
              <a:extLst>
                <a:ext uri="{FF2B5EF4-FFF2-40B4-BE49-F238E27FC236}">
                  <a16:creationId xmlns:a16="http://schemas.microsoft.com/office/drawing/2014/main" id="{369D1976-3C0E-F572-4ED9-FDDC70BAB408}"/>
                </a:ext>
              </a:extLst>
            </p:cNvPr>
            <p:cNvSpPr/>
            <p:nvPr/>
          </p:nvSpPr>
          <p:spPr>
            <a:xfrm>
              <a:off x="6807525" y="2623175"/>
              <a:ext cx="442900" cy="76200"/>
            </a:xfrm>
            <a:custGeom>
              <a:avLst/>
              <a:gdLst/>
              <a:ahLst/>
              <a:cxnLst/>
              <a:rect l="l" t="t" r="r" b="b"/>
              <a:pathLst>
                <a:path w="17716" h="3048" extrusionOk="0">
                  <a:moveTo>
                    <a:pt x="381" y="2286"/>
                  </a:moveTo>
                  <a:lnTo>
                    <a:pt x="17716" y="3048"/>
                  </a:lnTo>
                  <a:lnTo>
                    <a:pt x="16383" y="191"/>
                  </a:lnTo>
                  <a:lnTo>
                    <a:pt x="0" y="0"/>
                  </a:lnTo>
                  <a:close/>
                </a:path>
              </a:pathLst>
            </a:custGeom>
            <a:solidFill>
              <a:srgbClr val="F2E7D6"/>
            </a:solidFill>
            <a:ln>
              <a:noFill/>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SG" sz="1800" b="0" i="0" u="none" strike="noStrike" kern="0" cap="none" spc="0" normalizeH="0" baseline="0" noProof="0">
                <a:ln>
                  <a:noFill/>
                </a:ln>
                <a:solidFill>
                  <a:sysClr val="windowText" lastClr="000000"/>
                </a:solidFill>
                <a:effectLst/>
                <a:uLnTx/>
                <a:uFillTx/>
              </a:endParaRPr>
            </a:p>
          </p:txBody>
        </p:sp>
        <p:grpSp>
          <p:nvGrpSpPr>
            <p:cNvPr id="47" name="Google Shape;7008;p69">
              <a:extLst>
                <a:ext uri="{FF2B5EF4-FFF2-40B4-BE49-F238E27FC236}">
                  <a16:creationId xmlns:a16="http://schemas.microsoft.com/office/drawing/2014/main" id="{16F42A11-F723-FBE7-0C5F-43FDAA18A7C4}"/>
                </a:ext>
              </a:extLst>
            </p:cNvPr>
            <p:cNvGrpSpPr/>
            <p:nvPr/>
          </p:nvGrpSpPr>
          <p:grpSpPr>
            <a:xfrm>
              <a:off x="5854705" y="1890001"/>
              <a:ext cx="2099739" cy="1847480"/>
              <a:chOff x="3765275" y="3062700"/>
              <a:chExt cx="1547000" cy="1361125"/>
            </a:xfrm>
          </p:grpSpPr>
          <p:sp>
            <p:nvSpPr>
              <p:cNvPr id="48" name="Google Shape;7009;p69">
                <a:extLst>
                  <a:ext uri="{FF2B5EF4-FFF2-40B4-BE49-F238E27FC236}">
                    <a16:creationId xmlns:a16="http://schemas.microsoft.com/office/drawing/2014/main" id="{97B429F9-D9B7-731A-4FE2-385A738E2D87}"/>
                  </a:ext>
                </a:extLst>
              </p:cNvPr>
              <p:cNvSpPr/>
              <p:nvPr/>
            </p:nvSpPr>
            <p:spPr>
              <a:xfrm>
                <a:off x="4793200" y="3727575"/>
                <a:ext cx="106225" cy="10825"/>
              </a:xfrm>
              <a:custGeom>
                <a:avLst/>
                <a:gdLst/>
                <a:ahLst/>
                <a:cxnLst/>
                <a:rect l="l" t="t" r="r" b="b"/>
                <a:pathLst>
                  <a:path w="4249" h="433" extrusionOk="0">
                    <a:moveTo>
                      <a:pt x="0" y="0"/>
                    </a:moveTo>
                    <a:lnTo>
                      <a:pt x="144" y="432"/>
                    </a:lnTo>
                    <a:lnTo>
                      <a:pt x="240" y="432"/>
                    </a:lnTo>
                    <a:cubicBezTo>
                      <a:pt x="1704" y="288"/>
                      <a:pt x="3144" y="168"/>
                      <a:pt x="4249" y="72"/>
                    </a:cubicBezTo>
                    <a:lnTo>
                      <a:pt x="3913" y="72"/>
                    </a:lnTo>
                    <a:cubicBezTo>
                      <a:pt x="2880" y="24"/>
                      <a:pt x="1488" y="0"/>
                      <a:pt x="120" y="0"/>
                    </a:cubicBezTo>
                    <a:close/>
                  </a:path>
                </a:pathLst>
              </a:custGeom>
              <a:solidFill>
                <a:srgbClr val="333B3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7010;p69">
                <a:extLst>
                  <a:ext uri="{FF2B5EF4-FFF2-40B4-BE49-F238E27FC236}">
                    <a16:creationId xmlns:a16="http://schemas.microsoft.com/office/drawing/2014/main" id="{C2C54977-3BC0-F4DC-B88A-691110DE4443}"/>
                  </a:ext>
                </a:extLst>
              </p:cNvPr>
              <p:cNvSpPr/>
              <p:nvPr/>
            </p:nvSpPr>
            <p:spPr>
              <a:xfrm>
                <a:off x="4800400" y="3747375"/>
                <a:ext cx="113425" cy="11425"/>
              </a:xfrm>
              <a:custGeom>
                <a:avLst/>
                <a:gdLst/>
                <a:ahLst/>
                <a:cxnLst/>
                <a:rect l="l" t="t" r="r" b="b"/>
                <a:pathLst>
                  <a:path w="4537" h="457" extrusionOk="0">
                    <a:moveTo>
                      <a:pt x="4129" y="0"/>
                    </a:moveTo>
                    <a:cubicBezTo>
                      <a:pt x="3000" y="0"/>
                      <a:pt x="1512" y="24"/>
                      <a:pt x="0" y="72"/>
                    </a:cubicBezTo>
                    <a:cubicBezTo>
                      <a:pt x="48" y="192"/>
                      <a:pt x="96" y="336"/>
                      <a:pt x="120" y="456"/>
                    </a:cubicBezTo>
                    <a:cubicBezTo>
                      <a:pt x="1728" y="288"/>
                      <a:pt x="3337" y="120"/>
                      <a:pt x="4537" y="0"/>
                    </a:cubicBezTo>
                    <a:close/>
                  </a:path>
                </a:pathLst>
              </a:custGeom>
              <a:solidFill>
                <a:srgbClr val="333B3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7011;p69">
                <a:extLst>
                  <a:ext uri="{FF2B5EF4-FFF2-40B4-BE49-F238E27FC236}">
                    <a16:creationId xmlns:a16="http://schemas.microsoft.com/office/drawing/2014/main" id="{7406BC76-AB93-CC63-A735-111BF3F0D8DD}"/>
                  </a:ext>
                </a:extLst>
              </p:cNvPr>
              <p:cNvSpPr/>
              <p:nvPr/>
            </p:nvSpPr>
            <p:spPr>
              <a:xfrm>
                <a:off x="4807000" y="3765375"/>
                <a:ext cx="121225" cy="14425"/>
              </a:xfrm>
              <a:custGeom>
                <a:avLst/>
                <a:gdLst/>
                <a:ahLst/>
                <a:cxnLst/>
                <a:rect l="l" t="t" r="r" b="b"/>
                <a:pathLst>
                  <a:path w="4849" h="577" extrusionOk="0">
                    <a:moveTo>
                      <a:pt x="4849" y="0"/>
                    </a:moveTo>
                    <a:lnTo>
                      <a:pt x="4849" y="0"/>
                    </a:lnTo>
                    <a:cubicBezTo>
                      <a:pt x="3625" y="48"/>
                      <a:pt x="1824" y="120"/>
                      <a:pt x="0" y="192"/>
                    </a:cubicBezTo>
                    <a:cubicBezTo>
                      <a:pt x="48" y="312"/>
                      <a:pt x="72" y="456"/>
                      <a:pt x="120" y="576"/>
                    </a:cubicBezTo>
                    <a:lnTo>
                      <a:pt x="4849" y="0"/>
                    </a:lnTo>
                    <a:close/>
                  </a:path>
                </a:pathLst>
              </a:custGeom>
              <a:solidFill>
                <a:srgbClr val="333B3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7012;p69">
                <a:extLst>
                  <a:ext uri="{FF2B5EF4-FFF2-40B4-BE49-F238E27FC236}">
                    <a16:creationId xmlns:a16="http://schemas.microsoft.com/office/drawing/2014/main" id="{68440217-B01E-681E-31C8-D87F9CED3827}"/>
                  </a:ext>
                </a:extLst>
              </p:cNvPr>
              <p:cNvSpPr/>
              <p:nvPr/>
            </p:nvSpPr>
            <p:spPr>
              <a:xfrm>
                <a:off x="4800400" y="3850575"/>
                <a:ext cx="16225" cy="36625"/>
              </a:xfrm>
              <a:custGeom>
                <a:avLst/>
                <a:gdLst/>
                <a:ahLst/>
                <a:cxnLst/>
                <a:rect l="l" t="t" r="r" b="b"/>
                <a:pathLst>
                  <a:path w="649" h="1465" extrusionOk="0">
                    <a:moveTo>
                      <a:pt x="624" y="1"/>
                    </a:moveTo>
                    <a:lnTo>
                      <a:pt x="0" y="97"/>
                    </a:lnTo>
                    <a:lnTo>
                      <a:pt x="24" y="1465"/>
                    </a:lnTo>
                    <a:lnTo>
                      <a:pt x="648" y="1369"/>
                    </a:lnTo>
                    <a:lnTo>
                      <a:pt x="624" y="1"/>
                    </a:lnTo>
                    <a:close/>
                  </a:path>
                </a:pathLst>
              </a:custGeom>
              <a:solidFill>
                <a:srgbClr val="333B3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7013;p69">
                <a:extLst>
                  <a:ext uri="{FF2B5EF4-FFF2-40B4-BE49-F238E27FC236}">
                    <a16:creationId xmlns:a16="http://schemas.microsoft.com/office/drawing/2014/main" id="{174E6591-E20B-9B7D-8047-5F55C5D2CB20}"/>
                  </a:ext>
                </a:extLst>
              </p:cNvPr>
              <p:cNvSpPr/>
              <p:nvPr/>
            </p:nvSpPr>
            <p:spPr>
              <a:xfrm>
                <a:off x="4859800" y="3677750"/>
                <a:ext cx="87625" cy="106850"/>
              </a:xfrm>
              <a:custGeom>
                <a:avLst/>
                <a:gdLst/>
                <a:ahLst/>
                <a:cxnLst/>
                <a:rect l="l" t="t" r="r" b="b"/>
                <a:pathLst>
                  <a:path w="3505" h="4274" extrusionOk="0">
                    <a:moveTo>
                      <a:pt x="0" y="1"/>
                    </a:moveTo>
                    <a:lnTo>
                      <a:pt x="0" y="1"/>
                    </a:lnTo>
                    <a:cubicBezTo>
                      <a:pt x="12" y="13"/>
                      <a:pt x="24" y="19"/>
                      <a:pt x="36" y="25"/>
                    </a:cubicBezTo>
                    <a:lnTo>
                      <a:pt x="36" y="25"/>
                    </a:lnTo>
                    <a:lnTo>
                      <a:pt x="0" y="1"/>
                    </a:lnTo>
                    <a:close/>
                    <a:moveTo>
                      <a:pt x="36" y="25"/>
                    </a:moveTo>
                    <a:lnTo>
                      <a:pt x="72" y="49"/>
                    </a:lnTo>
                    <a:cubicBezTo>
                      <a:pt x="60" y="37"/>
                      <a:pt x="48" y="31"/>
                      <a:pt x="36" y="25"/>
                    </a:cubicBezTo>
                    <a:close/>
                    <a:moveTo>
                      <a:pt x="72" y="49"/>
                    </a:moveTo>
                    <a:lnTo>
                      <a:pt x="120" y="73"/>
                    </a:lnTo>
                    <a:lnTo>
                      <a:pt x="168" y="97"/>
                    </a:lnTo>
                    <a:cubicBezTo>
                      <a:pt x="240" y="121"/>
                      <a:pt x="312" y="169"/>
                      <a:pt x="408" y="241"/>
                    </a:cubicBezTo>
                    <a:cubicBezTo>
                      <a:pt x="480" y="289"/>
                      <a:pt x="576" y="385"/>
                      <a:pt x="672" y="457"/>
                    </a:cubicBezTo>
                    <a:cubicBezTo>
                      <a:pt x="1153" y="889"/>
                      <a:pt x="1609" y="1369"/>
                      <a:pt x="1993" y="1873"/>
                    </a:cubicBezTo>
                    <a:cubicBezTo>
                      <a:pt x="2209" y="2137"/>
                      <a:pt x="2425" y="2425"/>
                      <a:pt x="2593" y="2689"/>
                    </a:cubicBezTo>
                    <a:cubicBezTo>
                      <a:pt x="2689" y="2833"/>
                      <a:pt x="2785" y="2953"/>
                      <a:pt x="2857" y="3097"/>
                    </a:cubicBezTo>
                    <a:cubicBezTo>
                      <a:pt x="2881" y="3145"/>
                      <a:pt x="2929" y="3217"/>
                      <a:pt x="2953" y="3289"/>
                    </a:cubicBezTo>
                    <a:cubicBezTo>
                      <a:pt x="3001" y="3337"/>
                      <a:pt x="3025" y="3409"/>
                      <a:pt x="3049" y="3457"/>
                    </a:cubicBezTo>
                    <a:cubicBezTo>
                      <a:pt x="3097" y="3553"/>
                      <a:pt x="3145" y="3673"/>
                      <a:pt x="3193" y="3769"/>
                    </a:cubicBezTo>
                    <a:cubicBezTo>
                      <a:pt x="3217" y="3841"/>
                      <a:pt x="3217" y="3937"/>
                      <a:pt x="3217" y="4009"/>
                    </a:cubicBezTo>
                    <a:cubicBezTo>
                      <a:pt x="3217" y="4009"/>
                      <a:pt x="3217" y="4033"/>
                      <a:pt x="3217" y="4033"/>
                    </a:cubicBezTo>
                    <a:lnTo>
                      <a:pt x="3220" y="4030"/>
                    </a:lnTo>
                    <a:lnTo>
                      <a:pt x="3220" y="4030"/>
                    </a:lnTo>
                    <a:lnTo>
                      <a:pt x="3265" y="4273"/>
                    </a:lnTo>
                    <a:lnTo>
                      <a:pt x="3361" y="4273"/>
                    </a:lnTo>
                    <a:lnTo>
                      <a:pt x="3409" y="4249"/>
                    </a:lnTo>
                    <a:lnTo>
                      <a:pt x="3433" y="4225"/>
                    </a:lnTo>
                    <a:lnTo>
                      <a:pt x="3457" y="4201"/>
                    </a:lnTo>
                    <a:lnTo>
                      <a:pt x="3481" y="4153"/>
                    </a:lnTo>
                    <a:cubicBezTo>
                      <a:pt x="3481" y="4105"/>
                      <a:pt x="3505" y="4057"/>
                      <a:pt x="3505" y="4009"/>
                    </a:cubicBezTo>
                    <a:cubicBezTo>
                      <a:pt x="3481" y="3889"/>
                      <a:pt x="3481" y="3793"/>
                      <a:pt x="3433" y="3697"/>
                    </a:cubicBezTo>
                    <a:cubicBezTo>
                      <a:pt x="3385" y="3577"/>
                      <a:pt x="3337" y="3457"/>
                      <a:pt x="3265" y="3361"/>
                    </a:cubicBezTo>
                    <a:cubicBezTo>
                      <a:pt x="3241" y="3289"/>
                      <a:pt x="3193" y="3241"/>
                      <a:pt x="3169" y="3169"/>
                    </a:cubicBezTo>
                    <a:lnTo>
                      <a:pt x="3049" y="2977"/>
                    </a:lnTo>
                    <a:cubicBezTo>
                      <a:pt x="2953" y="2857"/>
                      <a:pt x="2857" y="2713"/>
                      <a:pt x="2761" y="2593"/>
                    </a:cubicBezTo>
                    <a:cubicBezTo>
                      <a:pt x="2569" y="2329"/>
                      <a:pt x="2353" y="2041"/>
                      <a:pt x="2113" y="1777"/>
                    </a:cubicBezTo>
                    <a:cubicBezTo>
                      <a:pt x="1681" y="1297"/>
                      <a:pt x="1225" y="841"/>
                      <a:pt x="720" y="433"/>
                    </a:cubicBezTo>
                    <a:cubicBezTo>
                      <a:pt x="600" y="361"/>
                      <a:pt x="504" y="289"/>
                      <a:pt x="408" y="217"/>
                    </a:cubicBezTo>
                    <a:cubicBezTo>
                      <a:pt x="336" y="169"/>
                      <a:pt x="264" y="121"/>
                      <a:pt x="168" y="73"/>
                    </a:cubicBezTo>
                    <a:lnTo>
                      <a:pt x="120" y="49"/>
                    </a:lnTo>
                    <a:close/>
                  </a:path>
                </a:pathLst>
              </a:custGeom>
              <a:solidFill>
                <a:srgbClr val="333B3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7014;p69">
                <a:extLst>
                  <a:ext uri="{FF2B5EF4-FFF2-40B4-BE49-F238E27FC236}">
                    <a16:creationId xmlns:a16="http://schemas.microsoft.com/office/drawing/2014/main" id="{9C619AFD-11DD-0562-82CF-AB9863C1C2D1}"/>
                  </a:ext>
                </a:extLst>
              </p:cNvPr>
              <p:cNvSpPr/>
              <p:nvPr/>
            </p:nvSpPr>
            <p:spPr>
              <a:xfrm>
                <a:off x="4885000" y="3834375"/>
                <a:ext cx="45025" cy="40825"/>
              </a:xfrm>
              <a:custGeom>
                <a:avLst/>
                <a:gdLst/>
                <a:ahLst/>
                <a:cxnLst/>
                <a:rect l="l" t="t" r="r" b="b"/>
                <a:pathLst>
                  <a:path w="1801" h="1633" extrusionOk="0">
                    <a:moveTo>
                      <a:pt x="1753" y="0"/>
                    </a:moveTo>
                    <a:lnTo>
                      <a:pt x="1" y="264"/>
                    </a:lnTo>
                    <a:lnTo>
                      <a:pt x="25" y="1633"/>
                    </a:lnTo>
                    <a:lnTo>
                      <a:pt x="1801" y="1393"/>
                    </a:lnTo>
                    <a:lnTo>
                      <a:pt x="1801" y="1081"/>
                    </a:lnTo>
                    <a:lnTo>
                      <a:pt x="649" y="1249"/>
                    </a:lnTo>
                    <a:lnTo>
                      <a:pt x="649" y="985"/>
                    </a:lnTo>
                    <a:lnTo>
                      <a:pt x="1729" y="817"/>
                    </a:lnTo>
                    <a:lnTo>
                      <a:pt x="1729" y="553"/>
                    </a:lnTo>
                    <a:lnTo>
                      <a:pt x="649" y="721"/>
                    </a:lnTo>
                    <a:lnTo>
                      <a:pt x="625" y="481"/>
                    </a:lnTo>
                    <a:lnTo>
                      <a:pt x="1753" y="312"/>
                    </a:lnTo>
                    <a:lnTo>
                      <a:pt x="1753" y="0"/>
                    </a:lnTo>
                    <a:close/>
                  </a:path>
                </a:pathLst>
              </a:custGeom>
              <a:solidFill>
                <a:srgbClr val="333B3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7015;p69">
                <a:extLst>
                  <a:ext uri="{FF2B5EF4-FFF2-40B4-BE49-F238E27FC236}">
                    <a16:creationId xmlns:a16="http://schemas.microsoft.com/office/drawing/2014/main" id="{FE08A1FA-F020-875D-F318-45FEECD3B98A}"/>
                  </a:ext>
                </a:extLst>
              </p:cNvPr>
              <p:cNvSpPr/>
              <p:nvPr/>
            </p:nvSpPr>
            <p:spPr>
              <a:xfrm>
                <a:off x="4785400" y="3705950"/>
                <a:ext cx="100225" cy="11425"/>
              </a:xfrm>
              <a:custGeom>
                <a:avLst/>
                <a:gdLst/>
                <a:ahLst/>
                <a:cxnLst/>
                <a:rect l="l" t="t" r="r" b="b"/>
                <a:pathLst>
                  <a:path w="4009" h="457" extrusionOk="0">
                    <a:moveTo>
                      <a:pt x="0" y="1"/>
                    </a:moveTo>
                    <a:cubicBezTo>
                      <a:pt x="48" y="145"/>
                      <a:pt x="96" y="313"/>
                      <a:pt x="168" y="457"/>
                    </a:cubicBezTo>
                    <a:lnTo>
                      <a:pt x="408" y="433"/>
                    </a:lnTo>
                    <a:cubicBezTo>
                      <a:pt x="1704" y="313"/>
                      <a:pt x="3000" y="241"/>
                      <a:pt x="4009" y="169"/>
                    </a:cubicBezTo>
                    <a:lnTo>
                      <a:pt x="3720" y="145"/>
                    </a:lnTo>
                    <a:cubicBezTo>
                      <a:pt x="2784" y="97"/>
                      <a:pt x="1536" y="25"/>
                      <a:pt x="288" y="1"/>
                    </a:cubicBezTo>
                    <a:close/>
                  </a:path>
                </a:pathLst>
              </a:custGeom>
              <a:solidFill>
                <a:srgbClr val="333B3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7016;p69">
                <a:extLst>
                  <a:ext uri="{FF2B5EF4-FFF2-40B4-BE49-F238E27FC236}">
                    <a16:creationId xmlns:a16="http://schemas.microsoft.com/office/drawing/2014/main" id="{E6761709-9D67-E009-C82E-66A0D4BE9B14}"/>
                  </a:ext>
                </a:extLst>
              </p:cNvPr>
              <p:cNvSpPr/>
              <p:nvPr/>
            </p:nvSpPr>
            <p:spPr>
              <a:xfrm>
                <a:off x="4813000" y="3785775"/>
                <a:ext cx="85825" cy="9025"/>
              </a:xfrm>
              <a:custGeom>
                <a:avLst/>
                <a:gdLst/>
                <a:ahLst/>
                <a:cxnLst/>
                <a:rect l="l" t="t" r="r" b="b"/>
                <a:pathLst>
                  <a:path w="3433" h="361" extrusionOk="0">
                    <a:moveTo>
                      <a:pt x="3433" y="0"/>
                    </a:moveTo>
                    <a:lnTo>
                      <a:pt x="0" y="192"/>
                    </a:lnTo>
                    <a:lnTo>
                      <a:pt x="48" y="360"/>
                    </a:lnTo>
                    <a:lnTo>
                      <a:pt x="3433" y="0"/>
                    </a:lnTo>
                    <a:close/>
                  </a:path>
                </a:pathLst>
              </a:custGeom>
              <a:solidFill>
                <a:srgbClr val="333B3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7017;p69">
                <a:extLst>
                  <a:ext uri="{FF2B5EF4-FFF2-40B4-BE49-F238E27FC236}">
                    <a16:creationId xmlns:a16="http://schemas.microsoft.com/office/drawing/2014/main" id="{2C5C08F5-14CB-9B99-830C-E7CFF65516B8}"/>
                  </a:ext>
                </a:extLst>
              </p:cNvPr>
              <p:cNvSpPr/>
              <p:nvPr/>
            </p:nvSpPr>
            <p:spPr>
              <a:xfrm>
                <a:off x="4707975" y="3770775"/>
                <a:ext cx="73850" cy="20425"/>
              </a:xfrm>
              <a:custGeom>
                <a:avLst/>
                <a:gdLst/>
                <a:ahLst/>
                <a:cxnLst/>
                <a:rect l="l" t="t" r="r" b="b"/>
                <a:pathLst>
                  <a:path w="2954" h="817" extrusionOk="0">
                    <a:moveTo>
                      <a:pt x="2881" y="0"/>
                    </a:moveTo>
                    <a:cubicBezTo>
                      <a:pt x="1849" y="48"/>
                      <a:pt x="865" y="96"/>
                      <a:pt x="1" y="144"/>
                    </a:cubicBezTo>
                    <a:cubicBezTo>
                      <a:pt x="73" y="264"/>
                      <a:pt x="121" y="408"/>
                      <a:pt x="169" y="552"/>
                    </a:cubicBezTo>
                    <a:cubicBezTo>
                      <a:pt x="193" y="648"/>
                      <a:pt x="193" y="720"/>
                      <a:pt x="193" y="816"/>
                    </a:cubicBezTo>
                    <a:lnTo>
                      <a:pt x="2953" y="480"/>
                    </a:lnTo>
                    <a:cubicBezTo>
                      <a:pt x="2929" y="336"/>
                      <a:pt x="2905" y="168"/>
                      <a:pt x="2881" y="0"/>
                    </a:cubicBezTo>
                    <a:close/>
                  </a:path>
                </a:pathLst>
              </a:custGeom>
              <a:solidFill>
                <a:srgbClr val="333B3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7018;p69">
                <a:extLst>
                  <a:ext uri="{FF2B5EF4-FFF2-40B4-BE49-F238E27FC236}">
                    <a16:creationId xmlns:a16="http://schemas.microsoft.com/office/drawing/2014/main" id="{E0967408-6767-C53A-6B01-86BC63CCA693}"/>
                  </a:ext>
                </a:extLst>
              </p:cNvPr>
              <p:cNvSpPr/>
              <p:nvPr/>
            </p:nvSpPr>
            <p:spPr>
              <a:xfrm>
                <a:off x="4772150" y="3828925"/>
                <a:ext cx="44475" cy="15750"/>
              </a:xfrm>
              <a:custGeom>
                <a:avLst/>
                <a:gdLst/>
                <a:ahLst/>
                <a:cxnLst/>
                <a:rect l="l" t="t" r="r" b="b"/>
                <a:pathLst>
                  <a:path w="1779" h="630" extrusionOk="0">
                    <a:moveTo>
                      <a:pt x="1365" y="1"/>
                    </a:moveTo>
                    <a:cubicBezTo>
                      <a:pt x="1316" y="1"/>
                      <a:pt x="1268" y="2"/>
                      <a:pt x="1226" y="2"/>
                    </a:cubicBezTo>
                    <a:cubicBezTo>
                      <a:pt x="1058" y="26"/>
                      <a:pt x="194" y="74"/>
                      <a:pt x="74" y="362"/>
                    </a:cubicBezTo>
                    <a:cubicBezTo>
                      <a:pt x="1" y="601"/>
                      <a:pt x="194" y="629"/>
                      <a:pt x="289" y="629"/>
                    </a:cubicBezTo>
                    <a:cubicBezTo>
                      <a:pt x="318" y="629"/>
                      <a:pt x="338" y="626"/>
                      <a:pt x="338" y="626"/>
                    </a:cubicBezTo>
                    <a:lnTo>
                      <a:pt x="1562" y="506"/>
                    </a:lnTo>
                    <a:cubicBezTo>
                      <a:pt x="1778" y="434"/>
                      <a:pt x="1754" y="290"/>
                      <a:pt x="1706" y="122"/>
                    </a:cubicBezTo>
                    <a:cubicBezTo>
                      <a:pt x="1670" y="14"/>
                      <a:pt x="1513" y="1"/>
                      <a:pt x="1365" y="1"/>
                    </a:cubicBezTo>
                    <a:close/>
                  </a:path>
                </a:pathLst>
              </a:custGeom>
              <a:solidFill>
                <a:srgbClr val="333B3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7019;p69">
                <a:extLst>
                  <a:ext uri="{FF2B5EF4-FFF2-40B4-BE49-F238E27FC236}">
                    <a16:creationId xmlns:a16="http://schemas.microsoft.com/office/drawing/2014/main" id="{291F1A12-0BE5-F494-9D7C-C4C2B2FFC1C7}"/>
                  </a:ext>
                </a:extLst>
              </p:cNvPr>
              <p:cNvSpPr/>
              <p:nvPr/>
            </p:nvSpPr>
            <p:spPr>
              <a:xfrm>
                <a:off x="4928475" y="3812125"/>
                <a:ext cx="32750" cy="14475"/>
              </a:xfrm>
              <a:custGeom>
                <a:avLst/>
                <a:gdLst/>
                <a:ahLst/>
                <a:cxnLst/>
                <a:rect l="l" t="t" r="r" b="b"/>
                <a:pathLst>
                  <a:path w="1310" h="579" extrusionOk="0">
                    <a:moveTo>
                      <a:pt x="1026" y="1"/>
                    </a:moveTo>
                    <a:cubicBezTo>
                      <a:pt x="990" y="1"/>
                      <a:pt x="956" y="2"/>
                      <a:pt x="926" y="2"/>
                    </a:cubicBezTo>
                    <a:cubicBezTo>
                      <a:pt x="806" y="26"/>
                      <a:pt x="134" y="50"/>
                      <a:pt x="62" y="338"/>
                    </a:cubicBezTo>
                    <a:cubicBezTo>
                      <a:pt x="1" y="562"/>
                      <a:pt x="198" y="579"/>
                      <a:pt x="260" y="579"/>
                    </a:cubicBezTo>
                    <a:cubicBezTo>
                      <a:pt x="271" y="579"/>
                      <a:pt x="278" y="578"/>
                      <a:pt x="278" y="578"/>
                    </a:cubicBezTo>
                    <a:lnTo>
                      <a:pt x="1166" y="458"/>
                    </a:lnTo>
                    <a:cubicBezTo>
                      <a:pt x="1310" y="410"/>
                      <a:pt x="1310" y="266"/>
                      <a:pt x="1262" y="122"/>
                    </a:cubicBezTo>
                    <a:cubicBezTo>
                      <a:pt x="1244" y="14"/>
                      <a:pt x="1131" y="1"/>
                      <a:pt x="1026" y="1"/>
                    </a:cubicBezTo>
                    <a:close/>
                  </a:path>
                </a:pathLst>
              </a:custGeom>
              <a:solidFill>
                <a:srgbClr val="333B3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7020;p69">
                <a:extLst>
                  <a:ext uri="{FF2B5EF4-FFF2-40B4-BE49-F238E27FC236}">
                    <a16:creationId xmlns:a16="http://schemas.microsoft.com/office/drawing/2014/main" id="{C846AA97-A00A-E9E6-3239-BE2A587265C3}"/>
                  </a:ext>
                </a:extLst>
              </p:cNvPr>
              <p:cNvSpPr/>
              <p:nvPr/>
            </p:nvSpPr>
            <p:spPr>
              <a:xfrm>
                <a:off x="4632975" y="3872025"/>
                <a:ext cx="49225" cy="39175"/>
              </a:xfrm>
              <a:custGeom>
                <a:avLst/>
                <a:gdLst/>
                <a:ahLst/>
                <a:cxnLst/>
                <a:rect l="l" t="t" r="r" b="b"/>
                <a:pathLst>
                  <a:path w="1969" h="1567" extrusionOk="0">
                    <a:moveTo>
                      <a:pt x="1141" y="325"/>
                    </a:moveTo>
                    <a:cubicBezTo>
                      <a:pt x="1177" y="325"/>
                      <a:pt x="1213" y="331"/>
                      <a:pt x="1249" y="343"/>
                    </a:cubicBezTo>
                    <a:cubicBezTo>
                      <a:pt x="1297" y="367"/>
                      <a:pt x="1321" y="391"/>
                      <a:pt x="1321" y="439"/>
                    </a:cubicBezTo>
                    <a:lnTo>
                      <a:pt x="1321" y="535"/>
                    </a:lnTo>
                    <a:cubicBezTo>
                      <a:pt x="1321" y="583"/>
                      <a:pt x="1297" y="631"/>
                      <a:pt x="1273" y="679"/>
                    </a:cubicBezTo>
                    <a:cubicBezTo>
                      <a:pt x="1201" y="703"/>
                      <a:pt x="1129" y="727"/>
                      <a:pt x="1057" y="727"/>
                    </a:cubicBezTo>
                    <a:lnTo>
                      <a:pt x="625" y="799"/>
                    </a:lnTo>
                    <a:lnTo>
                      <a:pt x="625" y="391"/>
                    </a:lnTo>
                    <a:lnTo>
                      <a:pt x="1033" y="343"/>
                    </a:lnTo>
                    <a:cubicBezTo>
                      <a:pt x="1069" y="331"/>
                      <a:pt x="1105" y="325"/>
                      <a:pt x="1141" y="325"/>
                    </a:cubicBezTo>
                    <a:close/>
                    <a:moveTo>
                      <a:pt x="1417" y="1"/>
                    </a:moveTo>
                    <a:cubicBezTo>
                      <a:pt x="1303" y="1"/>
                      <a:pt x="1189" y="19"/>
                      <a:pt x="1081" y="55"/>
                    </a:cubicBezTo>
                    <a:lnTo>
                      <a:pt x="0" y="199"/>
                    </a:lnTo>
                    <a:lnTo>
                      <a:pt x="0" y="1567"/>
                    </a:lnTo>
                    <a:lnTo>
                      <a:pt x="625" y="1471"/>
                    </a:lnTo>
                    <a:lnTo>
                      <a:pt x="625" y="1111"/>
                    </a:lnTo>
                    <a:lnTo>
                      <a:pt x="1105" y="1039"/>
                    </a:lnTo>
                    <a:cubicBezTo>
                      <a:pt x="1321" y="1015"/>
                      <a:pt x="1561" y="943"/>
                      <a:pt x="1753" y="823"/>
                    </a:cubicBezTo>
                    <a:cubicBezTo>
                      <a:pt x="1873" y="751"/>
                      <a:pt x="1969" y="607"/>
                      <a:pt x="1945" y="463"/>
                    </a:cubicBezTo>
                    <a:lnTo>
                      <a:pt x="1945" y="367"/>
                    </a:lnTo>
                    <a:cubicBezTo>
                      <a:pt x="1969" y="223"/>
                      <a:pt x="1873" y="103"/>
                      <a:pt x="1753" y="55"/>
                    </a:cubicBezTo>
                    <a:cubicBezTo>
                      <a:pt x="1645" y="19"/>
                      <a:pt x="1531" y="1"/>
                      <a:pt x="1417" y="1"/>
                    </a:cubicBezTo>
                    <a:close/>
                  </a:path>
                </a:pathLst>
              </a:custGeom>
              <a:solidFill>
                <a:srgbClr val="333B3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7021;p69">
                <a:extLst>
                  <a:ext uri="{FF2B5EF4-FFF2-40B4-BE49-F238E27FC236}">
                    <a16:creationId xmlns:a16="http://schemas.microsoft.com/office/drawing/2014/main" id="{CCF844A7-E430-FD45-FD41-ACBFB38E8273}"/>
                  </a:ext>
                </a:extLst>
              </p:cNvPr>
              <p:cNvSpPr/>
              <p:nvPr/>
            </p:nvSpPr>
            <p:spPr>
              <a:xfrm>
                <a:off x="4826200" y="3844275"/>
                <a:ext cx="49825" cy="37775"/>
              </a:xfrm>
              <a:custGeom>
                <a:avLst/>
                <a:gdLst/>
                <a:ahLst/>
                <a:cxnLst/>
                <a:rect l="l" t="t" r="r" b="b"/>
                <a:pathLst>
                  <a:path w="1993" h="1511" extrusionOk="0">
                    <a:moveTo>
                      <a:pt x="1419" y="0"/>
                    </a:moveTo>
                    <a:cubicBezTo>
                      <a:pt x="1302" y="0"/>
                      <a:pt x="1188" y="12"/>
                      <a:pt x="1080" y="36"/>
                    </a:cubicBezTo>
                    <a:lnTo>
                      <a:pt x="912" y="61"/>
                    </a:lnTo>
                    <a:cubicBezTo>
                      <a:pt x="672" y="85"/>
                      <a:pt x="432" y="157"/>
                      <a:pt x="216" y="277"/>
                    </a:cubicBezTo>
                    <a:cubicBezTo>
                      <a:pt x="72" y="397"/>
                      <a:pt x="0" y="565"/>
                      <a:pt x="24" y="757"/>
                    </a:cubicBezTo>
                    <a:lnTo>
                      <a:pt x="24" y="1045"/>
                    </a:lnTo>
                    <a:cubicBezTo>
                      <a:pt x="0" y="1213"/>
                      <a:pt x="96" y="1381"/>
                      <a:pt x="240" y="1453"/>
                    </a:cubicBezTo>
                    <a:cubicBezTo>
                      <a:pt x="359" y="1492"/>
                      <a:pt x="485" y="1510"/>
                      <a:pt x="615" y="1510"/>
                    </a:cubicBezTo>
                    <a:cubicBezTo>
                      <a:pt x="721" y="1510"/>
                      <a:pt x="828" y="1498"/>
                      <a:pt x="936" y="1477"/>
                    </a:cubicBezTo>
                    <a:lnTo>
                      <a:pt x="1128" y="1453"/>
                    </a:lnTo>
                    <a:cubicBezTo>
                      <a:pt x="1368" y="1429"/>
                      <a:pt x="1584" y="1357"/>
                      <a:pt x="1800" y="1237"/>
                    </a:cubicBezTo>
                    <a:cubicBezTo>
                      <a:pt x="1920" y="1141"/>
                      <a:pt x="1992" y="997"/>
                      <a:pt x="1992" y="829"/>
                    </a:cubicBezTo>
                    <a:lnTo>
                      <a:pt x="1992" y="781"/>
                    </a:lnTo>
                    <a:lnTo>
                      <a:pt x="1344" y="877"/>
                    </a:lnTo>
                    <a:cubicBezTo>
                      <a:pt x="1344" y="949"/>
                      <a:pt x="1320" y="997"/>
                      <a:pt x="1272" y="1045"/>
                    </a:cubicBezTo>
                    <a:cubicBezTo>
                      <a:pt x="1200" y="1093"/>
                      <a:pt x="1104" y="1117"/>
                      <a:pt x="1032" y="1117"/>
                    </a:cubicBezTo>
                    <a:cubicBezTo>
                      <a:pt x="984" y="1129"/>
                      <a:pt x="936" y="1135"/>
                      <a:pt x="888" y="1135"/>
                    </a:cubicBezTo>
                    <a:cubicBezTo>
                      <a:pt x="840" y="1135"/>
                      <a:pt x="792" y="1129"/>
                      <a:pt x="744" y="1117"/>
                    </a:cubicBezTo>
                    <a:cubicBezTo>
                      <a:pt x="696" y="1093"/>
                      <a:pt x="672" y="1021"/>
                      <a:pt x="672" y="901"/>
                    </a:cubicBezTo>
                    <a:lnTo>
                      <a:pt x="672" y="685"/>
                    </a:lnTo>
                    <a:cubicBezTo>
                      <a:pt x="672" y="589"/>
                      <a:pt x="696" y="517"/>
                      <a:pt x="744" y="445"/>
                    </a:cubicBezTo>
                    <a:cubicBezTo>
                      <a:pt x="816" y="397"/>
                      <a:pt x="912" y="373"/>
                      <a:pt x="1008" y="349"/>
                    </a:cubicBezTo>
                    <a:lnTo>
                      <a:pt x="1272" y="349"/>
                    </a:lnTo>
                    <a:cubicBezTo>
                      <a:pt x="1320" y="373"/>
                      <a:pt x="1344" y="421"/>
                      <a:pt x="1344" y="493"/>
                    </a:cubicBezTo>
                    <a:lnTo>
                      <a:pt x="1344" y="517"/>
                    </a:lnTo>
                    <a:lnTo>
                      <a:pt x="1968" y="421"/>
                    </a:lnTo>
                    <a:lnTo>
                      <a:pt x="1968" y="397"/>
                    </a:lnTo>
                    <a:cubicBezTo>
                      <a:pt x="1992" y="253"/>
                      <a:pt x="1896" y="109"/>
                      <a:pt x="1776" y="36"/>
                    </a:cubicBezTo>
                    <a:cubicBezTo>
                      <a:pt x="1656" y="12"/>
                      <a:pt x="1536" y="0"/>
                      <a:pt x="1419" y="0"/>
                    </a:cubicBezTo>
                    <a:close/>
                  </a:path>
                </a:pathLst>
              </a:custGeom>
              <a:solidFill>
                <a:srgbClr val="333B3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7022;p69">
                <a:extLst>
                  <a:ext uri="{FF2B5EF4-FFF2-40B4-BE49-F238E27FC236}">
                    <a16:creationId xmlns:a16="http://schemas.microsoft.com/office/drawing/2014/main" id="{23A43FAD-AC5B-DD1A-FF8E-8283E9325ADB}"/>
                  </a:ext>
                </a:extLst>
              </p:cNvPr>
              <p:cNvSpPr/>
              <p:nvPr/>
            </p:nvSpPr>
            <p:spPr>
              <a:xfrm>
                <a:off x="4775800" y="3684350"/>
                <a:ext cx="96025" cy="12025"/>
              </a:xfrm>
              <a:custGeom>
                <a:avLst/>
                <a:gdLst/>
                <a:ahLst/>
                <a:cxnLst/>
                <a:rect l="l" t="t" r="r" b="b"/>
                <a:pathLst>
                  <a:path w="3841" h="481" extrusionOk="0">
                    <a:moveTo>
                      <a:pt x="0" y="1"/>
                    </a:moveTo>
                    <a:cubicBezTo>
                      <a:pt x="72" y="145"/>
                      <a:pt x="144" y="313"/>
                      <a:pt x="216" y="481"/>
                    </a:cubicBezTo>
                    <a:lnTo>
                      <a:pt x="648" y="457"/>
                    </a:lnTo>
                    <a:cubicBezTo>
                      <a:pt x="1800" y="337"/>
                      <a:pt x="2928" y="289"/>
                      <a:pt x="3840" y="265"/>
                    </a:cubicBezTo>
                    <a:lnTo>
                      <a:pt x="3576" y="241"/>
                    </a:lnTo>
                    <a:cubicBezTo>
                      <a:pt x="3360" y="217"/>
                      <a:pt x="3144" y="193"/>
                      <a:pt x="2904" y="169"/>
                    </a:cubicBezTo>
                    <a:cubicBezTo>
                      <a:pt x="2664" y="145"/>
                      <a:pt x="2424" y="121"/>
                      <a:pt x="2160" y="97"/>
                    </a:cubicBezTo>
                    <a:lnTo>
                      <a:pt x="1344" y="25"/>
                    </a:lnTo>
                    <a:lnTo>
                      <a:pt x="936" y="1"/>
                    </a:lnTo>
                    <a:close/>
                  </a:path>
                </a:pathLst>
              </a:custGeom>
              <a:solidFill>
                <a:srgbClr val="333B3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7023;p69">
                <a:extLst>
                  <a:ext uri="{FF2B5EF4-FFF2-40B4-BE49-F238E27FC236}">
                    <a16:creationId xmlns:a16="http://schemas.microsoft.com/office/drawing/2014/main" id="{351E66E3-7B28-240A-D3F1-E0CE87F63EA3}"/>
                  </a:ext>
                </a:extLst>
              </p:cNvPr>
              <p:cNvSpPr/>
              <p:nvPr/>
            </p:nvSpPr>
            <p:spPr>
              <a:xfrm>
                <a:off x="4635975" y="3669950"/>
                <a:ext cx="142850" cy="100250"/>
              </a:xfrm>
              <a:custGeom>
                <a:avLst/>
                <a:gdLst/>
                <a:ahLst/>
                <a:cxnLst/>
                <a:rect l="l" t="t" r="r" b="b"/>
                <a:pathLst>
                  <a:path w="5714" h="4010" extrusionOk="0">
                    <a:moveTo>
                      <a:pt x="4393" y="1"/>
                    </a:moveTo>
                    <a:cubicBezTo>
                      <a:pt x="4393" y="1"/>
                      <a:pt x="3577" y="25"/>
                      <a:pt x="2401" y="169"/>
                    </a:cubicBezTo>
                    <a:cubicBezTo>
                      <a:pt x="1225" y="313"/>
                      <a:pt x="913" y="1129"/>
                      <a:pt x="913" y="1129"/>
                    </a:cubicBezTo>
                    <a:lnTo>
                      <a:pt x="0" y="3145"/>
                    </a:lnTo>
                    <a:lnTo>
                      <a:pt x="265" y="3889"/>
                    </a:lnTo>
                    <a:cubicBezTo>
                      <a:pt x="769" y="3745"/>
                      <a:pt x="1297" y="3673"/>
                      <a:pt x="1801" y="3673"/>
                    </a:cubicBezTo>
                    <a:cubicBezTo>
                      <a:pt x="1831" y="3671"/>
                      <a:pt x="1861" y="3670"/>
                      <a:pt x="1891" y="3670"/>
                    </a:cubicBezTo>
                    <a:cubicBezTo>
                      <a:pt x="2217" y="3670"/>
                      <a:pt x="2519" y="3789"/>
                      <a:pt x="2761" y="4009"/>
                    </a:cubicBezTo>
                    <a:cubicBezTo>
                      <a:pt x="3625" y="3889"/>
                      <a:pt x="4633" y="3793"/>
                      <a:pt x="5713" y="3673"/>
                    </a:cubicBezTo>
                    <a:cubicBezTo>
                      <a:pt x="5665" y="3505"/>
                      <a:pt x="5641" y="3337"/>
                      <a:pt x="5593" y="3193"/>
                    </a:cubicBezTo>
                    <a:lnTo>
                      <a:pt x="4369" y="3217"/>
                    </a:lnTo>
                    <a:lnTo>
                      <a:pt x="3337" y="3265"/>
                    </a:lnTo>
                    <a:lnTo>
                      <a:pt x="2449" y="3313"/>
                    </a:lnTo>
                    <a:lnTo>
                      <a:pt x="2041" y="3337"/>
                    </a:lnTo>
                    <a:lnTo>
                      <a:pt x="1681" y="3361"/>
                    </a:lnTo>
                    <a:lnTo>
                      <a:pt x="1345" y="3385"/>
                    </a:lnTo>
                    <a:lnTo>
                      <a:pt x="1081" y="3409"/>
                    </a:lnTo>
                    <a:lnTo>
                      <a:pt x="865" y="3433"/>
                    </a:lnTo>
                    <a:lnTo>
                      <a:pt x="697" y="3457"/>
                    </a:lnTo>
                    <a:lnTo>
                      <a:pt x="865" y="3409"/>
                    </a:lnTo>
                    <a:lnTo>
                      <a:pt x="1081" y="3361"/>
                    </a:lnTo>
                    <a:cubicBezTo>
                      <a:pt x="1153" y="3361"/>
                      <a:pt x="1249" y="3337"/>
                      <a:pt x="1345" y="3313"/>
                    </a:cubicBezTo>
                    <a:lnTo>
                      <a:pt x="1657" y="3265"/>
                    </a:lnTo>
                    <a:lnTo>
                      <a:pt x="2017" y="3217"/>
                    </a:lnTo>
                    <a:lnTo>
                      <a:pt x="2425" y="3169"/>
                    </a:lnTo>
                    <a:cubicBezTo>
                      <a:pt x="2713" y="3121"/>
                      <a:pt x="3025" y="3097"/>
                      <a:pt x="3313" y="3049"/>
                    </a:cubicBezTo>
                    <a:cubicBezTo>
                      <a:pt x="3625" y="3025"/>
                      <a:pt x="3985" y="2977"/>
                      <a:pt x="4345" y="2953"/>
                    </a:cubicBezTo>
                    <a:lnTo>
                      <a:pt x="5497" y="2809"/>
                    </a:lnTo>
                    <a:cubicBezTo>
                      <a:pt x="5449" y="2641"/>
                      <a:pt x="5401" y="2473"/>
                      <a:pt x="5353" y="2329"/>
                    </a:cubicBezTo>
                    <a:lnTo>
                      <a:pt x="4393" y="2329"/>
                    </a:lnTo>
                    <a:lnTo>
                      <a:pt x="3457" y="2377"/>
                    </a:lnTo>
                    <a:cubicBezTo>
                      <a:pt x="3169" y="2377"/>
                      <a:pt x="2881" y="2401"/>
                      <a:pt x="2617" y="2401"/>
                    </a:cubicBezTo>
                    <a:cubicBezTo>
                      <a:pt x="2377" y="2425"/>
                      <a:pt x="2137" y="2449"/>
                      <a:pt x="1921" y="2473"/>
                    </a:cubicBezTo>
                    <a:lnTo>
                      <a:pt x="1633" y="2497"/>
                    </a:lnTo>
                    <a:lnTo>
                      <a:pt x="1369" y="2521"/>
                    </a:lnTo>
                    <a:cubicBezTo>
                      <a:pt x="1225" y="2569"/>
                      <a:pt x="1105" y="2569"/>
                      <a:pt x="1033" y="2593"/>
                    </a:cubicBezTo>
                    <a:cubicBezTo>
                      <a:pt x="1105" y="2569"/>
                      <a:pt x="1225" y="2521"/>
                      <a:pt x="1369" y="2497"/>
                    </a:cubicBezTo>
                    <a:lnTo>
                      <a:pt x="1609" y="2449"/>
                    </a:lnTo>
                    <a:lnTo>
                      <a:pt x="1921" y="2377"/>
                    </a:lnTo>
                    <a:cubicBezTo>
                      <a:pt x="2113" y="2353"/>
                      <a:pt x="2353" y="2305"/>
                      <a:pt x="2617" y="2281"/>
                    </a:cubicBezTo>
                    <a:cubicBezTo>
                      <a:pt x="2857" y="2233"/>
                      <a:pt x="3145" y="2209"/>
                      <a:pt x="3433" y="2161"/>
                    </a:cubicBezTo>
                    <a:lnTo>
                      <a:pt x="4369" y="2065"/>
                    </a:lnTo>
                    <a:lnTo>
                      <a:pt x="5233" y="1969"/>
                    </a:lnTo>
                    <a:cubicBezTo>
                      <a:pt x="5185" y="1777"/>
                      <a:pt x="5113" y="1609"/>
                      <a:pt x="5041" y="1441"/>
                    </a:cubicBezTo>
                    <a:lnTo>
                      <a:pt x="3985" y="1441"/>
                    </a:lnTo>
                    <a:lnTo>
                      <a:pt x="3577" y="1465"/>
                    </a:lnTo>
                    <a:cubicBezTo>
                      <a:pt x="3313" y="1465"/>
                      <a:pt x="3073" y="1489"/>
                      <a:pt x="2833" y="1513"/>
                    </a:cubicBezTo>
                    <a:lnTo>
                      <a:pt x="2497" y="1537"/>
                    </a:lnTo>
                    <a:lnTo>
                      <a:pt x="2185" y="1561"/>
                    </a:lnTo>
                    <a:cubicBezTo>
                      <a:pt x="2017" y="1609"/>
                      <a:pt x="1849" y="1609"/>
                      <a:pt x="1705" y="1657"/>
                    </a:cubicBezTo>
                    <a:cubicBezTo>
                      <a:pt x="1585" y="1681"/>
                      <a:pt x="1465" y="1681"/>
                      <a:pt x="1417" y="1705"/>
                    </a:cubicBezTo>
                    <a:cubicBezTo>
                      <a:pt x="1465" y="1681"/>
                      <a:pt x="1585" y="1633"/>
                      <a:pt x="1705" y="1609"/>
                    </a:cubicBezTo>
                    <a:cubicBezTo>
                      <a:pt x="1825" y="1561"/>
                      <a:pt x="2017" y="1537"/>
                      <a:pt x="2185" y="1489"/>
                    </a:cubicBezTo>
                    <a:lnTo>
                      <a:pt x="2497" y="1417"/>
                    </a:lnTo>
                    <a:lnTo>
                      <a:pt x="2809" y="1369"/>
                    </a:lnTo>
                    <a:cubicBezTo>
                      <a:pt x="3049" y="1321"/>
                      <a:pt x="3313" y="1297"/>
                      <a:pt x="3577" y="1249"/>
                    </a:cubicBezTo>
                    <a:lnTo>
                      <a:pt x="3985" y="1201"/>
                    </a:lnTo>
                    <a:lnTo>
                      <a:pt x="4417" y="1153"/>
                    </a:lnTo>
                    <a:lnTo>
                      <a:pt x="4849" y="1105"/>
                    </a:lnTo>
                    <a:lnTo>
                      <a:pt x="4921" y="1105"/>
                    </a:lnTo>
                    <a:cubicBezTo>
                      <a:pt x="4825" y="889"/>
                      <a:pt x="4753" y="697"/>
                      <a:pt x="4681" y="529"/>
                    </a:cubicBezTo>
                    <a:lnTo>
                      <a:pt x="4465" y="529"/>
                    </a:lnTo>
                    <a:cubicBezTo>
                      <a:pt x="4201" y="529"/>
                      <a:pt x="3961" y="553"/>
                      <a:pt x="3721" y="577"/>
                    </a:cubicBezTo>
                    <a:lnTo>
                      <a:pt x="3361" y="601"/>
                    </a:lnTo>
                    <a:lnTo>
                      <a:pt x="3049" y="625"/>
                    </a:lnTo>
                    <a:lnTo>
                      <a:pt x="2737" y="673"/>
                    </a:lnTo>
                    <a:lnTo>
                      <a:pt x="2473" y="697"/>
                    </a:lnTo>
                    <a:lnTo>
                      <a:pt x="2353" y="721"/>
                    </a:lnTo>
                    <a:lnTo>
                      <a:pt x="2233" y="745"/>
                    </a:lnTo>
                    <a:lnTo>
                      <a:pt x="2041" y="793"/>
                    </a:lnTo>
                    <a:lnTo>
                      <a:pt x="1753" y="841"/>
                    </a:lnTo>
                    <a:lnTo>
                      <a:pt x="2017" y="745"/>
                    </a:lnTo>
                    <a:lnTo>
                      <a:pt x="2233" y="697"/>
                    </a:lnTo>
                    <a:lnTo>
                      <a:pt x="2329" y="649"/>
                    </a:lnTo>
                    <a:lnTo>
                      <a:pt x="2449" y="625"/>
                    </a:lnTo>
                    <a:lnTo>
                      <a:pt x="2713" y="553"/>
                    </a:lnTo>
                    <a:lnTo>
                      <a:pt x="3025" y="505"/>
                    </a:lnTo>
                    <a:lnTo>
                      <a:pt x="3337" y="433"/>
                    </a:lnTo>
                    <a:lnTo>
                      <a:pt x="3697" y="361"/>
                    </a:lnTo>
                    <a:cubicBezTo>
                      <a:pt x="3937" y="337"/>
                      <a:pt x="4177" y="289"/>
                      <a:pt x="4441" y="265"/>
                    </a:cubicBezTo>
                    <a:lnTo>
                      <a:pt x="4537" y="265"/>
                    </a:lnTo>
                    <a:cubicBezTo>
                      <a:pt x="4441" y="97"/>
                      <a:pt x="4393" y="1"/>
                      <a:pt x="4393" y="1"/>
                    </a:cubicBezTo>
                    <a:close/>
                  </a:path>
                </a:pathLst>
              </a:custGeom>
              <a:solidFill>
                <a:srgbClr val="333B3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7024;p69">
                <a:extLst>
                  <a:ext uri="{FF2B5EF4-FFF2-40B4-BE49-F238E27FC236}">
                    <a16:creationId xmlns:a16="http://schemas.microsoft.com/office/drawing/2014/main" id="{9DCB70C9-6199-37C9-88F7-6E46F280DA02}"/>
                  </a:ext>
                </a:extLst>
              </p:cNvPr>
              <p:cNvSpPr/>
              <p:nvPr/>
            </p:nvSpPr>
            <p:spPr>
              <a:xfrm>
                <a:off x="4767400" y="3670450"/>
                <a:ext cx="52225" cy="3725"/>
              </a:xfrm>
              <a:custGeom>
                <a:avLst/>
                <a:gdLst/>
                <a:ahLst/>
                <a:cxnLst/>
                <a:rect l="l" t="t" r="r" b="b"/>
                <a:pathLst>
                  <a:path w="2089" h="149" extrusionOk="0">
                    <a:moveTo>
                      <a:pt x="445" y="1"/>
                    </a:moveTo>
                    <a:cubicBezTo>
                      <a:pt x="173" y="1"/>
                      <a:pt x="0" y="5"/>
                      <a:pt x="0" y="5"/>
                    </a:cubicBezTo>
                    <a:cubicBezTo>
                      <a:pt x="48" y="53"/>
                      <a:pt x="96" y="101"/>
                      <a:pt x="120" y="149"/>
                    </a:cubicBezTo>
                    <a:lnTo>
                      <a:pt x="432" y="125"/>
                    </a:lnTo>
                    <a:lnTo>
                      <a:pt x="840" y="101"/>
                    </a:lnTo>
                    <a:lnTo>
                      <a:pt x="1272" y="77"/>
                    </a:lnTo>
                    <a:lnTo>
                      <a:pt x="1680" y="53"/>
                    </a:lnTo>
                    <a:lnTo>
                      <a:pt x="2088" y="53"/>
                    </a:lnTo>
                    <a:cubicBezTo>
                      <a:pt x="1483" y="10"/>
                      <a:pt x="853" y="1"/>
                      <a:pt x="445" y="1"/>
                    </a:cubicBezTo>
                    <a:close/>
                  </a:path>
                </a:pathLst>
              </a:custGeom>
              <a:solidFill>
                <a:srgbClr val="333B3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92" name="Google Shape;7025;p69">
                <a:extLst>
                  <a:ext uri="{FF2B5EF4-FFF2-40B4-BE49-F238E27FC236}">
                    <a16:creationId xmlns:a16="http://schemas.microsoft.com/office/drawing/2014/main" id="{B642E697-F86D-B9FD-E606-FDFCC3E6899E}"/>
                  </a:ext>
                </a:extLst>
              </p:cNvPr>
              <p:cNvSpPr/>
              <p:nvPr/>
            </p:nvSpPr>
            <p:spPr>
              <a:xfrm>
                <a:off x="4751175" y="3857775"/>
                <a:ext cx="42050" cy="36625"/>
              </a:xfrm>
              <a:custGeom>
                <a:avLst/>
                <a:gdLst/>
                <a:ahLst/>
                <a:cxnLst/>
                <a:rect l="l" t="t" r="r" b="b"/>
                <a:pathLst>
                  <a:path w="1682" h="1465" extrusionOk="0">
                    <a:moveTo>
                      <a:pt x="625" y="1"/>
                    </a:moveTo>
                    <a:lnTo>
                      <a:pt x="1" y="73"/>
                    </a:lnTo>
                    <a:lnTo>
                      <a:pt x="1" y="1465"/>
                    </a:lnTo>
                    <a:lnTo>
                      <a:pt x="1681" y="1225"/>
                    </a:lnTo>
                    <a:lnTo>
                      <a:pt x="1681" y="889"/>
                    </a:lnTo>
                    <a:lnTo>
                      <a:pt x="649" y="1057"/>
                    </a:lnTo>
                    <a:lnTo>
                      <a:pt x="625" y="1"/>
                    </a:lnTo>
                    <a:close/>
                  </a:path>
                </a:pathLst>
              </a:custGeom>
              <a:solidFill>
                <a:srgbClr val="333B3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93" name="Google Shape;7026;p69">
                <a:extLst>
                  <a:ext uri="{FF2B5EF4-FFF2-40B4-BE49-F238E27FC236}">
                    <a16:creationId xmlns:a16="http://schemas.microsoft.com/office/drawing/2014/main" id="{B60AA883-1B56-F0B4-9737-A53FF25A4339}"/>
                  </a:ext>
                </a:extLst>
              </p:cNvPr>
              <p:cNvSpPr/>
              <p:nvPr/>
            </p:nvSpPr>
            <p:spPr>
              <a:xfrm>
                <a:off x="4788400" y="3648950"/>
                <a:ext cx="223850" cy="167450"/>
              </a:xfrm>
              <a:custGeom>
                <a:avLst/>
                <a:gdLst/>
                <a:ahLst/>
                <a:cxnLst/>
                <a:rect l="l" t="t" r="r" b="b"/>
                <a:pathLst>
                  <a:path w="8954" h="6698" extrusionOk="0">
                    <a:moveTo>
                      <a:pt x="0" y="1"/>
                    </a:moveTo>
                    <a:lnTo>
                      <a:pt x="432" y="73"/>
                    </a:lnTo>
                    <a:lnTo>
                      <a:pt x="936" y="169"/>
                    </a:lnTo>
                    <a:lnTo>
                      <a:pt x="1584" y="289"/>
                    </a:lnTo>
                    <a:cubicBezTo>
                      <a:pt x="2040" y="385"/>
                      <a:pt x="2592" y="505"/>
                      <a:pt x="3168" y="673"/>
                    </a:cubicBezTo>
                    <a:cubicBezTo>
                      <a:pt x="3312" y="721"/>
                      <a:pt x="3480" y="769"/>
                      <a:pt x="3600" y="793"/>
                    </a:cubicBezTo>
                    <a:lnTo>
                      <a:pt x="4057" y="961"/>
                    </a:lnTo>
                    <a:cubicBezTo>
                      <a:pt x="4321" y="1057"/>
                      <a:pt x="4585" y="1225"/>
                      <a:pt x="4825" y="1417"/>
                    </a:cubicBezTo>
                    <a:cubicBezTo>
                      <a:pt x="5089" y="1609"/>
                      <a:pt x="5329" y="1801"/>
                      <a:pt x="5545" y="2017"/>
                    </a:cubicBezTo>
                    <a:cubicBezTo>
                      <a:pt x="5761" y="2233"/>
                      <a:pt x="5977" y="2449"/>
                      <a:pt x="6193" y="2689"/>
                    </a:cubicBezTo>
                    <a:cubicBezTo>
                      <a:pt x="6601" y="3121"/>
                      <a:pt x="6937" y="3553"/>
                      <a:pt x="7249" y="3913"/>
                    </a:cubicBezTo>
                    <a:cubicBezTo>
                      <a:pt x="7537" y="4297"/>
                      <a:pt x="7801" y="4609"/>
                      <a:pt x="7969" y="4825"/>
                    </a:cubicBezTo>
                    <a:lnTo>
                      <a:pt x="8041" y="4945"/>
                    </a:lnTo>
                    <a:lnTo>
                      <a:pt x="6793" y="5185"/>
                    </a:lnTo>
                    <a:cubicBezTo>
                      <a:pt x="7321" y="5521"/>
                      <a:pt x="7633" y="6073"/>
                      <a:pt x="7705" y="6697"/>
                    </a:cubicBezTo>
                    <a:cubicBezTo>
                      <a:pt x="8137" y="5929"/>
                      <a:pt x="8545" y="5137"/>
                      <a:pt x="8953" y="4345"/>
                    </a:cubicBezTo>
                    <a:cubicBezTo>
                      <a:pt x="8665" y="4321"/>
                      <a:pt x="8377" y="4297"/>
                      <a:pt x="8185" y="4297"/>
                    </a:cubicBezTo>
                    <a:cubicBezTo>
                      <a:pt x="8041" y="4105"/>
                      <a:pt x="7849" y="3889"/>
                      <a:pt x="7585" y="3625"/>
                    </a:cubicBezTo>
                    <a:cubicBezTo>
                      <a:pt x="7273" y="3265"/>
                      <a:pt x="6889" y="2857"/>
                      <a:pt x="6457" y="2425"/>
                    </a:cubicBezTo>
                    <a:cubicBezTo>
                      <a:pt x="6241" y="2209"/>
                      <a:pt x="6001" y="1993"/>
                      <a:pt x="5761" y="1777"/>
                    </a:cubicBezTo>
                    <a:cubicBezTo>
                      <a:pt x="5521" y="1561"/>
                      <a:pt x="5257" y="1369"/>
                      <a:pt x="4993" y="1177"/>
                    </a:cubicBezTo>
                    <a:cubicBezTo>
                      <a:pt x="4873" y="1081"/>
                      <a:pt x="4729" y="1009"/>
                      <a:pt x="4585" y="937"/>
                    </a:cubicBezTo>
                    <a:cubicBezTo>
                      <a:pt x="4441" y="841"/>
                      <a:pt x="4273" y="793"/>
                      <a:pt x="4129" y="745"/>
                    </a:cubicBezTo>
                    <a:cubicBezTo>
                      <a:pt x="3961" y="697"/>
                      <a:pt x="3817" y="649"/>
                      <a:pt x="3673" y="601"/>
                    </a:cubicBezTo>
                    <a:cubicBezTo>
                      <a:pt x="3504" y="577"/>
                      <a:pt x="3360" y="529"/>
                      <a:pt x="3216" y="505"/>
                    </a:cubicBezTo>
                    <a:cubicBezTo>
                      <a:pt x="2616" y="385"/>
                      <a:pt x="2064" y="289"/>
                      <a:pt x="1584" y="217"/>
                    </a:cubicBezTo>
                    <a:lnTo>
                      <a:pt x="936" y="121"/>
                    </a:lnTo>
                    <a:lnTo>
                      <a:pt x="432" y="49"/>
                    </a:lnTo>
                    <a:lnTo>
                      <a:pt x="0" y="1"/>
                    </a:lnTo>
                    <a:close/>
                  </a:path>
                </a:pathLst>
              </a:custGeom>
              <a:solidFill>
                <a:srgbClr val="333B3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94" name="Google Shape;7027;p69">
                <a:extLst>
                  <a:ext uri="{FF2B5EF4-FFF2-40B4-BE49-F238E27FC236}">
                    <a16:creationId xmlns:a16="http://schemas.microsoft.com/office/drawing/2014/main" id="{8C734B15-B476-2C2F-769C-FC53ED1496E2}"/>
                  </a:ext>
                </a:extLst>
              </p:cNvPr>
              <p:cNvSpPr/>
              <p:nvPr/>
            </p:nvSpPr>
            <p:spPr>
              <a:xfrm>
                <a:off x="4082125" y="3818175"/>
                <a:ext cx="2425" cy="625"/>
              </a:xfrm>
              <a:custGeom>
                <a:avLst/>
                <a:gdLst/>
                <a:ahLst/>
                <a:cxnLst/>
                <a:rect l="l" t="t" r="r" b="b"/>
                <a:pathLst>
                  <a:path w="97" h="25" extrusionOk="0">
                    <a:moveTo>
                      <a:pt x="96" y="0"/>
                    </a:moveTo>
                    <a:lnTo>
                      <a:pt x="0" y="24"/>
                    </a:lnTo>
                    <a:lnTo>
                      <a:pt x="96" y="24"/>
                    </a:lnTo>
                    <a:lnTo>
                      <a:pt x="96" y="0"/>
                    </a:lnTo>
                    <a:close/>
                  </a:path>
                </a:pathLst>
              </a:custGeom>
              <a:solidFill>
                <a:srgbClr val="333B3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95" name="Google Shape;7028;p69">
                <a:extLst>
                  <a:ext uri="{FF2B5EF4-FFF2-40B4-BE49-F238E27FC236}">
                    <a16:creationId xmlns:a16="http://schemas.microsoft.com/office/drawing/2014/main" id="{B1187CAD-2639-06B5-3D91-C46D37F5D178}"/>
                  </a:ext>
                </a:extLst>
              </p:cNvPr>
              <p:cNvSpPr/>
              <p:nvPr/>
            </p:nvSpPr>
            <p:spPr>
              <a:xfrm>
                <a:off x="3914700" y="3920175"/>
                <a:ext cx="159650" cy="21625"/>
              </a:xfrm>
              <a:custGeom>
                <a:avLst/>
                <a:gdLst/>
                <a:ahLst/>
                <a:cxnLst/>
                <a:rect l="l" t="t" r="r" b="b"/>
                <a:pathLst>
                  <a:path w="6386" h="865" extrusionOk="0">
                    <a:moveTo>
                      <a:pt x="0" y="1"/>
                    </a:moveTo>
                    <a:lnTo>
                      <a:pt x="0" y="121"/>
                    </a:lnTo>
                    <a:lnTo>
                      <a:pt x="0" y="241"/>
                    </a:lnTo>
                    <a:cubicBezTo>
                      <a:pt x="48" y="241"/>
                      <a:pt x="5185" y="577"/>
                      <a:pt x="6361" y="865"/>
                    </a:cubicBezTo>
                    <a:lnTo>
                      <a:pt x="6361" y="745"/>
                    </a:lnTo>
                    <a:lnTo>
                      <a:pt x="6385" y="625"/>
                    </a:lnTo>
                    <a:cubicBezTo>
                      <a:pt x="5185" y="361"/>
                      <a:pt x="192" y="25"/>
                      <a:pt x="0" y="1"/>
                    </a:cubicBezTo>
                    <a:close/>
                  </a:path>
                </a:pathLst>
              </a:custGeom>
              <a:solidFill>
                <a:srgbClr val="333B3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96" name="Google Shape;7029;p69">
                <a:extLst>
                  <a:ext uri="{FF2B5EF4-FFF2-40B4-BE49-F238E27FC236}">
                    <a16:creationId xmlns:a16="http://schemas.microsoft.com/office/drawing/2014/main" id="{7294BFFC-2614-4FD3-DF16-8F5737ABDAC6}"/>
                  </a:ext>
                </a:extLst>
              </p:cNvPr>
              <p:cNvSpPr/>
              <p:nvPr/>
            </p:nvSpPr>
            <p:spPr>
              <a:xfrm>
                <a:off x="3915300" y="3908175"/>
                <a:ext cx="165650" cy="21625"/>
              </a:xfrm>
              <a:custGeom>
                <a:avLst/>
                <a:gdLst/>
                <a:ahLst/>
                <a:cxnLst/>
                <a:rect l="l" t="t" r="r" b="b"/>
                <a:pathLst>
                  <a:path w="6626" h="865" extrusionOk="0">
                    <a:moveTo>
                      <a:pt x="0" y="1"/>
                    </a:moveTo>
                    <a:lnTo>
                      <a:pt x="0" y="121"/>
                    </a:lnTo>
                    <a:lnTo>
                      <a:pt x="0" y="217"/>
                    </a:lnTo>
                    <a:cubicBezTo>
                      <a:pt x="24" y="217"/>
                      <a:pt x="4825" y="457"/>
                      <a:pt x="6577" y="865"/>
                    </a:cubicBezTo>
                    <a:lnTo>
                      <a:pt x="6625" y="649"/>
                    </a:lnTo>
                    <a:cubicBezTo>
                      <a:pt x="4849" y="217"/>
                      <a:pt x="192" y="1"/>
                      <a:pt x="0" y="1"/>
                    </a:cubicBezTo>
                    <a:close/>
                  </a:path>
                </a:pathLst>
              </a:custGeom>
              <a:solidFill>
                <a:srgbClr val="333B3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97" name="Google Shape;7030;p69">
                <a:extLst>
                  <a:ext uri="{FF2B5EF4-FFF2-40B4-BE49-F238E27FC236}">
                    <a16:creationId xmlns:a16="http://schemas.microsoft.com/office/drawing/2014/main" id="{7166A401-796A-8BCB-997A-0560A6A78892}"/>
                  </a:ext>
                </a:extLst>
              </p:cNvPr>
              <p:cNvSpPr/>
              <p:nvPr/>
            </p:nvSpPr>
            <p:spPr>
              <a:xfrm>
                <a:off x="3913500" y="3932175"/>
                <a:ext cx="154850" cy="21625"/>
              </a:xfrm>
              <a:custGeom>
                <a:avLst/>
                <a:gdLst/>
                <a:ahLst/>
                <a:cxnLst/>
                <a:rect l="l" t="t" r="r" b="b"/>
                <a:pathLst>
                  <a:path w="6194" h="865" extrusionOk="0">
                    <a:moveTo>
                      <a:pt x="0" y="1"/>
                    </a:moveTo>
                    <a:lnTo>
                      <a:pt x="0" y="121"/>
                    </a:lnTo>
                    <a:lnTo>
                      <a:pt x="0" y="241"/>
                    </a:lnTo>
                    <a:cubicBezTo>
                      <a:pt x="72" y="241"/>
                      <a:pt x="5569" y="721"/>
                      <a:pt x="6145" y="865"/>
                    </a:cubicBezTo>
                    <a:lnTo>
                      <a:pt x="6169" y="745"/>
                    </a:lnTo>
                    <a:lnTo>
                      <a:pt x="6193" y="625"/>
                    </a:lnTo>
                    <a:cubicBezTo>
                      <a:pt x="5593" y="505"/>
                      <a:pt x="240" y="25"/>
                      <a:pt x="0" y="1"/>
                    </a:cubicBezTo>
                    <a:close/>
                  </a:path>
                </a:pathLst>
              </a:custGeom>
              <a:solidFill>
                <a:srgbClr val="333B3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98" name="Google Shape;7031;p69">
                <a:extLst>
                  <a:ext uri="{FF2B5EF4-FFF2-40B4-BE49-F238E27FC236}">
                    <a16:creationId xmlns:a16="http://schemas.microsoft.com/office/drawing/2014/main" id="{92C38C86-CBE4-FB69-A70F-11879FD32E0D}"/>
                  </a:ext>
                </a:extLst>
              </p:cNvPr>
              <p:cNvSpPr/>
              <p:nvPr/>
            </p:nvSpPr>
            <p:spPr>
              <a:xfrm>
                <a:off x="4435550" y="4043800"/>
                <a:ext cx="33625" cy="40850"/>
              </a:xfrm>
              <a:custGeom>
                <a:avLst/>
                <a:gdLst/>
                <a:ahLst/>
                <a:cxnLst/>
                <a:rect l="l" t="t" r="r" b="b"/>
                <a:pathLst>
                  <a:path w="1345" h="1634" extrusionOk="0">
                    <a:moveTo>
                      <a:pt x="1273" y="0"/>
                    </a:moveTo>
                    <a:cubicBezTo>
                      <a:pt x="1297" y="120"/>
                      <a:pt x="1297" y="240"/>
                      <a:pt x="1297" y="360"/>
                    </a:cubicBezTo>
                    <a:cubicBezTo>
                      <a:pt x="1250" y="969"/>
                      <a:pt x="929" y="1441"/>
                      <a:pt x="579" y="1441"/>
                    </a:cubicBezTo>
                    <a:cubicBezTo>
                      <a:pt x="570" y="1441"/>
                      <a:pt x="561" y="1441"/>
                      <a:pt x="553" y="1440"/>
                    </a:cubicBezTo>
                    <a:cubicBezTo>
                      <a:pt x="289" y="1416"/>
                      <a:pt x="97" y="1176"/>
                      <a:pt x="1" y="840"/>
                    </a:cubicBezTo>
                    <a:lnTo>
                      <a:pt x="1" y="840"/>
                    </a:lnTo>
                    <a:cubicBezTo>
                      <a:pt x="49" y="1296"/>
                      <a:pt x="289" y="1608"/>
                      <a:pt x="577" y="1632"/>
                    </a:cubicBezTo>
                    <a:cubicBezTo>
                      <a:pt x="586" y="1633"/>
                      <a:pt x="595" y="1633"/>
                      <a:pt x="604" y="1633"/>
                    </a:cubicBezTo>
                    <a:cubicBezTo>
                      <a:pt x="976" y="1633"/>
                      <a:pt x="1274" y="1161"/>
                      <a:pt x="1321" y="552"/>
                    </a:cubicBezTo>
                    <a:cubicBezTo>
                      <a:pt x="1345" y="360"/>
                      <a:pt x="1321" y="192"/>
                      <a:pt x="1273" y="0"/>
                    </a:cubicBezTo>
                    <a:close/>
                  </a:path>
                </a:pathLst>
              </a:custGeom>
              <a:solidFill>
                <a:srgbClr val="333B3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99" name="Google Shape;7032;p69">
                <a:extLst>
                  <a:ext uri="{FF2B5EF4-FFF2-40B4-BE49-F238E27FC236}">
                    <a16:creationId xmlns:a16="http://schemas.microsoft.com/office/drawing/2014/main" id="{1608B6A2-69B4-3A12-7C87-BF7F7C4D4D10}"/>
                  </a:ext>
                </a:extLst>
              </p:cNvPr>
              <p:cNvSpPr/>
              <p:nvPr/>
            </p:nvSpPr>
            <p:spPr>
              <a:xfrm>
                <a:off x="3912300" y="3944775"/>
                <a:ext cx="148850" cy="20425"/>
              </a:xfrm>
              <a:custGeom>
                <a:avLst/>
                <a:gdLst/>
                <a:ahLst/>
                <a:cxnLst/>
                <a:rect l="l" t="t" r="r" b="b"/>
                <a:pathLst>
                  <a:path w="5954" h="817" extrusionOk="0">
                    <a:moveTo>
                      <a:pt x="24" y="1"/>
                    </a:moveTo>
                    <a:lnTo>
                      <a:pt x="0" y="217"/>
                    </a:lnTo>
                    <a:lnTo>
                      <a:pt x="5929" y="817"/>
                    </a:lnTo>
                    <a:lnTo>
                      <a:pt x="5953" y="601"/>
                    </a:lnTo>
                    <a:lnTo>
                      <a:pt x="24" y="1"/>
                    </a:lnTo>
                    <a:close/>
                  </a:path>
                </a:pathLst>
              </a:custGeom>
              <a:solidFill>
                <a:srgbClr val="333B3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00" name="Google Shape;7033;p69">
                <a:extLst>
                  <a:ext uri="{FF2B5EF4-FFF2-40B4-BE49-F238E27FC236}">
                    <a16:creationId xmlns:a16="http://schemas.microsoft.com/office/drawing/2014/main" id="{3DCFCA45-A6E3-BE97-81B1-FE000D8BD5FF}"/>
                  </a:ext>
                </a:extLst>
              </p:cNvPr>
              <p:cNvSpPr/>
              <p:nvPr/>
            </p:nvSpPr>
            <p:spPr>
              <a:xfrm>
                <a:off x="3915900" y="3895575"/>
                <a:ext cx="171650" cy="22225"/>
              </a:xfrm>
              <a:custGeom>
                <a:avLst/>
                <a:gdLst/>
                <a:ahLst/>
                <a:cxnLst/>
                <a:rect l="l" t="t" r="r" b="b"/>
                <a:pathLst>
                  <a:path w="6866" h="889" extrusionOk="0">
                    <a:moveTo>
                      <a:pt x="0" y="1"/>
                    </a:moveTo>
                    <a:lnTo>
                      <a:pt x="0" y="241"/>
                    </a:lnTo>
                    <a:cubicBezTo>
                      <a:pt x="24" y="241"/>
                      <a:pt x="1009" y="265"/>
                      <a:pt x="2281" y="337"/>
                    </a:cubicBezTo>
                    <a:lnTo>
                      <a:pt x="5473" y="649"/>
                    </a:lnTo>
                    <a:cubicBezTo>
                      <a:pt x="5953" y="721"/>
                      <a:pt x="6409" y="793"/>
                      <a:pt x="6817" y="889"/>
                    </a:cubicBezTo>
                    <a:lnTo>
                      <a:pt x="6841" y="769"/>
                    </a:lnTo>
                    <a:lnTo>
                      <a:pt x="6865" y="673"/>
                    </a:lnTo>
                    <a:cubicBezTo>
                      <a:pt x="4489" y="121"/>
                      <a:pt x="48" y="25"/>
                      <a:pt x="0" y="1"/>
                    </a:cubicBezTo>
                    <a:close/>
                  </a:path>
                </a:pathLst>
              </a:custGeom>
              <a:solidFill>
                <a:srgbClr val="333B3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01" name="Google Shape;7034;p69">
                <a:extLst>
                  <a:ext uri="{FF2B5EF4-FFF2-40B4-BE49-F238E27FC236}">
                    <a16:creationId xmlns:a16="http://schemas.microsoft.com/office/drawing/2014/main" id="{70A50820-1BE6-E6F1-6B81-80172B967DA9}"/>
                  </a:ext>
                </a:extLst>
              </p:cNvPr>
              <p:cNvSpPr/>
              <p:nvPr/>
            </p:nvSpPr>
            <p:spPr>
              <a:xfrm>
                <a:off x="4688175" y="3862950"/>
                <a:ext cx="53425" cy="38300"/>
              </a:xfrm>
              <a:custGeom>
                <a:avLst/>
                <a:gdLst/>
                <a:ahLst/>
                <a:cxnLst/>
                <a:rect l="l" t="t" r="r" b="b"/>
                <a:pathLst>
                  <a:path w="2137" h="1532" extrusionOk="0">
                    <a:moveTo>
                      <a:pt x="1270" y="358"/>
                    </a:moveTo>
                    <a:cubicBezTo>
                      <a:pt x="1315" y="358"/>
                      <a:pt x="1357" y="370"/>
                      <a:pt x="1393" y="394"/>
                    </a:cubicBezTo>
                    <a:cubicBezTo>
                      <a:pt x="1441" y="418"/>
                      <a:pt x="1465" y="490"/>
                      <a:pt x="1465" y="586"/>
                    </a:cubicBezTo>
                    <a:lnTo>
                      <a:pt x="1465" y="826"/>
                    </a:lnTo>
                    <a:cubicBezTo>
                      <a:pt x="1489" y="898"/>
                      <a:pt x="1465" y="994"/>
                      <a:pt x="1417" y="1066"/>
                    </a:cubicBezTo>
                    <a:cubicBezTo>
                      <a:pt x="1321" y="1114"/>
                      <a:pt x="1225" y="1138"/>
                      <a:pt x="1129" y="1138"/>
                    </a:cubicBezTo>
                    <a:lnTo>
                      <a:pt x="1009" y="1162"/>
                    </a:lnTo>
                    <a:cubicBezTo>
                      <a:pt x="961" y="1174"/>
                      <a:pt x="913" y="1180"/>
                      <a:pt x="865" y="1180"/>
                    </a:cubicBezTo>
                    <a:cubicBezTo>
                      <a:pt x="817" y="1180"/>
                      <a:pt x="769" y="1174"/>
                      <a:pt x="721" y="1162"/>
                    </a:cubicBezTo>
                    <a:cubicBezTo>
                      <a:pt x="673" y="1138"/>
                      <a:pt x="649" y="1066"/>
                      <a:pt x="649" y="946"/>
                    </a:cubicBezTo>
                    <a:lnTo>
                      <a:pt x="649" y="730"/>
                    </a:lnTo>
                    <a:cubicBezTo>
                      <a:pt x="649" y="634"/>
                      <a:pt x="673" y="538"/>
                      <a:pt x="721" y="490"/>
                    </a:cubicBezTo>
                    <a:cubicBezTo>
                      <a:pt x="817" y="442"/>
                      <a:pt x="913" y="394"/>
                      <a:pt x="1009" y="394"/>
                    </a:cubicBezTo>
                    <a:lnTo>
                      <a:pt x="1129" y="394"/>
                    </a:lnTo>
                    <a:cubicBezTo>
                      <a:pt x="1177" y="370"/>
                      <a:pt x="1225" y="358"/>
                      <a:pt x="1270" y="358"/>
                    </a:cubicBezTo>
                    <a:close/>
                    <a:moveTo>
                      <a:pt x="1528" y="0"/>
                    </a:moveTo>
                    <a:cubicBezTo>
                      <a:pt x="1424" y="0"/>
                      <a:pt x="1322" y="12"/>
                      <a:pt x="1225" y="34"/>
                    </a:cubicBezTo>
                    <a:lnTo>
                      <a:pt x="913" y="82"/>
                    </a:lnTo>
                    <a:cubicBezTo>
                      <a:pt x="673" y="106"/>
                      <a:pt x="433" y="178"/>
                      <a:pt x="217" y="298"/>
                    </a:cubicBezTo>
                    <a:cubicBezTo>
                      <a:pt x="97" y="418"/>
                      <a:pt x="1" y="586"/>
                      <a:pt x="25" y="778"/>
                    </a:cubicBezTo>
                    <a:lnTo>
                      <a:pt x="25" y="1066"/>
                    </a:lnTo>
                    <a:cubicBezTo>
                      <a:pt x="1" y="1234"/>
                      <a:pt x="73" y="1378"/>
                      <a:pt x="241" y="1474"/>
                    </a:cubicBezTo>
                    <a:cubicBezTo>
                      <a:pt x="360" y="1513"/>
                      <a:pt x="486" y="1531"/>
                      <a:pt x="615" y="1531"/>
                    </a:cubicBezTo>
                    <a:cubicBezTo>
                      <a:pt x="721" y="1531"/>
                      <a:pt x="829" y="1519"/>
                      <a:pt x="937" y="1498"/>
                    </a:cubicBezTo>
                    <a:lnTo>
                      <a:pt x="1225" y="1450"/>
                    </a:lnTo>
                    <a:cubicBezTo>
                      <a:pt x="1465" y="1426"/>
                      <a:pt x="1705" y="1354"/>
                      <a:pt x="1921" y="1234"/>
                    </a:cubicBezTo>
                    <a:cubicBezTo>
                      <a:pt x="2065" y="1114"/>
                      <a:pt x="2137" y="946"/>
                      <a:pt x="2113" y="754"/>
                    </a:cubicBezTo>
                    <a:lnTo>
                      <a:pt x="2113" y="466"/>
                    </a:lnTo>
                    <a:cubicBezTo>
                      <a:pt x="2137" y="298"/>
                      <a:pt x="2041" y="154"/>
                      <a:pt x="1921" y="58"/>
                    </a:cubicBezTo>
                    <a:cubicBezTo>
                      <a:pt x="1789" y="18"/>
                      <a:pt x="1657" y="0"/>
                      <a:pt x="1528" y="0"/>
                    </a:cubicBezTo>
                    <a:close/>
                  </a:path>
                </a:pathLst>
              </a:custGeom>
              <a:solidFill>
                <a:srgbClr val="333B3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02" name="Google Shape;7035;p69">
                <a:extLst>
                  <a:ext uri="{FF2B5EF4-FFF2-40B4-BE49-F238E27FC236}">
                    <a16:creationId xmlns:a16="http://schemas.microsoft.com/office/drawing/2014/main" id="{232CF21B-AC63-CA3D-D90C-76C7D7A22BAC}"/>
                  </a:ext>
                </a:extLst>
              </p:cNvPr>
              <p:cNvSpPr/>
              <p:nvPr/>
            </p:nvSpPr>
            <p:spPr>
              <a:xfrm>
                <a:off x="4607775" y="3613200"/>
                <a:ext cx="167450" cy="35775"/>
              </a:xfrm>
              <a:custGeom>
                <a:avLst/>
                <a:gdLst/>
                <a:ahLst/>
                <a:cxnLst/>
                <a:rect l="l" t="t" r="r" b="b"/>
                <a:pathLst>
                  <a:path w="6698" h="1431" extrusionOk="0">
                    <a:moveTo>
                      <a:pt x="4657" y="183"/>
                    </a:moveTo>
                    <a:cubicBezTo>
                      <a:pt x="5209" y="255"/>
                      <a:pt x="5785" y="327"/>
                      <a:pt x="6337" y="423"/>
                    </a:cubicBezTo>
                    <a:cubicBezTo>
                      <a:pt x="5761" y="447"/>
                      <a:pt x="5161" y="471"/>
                      <a:pt x="4585" y="495"/>
                    </a:cubicBezTo>
                    <a:cubicBezTo>
                      <a:pt x="3193" y="399"/>
                      <a:pt x="1801" y="327"/>
                      <a:pt x="384" y="279"/>
                    </a:cubicBezTo>
                    <a:cubicBezTo>
                      <a:pt x="1825" y="207"/>
                      <a:pt x="3241" y="183"/>
                      <a:pt x="4657" y="183"/>
                    </a:cubicBezTo>
                    <a:close/>
                    <a:moveTo>
                      <a:pt x="4633" y="495"/>
                    </a:moveTo>
                    <a:cubicBezTo>
                      <a:pt x="5233" y="567"/>
                      <a:pt x="5833" y="639"/>
                      <a:pt x="6433" y="735"/>
                    </a:cubicBezTo>
                    <a:cubicBezTo>
                      <a:pt x="5833" y="759"/>
                      <a:pt x="5209" y="783"/>
                      <a:pt x="4585" y="831"/>
                    </a:cubicBezTo>
                    <a:cubicBezTo>
                      <a:pt x="4585" y="783"/>
                      <a:pt x="4608" y="736"/>
                      <a:pt x="4609" y="665"/>
                    </a:cubicBezTo>
                    <a:lnTo>
                      <a:pt x="4609" y="665"/>
                    </a:lnTo>
                    <a:cubicBezTo>
                      <a:pt x="4608" y="736"/>
                      <a:pt x="4585" y="783"/>
                      <a:pt x="4561" y="831"/>
                    </a:cubicBezTo>
                    <a:cubicBezTo>
                      <a:pt x="3169" y="711"/>
                      <a:pt x="1753" y="639"/>
                      <a:pt x="336" y="591"/>
                    </a:cubicBezTo>
                    <a:cubicBezTo>
                      <a:pt x="1777" y="519"/>
                      <a:pt x="3217" y="495"/>
                      <a:pt x="4633" y="495"/>
                    </a:cubicBezTo>
                    <a:close/>
                    <a:moveTo>
                      <a:pt x="1775" y="0"/>
                    </a:moveTo>
                    <a:cubicBezTo>
                      <a:pt x="1218" y="0"/>
                      <a:pt x="659" y="6"/>
                      <a:pt x="96" y="15"/>
                    </a:cubicBezTo>
                    <a:cubicBezTo>
                      <a:pt x="72" y="423"/>
                      <a:pt x="24" y="831"/>
                      <a:pt x="0" y="1239"/>
                    </a:cubicBezTo>
                    <a:cubicBezTo>
                      <a:pt x="1513" y="1263"/>
                      <a:pt x="3025" y="1335"/>
                      <a:pt x="4513" y="1431"/>
                    </a:cubicBezTo>
                    <a:cubicBezTo>
                      <a:pt x="5257" y="1407"/>
                      <a:pt x="5977" y="1407"/>
                      <a:pt x="6697" y="1383"/>
                    </a:cubicBezTo>
                    <a:cubicBezTo>
                      <a:pt x="6649" y="1263"/>
                      <a:pt x="6625" y="1143"/>
                      <a:pt x="6577" y="1023"/>
                    </a:cubicBezTo>
                    <a:cubicBezTo>
                      <a:pt x="5905" y="1071"/>
                      <a:pt x="5233" y="1119"/>
                      <a:pt x="4561" y="1167"/>
                    </a:cubicBezTo>
                    <a:cubicBezTo>
                      <a:pt x="3145" y="1047"/>
                      <a:pt x="1753" y="951"/>
                      <a:pt x="336" y="903"/>
                    </a:cubicBezTo>
                    <a:cubicBezTo>
                      <a:pt x="1777" y="855"/>
                      <a:pt x="3193" y="831"/>
                      <a:pt x="4609" y="831"/>
                    </a:cubicBezTo>
                    <a:cubicBezTo>
                      <a:pt x="5281" y="879"/>
                      <a:pt x="5929" y="951"/>
                      <a:pt x="6577" y="1023"/>
                    </a:cubicBezTo>
                    <a:cubicBezTo>
                      <a:pt x="6481" y="735"/>
                      <a:pt x="6361" y="423"/>
                      <a:pt x="6265" y="135"/>
                    </a:cubicBezTo>
                    <a:cubicBezTo>
                      <a:pt x="5737" y="87"/>
                      <a:pt x="5209" y="63"/>
                      <a:pt x="4657" y="63"/>
                    </a:cubicBezTo>
                    <a:cubicBezTo>
                      <a:pt x="3698" y="17"/>
                      <a:pt x="2740" y="0"/>
                      <a:pt x="1775" y="0"/>
                    </a:cubicBezTo>
                    <a:close/>
                  </a:path>
                </a:pathLst>
              </a:custGeom>
              <a:solidFill>
                <a:srgbClr val="333B3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04" name="Google Shape;7036;p69">
                <a:extLst>
                  <a:ext uri="{FF2B5EF4-FFF2-40B4-BE49-F238E27FC236}">
                    <a16:creationId xmlns:a16="http://schemas.microsoft.com/office/drawing/2014/main" id="{4D77E972-DDFB-D7D6-4804-58BDD1C9BE2D}"/>
                  </a:ext>
                </a:extLst>
              </p:cNvPr>
              <p:cNvSpPr/>
              <p:nvPr/>
            </p:nvSpPr>
            <p:spPr>
              <a:xfrm>
                <a:off x="4719375" y="3603950"/>
                <a:ext cx="59450" cy="20425"/>
              </a:xfrm>
              <a:custGeom>
                <a:avLst/>
                <a:gdLst/>
                <a:ahLst/>
                <a:cxnLst/>
                <a:rect l="l" t="t" r="r" b="b"/>
                <a:pathLst>
                  <a:path w="2378" h="817" extrusionOk="0">
                    <a:moveTo>
                      <a:pt x="265" y="1"/>
                    </a:moveTo>
                    <a:lnTo>
                      <a:pt x="1" y="49"/>
                    </a:lnTo>
                    <a:lnTo>
                      <a:pt x="265" y="73"/>
                    </a:lnTo>
                    <a:lnTo>
                      <a:pt x="409" y="97"/>
                    </a:lnTo>
                    <a:lnTo>
                      <a:pt x="529" y="97"/>
                    </a:lnTo>
                    <a:lnTo>
                      <a:pt x="793" y="121"/>
                    </a:lnTo>
                    <a:lnTo>
                      <a:pt x="2089" y="121"/>
                    </a:lnTo>
                    <a:cubicBezTo>
                      <a:pt x="2089" y="145"/>
                      <a:pt x="2113" y="193"/>
                      <a:pt x="2137" y="241"/>
                    </a:cubicBezTo>
                    <a:lnTo>
                      <a:pt x="2209" y="433"/>
                    </a:lnTo>
                    <a:cubicBezTo>
                      <a:pt x="2209" y="457"/>
                      <a:pt x="2233" y="505"/>
                      <a:pt x="2257" y="529"/>
                    </a:cubicBezTo>
                    <a:lnTo>
                      <a:pt x="2281" y="625"/>
                    </a:lnTo>
                    <a:lnTo>
                      <a:pt x="2377" y="817"/>
                    </a:lnTo>
                    <a:cubicBezTo>
                      <a:pt x="2377" y="745"/>
                      <a:pt x="2353" y="673"/>
                      <a:pt x="2353" y="601"/>
                    </a:cubicBezTo>
                    <a:lnTo>
                      <a:pt x="2305" y="529"/>
                    </a:lnTo>
                    <a:cubicBezTo>
                      <a:pt x="2305" y="505"/>
                      <a:pt x="2305" y="481"/>
                      <a:pt x="2281" y="433"/>
                    </a:cubicBezTo>
                    <a:lnTo>
                      <a:pt x="2233" y="241"/>
                    </a:lnTo>
                    <a:cubicBezTo>
                      <a:pt x="2233" y="169"/>
                      <a:pt x="2209" y="121"/>
                      <a:pt x="2185" y="49"/>
                    </a:cubicBezTo>
                    <a:lnTo>
                      <a:pt x="2185" y="1"/>
                    </a:lnTo>
                    <a:close/>
                  </a:path>
                </a:pathLst>
              </a:custGeom>
              <a:solidFill>
                <a:srgbClr val="333B3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05" name="Google Shape;7037;p69">
                <a:extLst>
                  <a:ext uri="{FF2B5EF4-FFF2-40B4-BE49-F238E27FC236}">
                    <a16:creationId xmlns:a16="http://schemas.microsoft.com/office/drawing/2014/main" id="{EA67C025-0500-3DE3-5CA5-B7A39A22CC79}"/>
                  </a:ext>
                </a:extLst>
              </p:cNvPr>
              <p:cNvSpPr/>
              <p:nvPr/>
            </p:nvSpPr>
            <p:spPr>
              <a:xfrm>
                <a:off x="4559775" y="3613550"/>
                <a:ext cx="49825" cy="30625"/>
              </a:xfrm>
              <a:custGeom>
                <a:avLst/>
                <a:gdLst/>
                <a:ahLst/>
                <a:cxnLst/>
                <a:rect l="l" t="t" r="r" b="b"/>
                <a:pathLst>
                  <a:path w="1993" h="1225" extrusionOk="0">
                    <a:moveTo>
                      <a:pt x="1992" y="1"/>
                    </a:moveTo>
                    <a:cubicBezTo>
                      <a:pt x="1392" y="1"/>
                      <a:pt x="792" y="25"/>
                      <a:pt x="192" y="49"/>
                    </a:cubicBezTo>
                    <a:cubicBezTo>
                      <a:pt x="120" y="433"/>
                      <a:pt x="48" y="817"/>
                      <a:pt x="0" y="1201"/>
                    </a:cubicBezTo>
                    <a:cubicBezTo>
                      <a:pt x="600" y="1201"/>
                      <a:pt x="1152" y="1201"/>
                      <a:pt x="1752" y="1225"/>
                    </a:cubicBezTo>
                    <a:cubicBezTo>
                      <a:pt x="1824" y="817"/>
                      <a:pt x="1896" y="409"/>
                      <a:pt x="1992" y="1"/>
                    </a:cubicBezTo>
                    <a:close/>
                  </a:path>
                </a:pathLst>
              </a:custGeom>
              <a:solidFill>
                <a:srgbClr val="333B3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06" name="Google Shape;7038;p69">
                <a:extLst>
                  <a:ext uri="{FF2B5EF4-FFF2-40B4-BE49-F238E27FC236}">
                    <a16:creationId xmlns:a16="http://schemas.microsoft.com/office/drawing/2014/main" id="{60105B2C-22B7-D1C3-625D-3CA195739987}"/>
                  </a:ext>
                </a:extLst>
              </p:cNvPr>
              <p:cNvSpPr/>
              <p:nvPr/>
            </p:nvSpPr>
            <p:spPr>
              <a:xfrm>
                <a:off x="4459550" y="3614750"/>
                <a:ext cx="103850" cy="31225"/>
              </a:xfrm>
              <a:custGeom>
                <a:avLst/>
                <a:gdLst/>
                <a:ahLst/>
                <a:cxnLst/>
                <a:rect l="l" t="t" r="r" b="b"/>
                <a:pathLst>
                  <a:path w="4154" h="1249" extrusionOk="0">
                    <a:moveTo>
                      <a:pt x="4153" y="1"/>
                    </a:moveTo>
                    <a:lnTo>
                      <a:pt x="4153" y="1"/>
                    </a:lnTo>
                    <a:cubicBezTo>
                      <a:pt x="2905" y="49"/>
                      <a:pt x="1633" y="121"/>
                      <a:pt x="385" y="193"/>
                    </a:cubicBezTo>
                    <a:cubicBezTo>
                      <a:pt x="385" y="241"/>
                      <a:pt x="361" y="265"/>
                      <a:pt x="337" y="289"/>
                    </a:cubicBezTo>
                    <a:cubicBezTo>
                      <a:pt x="1168" y="272"/>
                      <a:pt x="2000" y="255"/>
                      <a:pt x="2823" y="255"/>
                    </a:cubicBezTo>
                    <a:cubicBezTo>
                      <a:pt x="3164" y="255"/>
                      <a:pt x="3504" y="258"/>
                      <a:pt x="3841" y="265"/>
                    </a:cubicBezTo>
                    <a:cubicBezTo>
                      <a:pt x="2665" y="337"/>
                      <a:pt x="1489" y="433"/>
                      <a:pt x="313" y="553"/>
                    </a:cubicBezTo>
                    <a:cubicBezTo>
                      <a:pt x="1441" y="529"/>
                      <a:pt x="2593" y="529"/>
                      <a:pt x="3721" y="529"/>
                    </a:cubicBezTo>
                    <a:cubicBezTo>
                      <a:pt x="2545" y="601"/>
                      <a:pt x="1369" y="697"/>
                      <a:pt x="193" y="817"/>
                    </a:cubicBezTo>
                    <a:cubicBezTo>
                      <a:pt x="1345" y="793"/>
                      <a:pt x="2473" y="793"/>
                      <a:pt x="3601" y="793"/>
                    </a:cubicBezTo>
                    <a:cubicBezTo>
                      <a:pt x="2425" y="865"/>
                      <a:pt x="1249" y="961"/>
                      <a:pt x="73" y="1081"/>
                    </a:cubicBezTo>
                    <a:lnTo>
                      <a:pt x="1" y="1249"/>
                    </a:lnTo>
                    <a:cubicBezTo>
                      <a:pt x="1273" y="1201"/>
                      <a:pt x="2545" y="1153"/>
                      <a:pt x="3817" y="1153"/>
                    </a:cubicBezTo>
                    <a:cubicBezTo>
                      <a:pt x="3913" y="769"/>
                      <a:pt x="4033" y="385"/>
                      <a:pt x="4153" y="1"/>
                    </a:cubicBezTo>
                    <a:close/>
                  </a:path>
                </a:pathLst>
              </a:custGeom>
              <a:solidFill>
                <a:srgbClr val="333B3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07" name="Google Shape;7039;p69">
                <a:extLst>
                  <a:ext uri="{FF2B5EF4-FFF2-40B4-BE49-F238E27FC236}">
                    <a16:creationId xmlns:a16="http://schemas.microsoft.com/office/drawing/2014/main" id="{7E99E1B4-9845-FF8A-6EF5-A3055D6C9EE0}"/>
                  </a:ext>
                </a:extLst>
              </p:cNvPr>
              <p:cNvSpPr/>
              <p:nvPr/>
            </p:nvSpPr>
            <p:spPr>
              <a:xfrm>
                <a:off x="4458950" y="3646200"/>
                <a:ext cx="316275" cy="13575"/>
              </a:xfrm>
              <a:custGeom>
                <a:avLst/>
                <a:gdLst/>
                <a:ahLst/>
                <a:cxnLst/>
                <a:rect l="l" t="t" r="r" b="b"/>
                <a:pathLst>
                  <a:path w="12651" h="543" extrusionOk="0">
                    <a:moveTo>
                      <a:pt x="3580" y="0"/>
                    </a:moveTo>
                    <a:cubicBezTo>
                      <a:pt x="2395" y="0"/>
                      <a:pt x="1210" y="22"/>
                      <a:pt x="25" y="63"/>
                    </a:cubicBezTo>
                    <a:cubicBezTo>
                      <a:pt x="1" y="111"/>
                      <a:pt x="6889" y="111"/>
                      <a:pt x="10394" y="543"/>
                    </a:cubicBezTo>
                    <a:cubicBezTo>
                      <a:pt x="11258" y="447"/>
                      <a:pt x="12626" y="399"/>
                      <a:pt x="12650" y="303"/>
                    </a:cubicBezTo>
                    <a:cubicBezTo>
                      <a:pt x="11906" y="279"/>
                      <a:pt x="11186" y="255"/>
                      <a:pt x="10442" y="255"/>
                    </a:cubicBezTo>
                    <a:cubicBezTo>
                      <a:pt x="8163" y="81"/>
                      <a:pt x="5873" y="0"/>
                      <a:pt x="3580" y="0"/>
                    </a:cubicBezTo>
                    <a:close/>
                  </a:path>
                </a:pathLst>
              </a:custGeom>
              <a:solidFill>
                <a:srgbClr val="333B3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08" name="Google Shape;7040;p69">
                <a:extLst>
                  <a:ext uri="{FF2B5EF4-FFF2-40B4-BE49-F238E27FC236}">
                    <a16:creationId xmlns:a16="http://schemas.microsoft.com/office/drawing/2014/main" id="{F084183D-BC8F-05A4-6A50-E8FF9FEC0312}"/>
                  </a:ext>
                </a:extLst>
              </p:cNvPr>
              <p:cNvSpPr/>
              <p:nvPr/>
            </p:nvSpPr>
            <p:spPr>
              <a:xfrm>
                <a:off x="4461950" y="3606950"/>
                <a:ext cx="49825" cy="4825"/>
              </a:xfrm>
              <a:custGeom>
                <a:avLst/>
                <a:gdLst/>
                <a:ahLst/>
                <a:cxnLst/>
                <a:rect l="l" t="t" r="r" b="b"/>
                <a:pathLst>
                  <a:path w="1993" h="193" extrusionOk="0">
                    <a:moveTo>
                      <a:pt x="1" y="1"/>
                    </a:moveTo>
                    <a:lnTo>
                      <a:pt x="1" y="193"/>
                    </a:lnTo>
                    <a:lnTo>
                      <a:pt x="1993" y="25"/>
                    </a:lnTo>
                    <a:lnTo>
                      <a:pt x="1" y="1"/>
                    </a:lnTo>
                    <a:close/>
                  </a:path>
                </a:pathLst>
              </a:custGeom>
              <a:solidFill>
                <a:srgbClr val="333B3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09" name="Google Shape;7041;p69">
                <a:extLst>
                  <a:ext uri="{FF2B5EF4-FFF2-40B4-BE49-F238E27FC236}">
                    <a16:creationId xmlns:a16="http://schemas.microsoft.com/office/drawing/2014/main" id="{28C6071B-A22A-91FE-8866-621D004A24D9}"/>
                  </a:ext>
                </a:extLst>
              </p:cNvPr>
              <p:cNvSpPr/>
              <p:nvPr/>
            </p:nvSpPr>
            <p:spPr>
              <a:xfrm>
                <a:off x="3765275" y="3062700"/>
                <a:ext cx="1547000" cy="1361125"/>
              </a:xfrm>
              <a:custGeom>
                <a:avLst/>
                <a:gdLst/>
                <a:ahLst/>
                <a:cxnLst/>
                <a:rect l="l" t="t" r="r" b="b"/>
                <a:pathLst>
                  <a:path w="61880" h="54445" extrusionOk="0">
                    <a:moveTo>
                      <a:pt x="34012" y="25811"/>
                    </a:moveTo>
                    <a:lnTo>
                      <a:pt x="34363" y="25869"/>
                    </a:lnTo>
                    <a:lnTo>
                      <a:pt x="34363" y="25869"/>
                    </a:lnTo>
                    <a:lnTo>
                      <a:pt x="34372" y="25851"/>
                    </a:lnTo>
                    <a:lnTo>
                      <a:pt x="34012" y="25811"/>
                    </a:lnTo>
                    <a:close/>
                    <a:moveTo>
                      <a:pt x="33451" y="26652"/>
                    </a:moveTo>
                    <a:lnTo>
                      <a:pt x="33532" y="26667"/>
                    </a:lnTo>
                    <a:lnTo>
                      <a:pt x="33892" y="26739"/>
                    </a:lnTo>
                    <a:lnTo>
                      <a:pt x="33906" y="26714"/>
                    </a:lnTo>
                    <a:lnTo>
                      <a:pt x="33906" y="26714"/>
                    </a:lnTo>
                    <a:lnTo>
                      <a:pt x="33556" y="26667"/>
                    </a:lnTo>
                    <a:lnTo>
                      <a:pt x="33451" y="26652"/>
                    </a:lnTo>
                    <a:close/>
                    <a:moveTo>
                      <a:pt x="22587" y="26691"/>
                    </a:moveTo>
                    <a:cubicBezTo>
                      <a:pt x="22203" y="26691"/>
                      <a:pt x="21819" y="26691"/>
                      <a:pt x="21483" y="26715"/>
                    </a:cubicBezTo>
                    <a:cubicBezTo>
                      <a:pt x="21315" y="26715"/>
                      <a:pt x="21147" y="26715"/>
                      <a:pt x="20979" y="26739"/>
                    </a:cubicBezTo>
                    <a:lnTo>
                      <a:pt x="20547" y="26763"/>
                    </a:lnTo>
                    <a:lnTo>
                      <a:pt x="20475" y="26763"/>
                    </a:lnTo>
                    <a:cubicBezTo>
                      <a:pt x="20163" y="27003"/>
                      <a:pt x="19851" y="27243"/>
                      <a:pt x="19587" y="27483"/>
                    </a:cubicBezTo>
                    <a:lnTo>
                      <a:pt x="19875" y="27459"/>
                    </a:lnTo>
                    <a:lnTo>
                      <a:pt x="20211" y="27411"/>
                    </a:lnTo>
                    <a:lnTo>
                      <a:pt x="20595" y="27387"/>
                    </a:lnTo>
                    <a:lnTo>
                      <a:pt x="21027" y="27339"/>
                    </a:lnTo>
                    <a:lnTo>
                      <a:pt x="21507" y="27291"/>
                    </a:lnTo>
                    <a:cubicBezTo>
                      <a:pt x="21867" y="27267"/>
                      <a:pt x="22227" y="27243"/>
                      <a:pt x="22611" y="27219"/>
                    </a:cubicBezTo>
                    <a:lnTo>
                      <a:pt x="23211" y="27195"/>
                    </a:lnTo>
                    <a:cubicBezTo>
                      <a:pt x="23427" y="27195"/>
                      <a:pt x="23619" y="27171"/>
                      <a:pt x="23835" y="27171"/>
                    </a:cubicBezTo>
                    <a:cubicBezTo>
                      <a:pt x="24267" y="27171"/>
                      <a:pt x="24699" y="27123"/>
                      <a:pt x="25155" y="27123"/>
                    </a:cubicBezTo>
                    <a:lnTo>
                      <a:pt x="27196" y="27123"/>
                    </a:lnTo>
                    <a:lnTo>
                      <a:pt x="27868" y="27147"/>
                    </a:lnTo>
                    <a:cubicBezTo>
                      <a:pt x="28324" y="27147"/>
                      <a:pt x="28756" y="27171"/>
                      <a:pt x="29188" y="27195"/>
                    </a:cubicBezTo>
                    <a:cubicBezTo>
                      <a:pt x="29596" y="27219"/>
                      <a:pt x="30028" y="27243"/>
                      <a:pt x="30412" y="27267"/>
                    </a:cubicBezTo>
                    <a:lnTo>
                      <a:pt x="30988" y="27315"/>
                    </a:lnTo>
                    <a:lnTo>
                      <a:pt x="31516" y="27363"/>
                    </a:lnTo>
                    <a:cubicBezTo>
                      <a:pt x="31852" y="27387"/>
                      <a:pt x="32164" y="27411"/>
                      <a:pt x="32428" y="27435"/>
                    </a:cubicBezTo>
                    <a:lnTo>
                      <a:pt x="33148" y="27531"/>
                    </a:lnTo>
                    <a:lnTo>
                      <a:pt x="33412" y="27555"/>
                    </a:lnTo>
                    <a:lnTo>
                      <a:pt x="33412" y="27555"/>
                    </a:lnTo>
                    <a:lnTo>
                      <a:pt x="33124" y="27507"/>
                    </a:lnTo>
                    <a:lnTo>
                      <a:pt x="32428" y="27387"/>
                    </a:lnTo>
                    <a:cubicBezTo>
                      <a:pt x="32140" y="27339"/>
                      <a:pt x="31828" y="27291"/>
                      <a:pt x="31492" y="27243"/>
                    </a:cubicBezTo>
                    <a:cubicBezTo>
                      <a:pt x="31324" y="27219"/>
                      <a:pt x="31156" y="27195"/>
                      <a:pt x="30964" y="27171"/>
                    </a:cubicBezTo>
                    <a:lnTo>
                      <a:pt x="30412" y="27099"/>
                    </a:lnTo>
                    <a:cubicBezTo>
                      <a:pt x="30004" y="27075"/>
                      <a:pt x="29596" y="27003"/>
                      <a:pt x="29188" y="26979"/>
                    </a:cubicBezTo>
                    <a:cubicBezTo>
                      <a:pt x="28756" y="26955"/>
                      <a:pt x="28300" y="26883"/>
                      <a:pt x="27868" y="26859"/>
                    </a:cubicBezTo>
                    <a:lnTo>
                      <a:pt x="27196" y="26811"/>
                    </a:lnTo>
                    <a:lnTo>
                      <a:pt x="26836" y="26787"/>
                    </a:lnTo>
                    <a:lnTo>
                      <a:pt x="26500" y="26787"/>
                    </a:lnTo>
                    <a:lnTo>
                      <a:pt x="25828" y="26739"/>
                    </a:lnTo>
                    <a:lnTo>
                      <a:pt x="25131" y="26715"/>
                    </a:lnTo>
                    <a:cubicBezTo>
                      <a:pt x="24699" y="26715"/>
                      <a:pt x="24243" y="26715"/>
                      <a:pt x="23811" y="26691"/>
                    </a:cubicBezTo>
                    <a:close/>
                    <a:moveTo>
                      <a:pt x="19539" y="27507"/>
                    </a:moveTo>
                    <a:cubicBezTo>
                      <a:pt x="19227" y="27747"/>
                      <a:pt x="18939" y="27987"/>
                      <a:pt x="18675" y="28203"/>
                    </a:cubicBezTo>
                    <a:lnTo>
                      <a:pt x="18939" y="28179"/>
                    </a:lnTo>
                    <a:lnTo>
                      <a:pt x="19275" y="28155"/>
                    </a:lnTo>
                    <a:lnTo>
                      <a:pt x="19683" y="28131"/>
                    </a:lnTo>
                    <a:lnTo>
                      <a:pt x="20139" y="28083"/>
                    </a:lnTo>
                    <a:lnTo>
                      <a:pt x="20643" y="28059"/>
                    </a:lnTo>
                    <a:lnTo>
                      <a:pt x="20907" y="28035"/>
                    </a:lnTo>
                    <a:lnTo>
                      <a:pt x="21195" y="28035"/>
                    </a:lnTo>
                    <a:lnTo>
                      <a:pt x="21795" y="28011"/>
                    </a:lnTo>
                    <a:lnTo>
                      <a:pt x="22395" y="27987"/>
                    </a:lnTo>
                    <a:cubicBezTo>
                      <a:pt x="22611" y="27987"/>
                      <a:pt x="22827" y="27963"/>
                      <a:pt x="23067" y="27963"/>
                    </a:cubicBezTo>
                    <a:lnTo>
                      <a:pt x="23739" y="27939"/>
                    </a:lnTo>
                    <a:lnTo>
                      <a:pt x="25828" y="27939"/>
                    </a:lnTo>
                    <a:cubicBezTo>
                      <a:pt x="26308" y="27939"/>
                      <a:pt x="26764" y="27963"/>
                      <a:pt x="27244" y="27987"/>
                    </a:cubicBezTo>
                    <a:lnTo>
                      <a:pt x="27916" y="27987"/>
                    </a:lnTo>
                    <a:lnTo>
                      <a:pt x="28612" y="28035"/>
                    </a:lnTo>
                    <a:lnTo>
                      <a:pt x="28924" y="28059"/>
                    </a:lnTo>
                    <a:lnTo>
                      <a:pt x="29260" y="28059"/>
                    </a:lnTo>
                    <a:lnTo>
                      <a:pt x="29884" y="28107"/>
                    </a:lnTo>
                    <a:lnTo>
                      <a:pt x="30484" y="28155"/>
                    </a:lnTo>
                    <a:lnTo>
                      <a:pt x="31036" y="28203"/>
                    </a:lnTo>
                    <a:lnTo>
                      <a:pt x="31540" y="28251"/>
                    </a:lnTo>
                    <a:cubicBezTo>
                      <a:pt x="31684" y="28275"/>
                      <a:pt x="31828" y="28275"/>
                      <a:pt x="31996" y="28299"/>
                    </a:cubicBezTo>
                    <a:lnTo>
                      <a:pt x="32740" y="28395"/>
                    </a:lnTo>
                    <a:lnTo>
                      <a:pt x="32932" y="28419"/>
                    </a:lnTo>
                    <a:lnTo>
                      <a:pt x="32716" y="28371"/>
                    </a:lnTo>
                    <a:lnTo>
                      <a:pt x="31996" y="28251"/>
                    </a:lnTo>
                    <a:cubicBezTo>
                      <a:pt x="31852" y="28227"/>
                      <a:pt x="31684" y="28203"/>
                      <a:pt x="31540" y="28179"/>
                    </a:cubicBezTo>
                    <a:lnTo>
                      <a:pt x="31036" y="28131"/>
                    </a:lnTo>
                    <a:lnTo>
                      <a:pt x="30484" y="28035"/>
                    </a:lnTo>
                    <a:lnTo>
                      <a:pt x="29884" y="27963"/>
                    </a:lnTo>
                    <a:lnTo>
                      <a:pt x="29260" y="27891"/>
                    </a:lnTo>
                    <a:cubicBezTo>
                      <a:pt x="29140" y="27891"/>
                      <a:pt x="29044" y="27867"/>
                      <a:pt x="28924" y="27867"/>
                    </a:cubicBezTo>
                    <a:lnTo>
                      <a:pt x="28612" y="27819"/>
                    </a:lnTo>
                    <a:lnTo>
                      <a:pt x="27940" y="27771"/>
                    </a:lnTo>
                    <a:lnTo>
                      <a:pt x="27580" y="27723"/>
                    </a:lnTo>
                    <a:lnTo>
                      <a:pt x="27244" y="27699"/>
                    </a:lnTo>
                    <a:cubicBezTo>
                      <a:pt x="26788" y="27675"/>
                      <a:pt x="26308" y="27627"/>
                      <a:pt x="25828" y="27603"/>
                    </a:cubicBezTo>
                    <a:lnTo>
                      <a:pt x="25131" y="27579"/>
                    </a:lnTo>
                    <a:lnTo>
                      <a:pt x="24411" y="27531"/>
                    </a:lnTo>
                    <a:lnTo>
                      <a:pt x="23715" y="27507"/>
                    </a:lnTo>
                    <a:close/>
                    <a:moveTo>
                      <a:pt x="27424" y="35259"/>
                    </a:moveTo>
                    <a:cubicBezTo>
                      <a:pt x="27369" y="35259"/>
                      <a:pt x="27315" y="35261"/>
                      <a:pt x="27261" y="35266"/>
                    </a:cubicBezTo>
                    <a:lnTo>
                      <a:pt x="27261" y="35266"/>
                    </a:lnTo>
                    <a:lnTo>
                      <a:pt x="27460" y="35260"/>
                    </a:lnTo>
                    <a:lnTo>
                      <a:pt x="27484" y="35260"/>
                    </a:lnTo>
                    <a:cubicBezTo>
                      <a:pt x="27464" y="35259"/>
                      <a:pt x="27444" y="35259"/>
                      <a:pt x="27424" y="35259"/>
                    </a:cubicBezTo>
                    <a:close/>
                    <a:moveTo>
                      <a:pt x="8263" y="32733"/>
                    </a:moveTo>
                    <a:cubicBezTo>
                      <a:pt x="9099" y="32733"/>
                      <a:pt x="10106" y="32775"/>
                      <a:pt x="10946" y="32932"/>
                    </a:cubicBezTo>
                    <a:cubicBezTo>
                      <a:pt x="12770" y="33268"/>
                      <a:pt x="13202" y="33556"/>
                      <a:pt x="13226" y="33556"/>
                    </a:cubicBezTo>
                    <a:cubicBezTo>
                      <a:pt x="13274" y="33580"/>
                      <a:pt x="13466" y="33700"/>
                      <a:pt x="13298" y="34036"/>
                    </a:cubicBezTo>
                    <a:cubicBezTo>
                      <a:pt x="13154" y="34372"/>
                      <a:pt x="12554" y="35740"/>
                      <a:pt x="12458" y="35932"/>
                    </a:cubicBezTo>
                    <a:cubicBezTo>
                      <a:pt x="12349" y="36085"/>
                      <a:pt x="12100" y="36397"/>
                      <a:pt x="11476" y="36397"/>
                    </a:cubicBezTo>
                    <a:cubicBezTo>
                      <a:pt x="11415" y="36397"/>
                      <a:pt x="11350" y="36394"/>
                      <a:pt x="11282" y="36388"/>
                    </a:cubicBezTo>
                    <a:cubicBezTo>
                      <a:pt x="10538" y="36316"/>
                      <a:pt x="6313" y="35860"/>
                      <a:pt x="6313" y="35860"/>
                    </a:cubicBezTo>
                    <a:cubicBezTo>
                      <a:pt x="6313" y="35860"/>
                      <a:pt x="5497" y="35716"/>
                      <a:pt x="5521" y="35092"/>
                    </a:cubicBezTo>
                    <a:cubicBezTo>
                      <a:pt x="5593" y="34468"/>
                      <a:pt x="5689" y="33844"/>
                      <a:pt x="5857" y="33244"/>
                    </a:cubicBezTo>
                    <a:cubicBezTo>
                      <a:pt x="5857" y="33244"/>
                      <a:pt x="5929" y="32836"/>
                      <a:pt x="6578" y="32788"/>
                    </a:cubicBezTo>
                    <a:cubicBezTo>
                      <a:pt x="6578" y="32788"/>
                      <a:pt x="7308" y="32733"/>
                      <a:pt x="8263" y="32733"/>
                    </a:cubicBezTo>
                    <a:close/>
                    <a:moveTo>
                      <a:pt x="21336" y="34082"/>
                    </a:moveTo>
                    <a:cubicBezTo>
                      <a:pt x="22193" y="34082"/>
                      <a:pt x="22443" y="34948"/>
                      <a:pt x="22443" y="34948"/>
                    </a:cubicBezTo>
                    <a:lnTo>
                      <a:pt x="22611" y="35860"/>
                    </a:lnTo>
                    <a:cubicBezTo>
                      <a:pt x="22635" y="36028"/>
                      <a:pt x="22515" y="36148"/>
                      <a:pt x="22371" y="36172"/>
                    </a:cubicBezTo>
                    <a:lnTo>
                      <a:pt x="17523" y="36556"/>
                    </a:lnTo>
                    <a:cubicBezTo>
                      <a:pt x="17187" y="36556"/>
                      <a:pt x="16827" y="36508"/>
                      <a:pt x="16491" y="36436"/>
                    </a:cubicBezTo>
                    <a:cubicBezTo>
                      <a:pt x="12890" y="36148"/>
                      <a:pt x="14162" y="36292"/>
                      <a:pt x="12890" y="36148"/>
                    </a:cubicBezTo>
                    <a:cubicBezTo>
                      <a:pt x="12890" y="36148"/>
                      <a:pt x="13178" y="34924"/>
                      <a:pt x="13778" y="34324"/>
                    </a:cubicBezTo>
                    <a:cubicBezTo>
                      <a:pt x="13904" y="34198"/>
                      <a:pt x="14066" y="34127"/>
                      <a:pt x="14233" y="34127"/>
                    </a:cubicBezTo>
                    <a:cubicBezTo>
                      <a:pt x="14258" y="34127"/>
                      <a:pt x="14282" y="34129"/>
                      <a:pt x="14306" y="34132"/>
                    </a:cubicBezTo>
                    <a:cubicBezTo>
                      <a:pt x="15410" y="34228"/>
                      <a:pt x="16515" y="34276"/>
                      <a:pt x="17619" y="34276"/>
                    </a:cubicBezTo>
                    <a:cubicBezTo>
                      <a:pt x="17619" y="34276"/>
                      <a:pt x="18363" y="34276"/>
                      <a:pt x="21027" y="34108"/>
                    </a:cubicBezTo>
                    <a:lnTo>
                      <a:pt x="21267" y="34084"/>
                    </a:lnTo>
                    <a:cubicBezTo>
                      <a:pt x="21290" y="34083"/>
                      <a:pt x="21313" y="34082"/>
                      <a:pt x="21336" y="34082"/>
                    </a:cubicBezTo>
                    <a:close/>
                    <a:moveTo>
                      <a:pt x="29260" y="39292"/>
                    </a:moveTo>
                    <a:cubicBezTo>
                      <a:pt x="29270" y="39375"/>
                      <a:pt x="29276" y="39457"/>
                      <a:pt x="29278" y="39539"/>
                    </a:cubicBezTo>
                    <a:lnTo>
                      <a:pt x="29278" y="39539"/>
                    </a:lnTo>
                    <a:cubicBezTo>
                      <a:pt x="29279" y="39457"/>
                      <a:pt x="29274" y="39375"/>
                      <a:pt x="29260" y="39292"/>
                    </a:cubicBezTo>
                    <a:close/>
                    <a:moveTo>
                      <a:pt x="3193" y="38545"/>
                    </a:moveTo>
                    <a:cubicBezTo>
                      <a:pt x="3215" y="38545"/>
                      <a:pt x="3239" y="38546"/>
                      <a:pt x="3265" y="38548"/>
                    </a:cubicBezTo>
                    <a:cubicBezTo>
                      <a:pt x="3265" y="38548"/>
                      <a:pt x="6722" y="39316"/>
                      <a:pt x="9122" y="39580"/>
                    </a:cubicBezTo>
                    <a:cubicBezTo>
                      <a:pt x="11546" y="39868"/>
                      <a:pt x="14234" y="39964"/>
                      <a:pt x="14498" y="40300"/>
                    </a:cubicBezTo>
                    <a:cubicBezTo>
                      <a:pt x="14762" y="40636"/>
                      <a:pt x="14522" y="40876"/>
                      <a:pt x="13922" y="40924"/>
                    </a:cubicBezTo>
                    <a:cubicBezTo>
                      <a:pt x="13900" y="40927"/>
                      <a:pt x="13869" y="40929"/>
                      <a:pt x="13828" y="40929"/>
                    </a:cubicBezTo>
                    <a:cubicBezTo>
                      <a:pt x="13153" y="40929"/>
                      <a:pt x="10002" y="40566"/>
                      <a:pt x="7490" y="40204"/>
                    </a:cubicBezTo>
                    <a:cubicBezTo>
                      <a:pt x="6001" y="39964"/>
                      <a:pt x="4729" y="39724"/>
                      <a:pt x="4393" y="39556"/>
                    </a:cubicBezTo>
                    <a:cubicBezTo>
                      <a:pt x="3517" y="39095"/>
                      <a:pt x="2663" y="38545"/>
                      <a:pt x="3193" y="38545"/>
                    </a:cubicBezTo>
                    <a:close/>
                    <a:moveTo>
                      <a:pt x="27724" y="36604"/>
                    </a:moveTo>
                    <a:cubicBezTo>
                      <a:pt x="28636" y="36652"/>
                      <a:pt x="29356" y="37852"/>
                      <a:pt x="29428" y="39364"/>
                    </a:cubicBezTo>
                    <a:lnTo>
                      <a:pt x="29332" y="39364"/>
                    </a:lnTo>
                    <a:lnTo>
                      <a:pt x="29428" y="39676"/>
                    </a:lnTo>
                    <a:cubicBezTo>
                      <a:pt x="29428" y="39724"/>
                      <a:pt x="29428" y="39796"/>
                      <a:pt x="29404" y="39868"/>
                    </a:cubicBezTo>
                    <a:cubicBezTo>
                      <a:pt x="29333" y="41591"/>
                      <a:pt x="28451" y="42942"/>
                      <a:pt x="27440" y="42942"/>
                    </a:cubicBezTo>
                    <a:cubicBezTo>
                      <a:pt x="27423" y="42942"/>
                      <a:pt x="27405" y="42941"/>
                      <a:pt x="27388" y="42941"/>
                    </a:cubicBezTo>
                    <a:cubicBezTo>
                      <a:pt x="28396" y="42893"/>
                      <a:pt x="29212" y="41549"/>
                      <a:pt x="29260" y="39868"/>
                    </a:cubicBezTo>
                    <a:cubicBezTo>
                      <a:pt x="29274" y="39759"/>
                      <a:pt x="29279" y="39649"/>
                      <a:pt x="29278" y="39539"/>
                    </a:cubicBezTo>
                    <a:lnTo>
                      <a:pt x="29278" y="39539"/>
                    </a:lnTo>
                    <a:cubicBezTo>
                      <a:pt x="29276" y="39601"/>
                      <a:pt x="29270" y="39663"/>
                      <a:pt x="29260" y="39724"/>
                    </a:cubicBezTo>
                    <a:cubicBezTo>
                      <a:pt x="29213" y="41327"/>
                      <a:pt x="28425" y="42606"/>
                      <a:pt x="27465" y="42606"/>
                    </a:cubicBezTo>
                    <a:cubicBezTo>
                      <a:pt x="27447" y="42606"/>
                      <a:pt x="27429" y="42606"/>
                      <a:pt x="27412" y="42605"/>
                    </a:cubicBezTo>
                    <a:cubicBezTo>
                      <a:pt x="26452" y="42581"/>
                      <a:pt x="25708" y="41212"/>
                      <a:pt x="25756" y="39580"/>
                    </a:cubicBezTo>
                    <a:cubicBezTo>
                      <a:pt x="25803" y="37978"/>
                      <a:pt x="26614" y="36699"/>
                      <a:pt x="27552" y="36699"/>
                    </a:cubicBezTo>
                    <a:cubicBezTo>
                      <a:pt x="27569" y="36699"/>
                      <a:pt x="27586" y="36699"/>
                      <a:pt x="27604" y="36700"/>
                    </a:cubicBezTo>
                    <a:cubicBezTo>
                      <a:pt x="27988" y="36724"/>
                      <a:pt x="28324" y="36916"/>
                      <a:pt x="28564" y="37228"/>
                    </a:cubicBezTo>
                    <a:cubicBezTo>
                      <a:pt x="28324" y="36892"/>
                      <a:pt x="27964" y="36676"/>
                      <a:pt x="27580" y="36604"/>
                    </a:cubicBezTo>
                    <a:close/>
                    <a:moveTo>
                      <a:pt x="27906" y="33951"/>
                    </a:moveTo>
                    <a:cubicBezTo>
                      <a:pt x="28511" y="33951"/>
                      <a:pt x="29101" y="34109"/>
                      <a:pt x="29620" y="34468"/>
                    </a:cubicBezTo>
                    <a:cubicBezTo>
                      <a:pt x="30940" y="35380"/>
                      <a:pt x="31084" y="36988"/>
                      <a:pt x="31012" y="37540"/>
                    </a:cubicBezTo>
                    <a:cubicBezTo>
                      <a:pt x="30964" y="38020"/>
                      <a:pt x="30796" y="38884"/>
                      <a:pt x="30724" y="39196"/>
                    </a:cubicBezTo>
                    <a:lnTo>
                      <a:pt x="30292" y="39244"/>
                    </a:lnTo>
                    <a:cubicBezTo>
                      <a:pt x="30220" y="37780"/>
                      <a:pt x="29692" y="36508"/>
                      <a:pt x="28852" y="35812"/>
                    </a:cubicBezTo>
                    <a:cubicBezTo>
                      <a:pt x="28540" y="35620"/>
                      <a:pt x="28180" y="35500"/>
                      <a:pt x="27796" y="35476"/>
                    </a:cubicBezTo>
                    <a:cubicBezTo>
                      <a:pt x="27775" y="35475"/>
                      <a:pt x="27755" y="35475"/>
                      <a:pt x="27735" y="35475"/>
                    </a:cubicBezTo>
                    <a:cubicBezTo>
                      <a:pt x="26130" y="35475"/>
                      <a:pt x="24794" y="37354"/>
                      <a:pt x="24699" y="39724"/>
                    </a:cubicBezTo>
                    <a:cubicBezTo>
                      <a:pt x="24627" y="41381"/>
                      <a:pt x="25227" y="42845"/>
                      <a:pt x="26116" y="43613"/>
                    </a:cubicBezTo>
                    <a:cubicBezTo>
                      <a:pt x="25059" y="42941"/>
                      <a:pt x="24339" y="41333"/>
                      <a:pt x="24387" y="39508"/>
                    </a:cubicBezTo>
                    <a:cubicBezTo>
                      <a:pt x="24479" y="37220"/>
                      <a:pt x="25749" y="35389"/>
                      <a:pt x="27261" y="35266"/>
                    </a:cubicBezTo>
                    <a:lnTo>
                      <a:pt x="27261" y="35266"/>
                    </a:lnTo>
                    <a:lnTo>
                      <a:pt x="25804" y="35308"/>
                    </a:lnTo>
                    <a:cubicBezTo>
                      <a:pt x="25251" y="35332"/>
                      <a:pt x="24723" y="35548"/>
                      <a:pt x="24315" y="35932"/>
                    </a:cubicBezTo>
                    <a:cubicBezTo>
                      <a:pt x="24531" y="35548"/>
                      <a:pt x="24843" y="35212"/>
                      <a:pt x="25203" y="34924"/>
                    </a:cubicBezTo>
                    <a:cubicBezTo>
                      <a:pt x="26004" y="34327"/>
                      <a:pt x="26973" y="33951"/>
                      <a:pt x="27906" y="33951"/>
                    </a:cubicBezTo>
                    <a:close/>
                    <a:moveTo>
                      <a:pt x="24027" y="41092"/>
                    </a:moveTo>
                    <a:lnTo>
                      <a:pt x="24027" y="41092"/>
                    </a:lnTo>
                    <a:cubicBezTo>
                      <a:pt x="24027" y="41093"/>
                      <a:pt x="24051" y="41165"/>
                      <a:pt x="24075" y="41261"/>
                    </a:cubicBezTo>
                    <a:cubicBezTo>
                      <a:pt x="24075" y="41285"/>
                      <a:pt x="24075" y="41309"/>
                      <a:pt x="24099" y="41357"/>
                    </a:cubicBezTo>
                    <a:cubicBezTo>
                      <a:pt x="24123" y="41381"/>
                      <a:pt x="24123" y="41405"/>
                      <a:pt x="24123" y="41453"/>
                    </a:cubicBezTo>
                    <a:lnTo>
                      <a:pt x="24171" y="41573"/>
                    </a:lnTo>
                    <a:cubicBezTo>
                      <a:pt x="24195" y="41597"/>
                      <a:pt x="24195" y="41645"/>
                      <a:pt x="24219" y="41693"/>
                    </a:cubicBezTo>
                    <a:cubicBezTo>
                      <a:pt x="24243" y="41789"/>
                      <a:pt x="24291" y="41861"/>
                      <a:pt x="24339" y="41957"/>
                    </a:cubicBezTo>
                    <a:cubicBezTo>
                      <a:pt x="24387" y="42077"/>
                      <a:pt x="24435" y="42173"/>
                      <a:pt x="24483" y="42269"/>
                    </a:cubicBezTo>
                    <a:cubicBezTo>
                      <a:pt x="24507" y="42293"/>
                      <a:pt x="24507" y="42317"/>
                      <a:pt x="24531" y="42341"/>
                    </a:cubicBezTo>
                    <a:lnTo>
                      <a:pt x="24579" y="42413"/>
                    </a:lnTo>
                    <a:lnTo>
                      <a:pt x="24627" y="42509"/>
                    </a:lnTo>
                    <a:lnTo>
                      <a:pt x="24675" y="42581"/>
                    </a:lnTo>
                    <a:lnTo>
                      <a:pt x="24723" y="42653"/>
                    </a:lnTo>
                    <a:cubicBezTo>
                      <a:pt x="24723" y="42677"/>
                      <a:pt x="24747" y="42701"/>
                      <a:pt x="24771" y="42701"/>
                    </a:cubicBezTo>
                    <a:lnTo>
                      <a:pt x="24819" y="42797"/>
                    </a:lnTo>
                    <a:lnTo>
                      <a:pt x="24891" y="42869"/>
                    </a:lnTo>
                    <a:cubicBezTo>
                      <a:pt x="24963" y="42965"/>
                      <a:pt x="25035" y="43061"/>
                      <a:pt x="25131" y="43157"/>
                    </a:cubicBezTo>
                    <a:cubicBezTo>
                      <a:pt x="25203" y="43229"/>
                      <a:pt x="25299" y="43301"/>
                      <a:pt x="25395" y="43373"/>
                    </a:cubicBezTo>
                    <a:cubicBezTo>
                      <a:pt x="25467" y="43445"/>
                      <a:pt x="25564" y="43517"/>
                      <a:pt x="25660" y="43565"/>
                    </a:cubicBezTo>
                    <a:cubicBezTo>
                      <a:pt x="25732" y="43637"/>
                      <a:pt x="25828" y="43685"/>
                      <a:pt x="25900" y="43733"/>
                    </a:cubicBezTo>
                    <a:cubicBezTo>
                      <a:pt x="25996" y="43757"/>
                      <a:pt x="26116" y="43805"/>
                      <a:pt x="26212" y="43853"/>
                    </a:cubicBezTo>
                    <a:lnTo>
                      <a:pt x="26764" y="43901"/>
                    </a:lnTo>
                    <a:lnTo>
                      <a:pt x="26548" y="43973"/>
                    </a:lnTo>
                    <a:lnTo>
                      <a:pt x="23907" y="43517"/>
                    </a:lnTo>
                    <a:cubicBezTo>
                      <a:pt x="23403" y="43181"/>
                      <a:pt x="23019" y="42725"/>
                      <a:pt x="22755" y="42197"/>
                    </a:cubicBezTo>
                    <a:lnTo>
                      <a:pt x="22755" y="42197"/>
                    </a:lnTo>
                    <a:cubicBezTo>
                      <a:pt x="23067" y="42749"/>
                      <a:pt x="23499" y="43205"/>
                      <a:pt x="24051" y="43493"/>
                    </a:cubicBezTo>
                    <a:lnTo>
                      <a:pt x="23979" y="43421"/>
                    </a:lnTo>
                    <a:lnTo>
                      <a:pt x="23859" y="43301"/>
                    </a:lnTo>
                    <a:cubicBezTo>
                      <a:pt x="23811" y="43253"/>
                      <a:pt x="23763" y="43229"/>
                      <a:pt x="23739" y="43181"/>
                    </a:cubicBezTo>
                    <a:cubicBezTo>
                      <a:pt x="23691" y="43133"/>
                      <a:pt x="23643" y="43085"/>
                      <a:pt x="23619" y="43061"/>
                    </a:cubicBezTo>
                    <a:lnTo>
                      <a:pt x="23547" y="42989"/>
                    </a:lnTo>
                    <a:lnTo>
                      <a:pt x="23499" y="42917"/>
                    </a:lnTo>
                    <a:cubicBezTo>
                      <a:pt x="23427" y="42821"/>
                      <a:pt x="23355" y="42725"/>
                      <a:pt x="23283" y="42629"/>
                    </a:cubicBezTo>
                    <a:cubicBezTo>
                      <a:pt x="23211" y="42533"/>
                      <a:pt x="23139" y="42437"/>
                      <a:pt x="23091" y="42317"/>
                    </a:cubicBezTo>
                    <a:cubicBezTo>
                      <a:pt x="23043" y="42221"/>
                      <a:pt x="22995" y="42149"/>
                      <a:pt x="22947" y="42053"/>
                    </a:cubicBezTo>
                    <a:cubicBezTo>
                      <a:pt x="22899" y="41957"/>
                      <a:pt x="22899" y="41957"/>
                      <a:pt x="22875" y="41909"/>
                    </a:cubicBezTo>
                    <a:cubicBezTo>
                      <a:pt x="22851" y="41861"/>
                      <a:pt x="22827" y="41837"/>
                      <a:pt x="22827" y="41789"/>
                    </a:cubicBezTo>
                    <a:cubicBezTo>
                      <a:pt x="22779" y="41717"/>
                      <a:pt x="22755" y="41645"/>
                      <a:pt x="22731" y="41573"/>
                    </a:cubicBezTo>
                    <a:cubicBezTo>
                      <a:pt x="22707" y="41501"/>
                      <a:pt x="22683" y="41453"/>
                      <a:pt x="22659" y="41405"/>
                    </a:cubicBezTo>
                    <a:cubicBezTo>
                      <a:pt x="22659" y="41378"/>
                      <a:pt x="22652" y="41351"/>
                      <a:pt x="22645" y="41328"/>
                    </a:cubicBezTo>
                    <a:lnTo>
                      <a:pt x="22645" y="41328"/>
                    </a:lnTo>
                    <a:lnTo>
                      <a:pt x="22683" y="41405"/>
                    </a:lnTo>
                    <a:cubicBezTo>
                      <a:pt x="22707" y="41453"/>
                      <a:pt x="22731" y="41525"/>
                      <a:pt x="22755" y="41573"/>
                    </a:cubicBezTo>
                    <a:cubicBezTo>
                      <a:pt x="22779" y="41645"/>
                      <a:pt x="22827" y="41717"/>
                      <a:pt x="22875" y="41789"/>
                    </a:cubicBezTo>
                    <a:cubicBezTo>
                      <a:pt x="22899" y="41861"/>
                      <a:pt x="22923" y="41861"/>
                      <a:pt x="22947" y="41909"/>
                    </a:cubicBezTo>
                    <a:cubicBezTo>
                      <a:pt x="22971" y="41957"/>
                      <a:pt x="22995" y="41981"/>
                      <a:pt x="23019" y="42029"/>
                    </a:cubicBezTo>
                    <a:cubicBezTo>
                      <a:pt x="23043" y="42077"/>
                      <a:pt x="23115" y="42197"/>
                      <a:pt x="23187" y="42293"/>
                    </a:cubicBezTo>
                    <a:cubicBezTo>
                      <a:pt x="23259" y="42389"/>
                      <a:pt x="23331" y="42461"/>
                      <a:pt x="23403" y="42557"/>
                    </a:cubicBezTo>
                    <a:cubicBezTo>
                      <a:pt x="23451" y="42653"/>
                      <a:pt x="23547" y="42725"/>
                      <a:pt x="23619" y="42821"/>
                    </a:cubicBezTo>
                    <a:lnTo>
                      <a:pt x="23691" y="42869"/>
                    </a:lnTo>
                    <a:lnTo>
                      <a:pt x="23739" y="42941"/>
                    </a:lnTo>
                    <a:lnTo>
                      <a:pt x="23883" y="43037"/>
                    </a:lnTo>
                    <a:cubicBezTo>
                      <a:pt x="23931" y="43085"/>
                      <a:pt x="23955" y="43109"/>
                      <a:pt x="24003" y="43157"/>
                    </a:cubicBezTo>
                    <a:lnTo>
                      <a:pt x="24123" y="43253"/>
                    </a:lnTo>
                    <a:cubicBezTo>
                      <a:pt x="24219" y="43325"/>
                      <a:pt x="24315" y="43373"/>
                      <a:pt x="24387" y="43421"/>
                    </a:cubicBezTo>
                    <a:lnTo>
                      <a:pt x="24627" y="43565"/>
                    </a:lnTo>
                    <a:lnTo>
                      <a:pt x="24747" y="43637"/>
                    </a:lnTo>
                    <a:cubicBezTo>
                      <a:pt x="24699" y="43589"/>
                      <a:pt x="24651" y="43541"/>
                      <a:pt x="24603" y="43493"/>
                    </a:cubicBezTo>
                    <a:cubicBezTo>
                      <a:pt x="24507" y="43421"/>
                      <a:pt x="24435" y="43325"/>
                      <a:pt x="24339" y="43253"/>
                    </a:cubicBezTo>
                    <a:cubicBezTo>
                      <a:pt x="24267" y="43157"/>
                      <a:pt x="24195" y="43061"/>
                      <a:pt x="24099" y="42941"/>
                    </a:cubicBezTo>
                    <a:lnTo>
                      <a:pt x="24003" y="42797"/>
                    </a:lnTo>
                    <a:lnTo>
                      <a:pt x="23907" y="42629"/>
                    </a:lnTo>
                    <a:cubicBezTo>
                      <a:pt x="23883" y="42581"/>
                      <a:pt x="23835" y="42533"/>
                      <a:pt x="23811" y="42485"/>
                    </a:cubicBezTo>
                    <a:cubicBezTo>
                      <a:pt x="23787" y="42437"/>
                      <a:pt x="23763" y="42389"/>
                      <a:pt x="23739" y="42317"/>
                    </a:cubicBezTo>
                    <a:cubicBezTo>
                      <a:pt x="23715" y="42269"/>
                      <a:pt x="23691" y="42221"/>
                      <a:pt x="23667" y="42173"/>
                    </a:cubicBezTo>
                    <a:lnTo>
                      <a:pt x="23595" y="42029"/>
                    </a:lnTo>
                    <a:cubicBezTo>
                      <a:pt x="23571" y="41981"/>
                      <a:pt x="23547" y="41933"/>
                      <a:pt x="23547" y="41885"/>
                    </a:cubicBezTo>
                    <a:cubicBezTo>
                      <a:pt x="23523" y="41837"/>
                      <a:pt x="23499" y="41789"/>
                      <a:pt x="23475" y="41765"/>
                    </a:cubicBezTo>
                    <a:cubicBezTo>
                      <a:pt x="23475" y="41717"/>
                      <a:pt x="23427" y="41597"/>
                      <a:pt x="23403" y="41525"/>
                    </a:cubicBezTo>
                    <a:cubicBezTo>
                      <a:pt x="23379" y="41453"/>
                      <a:pt x="23379" y="41381"/>
                      <a:pt x="23355" y="41333"/>
                    </a:cubicBezTo>
                    <a:cubicBezTo>
                      <a:pt x="23331" y="41237"/>
                      <a:pt x="23331" y="41166"/>
                      <a:pt x="23331" y="41165"/>
                    </a:cubicBezTo>
                    <a:lnTo>
                      <a:pt x="23331" y="41165"/>
                    </a:lnTo>
                    <a:cubicBezTo>
                      <a:pt x="23331" y="41166"/>
                      <a:pt x="23332" y="41237"/>
                      <a:pt x="23379" y="41333"/>
                    </a:cubicBezTo>
                    <a:cubicBezTo>
                      <a:pt x="23403" y="41381"/>
                      <a:pt x="23427" y="41453"/>
                      <a:pt x="23451" y="41501"/>
                    </a:cubicBezTo>
                    <a:cubicBezTo>
                      <a:pt x="23475" y="41573"/>
                      <a:pt x="23499" y="41645"/>
                      <a:pt x="23547" y="41741"/>
                    </a:cubicBezTo>
                    <a:lnTo>
                      <a:pt x="23595" y="41861"/>
                    </a:lnTo>
                    <a:cubicBezTo>
                      <a:pt x="23619" y="41909"/>
                      <a:pt x="23643" y="41957"/>
                      <a:pt x="23667" y="42005"/>
                    </a:cubicBezTo>
                    <a:lnTo>
                      <a:pt x="23739" y="42125"/>
                    </a:lnTo>
                    <a:cubicBezTo>
                      <a:pt x="23787" y="42173"/>
                      <a:pt x="23811" y="42221"/>
                      <a:pt x="23835" y="42269"/>
                    </a:cubicBezTo>
                    <a:lnTo>
                      <a:pt x="23931" y="42413"/>
                    </a:lnTo>
                    <a:cubicBezTo>
                      <a:pt x="23955" y="42461"/>
                      <a:pt x="24003" y="42509"/>
                      <a:pt x="24027" y="42557"/>
                    </a:cubicBezTo>
                    <a:lnTo>
                      <a:pt x="24123" y="42701"/>
                    </a:lnTo>
                    <a:lnTo>
                      <a:pt x="24243" y="42845"/>
                    </a:lnTo>
                    <a:cubicBezTo>
                      <a:pt x="24339" y="42917"/>
                      <a:pt x="24411" y="43013"/>
                      <a:pt x="24507" y="43085"/>
                    </a:cubicBezTo>
                    <a:cubicBezTo>
                      <a:pt x="24579" y="43157"/>
                      <a:pt x="24675" y="43253"/>
                      <a:pt x="24771" y="43325"/>
                    </a:cubicBezTo>
                    <a:cubicBezTo>
                      <a:pt x="24843" y="43397"/>
                      <a:pt x="24939" y="43445"/>
                      <a:pt x="25035" y="43493"/>
                    </a:cubicBezTo>
                    <a:cubicBezTo>
                      <a:pt x="25107" y="43541"/>
                      <a:pt x="25179" y="43589"/>
                      <a:pt x="25275" y="43637"/>
                    </a:cubicBezTo>
                    <a:cubicBezTo>
                      <a:pt x="25299" y="43661"/>
                      <a:pt x="25323" y="43661"/>
                      <a:pt x="25371" y="43685"/>
                    </a:cubicBezTo>
                    <a:cubicBezTo>
                      <a:pt x="25299" y="43637"/>
                      <a:pt x="25275" y="43589"/>
                      <a:pt x="25227" y="43565"/>
                    </a:cubicBezTo>
                    <a:cubicBezTo>
                      <a:pt x="25131" y="43469"/>
                      <a:pt x="25035" y="43373"/>
                      <a:pt x="24963" y="43277"/>
                    </a:cubicBezTo>
                    <a:cubicBezTo>
                      <a:pt x="24891" y="43181"/>
                      <a:pt x="24795" y="43085"/>
                      <a:pt x="24723" y="42989"/>
                    </a:cubicBezTo>
                    <a:lnTo>
                      <a:pt x="24675" y="42893"/>
                    </a:lnTo>
                    <a:cubicBezTo>
                      <a:pt x="24651" y="42869"/>
                      <a:pt x="24651" y="42845"/>
                      <a:pt x="24627" y="42797"/>
                    </a:cubicBezTo>
                    <a:cubicBezTo>
                      <a:pt x="24603" y="42773"/>
                      <a:pt x="24603" y="42749"/>
                      <a:pt x="24579" y="42749"/>
                    </a:cubicBezTo>
                    <a:lnTo>
                      <a:pt x="24531" y="42653"/>
                    </a:lnTo>
                    <a:lnTo>
                      <a:pt x="24507" y="42581"/>
                    </a:lnTo>
                    <a:cubicBezTo>
                      <a:pt x="24507" y="42533"/>
                      <a:pt x="24459" y="42509"/>
                      <a:pt x="24459" y="42485"/>
                    </a:cubicBezTo>
                    <a:lnTo>
                      <a:pt x="24411" y="42413"/>
                    </a:lnTo>
                    <a:lnTo>
                      <a:pt x="24387" y="42317"/>
                    </a:lnTo>
                    <a:cubicBezTo>
                      <a:pt x="24339" y="42221"/>
                      <a:pt x="24291" y="42101"/>
                      <a:pt x="24267" y="42005"/>
                    </a:cubicBezTo>
                    <a:cubicBezTo>
                      <a:pt x="24219" y="41909"/>
                      <a:pt x="24195" y="41813"/>
                      <a:pt x="24171" y="41717"/>
                    </a:cubicBezTo>
                    <a:cubicBezTo>
                      <a:pt x="24147" y="41597"/>
                      <a:pt x="24147" y="41621"/>
                      <a:pt x="24123" y="41573"/>
                    </a:cubicBezTo>
                    <a:cubicBezTo>
                      <a:pt x="24123" y="41525"/>
                      <a:pt x="24099" y="41501"/>
                      <a:pt x="24099" y="41453"/>
                    </a:cubicBezTo>
                    <a:cubicBezTo>
                      <a:pt x="24099" y="41429"/>
                      <a:pt x="24075" y="41381"/>
                      <a:pt x="24075" y="41357"/>
                    </a:cubicBezTo>
                    <a:cubicBezTo>
                      <a:pt x="24075" y="41333"/>
                      <a:pt x="24075" y="41285"/>
                      <a:pt x="24051" y="41261"/>
                    </a:cubicBezTo>
                    <a:lnTo>
                      <a:pt x="24027" y="41092"/>
                    </a:lnTo>
                    <a:close/>
                    <a:moveTo>
                      <a:pt x="32044" y="0"/>
                    </a:moveTo>
                    <a:cubicBezTo>
                      <a:pt x="23763" y="24"/>
                      <a:pt x="15530" y="792"/>
                      <a:pt x="7394" y="2329"/>
                    </a:cubicBezTo>
                    <a:cubicBezTo>
                      <a:pt x="4393" y="2569"/>
                      <a:pt x="2521" y="5689"/>
                      <a:pt x="3697" y="8449"/>
                    </a:cubicBezTo>
                    <a:cubicBezTo>
                      <a:pt x="4945" y="13226"/>
                      <a:pt x="6530" y="17906"/>
                      <a:pt x="8498" y="22443"/>
                    </a:cubicBezTo>
                    <a:cubicBezTo>
                      <a:pt x="9626" y="25083"/>
                      <a:pt x="10874" y="27675"/>
                      <a:pt x="12242" y="30219"/>
                    </a:cubicBezTo>
                    <a:cubicBezTo>
                      <a:pt x="12722" y="30099"/>
                      <a:pt x="13226" y="29979"/>
                      <a:pt x="13754" y="29835"/>
                    </a:cubicBezTo>
                    <a:cubicBezTo>
                      <a:pt x="12314" y="27243"/>
                      <a:pt x="11018" y="24579"/>
                      <a:pt x="9842" y="21867"/>
                    </a:cubicBezTo>
                    <a:cubicBezTo>
                      <a:pt x="7922" y="17354"/>
                      <a:pt x="6337" y="12698"/>
                      <a:pt x="5113" y="7945"/>
                    </a:cubicBezTo>
                    <a:cubicBezTo>
                      <a:pt x="4705" y="7105"/>
                      <a:pt x="4753" y="6073"/>
                      <a:pt x="5233" y="5257"/>
                    </a:cubicBezTo>
                    <a:cubicBezTo>
                      <a:pt x="5737" y="4417"/>
                      <a:pt x="6602" y="3889"/>
                      <a:pt x="7586" y="3817"/>
                    </a:cubicBezTo>
                    <a:cubicBezTo>
                      <a:pt x="15650" y="2305"/>
                      <a:pt x="23835" y="1536"/>
                      <a:pt x="32044" y="1488"/>
                    </a:cubicBezTo>
                    <a:lnTo>
                      <a:pt x="32524" y="1488"/>
                    </a:lnTo>
                    <a:cubicBezTo>
                      <a:pt x="40877" y="1512"/>
                      <a:pt x="49206" y="2281"/>
                      <a:pt x="57415" y="3817"/>
                    </a:cubicBezTo>
                    <a:cubicBezTo>
                      <a:pt x="59503" y="3937"/>
                      <a:pt x="60775" y="6121"/>
                      <a:pt x="59887" y="7993"/>
                    </a:cubicBezTo>
                    <a:cubicBezTo>
                      <a:pt x="59119" y="10465"/>
                      <a:pt x="58255" y="12938"/>
                      <a:pt x="57319" y="15362"/>
                    </a:cubicBezTo>
                    <a:cubicBezTo>
                      <a:pt x="52254" y="28467"/>
                      <a:pt x="44718" y="40660"/>
                      <a:pt x="34948" y="51630"/>
                    </a:cubicBezTo>
                    <a:cubicBezTo>
                      <a:pt x="34409" y="52427"/>
                      <a:pt x="33526" y="52927"/>
                      <a:pt x="32568" y="52927"/>
                    </a:cubicBezTo>
                    <a:cubicBezTo>
                      <a:pt x="32545" y="52927"/>
                      <a:pt x="32523" y="52926"/>
                      <a:pt x="32500" y="52926"/>
                    </a:cubicBezTo>
                    <a:cubicBezTo>
                      <a:pt x="31540" y="52926"/>
                      <a:pt x="30652" y="52470"/>
                      <a:pt x="30100" y="51678"/>
                    </a:cubicBezTo>
                    <a:cubicBezTo>
                      <a:pt x="27940" y="49469"/>
                      <a:pt x="25876" y="47189"/>
                      <a:pt x="23931" y="44861"/>
                    </a:cubicBezTo>
                    <a:lnTo>
                      <a:pt x="41381" y="41212"/>
                    </a:lnTo>
                    <a:cubicBezTo>
                      <a:pt x="41957" y="40444"/>
                      <a:pt x="42653" y="39484"/>
                      <a:pt x="43445" y="38356"/>
                    </a:cubicBezTo>
                    <a:lnTo>
                      <a:pt x="43445" y="38356"/>
                    </a:lnTo>
                    <a:lnTo>
                      <a:pt x="41957" y="38380"/>
                    </a:lnTo>
                    <a:lnTo>
                      <a:pt x="41957" y="38380"/>
                    </a:lnTo>
                    <a:lnTo>
                      <a:pt x="43685" y="37996"/>
                    </a:lnTo>
                    <a:cubicBezTo>
                      <a:pt x="43877" y="37732"/>
                      <a:pt x="44069" y="37468"/>
                      <a:pt x="44261" y="37180"/>
                    </a:cubicBezTo>
                    <a:lnTo>
                      <a:pt x="44261" y="37180"/>
                    </a:lnTo>
                    <a:lnTo>
                      <a:pt x="35933" y="38620"/>
                    </a:lnTo>
                    <a:lnTo>
                      <a:pt x="33124" y="38908"/>
                    </a:lnTo>
                    <a:cubicBezTo>
                      <a:pt x="33124" y="38812"/>
                      <a:pt x="33148" y="38668"/>
                      <a:pt x="33196" y="38404"/>
                    </a:cubicBezTo>
                    <a:lnTo>
                      <a:pt x="45150" y="35812"/>
                    </a:lnTo>
                    <a:lnTo>
                      <a:pt x="45198" y="35764"/>
                    </a:lnTo>
                    <a:lnTo>
                      <a:pt x="33292" y="37852"/>
                    </a:lnTo>
                    <a:lnTo>
                      <a:pt x="33292" y="37780"/>
                    </a:lnTo>
                    <a:cubicBezTo>
                      <a:pt x="33220" y="37444"/>
                      <a:pt x="33196" y="37132"/>
                      <a:pt x="33292" y="36796"/>
                    </a:cubicBezTo>
                    <a:lnTo>
                      <a:pt x="33316" y="35908"/>
                    </a:lnTo>
                    <a:lnTo>
                      <a:pt x="46902" y="33076"/>
                    </a:lnTo>
                    <a:lnTo>
                      <a:pt x="46902" y="33076"/>
                    </a:lnTo>
                    <a:lnTo>
                      <a:pt x="33340" y="34876"/>
                    </a:lnTo>
                    <a:cubicBezTo>
                      <a:pt x="33340" y="34132"/>
                      <a:pt x="33316" y="31876"/>
                      <a:pt x="33196" y="31492"/>
                    </a:cubicBezTo>
                    <a:cubicBezTo>
                      <a:pt x="33124" y="31251"/>
                      <a:pt x="33028" y="31011"/>
                      <a:pt x="32908" y="30771"/>
                    </a:cubicBezTo>
                    <a:lnTo>
                      <a:pt x="33028" y="30771"/>
                    </a:lnTo>
                    <a:cubicBezTo>
                      <a:pt x="33028" y="30771"/>
                      <a:pt x="33820" y="30771"/>
                      <a:pt x="34156" y="30747"/>
                    </a:cubicBezTo>
                    <a:cubicBezTo>
                      <a:pt x="34492" y="30723"/>
                      <a:pt x="34468" y="30435"/>
                      <a:pt x="34468" y="30435"/>
                    </a:cubicBezTo>
                    <a:cubicBezTo>
                      <a:pt x="34468" y="30435"/>
                      <a:pt x="36389" y="30339"/>
                      <a:pt x="36965" y="30147"/>
                    </a:cubicBezTo>
                    <a:cubicBezTo>
                      <a:pt x="37229" y="30099"/>
                      <a:pt x="37493" y="29955"/>
                      <a:pt x="37661" y="29739"/>
                    </a:cubicBezTo>
                    <a:lnTo>
                      <a:pt x="40661" y="29403"/>
                    </a:lnTo>
                    <a:lnTo>
                      <a:pt x="40661" y="29187"/>
                    </a:lnTo>
                    <a:lnTo>
                      <a:pt x="37829" y="29331"/>
                    </a:lnTo>
                    <a:cubicBezTo>
                      <a:pt x="37805" y="29379"/>
                      <a:pt x="37781" y="29403"/>
                      <a:pt x="37757" y="29451"/>
                    </a:cubicBezTo>
                    <a:cubicBezTo>
                      <a:pt x="37757" y="29427"/>
                      <a:pt x="37757" y="29403"/>
                      <a:pt x="37757" y="29403"/>
                    </a:cubicBezTo>
                    <a:cubicBezTo>
                      <a:pt x="37709" y="28923"/>
                      <a:pt x="37397" y="28515"/>
                      <a:pt x="36965" y="28323"/>
                    </a:cubicBezTo>
                    <a:cubicBezTo>
                      <a:pt x="36678" y="28209"/>
                      <a:pt x="36217" y="28149"/>
                      <a:pt x="35758" y="28149"/>
                    </a:cubicBezTo>
                    <a:cubicBezTo>
                      <a:pt x="35256" y="28149"/>
                      <a:pt x="34756" y="28221"/>
                      <a:pt x="34492" y="28371"/>
                    </a:cubicBezTo>
                    <a:cubicBezTo>
                      <a:pt x="34180" y="28539"/>
                      <a:pt x="33988" y="28875"/>
                      <a:pt x="33988" y="29211"/>
                    </a:cubicBezTo>
                    <a:lnTo>
                      <a:pt x="33292" y="29211"/>
                    </a:lnTo>
                    <a:lnTo>
                      <a:pt x="35093" y="24675"/>
                    </a:lnTo>
                    <a:lnTo>
                      <a:pt x="34876" y="25011"/>
                    </a:lnTo>
                    <a:lnTo>
                      <a:pt x="34396" y="24915"/>
                    </a:lnTo>
                    <a:lnTo>
                      <a:pt x="33772" y="24795"/>
                    </a:lnTo>
                    <a:cubicBezTo>
                      <a:pt x="33508" y="24747"/>
                      <a:pt x="33244" y="24699"/>
                      <a:pt x="32932" y="24675"/>
                    </a:cubicBezTo>
                    <a:lnTo>
                      <a:pt x="32476" y="24603"/>
                    </a:lnTo>
                    <a:cubicBezTo>
                      <a:pt x="32308" y="24579"/>
                      <a:pt x="32140" y="24555"/>
                      <a:pt x="31972" y="24555"/>
                    </a:cubicBezTo>
                    <a:lnTo>
                      <a:pt x="31444" y="24483"/>
                    </a:lnTo>
                    <a:cubicBezTo>
                      <a:pt x="31252" y="24483"/>
                      <a:pt x="31060" y="24459"/>
                      <a:pt x="30892" y="24435"/>
                    </a:cubicBezTo>
                    <a:lnTo>
                      <a:pt x="30316" y="24411"/>
                    </a:lnTo>
                    <a:cubicBezTo>
                      <a:pt x="30100" y="24411"/>
                      <a:pt x="29908" y="24387"/>
                      <a:pt x="29716" y="24363"/>
                    </a:cubicBezTo>
                    <a:cubicBezTo>
                      <a:pt x="29308" y="24363"/>
                      <a:pt x="28900" y="24339"/>
                      <a:pt x="28516" y="24339"/>
                    </a:cubicBezTo>
                    <a:lnTo>
                      <a:pt x="26716" y="24339"/>
                    </a:lnTo>
                    <a:cubicBezTo>
                      <a:pt x="26500" y="24339"/>
                      <a:pt x="26308" y="24339"/>
                      <a:pt x="26116" y="24363"/>
                    </a:cubicBezTo>
                    <a:cubicBezTo>
                      <a:pt x="25756" y="24363"/>
                      <a:pt x="25371" y="24387"/>
                      <a:pt x="25035" y="24411"/>
                    </a:cubicBezTo>
                    <a:lnTo>
                      <a:pt x="24435" y="24435"/>
                    </a:lnTo>
                    <a:lnTo>
                      <a:pt x="24459" y="24411"/>
                    </a:lnTo>
                    <a:lnTo>
                      <a:pt x="24627" y="24339"/>
                    </a:lnTo>
                    <a:cubicBezTo>
                      <a:pt x="24699" y="24315"/>
                      <a:pt x="24747" y="24291"/>
                      <a:pt x="24795" y="24267"/>
                    </a:cubicBezTo>
                    <a:cubicBezTo>
                      <a:pt x="24915" y="24195"/>
                      <a:pt x="25035" y="24147"/>
                      <a:pt x="25155" y="24099"/>
                    </a:cubicBezTo>
                    <a:lnTo>
                      <a:pt x="25323" y="24027"/>
                    </a:lnTo>
                    <a:lnTo>
                      <a:pt x="25515" y="23955"/>
                    </a:lnTo>
                    <a:cubicBezTo>
                      <a:pt x="25588" y="23931"/>
                      <a:pt x="25636" y="23907"/>
                      <a:pt x="25684" y="23907"/>
                    </a:cubicBezTo>
                    <a:lnTo>
                      <a:pt x="25876" y="23835"/>
                    </a:lnTo>
                    <a:cubicBezTo>
                      <a:pt x="25924" y="23835"/>
                      <a:pt x="25996" y="23811"/>
                      <a:pt x="26044" y="23787"/>
                    </a:cubicBezTo>
                    <a:lnTo>
                      <a:pt x="26212" y="23763"/>
                    </a:lnTo>
                    <a:lnTo>
                      <a:pt x="26380" y="23715"/>
                    </a:lnTo>
                    <a:lnTo>
                      <a:pt x="26524" y="23691"/>
                    </a:lnTo>
                    <a:lnTo>
                      <a:pt x="26788" y="23643"/>
                    </a:lnTo>
                    <a:lnTo>
                      <a:pt x="26980" y="23619"/>
                    </a:lnTo>
                    <a:lnTo>
                      <a:pt x="27172" y="23595"/>
                    </a:lnTo>
                    <a:lnTo>
                      <a:pt x="26788" y="23595"/>
                    </a:lnTo>
                    <a:lnTo>
                      <a:pt x="26500" y="23619"/>
                    </a:lnTo>
                    <a:lnTo>
                      <a:pt x="26356" y="23643"/>
                    </a:lnTo>
                    <a:lnTo>
                      <a:pt x="26188" y="23667"/>
                    </a:lnTo>
                    <a:lnTo>
                      <a:pt x="26020" y="23691"/>
                    </a:lnTo>
                    <a:lnTo>
                      <a:pt x="25852" y="23739"/>
                    </a:lnTo>
                    <a:lnTo>
                      <a:pt x="25660" y="23787"/>
                    </a:lnTo>
                    <a:lnTo>
                      <a:pt x="25467" y="23835"/>
                    </a:lnTo>
                    <a:lnTo>
                      <a:pt x="25299" y="23883"/>
                    </a:lnTo>
                    <a:lnTo>
                      <a:pt x="25107" y="23931"/>
                    </a:lnTo>
                    <a:cubicBezTo>
                      <a:pt x="24987" y="23979"/>
                      <a:pt x="24843" y="24027"/>
                      <a:pt x="24723" y="24075"/>
                    </a:cubicBezTo>
                    <a:lnTo>
                      <a:pt x="24555" y="24147"/>
                    </a:lnTo>
                    <a:lnTo>
                      <a:pt x="24387" y="24219"/>
                    </a:lnTo>
                    <a:cubicBezTo>
                      <a:pt x="24267" y="24267"/>
                      <a:pt x="24147" y="24315"/>
                      <a:pt x="24051" y="24363"/>
                    </a:cubicBezTo>
                    <a:lnTo>
                      <a:pt x="23907" y="24435"/>
                    </a:lnTo>
                    <a:lnTo>
                      <a:pt x="23835" y="24483"/>
                    </a:lnTo>
                    <a:lnTo>
                      <a:pt x="23763" y="24507"/>
                    </a:lnTo>
                    <a:cubicBezTo>
                      <a:pt x="23691" y="24555"/>
                      <a:pt x="23595" y="24603"/>
                      <a:pt x="23523" y="24651"/>
                    </a:cubicBezTo>
                    <a:lnTo>
                      <a:pt x="23355" y="24747"/>
                    </a:lnTo>
                    <a:lnTo>
                      <a:pt x="23235" y="24819"/>
                    </a:lnTo>
                    <a:lnTo>
                      <a:pt x="23187" y="24867"/>
                    </a:lnTo>
                    <a:cubicBezTo>
                      <a:pt x="22251" y="25443"/>
                      <a:pt x="21339" y="26091"/>
                      <a:pt x="20475" y="26763"/>
                    </a:cubicBezTo>
                    <a:lnTo>
                      <a:pt x="20787" y="26715"/>
                    </a:lnTo>
                    <a:lnTo>
                      <a:pt x="21483" y="26643"/>
                    </a:lnTo>
                    <a:cubicBezTo>
                      <a:pt x="21747" y="26619"/>
                      <a:pt x="22035" y="26571"/>
                      <a:pt x="22371" y="26547"/>
                    </a:cubicBezTo>
                    <a:cubicBezTo>
                      <a:pt x="22707" y="26523"/>
                      <a:pt x="23067" y="26499"/>
                      <a:pt x="23427" y="26475"/>
                    </a:cubicBezTo>
                    <a:lnTo>
                      <a:pt x="24003" y="26427"/>
                    </a:lnTo>
                    <a:cubicBezTo>
                      <a:pt x="24195" y="26427"/>
                      <a:pt x="24411" y="26403"/>
                      <a:pt x="24603" y="26379"/>
                    </a:cubicBezTo>
                    <a:lnTo>
                      <a:pt x="25227" y="26355"/>
                    </a:lnTo>
                    <a:lnTo>
                      <a:pt x="25876" y="26355"/>
                    </a:lnTo>
                    <a:lnTo>
                      <a:pt x="26524" y="26331"/>
                    </a:lnTo>
                    <a:lnTo>
                      <a:pt x="29116" y="26331"/>
                    </a:lnTo>
                    <a:lnTo>
                      <a:pt x="29740" y="26355"/>
                    </a:lnTo>
                    <a:lnTo>
                      <a:pt x="30340" y="26355"/>
                    </a:lnTo>
                    <a:lnTo>
                      <a:pt x="30916" y="26403"/>
                    </a:lnTo>
                    <a:lnTo>
                      <a:pt x="31468" y="26427"/>
                    </a:lnTo>
                    <a:lnTo>
                      <a:pt x="31972" y="26475"/>
                    </a:lnTo>
                    <a:cubicBezTo>
                      <a:pt x="32284" y="26523"/>
                      <a:pt x="32596" y="26547"/>
                      <a:pt x="32860" y="26571"/>
                    </a:cubicBezTo>
                    <a:lnTo>
                      <a:pt x="33451" y="26652"/>
                    </a:lnTo>
                    <a:lnTo>
                      <a:pt x="33451" y="26652"/>
                    </a:lnTo>
                    <a:lnTo>
                      <a:pt x="32860" y="26547"/>
                    </a:lnTo>
                    <a:lnTo>
                      <a:pt x="31948" y="26427"/>
                    </a:lnTo>
                    <a:lnTo>
                      <a:pt x="31444" y="26355"/>
                    </a:lnTo>
                    <a:lnTo>
                      <a:pt x="30892" y="26283"/>
                    </a:lnTo>
                    <a:lnTo>
                      <a:pt x="30316" y="26211"/>
                    </a:lnTo>
                    <a:lnTo>
                      <a:pt x="30028" y="26187"/>
                    </a:lnTo>
                    <a:lnTo>
                      <a:pt x="29716" y="26163"/>
                    </a:lnTo>
                    <a:lnTo>
                      <a:pt x="29092" y="26115"/>
                    </a:lnTo>
                    <a:lnTo>
                      <a:pt x="28780" y="26091"/>
                    </a:lnTo>
                    <a:lnTo>
                      <a:pt x="28444" y="26067"/>
                    </a:lnTo>
                    <a:lnTo>
                      <a:pt x="27796" y="26019"/>
                    </a:lnTo>
                    <a:lnTo>
                      <a:pt x="27148" y="25995"/>
                    </a:lnTo>
                    <a:cubicBezTo>
                      <a:pt x="26932" y="25995"/>
                      <a:pt x="26692" y="25971"/>
                      <a:pt x="26476" y="25971"/>
                    </a:cubicBezTo>
                    <a:lnTo>
                      <a:pt x="25828" y="25947"/>
                    </a:lnTo>
                    <a:lnTo>
                      <a:pt x="23379" y="25947"/>
                    </a:lnTo>
                    <a:cubicBezTo>
                      <a:pt x="22995" y="25947"/>
                      <a:pt x="22635" y="25971"/>
                      <a:pt x="22299" y="25995"/>
                    </a:cubicBezTo>
                    <a:cubicBezTo>
                      <a:pt x="21987" y="26019"/>
                      <a:pt x="21747" y="26019"/>
                      <a:pt x="21507" y="26043"/>
                    </a:cubicBezTo>
                    <a:lnTo>
                      <a:pt x="21723" y="25995"/>
                    </a:lnTo>
                    <a:cubicBezTo>
                      <a:pt x="21915" y="25971"/>
                      <a:pt x="22131" y="25947"/>
                      <a:pt x="22371" y="25899"/>
                    </a:cubicBezTo>
                    <a:cubicBezTo>
                      <a:pt x="22635" y="25875"/>
                      <a:pt x="22923" y="25827"/>
                      <a:pt x="23235" y="25803"/>
                    </a:cubicBezTo>
                    <a:lnTo>
                      <a:pt x="23715" y="25755"/>
                    </a:lnTo>
                    <a:lnTo>
                      <a:pt x="24243" y="25707"/>
                    </a:lnTo>
                    <a:lnTo>
                      <a:pt x="24507" y="25683"/>
                    </a:lnTo>
                    <a:lnTo>
                      <a:pt x="24795" y="25659"/>
                    </a:lnTo>
                    <a:lnTo>
                      <a:pt x="25371" y="25611"/>
                    </a:lnTo>
                    <a:lnTo>
                      <a:pt x="25972" y="25587"/>
                    </a:lnTo>
                    <a:cubicBezTo>
                      <a:pt x="26164" y="25587"/>
                      <a:pt x="26380" y="25539"/>
                      <a:pt x="26572" y="25539"/>
                    </a:cubicBezTo>
                    <a:cubicBezTo>
                      <a:pt x="26980" y="25539"/>
                      <a:pt x="27388" y="25515"/>
                      <a:pt x="27820" y="25491"/>
                    </a:cubicBezTo>
                    <a:lnTo>
                      <a:pt x="29692" y="25491"/>
                    </a:lnTo>
                    <a:lnTo>
                      <a:pt x="30292" y="25515"/>
                    </a:lnTo>
                    <a:lnTo>
                      <a:pt x="30868" y="25539"/>
                    </a:lnTo>
                    <a:lnTo>
                      <a:pt x="31420" y="25587"/>
                    </a:lnTo>
                    <a:lnTo>
                      <a:pt x="31948" y="25611"/>
                    </a:lnTo>
                    <a:lnTo>
                      <a:pt x="32188" y="25611"/>
                    </a:lnTo>
                    <a:lnTo>
                      <a:pt x="32428" y="25635"/>
                    </a:lnTo>
                    <a:lnTo>
                      <a:pt x="33292" y="25707"/>
                    </a:lnTo>
                    <a:lnTo>
                      <a:pt x="33940" y="25803"/>
                    </a:lnTo>
                    <a:lnTo>
                      <a:pt x="34012" y="25811"/>
                    </a:lnTo>
                    <a:lnTo>
                      <a:pt x="34012" y="25811"/>
                    </a:lnTo>
                    <a:lnTo>
                      <a:pt x="33964" y="25803"/>
                    </a:lnTo>
                    <a:lnTo>
                      <a:pt x="33316" y="25683"/>
                    </a:lnTo>
                    <a:lnTo>
                      <a:pt x="32476" y="25563"/>
                    </a:lnTo>
                    <a:lnTo>
                      <a:pt x="32236" y="25515"/>
                    </a:lnTo>
                    <a:lnTo>
                      <a:pt x="32116" y="25491"/>
                    </a:lnTo>
                    <a:lnTo>
                      <a:pt x="31972" y="25491"/>
                    </a:lnTo>
                    <a:lnTo>
                      <a:pt x="31444" y="25419"/>
                    </a:lnTo>
                    <a:lnTo>
                      <a:pt x="30892" y="25371"/>
                    </a:lnTo>
                    <a:lnTo>
                      <a:pt x="30316" y="25299"/>
                    </a:lnTo>
                    <a:lnTo>
                      <a:pt x="29716" y="25251"/>
                    </a:lnTo>
                    <a:lnTo>
                      <a:pt x="29092" y="25227"/>
                    </a:lnTo>
                    <a:cubicBezTo>
                      <a:pt x="28900" y="25227"/>
                      <a:pt x="28684" y="25203"/>
                      <a:pt x="28468" y="25179"/>
                    </a:cubicBezTo>
                    <a:lnTo>
                      <a:pt x="27844" y="25155"/>
                    </a:lnTo>
                    <a:lnTo>
                      <a:pt x="24195" y="25155"/>
                    </a:lnTo>
                    <a:lnTo>
                      <a:pt x="23667" y="25179"/>
                    </a:lnTo>
                    <a:lnTo>
                      <a:pt x="23187" y="25203"/>
                    </a:lnTo>
                    <a:lnTo>
                      <a:pt x="23086" y="25212"/>
                    </a:lnTo>
                    <a:lnTo>
                      <a:pt x="23086" y="25212"/>
                    </a:lnTo>
                    <a:lnTo>
                      <a:pt x="23307" y="25179"/>
                    </a:lnTo>
                    <a:lnTo>
                      <a:pt x="24099" y="25059"/>
                    </a:lnTo>
                    <a:lnTo>
                      <a:pt x="25083" y="24939"/>
                    </a:lnTo>
                    <a:cubicBezTo>
                      <a:pt x="25419" y="24891"/>
                      <a:pt x="25780" y="24867"/>
                      <a:pt x="26164" y="24819"/>
                    </a:cubicBezTo>
                    <a:lnTo>
                      <a:pt x="26716" y="24795"/>
                    </a:lnTo>
                    <a:lnTo>
                      <a:pt x="27316" y="24747"/>
                    </a:lnTo>
                    <a:lnTo>
                      <a:pt x="27916" y="24699"/>
                    </a:lnTo>
                    <a:lnTo>
                      <a:pt x="28516" y="24699"/>
                    </a:lnTo>
                    <a:cubicBezTo>
                      <a:pt x="28924" y="24675"/>
                      <a:pt x="29308" y="24675"/>
                      <a:pt x="29716" y="24675"/>
                    </a:cubicBezTo>
                    <a:lnTo>
                      <a:pt x="30892" y="24675"/>
                    </a:lnTo>
                    <a:cubicBezTo>
                      <a:pt x="31060" y="24675"/>
                      <a:pt x="31252" y="24675"/>
                      <a:pt x="31444" y="24699"/>
                    </a:cubicBezTo>
                    <a:cubicBezTo>
                      <a:pt x="31636" y="24699"/>
                      <a:pt x="31804" y="24699"/>
                      <a:pt x="31972" y="24723"/>
                    </a:cubicBezTo>
                    <a:cubicBezTo>
                      <a:pt x="32140" y="24723"/>
                      <a:pt x="32308" y="24747"/>
                      <a:pt x="32476" y="24747"/>
                    </a:cubicBezTo>
                    <a:lnTo>
                      <a:pt x="32956" y="24795"/>
                    </a:lnTo>
                    <a:cubicBezTo>
                      <a:pt x="33244" y="24819"/>
                      <a:pt x="33508" y="24843"/>
                      <a:pt x="33772" y="24867"/>
                    </a:cubicBezTo>
                    <a:lnTo>
                      <a:pt x="34396" y="24939"/>
                    </a:lnTo>
                    <a:lnTo>
                      <a:pt x="34900" y="25035"/>
                    </a:lnTo>
                    <a:lnTo>
                      <a:pt x="34396" y="25875"/>
                    </a:lnTo>
                    <a:lnTo>
                      <a:pt x="34363" y="25869"/>
                    </a:lnTo>
                    <a:lnTo>
                      <a:pt x="34363" y="25869"/>
                    </a:lnTo>
                    <a:lnTo>
                      <a:pt x="33906" y="26714"/>
                    </a:lnTo>
                    <a:lnTo>
                      <a:pt x="33906" y="26714"/>
                    </a:lnTo>
                    <a:lnTo>
                      <a:pt x="33916" y="26715"/>
                    </a:lnTo>
                    <a:lnTo>
                      <a:pt x="33412" y="27555"/>
                    </a:lnTo>
                    <a:lnTo>
                      <a:pt x="32932" y="28419"/>
                    </a:lnTo>
                    <a:lnTo>
                      <a:pt x="32428" y="29259"/>
                    </a:lnTo>
                    <a:lnTo>
                      <a:pt x="32308" y="29235"/>
                    </a:lnTo>
                    <a:lnTo>
                      <a:pt x="31540" y="29115"/>
                    </a:lnTo>
                    <a:cubicBezTo>
                      <a:pt x="31396" y="29091"/>
                      <a:pt x="31252" y="29067"/>
                      <a:pt x="31084" y="29043"/>
                    </a:cubicBezTo>
                    <a:lnTo>
                      <a:pt x="30556" y="28971"/>
                    </a:lnTo>
                    <a:lnTo>
                      <a:pt x="29980" y="28899"/>
                    </a:lnTo>
                    <a:lnTo>
                      <a:pt x="29692" y="28851"/>
                    </a:lnTo>
                    <a:lnTo>
                      <a:pt x="29380" y="28827"/>
                    </a:lnTo>
                    <a:lnTo>
                      <a:pt x="28732" y="28755"/>
                    </a:lnTo>
                    <a:lnTo>
                      <a:pt x="28396" y="28707"/>
                    </a:lnTo>
                    <a:lnTo>
                      <a:pt x="28060" y="28683"/>
                    </a:lnTo>
                    <a:lnTo>
                      <a:pt x="27364" y="28611"/>
                    </a:lnTo>
                    <a:cubicBezTo>
                      <a:pt x="27124" y="28587"/>
                      <a:pt x="26884" y="28563"/>
                      <a:pt x="26644" y="28539"/>
                    </a:cubicBezTo>
                    <a:lnTo>
                      <a:pt x="25924" y="28491"/>
                    </a:lnTo>
                    <a:lnTo>
                      <a:pt x="25564" y="28443"/>
                    </a:lnTo>
                    <a:lnTo>
                      <a:pt x="25179" y="28419"/>
                    </a:lnTo>
                    <a:lnTo>
                      <a:pt x="24459" y="28371"/>
                    </a:lnTo>
                    <a:lnTo>
                      <a:pt x="23715" y="28371"/>
                    </a:lnTo>
                    <a:lnTo>
                      <a:pt x="22995" y="28323"/>
                    </a:lnTo>
                    <a:lnTo>
                      <a:pt x="22299" y="28299"/>
                    </a:lnTo>
                    <a:lnTo>
                      <a:pt x="18675" y="28299"/>
                    </a:lnTo>
                    <a:cubicBezTo>
                      <a:pt x="18363" y="28587"/>
                      <a:pt x="18075" y="28803"/>
                      <a:pt x="17883" y="28995"/>
                    </a:cubicBezTo>
                    <a:lnTo>
                      <a:pt x="18051" y="28995"/>
                    </a:lnTo>
                    <a:lnTo>
                      <a:pt x="18387" y="28971"/>
                    </a:lnTo>
                    <a:lnTo>
                      <a:pt x="18819" y="28947"/>
                    </a:lnTo>
                    <a:lnTo>
                      <a:pt x="19275" y="28899"/>
                    </a:lnTo>
                    <a:lnTo>
                      <a:pt x="19803" y="28875"/>
                    </a:lnTo>
                    <a:lnTo>
                      <a:pt x="20379" y="28851"/>
                    </a:lnTo>
                    <a:lnTo>
                      <a:pt x="20979" y="28851"/>
                    </a:lnTo>
                    <a:lnTo>
                      <a:pt x="21627" y="28827"/>
                    </a:lnTo>
                    <a:lnTo>
                      <a:pt x="24435" y="28827"/>
                    </a:lnTo>
                    <a:lnTo>
                      <a:pt x="25179" y="28851"/>
                    </a:lnTo>
                    <a:lnTo>
                      <a:pt x="25900" y="28851"/>
                    </a:lnTo>
                    <a:lnTo>
                      <a:pt x="26644" y="28875"/>
                    </a:lnTo>
                    <a:cubicBezTo>
                      <a:pt x="26884" y="28875"/>
                      <a:pt x="27124" y="28899"/>
                      <a:pt x="27340" y="28923"/>
                    </a:cubicBezTo>
                    <a:lnTo>
                      <a:pt x="28060" y="28947"/>
                    </a:lnTo>
                    <a:lnTo>
                      <a:pt x="28396" y="28971"/>
                    </a:lnTo>
                    <a:lnTo>
                      <a:pt x="28732" y="28995"/>
                    </a:lnTo>
                    <a:lnTo>
                      <a:pt x="29380" y="29043"/>
                    </a:lnTo>
                    <a:lnTo>
                      <a:pt x="29668" y="29067"/>
                    </a:lnTo>
                    <a:lnTo>
                      <a:pt x="29980" y="29091"/>
                    </a:lnTo>
                    <a:lnTo>
                      <a:pt x="30532" y="29139"/>
                    </a:lnTo>
                    <a:lnTo>
                      <a:pt x="31060" y="29187"/>
                    </a:lnTo>
                    <a:cubicBezTo>
                      <a:pt x="31228" y="29187"/>
                      <a:pt x="31396" y="29211"/>
                      <a:pt x="31540" y="29235"/>
                    </a:cubicBezTo>
                    <a:lnTo>
                      <a:pt x="32308" y="29331"/>
                    </a:lnTo>
                    <a:lnTo>
                      <a:pt x="32428" y="29331"/>
                    </a:lnTo>
                    <a:lnTo>
                      <a:pt x="32044" y="29979"/>
                    </a:lnTo>
                    <a:cubicBezTo>
                      <a:pt x="30244" y="29835"/>
                      <a:pt x="24507" y="29379"/>
                      <a:pt x="23355" y="29379"/>
                    </a:cubicBezTo>
                    <a:cubicBezTo>
                      <a:pt x="22179" y="29379"/>
                      <a:pt x="19275" y="29307"/>
                      <a:pt x="17883" y="29307"/>
                    </a:cubicBezTo>
                    <a:lnTo>
                      <a:pt x="18555" y="29331"/>
                    </a:lnTo>
                    <a:lnTo>
                      <a:pt x="19203" y="29379"/>
                    </a:lnTo>
                    <a:lnTo>
                      <a:pt x="19899" y="29403"/>
                    </a:lnTo>
                    <a:lnTo>
                      <a:pt x="20595" y="29451"/>
                    </a:lnTo>
                    <a:lnTo>
                      <a:pt x="21339" y="29499"/>
                    </a:lnTo>
                    <a:lnTo>
                      <a:pt x="22059" y="29547"/>
                    </a:lnTo>
                    <a:lnTo>
                      <a:pt x="22803" y="29595"/>
                    </a:lnTo>
                    <a:lnTo>
                      <a:pt x="24291" y="29715"/>
                    </a:lnTo>
                    <a:lnTo>
                      <a:pt x="25732" y="29811"/>
                    </a:lnTo>
                    <a:lnTo>
                      <a:pt x="28276" y="30027"/>
                    </a:lnTo>
                    <a:lnTo>
                      <a:pt x="30076" y="30195"/>
                    </a:lnTo>
                    <a:lnTo>
                      <a:pt x="30748" y="30267"/>
                    </a:lnTo>
                    <a:lnTo>
                      <a:pt x="30748" y="30267"/>
                    </a:lnTo>
                    <a:lnTo>
                      <a:pt x="30076" y="30219"/>
                    </a:lnTo>
                    <a:cubicBezTo>
                      <a:pt x="29644" y="30195"/>
                      <a:pt x="29020" y="30171"/>
                      <a:pt x="28276" y="30123"/>
                    </a:cubicBezTo>
                    <a:cubicBezTo>
                      <a:pt x="27532" y="30075"/>
                      <a:pt x="26644" y="30027"/>
                      <a:pt x="25732" y="29979"/>
                    </a:cubicBezTo>
                    <a:lnTo>
                      <a:pt x="24291" y="29931"/>
                    </a:lnTo>
                    <a:cubicBezTo>
                      <a:pt x="23787" y="29907"/>
                      <a:pt x="23307" y="29883"/>
                      <a:pt x="22803" y="29859"/>
                    </a:cubicBezTo>
                    <a:lnTo>
                      <a:pt x="22059" y="29835"/>
                    </a:lnTo>
                    <a:lnTo>
                      <a:pt x="21315" y="29811"/>
                    </a:lnTo>
                    <a:lnTo>
                      <a:pt x="20595" y="29787"/>
                    </a:lnTo>
                    <a:lnTo>
                      <a:pt x="19875" y="29763"/>
                    </a:lnTo>
                    <a:lnTo>
                      <a:pt x="16107" y="29763"/>
                    </a:lnTo>
                    <a:lnTo>
                      <a:pt x="16419" y="29787"/>
                    </a:lnTo>
                    <a:cubicBezTo>
                      <a:pt x="16827" y="29811"/>
                      <a:pt x="17283" y="29835"/>
                      <a:pt x="17739" y="29859"/>
                    </a:cubicBezTo>
                    <a:cubicBezTo>
                      <a:pt x="18195" y="29883"/>
                      <a:pt x="18675" y="29931"/>
                      <a:pt x="19155" y="29955"/>
                    </a:cubicBezTo>
                    <a:lnTo>
                      <a:pt x="19875" y="30003"/>
                    </a:lnTo>
                    <a:lnTo>
                      <a:pt x="20595" y="30075"/>
                    </a:lnTo>
                    <a:cubicBezTo>
                      <a:pt x="21075" y="30099"/>
                      <a:pt x="21579" y="30147"/>
                      <a:pt x="22059" y="30195"/>
                    </a:cubicBezTo>
                    <a:cubicBezTo>
                      <a:pt x="22539" y="30243"/>
                      <a:pt x="22995" y="30267"/>
                      <a:pt x="23451" y="30315"/>
                    </a:cubicBezTo>
                    <a:lnTo>
                      <a:pt x="24771" y="30459"/>
                    </a:lnTo>
                    <a:lnTo>
                      <a:pt x="25948" y="30579"/>
                    </a:lnTo>
                    <a:cubicBezTo>
                      <a:pt x="26668" y="30651"/>
                      <a:pt x="27292" y="30699"/>
                      <a:pt x="27700" y="30747"/>
                    </a:cubicBezTo>
                    <a:lnTo>
                      <a:pt x="28372" y="30843"/>
                    </a:lnTo>
                    <a:lnTo>
                      <a:pt x="27700" y="30771"/>
                    </a:lnTo>
                    <a:lnTo>
                      <a:pt x="25948" y="30651"/>
                    </a:lnTo>
                    <a:lnTo>
                      <a:pt x="24771" y="30579"/>
                    </a:lnTo>
                    <a:lnTo>
                      <a:pt x="23451" y="30483"/>
                    </a:lnTo>
                    <a:cubicBezTo>
                      <a:pt x="22995" y="30459"/>
                      <a:pt x="22515" y="30435"/>
                      <a:pt x="22035" y="30411"/>
                    </a:cubicBezTo>
                    <a:cubicBezTo>
                      <a:pt x="21555" y="30387"/>
                      <a:pt x="21075" y="30363"/>
                      <a:pt x="20571" y="30339"/>
                    </a:cubicBezTo>
                    <a:lnTo>
                      <a:pt x="19851" y="30315"/>
                    </a:lnTo>
                    <a:lnTo>
                      <a:pt x="19131" y="30267"/>
                    </a:lnTo>
                    <a:lnTo>
                      <a:pt x="17715" y="30219"/>
                    </a:lnTo>
                    <a:cubicBezTo>
                      <a:pt x="17259" y="30219"/>
                      <a:pt x="16827" y="30219"/>
                      <a:pt x="16395" y="30195"/>
                    </a:cubicBezTo>
                    <a:lnTo>
                      <a:pt x="13826" y="30195"/>
                    </a:lnTo>
                    <a:lnTo>
                      <a:pt x="13466" y="30219"/>
                    </a:lnTo>
                    <a:lnTo>
                      <a:pt x="13706" y="30219"/>
                    </a:lnTo>
                    <a:cubicBezTo>
                      <a:pt x="13898" y="30219"/>
                      <a:pt x="14090" y="30219"/>
                      <a:pt x="14306" y="30243"/>
                    </a:cubicBezTo>
                    <a:lnTo>
                      <a:pt x="14930" y="30291"/>
                    </a:lnTo>
                    <a:cubicBezTo>
                      <a:pt x="15146" y="30291"/>
                      <a:pt x="15362" y="30291"/>
                      <a:pt x="15602" y="30315"/>
                    </a:cubicBezTo>
                    <a:lnTo>
                      <a:pt x="16275" y="30363"/>
                    </a:lnTo>
                    <a:lnTo>
                      <a:pt x="16635" y="30387"/>
                    </a:lnTo>
                    <a:lnTo>
                      <a:pt x="16971" y="30411"/>
                    </a:lnTo>
                    <a:cubicBezTo>
                      <a:pt x="17451" y="30459"/>
                      <a:pt x="17931" y="30507"/>
                      <a:pt x="18411" y="30531"/>
                    </a:cubicBezTo>
                    <a:lnTo>
                      <a:pt x="19107" y="30603"/>
                    </a:lnTo>
                    <a:lnTo>
                      <a:pt x="19827" y="30675"/>
                    </a:lnTo>
                    <a:cubicBezTo>
                      <a:pt x="20283" y="30723"/>
                      <a:pt x="20763" y="30771"/>
                      <a:pt x="21195" y="30819"/>
                    </a:cubicBezTo>
                    <a:lnTo>
                      <a:pt x="22491" y="30963"/>
                    </a:lnTo>
                    <a:lnTo>
                      <a:pt x="23643" y="31107"/>
                    </a:lnTo>
                    <a:lnTo>
                      <a:pt x="24603" y="31227"/>
                    </a:lnTo>
                    <a:lnTo>
                      <a:pt x="25347" y="31324"/>
                    </a:lnTo>
                    <a:lnTo>
                      <a:pt x="24603" y="31275"/>
                    </a:lnTo>
                    <a:lnTo>
                      <a:pt x="23619" y="31179"/>
                    </a:lnTo>
                    <a:lnTo>
                      <a:pt x="22467" y="31083"/>
                    </a:lnTo>
                    <a:cubicBezTo>
                      <a:pt x="22059" y="31059"/>
                      <a:pt x="21627" y="31011"/>
                      <a:pt x="21171" y="30987"/>
                    </a:cubicBezTo>
                    <a:lnTo>
                      <a:pt x="19803" y="30891"/>
                    </a:lnTo>
                    <a:lnTo>
                      <a:pt x="19107" y="30843"/>
                    </a:lnTo>
                    <a:lnTo>
                      <a:pt x="18387" y="30819"/>
                    </a:lnTo>
                    <a:cubicBezTo>
                      <a:pt x="17907" y="30771"/>
                      <a:pt x="17427" y="30771"/>
                      <a:pt x="16947" y="30747"/>
                    </a:cubicBezTo>
                    <a:lnTo>
                      <a:pt x="16611" y="30723"/>
                    </a:lnTo>
                    <a:lnTo>
                      <a:pt x="16251" y="30723"/>
                    </a:lnTo>
                    <a:lnTo>
                      <a:pt x="15578" y="30699"/>
                    </a:lnTo>
                    <a:lnTo>
                      <a:pt x="14930" y="30675"/>
                    </a:lnTo>
                    <a:lnTo>
                      <a:pt x="11714" y="30675"/>
                    </a:lnTo>
                    <a:lnTo>
                      <a:pt x="11378" y="30699"/>
                    </a:lnTo>
                    <a:lnTo>
                      <a:pt x="11330" y="30699"/>
                    </a:lnTo>
                    <a:lnTo>
                      <a:pt x="12146" y="30723"/>
                    </a:lnTo>
                    <a:cubicBezTo>
                      <a:pt x="12530" y="30747"/>
                      <a:pt x="12962" y="30771"/>
                      <a:pt x="13394" y="30819"/>
                    </a:cubicBezTo>
                    <a:lnTo>
                      <a:pt x="14066" y="30867"/>
                    </a:lnTo>
                    <a:lnTo>
                      <a:pt x="14762" y="30915"/>
                    </a:lnTo>
                    <a:lnTo>
                      <a:pt x="15434" y="30987"/>
                    </a:lnTo>
                    <a:lnTo>
                      <a:pt x="15794" y="31011"/>
                    </a:lnTo>
                    <a:lnTo>
                      <a:pt x="16155" y="31059"/>
                    </a:lnTo>
                    <a:lnTo>
                      <a:pt x="16851" y="31131"/>
                    </a:lnTo>
                    <a:lnTo>
                      <a:pt x="17547" y="31203"/>
                    </a:lnTo>
                    <a:lnTo>
                      <a:pt x="18219" y="31275"/>
                    </a:lnTo>
                    <a:lnTo>
                      <a:pt x="18891" y="31348"/>
                    </a:lnTo>
                    <a:cubicBezTo>
                      <a:pt x="19323" y="31396"/>
                      <a:pt x="19731" y="31468"/>
                      <a:pt x="20139" y="31516"/>
                    </a:cubicBezTo>
                    <a:lnTo>
                      <a:pt x="21267" y="31660"/>
                    </a:lnTo>
                    <a:lnTo>
                      <a:pt x="22203" y="31804"/>
                    </a:lnTo>
                    <a:lnTo>
                      <a:pt x="22947" y="31900"/>
                    </a:lnTo>
                    <a:lnTo>
                      <a:pt x="23571" y="31996"/>
                    </a:lnTo>
                    <a:lnTo>
                      <a:pt x="22947" y="31924"/>
                    </a:lnTo>
                    <a:lnTo>
                      <a:pt x="22203" y="31852"/>
                    </a:lnTo>
                    <a:lnTo>
                      <a:pt x="21243" y="31756"/>
                    </a:lnTo>
                    <a:lnTo>
                      <a:pt x="20115" y="31636"/>
                    </a:lnTo>
                    <a:lnTo>
                      <a:pt x="18867" y="31516"/>
                    </a:lnTo>
                    <a:lnTo>
                      <a:pt x="18195" y="31468"/>
                    </a:lnTo>
                    <a:lnTo>
                      <a:pt x="17523" y="31420"/>
                    </a:lnTo>
                    <a:lnTo>
                      <a:pt x="16827" y="31372"/>
                    </a:lnTo>
                    <a:lnTo>
                      <a:pt x="16131" y="31324"/>
                    </a:lnTo>
                    <a:lnTo>
                      <a:pt x="15770" y="31299"/>
                    </a:lnTo>
                    <a:lnTo>
                      <a:pt x="15434" y="31275"/>
                    </a:lnTo>
                    <a:lnTo>
                      <a:pt x="14738" y="31227"/>
                    </a:lnTo>
                    <a:cubicBezTo>
                      <a:pt x="14498" y="31227"/>
                      <a:pt x="14282" y="31203"/>
                      <a:pt x="14042" y="31203"/>
                    </a:cubicBezTo>
                    <a:lnTo>
                      <a:pt x="13394" y="31179"/>
                    </a:lnTo>
                    <a:cubicBezTo>
                      <a:pt x="12938" y="31155"/>
                      <a:pt x="12530" y="31155"/>
                      <a:pt x="12122" y="31155"/>
                    </a:cubicBezTo>
                    <a:lnTo>
                      <a:pt x="9314" y="31155"/>
                    </a:lnTo>
                    <a:lnTo>
                      <a:pt x="10010" y="31203"/>
                    </a:lnTo>
                    <a:lnTo>
                      <a:pt x="11258" y="31275"/>
                    </a:lnTo>
                    <a:cubicBezTo>
                      <a:pt x="11690" y="31299"/>
                      <a:pt x="12122" y="31348"/>
                      <a:pt x="12578" y="31396"/>
                    </a:cubicBezTo>
                    <a:lnTo>
                      <a:pt x="13250" y="31444"/>
                    </a:lnTo>
                    <a:lnTo>
                      <a:pt x="13946" y="31516"/>
                    </a:lnTo>
                    <a:cubicBezTo>
                      <a:pt x="14402" y="31588"/>
                      <a:pt x="14834" y="31636"/>
                      <a:pt x="15290" y="31684"/>
                    </a:cubicBezTo>
                    <a:lnTo>
                      <a:pt x="15962" y="31780"/>
                    </a:lnTo>
                    <a:lnTo>
                      <a:pt x="16611" y="31852"/>
                    </a:lnTo>
                    <a:cubicBezTo>
                      <a:pt x="17043" y="31924"/>
                      <a:pt x="17451" y="31972"/>
                      <a:pt x="17835" y="32020"/>
                    </a:cubicBezTo>
                    <a:cubicBezTo>
                      <a:pt x="18243" y="32092"/>
                      <a:pt x="18603" y="32140"/>
                      <a:pt x="18939" y="32188"/>
                    </a:cubicBezTo>
                    <a:lnTo>
                      <a:pt x="19875" y="32332"/>
                    </a:lnTo>
                    <a:lnTo>
                      <a:pt x="20571" y="32452"/>
                    </a:lnTo>
                    <a:lnTo>
                      <a:pt x="21195" y="32572"/>
                    </a:lnTo>
                    <a:lnTo>
                      <a:pt x="21195" y="32572"/>
                    </a:lnTo>
                    <a:lnTo>
                      <a:pt x="20571" y="32476"/>
                    </a:lnTo>
                    <a:lnTo>
                      <a:pt x="19851" y="32404"/>
                    </a:lnTo>
                    <a:lnTo>
                      <a:pt x="18915" y="32284"/>
                    </a:lnTo>
                    <a:lnTo>
                      <a:pt x="17835" y="32164"/>
                    </a:lnTo>
                    <a:lnTo>
                      <a:pt x="16587" y="32020"/>
                    </a:lnTo>
                    <a:lnTo>
                      <a:pt x="15938" y="31972"/>
                    </a:lnTo>
                    <a:lnTo>
                      <a:pt x="15266" y="31900"/>
                    </a:lnTo>
                    <a:cubicBezTo>
                      <a:pt x="14834" y="31852"/>
                      <a:pt x="14378" y="31828"/>
                      <a:pt x="13922" y="31804"/>
                    </a:cubicBezTo>
                    <a:lnTo>
                      <a:pt x="13226" y="31756"/>
                    </a:lnTo>
                    <a:lnTo>
                      <a:pt x="12554" y="31708"/>
                    </a:lnTo>
                    <a:lnTo>
                      <a:pt x="11234" y="31636"/>
                    </a:lnTo>
                    <a:lnTo>
                      <a:pt x="9986" y="31612"/>
                    </a:lnTo>
                    <a:lnTo>
                      <a:pt x="7970" y="31612"/>
                    </a:lnTo>
                    <a:cubicBezTo>
                      <a:pt x="7682" y="31636"/>
                      <a:pt x="7466" y="31636"/>
                      <a:pt x="7274" y="31660"/>
                    </a:cubicBezTo>
                    <a:lnTo>
                      <a:pt x="7898" y="31684"/>
                    </a:lnTo>
                    <a:lnTo>
                      <a:pt x="8186" y="31684"/>
                    </a:lnTo>
                    <a:lnTo>
                      <a:pt x="8498" y="31708"/>
                    </a:lnTo>
                    <a:lnTo>
                      <a:pt x="9098" y="31756"/>
                    </a:lnTo>
                    <a:lnTo>
                      <a:pt x="9434" y="31780"/>
                    </a:lnTo>
                    <a:lnTo>
                      <a:pt x="9746" y="31804"/>
                    </a:lnTo>
                    <a:lnTo>
                      <a:pt x="10394" y="31852"/>
                    </a:lnTo>
                    <a:lnTo>
                      <a:pt x="11066" y="31924"/>
                    </a:lnTo>
                    <a:cubicBezTo>
                      <a:pt x="11282" y="31948"/>
                      <a:pt x="11522" y="31972"/>
                      <a:pt x="11738" y="32020"/>
                    </a:cubicBezTo>
                    <a:lnTo>
                      <a:pt x="12410" y="32092"/>
                    </a:lnTo>
                    <a:lnTo>
                      <a:pt x="12746" y="32140"/>
                    </a:lnTo>
                    <a:lnTo>
                      <a:pt x="13058" y="32188"/>
                    </a:lnTo>
                    <a:cubicBezTo>
                      <a:pt x="13514" y="32236"/>
                      <a:pt x="13946" y="32308"/>
                      <a:pt x="14354" y="32356"/>
                    </a:cubicBezTo>
                    <a:lnTo>
                      <a:pt x="14954" y="32452"/>
                    </a:lnTo>
                    <a:lnTo>
                      <a:pt x="15554" y="32548"/>
                    </a:lnTo>
                    <a:lnTo>
                      <a:pt x="16611" y="32740"/>
                    </a:lnTo>
                    <a:lnTo>
                      <a:pt x="17523" y="32908"/>
                    </a:lnTo>
                    <a:lnTo>
                      <a:pt x="18219" y="33028"/>
                    </a:lnTo>
                    <a:lnTo>
                      <a:pt x="18651" y="33124"/>
                    </a:lnTo>
                    <a:lnTo>
                      <a:pt x="18651" y="33124"/>
                    </a:lnTo>
                    <a:lnTo>
                      <a:pt x="18219" y="33052"/>
                    </a:lnTo>
                    <a:lnTo>
                      <a:pt x="17523" y="32956"/>
                    </a:lnTo>
                    <a:lnTo>
                      <a:pt x="16611" y="32812"/>
                    </a:lnTo>
                    <a:cubicBezTo>
                      <a:pt x="16275" y="32764"/>
                      <a:pt x="15914" y="32716"/>
                      <a:pt x="15530" y="32668"/>
                    </a:cubicBezTo>
                    <a:lnTo>
                      <a:pt x="14930" y="32596"/>
                    </a:lnTo>
                    <a:lnTo>
                      <a:pt x="14330" y="32524"/>
                    </a:lnTo>
                    <a:cubicBezTo>
                      <a:pt x="13898" y="32476"/>
                      <a:pt x="13466" y="32428"/>
                      <a:pt x="13034" y="32404"/>
                    </a:cubicBezTo>
                    <a:lnTo>
                      <a:pt x="12698" y="32356"/>
                    </a:lnTo>
                    <a:lnTo>
                      <a:pt x="12362" y="32332"/>
                    </a:lnTo>
                    <a:lnTo>
                      <a:pt x="11690" y="32260"/>
                    </a:lnTo>
                    <a:lnTo>
                      <a:pt x="11042" y="32212"/>
                    </a:lnTo>
                    <a:lnTo>
                      <a:pt x="10370" y="32164"/>
                    </a:lnTo>
                    <a:lnTo>
                      <a:pt x="9722" y="32140"/>
                    </a:lnTo>
                    <a:lnTo>
                      <a:pt x="9386" y="32116"/>
                    </a:lnTo>
                    <a:lnTo>
                      <a:pt x="9074" y="32116"/>
                    </a:lnTo>
                    <a:lnTo>
                      <a:pt x="8450" y="32092"/>
                    </a:lnTo>
                    <a:lnTo>
                      <a:pt x="6794" y="32092"/>
                    </a:lnTo>
                    <a:lnTo>
                      <a:pt x="5881" y="32116"/>
                    </a:lnTo>
                    <a:lnTo>
                      <a:pt x="5689" y="32116"/>
                    </a:lnTo>
                    <a:cubicBezTo>
                      <a:pt x="4633" y="32524"/>
                      <a:pt x="4153" y="32860"/>
                      <a:pt x="4057" y="33052"/>
                    </a:cubicBezTo>
                    <a:lnTo>
                      <a:pt x="4033" y="33076"/>
                    </a:lnTo>
                    <a:lnTo>
                      <a:pt x="5473" y="33268"/>
                    </a:lnTo>
                    <a:cubicBezTo>
                      <a:pt x="5593" y="33292"/>
                      <a:pt x="5665" y="33388"/>
                      <a:pt x="5641" y="33508"/>
                    </a:cubicBezTo>
                    <a:cubicBezTo>
                      <a:pt x="5497" y="34108"/>
                      <a:pt x="5401" y="34708"/>
                      <a:pt x="5353" y="35308"/>
                    </a:cubicBezTo>
                    <a:lnTo>
                      <a:pt x="3385" y="35044"/>
                    </a:lnTo>
                    <a:cubicBezTo>
                      <a:pt x="3049" y="35188"/>
                      <a:pt x="2761" y="35404"/>
                      <a:pt x="2521" y="35692"/>
                    </a:cubicBezTo>
                    <a:cubicBezTo>
                      <a:pt x="2185" y="36148"/>
                      <a:pt x="2257" y="37180"/>
                      <a:pt x="2713" y="38404"/>
                    </a:cubicBezTo>
                    <a:cubicBezTo>
                      <a:pt x="3025" y="39172"/>
                      <a:pt x="3625" y="39556"/>
                      <a:pt x="4345" y="39796"/>
                    </a:cubicBezTo>
                    <a:cubicBezTo>
                      <a:pt x="4801" y="39964"/>
                      <a:pt x="5281" y="40084"/>
                      <a:pt x="5761" y="40180"/>
                    </a:cubicBezTo>
                    <a:cubicBezTo>
                      <a:pt x="6313" y="40300"/>
                      <a:pt x="6890" y="40444"/>
                      <a:pt x="7466" y="40564"/>
                    </a:cubicBezTo>
                    <a:lnTo>
                      <a:pt x="7346" y="40564"/>
                    </a:lnTo>
                    <a:lnTo>
                      <a:pt x="841" y="41573"/>
                    </a:lnTo>
                    <a:cubicBezTo>
                      <a:pt x="1" y="41669"/>
                      <a:pt x="1" y="42893"/>
                      <a:pt x="841" y="42989"/>
                    </a:cubicBezTo>
                    <a:lnTo>
                      <a:pt x="16515" y="46061"/>
                    </a:lnTo>
                    <a:cubicBezTo>
                      <a:pt x="16774" y="46099"/>
                      <a:pt x="17037" y="46119"/>
                      <a:pt x="17301" y="46119"/>
                    </a:cubicBezTo>
                    <a:cubicBezTo>
                      <a:pt x="17696" y="46119"/>
                      <a:pt x="18094" y="46075"/>
                      <a:pt x="18483" y="45989"/>
                    </a:cubicBezTo>
                    <a:lnTo>
                      <a:pt x="22275" y="45197"/>
                    </a:lnTo>
                    <a:cubicBezTo>
                      <a:pt x="24363" y="47765"/>
                      <a:pt x="26572" y="50237"/>
                      <a:pt x="28948" y="52638"/>
                    </a:cubicBezTo>
                    <a:cubicBezTo>
                      <a:pt x="29835" y="53844"/>
                      <a:pt x="31171" y="54444"/>
                      <a:pt x="32504" y="54444"/>
                    </a:cubicBezTo>
                    <a:cubicBezTo>
                      <a:pt x="33877" y="54444"/>
                      <a:pt x="35248" y="53808"/>
                      <a:pt x="36125" y="52542"/>
                    </a:cubicBezTo>
                    <a:cubicBezTo>
                      <a:pt x="45990" y="41477"/>
                      <a:pt x="53598" y="29139"/>
                      <a:pt x="58711" y="15890"/>
                    </a:cubicBezTo>
                    <a:cubicBezTo>
                      <a:pt x="59647" y="13490"/>
                      <a:pt x="60511" y="11017"/>
                      <a:pt x="61279" y="8545"/>
                    </a:cubicBezTo>
                    <a:cubicBezTo>
                      <a:pt x="61879" y="7249"/>
                      <a:pt x="61783" y="5737"/>
                      <a:pt x="61087" y="4513"/>
                    </a:cubicBezTo>
                    <a:cubicBezTo>
                      <a:pt x="60343" y="3265"/>
                      <a:pt x="59047" y="2425"/>
                      <a:pt x="57607" y="2329"/>
                    </a:cubicBezTo>
                    <a:cubicBezTo>
                      <a:pt x="49326" y="768"/>
                      <a:pt x="40925" y="0"/>
                      <a:pt x="32500" y="0"/>
                    </a:cubicBezTo>
                    <a:close/>
                  </a:path>
                </a:pathLst>
              </a:custGeom>
              <a:solidFill>
                <a:schemeClr val="bg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10" name="Google Shape;7042;p69">
                <a:extLst>
                  <a:ext uri="{FF2B5EF4-FFF2-40B4-BE49-F238E27FC236}">
                    <a16:creationId xmlns:a16="http://schemas.microsoft.com/office/drawing/2014/main" id="{CACC0FFF-F782-2919-0A53-7DA40D5B197E}"/>
                  </a:ext>
                </a:extLst>
              </p:cNvPr>
              <p:cNvSpPr/>
              <p:nvPr/>
            </p:nvSpPr>
            <p:spPr>
              <a:xfrm>
                <a:off x="4433750" y="4138600"/>
                <a:ext cx="333075" cy="210050"/>
              </a:xfrm>
              <a:custGeom>
                <a:avLst/>
                <a:gdLst/>
                <a:ahLst/>
                <a:cxnLst/>
                <a:rect l="l" t="t" r="r" b="b"/>
                <a:pathLst>
                  <a:path w="13323" h="8402" extrusionOk="0">
                    <a:moveTo>
                      <a:pt x="13322" y="1"/>
                    </a:moveTo>
                    <a:lnTo>
                      <a:pt x="1" y="2785"/>
                    </a:lnTo>
                    <a:cubicBezTo>
                      <a:pt x="1561" y="4585"/>
                      <a:pt x="3097" y="6217"/>
                      <a:pt x="4537" y="7681"/>
                    </a:cubicBezTo>
                    <a:cubicBezTo>
                      <a:pt x="4801" y="8114"/>
                      <a:pt x="5257" y="8378"/>
                      <a:pt x="5761" y="8402"/>
                    </a:cubicBezTo>
                    <a:cubicBezTo>
                      <a:pt x="6265" y="8402"/>
                      <a:pt x="6745" y="8114"/>
                      <a:pt x="6985" y="7681"/>
                    </a:cubicBezTo>
                    <a:cubicBezTo>
                      <a:pt x="9098" y="5329"/>
                      <a:pt x="11210" y="2761"/>
                      <a:pt x="13322" y="1"/>
                    </a:cubicBezTo>
                    <a:close/>
                  </a:path>
                </a:pathLst>
              </a:custGeom>
              <a:solidFill>
                <a:schemeClr val="bg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812" name="Group 1811">
            <a:extLst>
              <a:ext uri="{FF2B5EF4-FFF2-40B4-BE49-F238E27FC236}">
                <a16:creationId xmlns:a16="http://schemas.microsoft.com/office/drawing/2014/main" id="{EFF33068-6BD6-1FC4-A329-8145BAE7F19C}"/>
              </a:ext>
            </a:extLst>
          </p:cNvPr>
          <p:cNvGrpSpPr/>
          <p:nvPr/>
        </p:nvGrpSpPr>
        <p:grpSpPr>
          <a:xfrm>
            <a:off x="391064" y="1012591"/>
            <a:ext cx="7896674" cy="5242027"/>
            <a:chOff x="0" y="0"/>
            <a:chExt cx="4997794" cy="3075612"/>
          </a:xfrm>
        </p:grpSpPr>
        <p:sp>
          <p:nvSpPr>
            <p:cNvPr id="1813" name="Freeform 30">
              <a:extLst>
                <a:ext uri="{FF2B5EF4-FFF2-40B4-BE49-F238E27FC236}">
                  <a16:creationId xmlns:a16="http://schemas.microsoft.com/office/drawing/2014/main" id="{D1FD5536-71F9-6984-8037-156855BFC28C}"/>
                </a:ext>
              </a:extLst>
            </p:cNvPr>
            <p:cNvSpPr/>
            <p:nvPr/>
          </p:nvSpPr>
          <p:spPr>
            <a:xfrm>
              <a:off x="0" y="0"/>
              <a:ext cx="4920979" cy="3075612"/>
            </a:xfrm>
            <a:custGeom>
              <a:avLst/>
              <a:gdLst/>
              <a:ahLst/>
              <a:cxnLst/>
              <a:rect l="l" t="t" r="r" b="b"/>
              <a:pathLst>
                <a:path w="4920979" h="3075612">
                  <a:moveTo>
                    <a:pt x="0" y="0"/>
                  </a:moveTo>
                  <a:lnTo>
                    <a:pt x="4920979" y="0"/>
                  </a:lnTo>
                  <a:lnTo>
                    <a:pt x="4920979" y="3075612"/>
                  </a:lnTo>
                  <a:lnTo>
                    <a:pt x="0" y="307561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a:ln cap="sq">
              <a:noFill/>
              <a:prstDash val="solid"/>
              <a:miter/>
            </a:ln>
          </p:spPr>
          <p:txBody>
            <a:bodyPr/>
            <a:lstStyle/>
            <a:p>
              <a:endParaRPr lang="en-SG"/>
            </a:p>
          </p:txBody>
        </p:sp>
        <p:sp>
          <p:nvSpPr>
            <p:cNvPr id="1814" name="Freeform 31">
              <a:extLst>
                <a:ext uri="{FF2B5EF4-FFF2-40B4-BE49-F238E27FC236}">
                  <a16:creationId xmlns:a16="http://schemas.microsoft.com/office/drawing/2014/main" id="{A80682F1-B5E7-F2D6-A99D-CA2B113000E3}"/>
                </a:ext>
              </a:extLst>
            </p:cNvPr>
            <p:cNvSpPr/>
            <p:nvPr/>
          </p:nvSpPr>
          <p:spPr>
            <a:xfrm rot="1032955">
              <a:off x="4220962" y="393608"/>
              <a:ext cx="776832" cy="1002952"/>
            </a:xfrm>
            <a:custGeom>
              <a:avLst/>
              <a:gdLst/>
              <a:ahLst/>
              <a:cxnLst/>
              <a:rect l="l" t="t" r="r" b="b"/>
              <a:pathLst>
                <a:path w="776832" h="1002952">
                  <a:moveTo>
                    <a:pt x="0" y="0"/>
                  </a:moveTo>
                  <a:lnTo>
                    <a:pt x="776831" y="0"/>
                  </a:lnTo>
                  <a:lnTo>
                    <a:pt x="776831" y="1002952"/>
                  </a:lnTo>
                  <a:lnTo>
                    <a:pt x="0" y="100295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SG"/>
            </a:p>
          </p:txBody>
        </p:sp>
        <p:sp>
          <p:nvSpPr>
            <p:cNvPr id="1815" name="Freeform 32">
              <a:extLst>
                <a:ext uri="{FF2B5EF4-FFF2-40B4-BE49-F238E27FC236}">
                  <a16:creationId xmlns:a16="http://schemas.microsoft.com/office/drawing/2014/main" id="{0F9A7B11-4991-4DC7-7029-D0BFBD5FCF44}"/>
                </a:ext>
              </a:extLst>
            </p:cNvPr>
            <p:cNvSpPr/>
            <p:nvPr/>
          </p:nvSpPr>
          <p:spPr>
            <a:xfrm rot="-190098">
              <a:off x="89754" y="477299"/>
              <a:ext cx="573460" cy="684728"/>
            </a:xfrm>
            <a:custGeom>
              <a:avLst/>
              <a:gdLst/>
              <a:ahLst/>
              <a:cxnLst/>
              <a:rect l="l" t="t" r="r" b="b"/>
              <a:pathLst>
                <a:path w="573460" h="684728">
                  <a:moveTo>
                    <a:pt x="0" y="0"/>
                  </a:moveTo>
                  <a:lnTo>
                    <a:pt x="573460" y="0"/>
                  </a:lnTo>
                  <a:lnTo>
                    <a:pt x="573460" y="684728"/>
                  </a:lnTo>
                  <a:lnTo>
                    <a:pt x="0" y="684728"/>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SG"/>
            </a:p>
          </p:txBody>
        </p:sp>
      </p:grpSp>
      <p:sp>
        <p:nvSpPr>
          <p:cNvPr id="1816" name="TextBox 1815">
            <a:extLst>
              <a:ext uri="{FF2B5EF4-FFF2-40B4-BE49-F238E27FC236}">
                <a16:creationId xmlns:a16="http://schemas.microsoft.com/office/drawing/2014/main" id="{81559D20-2377-BD09-49C3-821DF4203139}"/>
              </a:ext>
            </a:extLst>
          </p:cNvPr>
          <p:cNvSpPr txBox="1"/>
          <p:nvPr/>
        </p:nvSpPr>
        <p:spPr>
          <a:xfrm>
            <a:off x="787484" y="2156183"/>
            <a:ext cx="6161879" cy="3416320"/>
          </a:xfrm>
          <a:prstGeom prst="rect">
            <a:avLst/>
          </a:prstGeom>
          <a:noFill/>
        </p:spPr>
        <p:txBody>
          <a:bodyPr wrap="square">
            <a:spAutoFit/>
          </a:bodyPr>
          <a:lstStyle/>
          <a:p>
            <a:pPr algn="ctr"/>
            <a:r>
              <a:rPr lang="vi-VN" sz="5400" dirty="0">
                <a:latin typeface="+mj-lt"/>
              </a:rPr>
              <a:t>Nhận xét về cách miêu tả không gian, thời gian trong văn bản.</a:t>
            </a:r>
            <a:endParaRPr lang="en-SG" sz="5400" dirty="0">
              <a:latin typeface="+mj-lt"/>
            </a:endParaRPr>
          </a:p>
        </p:txBody>
      </p:sp>
    </p:spTree>
    <p:extLst>
      <p:ext uri="{BB962C8B-B14F-4D97-AF65-F5344CB8AC3E}">
        <p14:creationId xmlns:p14="http://schemas.microsoft.com/office/powerpoint/2010/main" val="39149287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12"/>
                                        </p:tgtEl>
                                        <p:attrNameLst>
                                          <p:attrName>style.visibility</p:attrName>
                                        </p:attrNameLst>
                                      </p:cBhvr>
                                      <p:to>
                                        <p:strVal val="visible"/>
                                      </p:to>
                                    </p:set>
                                    <p:animEffect transition="in" filter="barn(inVertical)">
                                      <p:cBhvr>
                                        <p:cTn id="7" dur="500"/>
                                        <p:tgtEl>
                                          <p:spTgt spid="181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816"/>
                                        </p:tgtEl>
                                        <p:attrNameLst>
                                          <p:attrName>style.visibility</p:attrName>
                                        </p:attrNameLst>
                                      </p:cBhvr>
                                      <p:to>
                                        <p:strVal val="visible"/>
                                      </p:to>
                                    </p:set>
                                    <p:animEffect transition="in" filter="barn(inVertical)">
                                      <p:cBhvr>
                                        <p:cTn id="10" dur="500"/>
                                        <p:tgtEl>
                                          <p:spTgt spid="18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1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802">
          <a:extLst>
            <a:ext uri="{FF2B5EF4-FFF2-40B4-BE49-F238E27FC236}">
              <a16:creationId xmlns:a16="http://schemas.microsoft.com/office/drawing/2014/main" id="{9DD6B70B-A28A-2E6B-12E4-4D85700FF6D0}"/>
            </a:ext>
          </a:extLst>
        </p:cNvPr>
        <p:cNvGrpSpPr/>
        <p:nvPr/>
      </p:nvGrpSpPr>
      <p:grpSpPr>
        <a:xfrm>
          <a:off x="0" y="0"/>
          <a:ext cx="0" cy="0"/>
          <a:chOff x="0" y="0"/>
          <a:chExt cx="0" cy="0"/>
        </a:xfrm>
      </p:grpSpPr>
      <p:sp>
        <p:nvSpPr>
          <p:cNvPr id="1803" name="Google Shape;1803;p46">
            <a:extLst>
              <a:ext uri="{FF2B5EF4-FFF2-40B4-BE49-F238E27FC236}">
                <a16:creationId xmlns:a16="http://schemas.microsoft.com/office/drawing/2014/main" id="{E6A43DD8-3E88-765D-54DD-181C82A6418A}"/>
              </a:ext>
            </a:extLst>
          </p:cNvPr>
          <p:cNvSpPr txBox="1">
            <a:spLocks noGrp="1"/>
          </p:cNvSpPr>
          <p:nvPr>
            <p:ph type="title"/>
          </p:nvPr>
        </p:nvSpPr>
        <p:spPr>
          <a:xfrm>
            <a:off x="2588127" y="21390"/>
            <a:ext cx="7160968" cy="663073"/>
          </a:xfrm>
          <a:prstGeom prst="rect">
            <a:avLst/>
          </a:prstGeom>
          <a:solidFill>
            <a:schemeClr val="bg1"/>
          </a:solidFill>
        </p:spPr>
        <p:txBody>
          <a:bodyPr spcFirstLastPara="1" wrap="square" lIns="121900" tIns="121900" rIns="121900" bIns="121900" anchor="t" anchorCtr="0">
            <a:noAutofit/>
          </a:bodyPr>
          <a:lstStyle/>
          <a:p>
            <a:endParaRPr sz="3733" dirty="0">
              <a:solidFill>
                <a:schemeClr val="bg1"/>
              </a:solidFill>
              <a:latin typeface="Times New Roman" panose="02020603050405020304" pitchFamily="18" charset="0"/>
              <a:cs typeface="Times New Roman" panose="02020603050405020304" pitchFamily="18" charset="0"/>
            </a:endParaRPr>
          </a:p>
        </p:txBody>
      </p:sp>
      <p:pic>
        <p:nvPicPr>
          <p:cNvPr id="18" name="Google Shape;187;p33">
            <a:extLst>
              <a:ext uri="{FF2B5EF4-FFF2-40B4-BE49-F238E27FC236}">
                <a16:creationId xmlns:a16="http://schemas.microsoft.com/office/drawing/2014/main" id="{B3E3F12A-0EA9-D6CA-354A-C5EF77B827C4}"/>
              </a:ext>
            </a:extLst>
          </p:cNvPr>
          <p:cNvPicPr preferRelativeResize="0"/>
          <p:nvPr/>
        </p:nvPicPr>
        <p:blipFill>
          <a:blip r:embed="rId3">
            <a:alphaModFix/>
          </a:blip>
          <a:stretch>
            <a:fillRect/>
          </a:stretch>
        </p:blipFill>
        <p:spPr>
          <a:xfrm rot="-7338489">
            <a:off x="2293644" y="17977"/>
            <a:ext cx="1207480" cy="1008567"/>
          </a:xfrm>
          <a:prstGeom prst="rect">
            <a:avLst/>
          </a:prstGeom>
          <a:noFill/>
          <a:ln>
            <a:noFill/>
          </a:ln>
        </p:spPr>
      </p:pic>
      <p:sp>
        <p:nvSpPr>
          <p:cNvPr id="21" name="TextBox 20">
            <a:extLst>
              <a:ext uri="{FF2B5EF4-FFF2-40B4-BE49-F238E27FC236}">
                <a16:creationId xmlns:a16="http://schemas.microsoft.com/office/drawing/2014/main" id="{341BF114-FCA5-01FC-F98A-A956A6D7FD26}"/>
              </a:ext>
            </a:extLst>
          </p:cNvPr>
          <p:cNvSpPr txBox="1"/>
          <p:nvPr/>
        </p:nvSpPr>
        <p:spPr>
          <a:xfrm>
            <a:off x="4996543" y="49463"/>
            <a:ext cx="5890698" cy="666786"/>
          </a:xfrm>
          <a:prstGeom prst="rect">
            <a:avLst/>
          </a:prstGeom>
          <a:noFill/>
        </p:spPr>
        <p:txBody>
          <a:bodyPr wrap="square">
            <a:spAutoFit/>
          </a:bodyPr>
          <a:lstStyle/>
          <a:p>
            <a:pPr defTabSz="1219170">
              <a:buClr>
                <a:srgbClr val="000000"/>
              </a:buClr>
            </a:pPr>
            <a:r>
              <a:rPr lang="en" sz="3733" b="1" kern="0" dirty="0">
                <a:solidFill>
                  <a:srgbClr val="0B2036"/>
                </a:solidFill>
                <a:latin typeface="Times New Roman" panose="02020603050405020304" pitchFamily="18" charset="0"/>
                <a:cs typeface="Times New Roman" panose="02020603050405020304" pitchFamily="18" charset="0"/>
                <a:sym typeface="League Spartan"/>
              </a:rPr>
              <a:t>CÂU 3</a:t>
            </a:r>
            <a:endParaRPr lang="en-SG" sz="1867" kern="0" dirty="0">
              <a:solidFill>
                <a:srgbClr val="000000"/>
              </a:solidFill>
              <a:latin typeface="Arial"/>
              <a:cs typeface="Arial"/>
              <a:sym typeface="Arial"/>
            </a:endParaRPr>
          </a:p>
        </p:txBody>
      </p:sp>
      <p:cxnSp>
        <p:nvCxnSpPr>
          <p:cNvPr id="2" name="Google Shape;503;p21">
            <a:extLst>
              <a:ext uri="{FF2B5EF4-FFF2-40B4-BE49-F238E27FC236}">
                <a16:creationId xmlns:a16="http://schemas.microsoft.com/office/drawing/2014/main" id="{043A22ED-581A-205C-51DE-058B5DFE42CA}"/>
              </a:ext>
            </a:extLst>
          </p:cNvPr>
          <p:cNvCxnSpPr>
            <a:cxnSpLocks/>
          </p:cNvCxnSpPr>
          <p:nvPr/>
        </p:nvCxnSpPr>
        <p:spPr>
          <a:xfrm rot="5400000">
            <a:off x="3811996" y="87945"/>
            <a:ext cx="1215243" cy="3352767"/>
          </a:xfrm>
          <a:prstGeom prst="bentConnector3">
            <a:avLst>
              <a:gd name="adj1" fmla="val 50000"/>
            </a:avLst>
          </a:prstGeom>
          <a:noFill/>
          <a:ln w="19050" cap="flat" cmpd="sng">
            <a:solidFill>
              <a:srgbClr val="F44B4B"/>
            </a:solidFill>
            <a:prstDash val="solid"/>
            <a:round/>
            <a:headEnd type="none" w="med" len="med"/>
            <a:tailEnd type="stealth" w="med" len="med"/>
          </a:ln>
        </p:spPr>
      </p:cxnSp>
      <p:cxnSp>
        <p:nvCxnSpPr>
          <p:cNvPr id="3" name="Google Shape;504;p21">
            <a:extLst>
              <a:ext uri="{FF2B5EF4-FFF2-40B4-BE49-F238E27FC236}">
                <a16:creationId xmlns:a16="http://schemas.microsoft.com/office/drawing/2014/main" id="{2D20EA6D-71A4-2281-68FA-AA214C791A72}"/>
              </a:ext>
            </a:extLst>
          </p:cNvPr>
          <p:cNvCxnSpPr>
            <a:cxnSpLocks/>
          </p:cNvCxnSpPr>
          <p:nvPr/>
        </p:nvCxnSpPr>
        <p:spPr>
          <a:xfrm rot="16200000" flipH="1">
            <a:off x="7164423" y="88285"/>
            <a:ext cx="1215243" cy="3352087"/>
          </a:xfrm>
          <a:prstGeom prst="bentConnector3">
            <a:avLst>
              <a:gd name="adj1" fmla="val 50000"/>
            </a:avLst>
          </a:prstGeom>
          <a:noFill/>
          <a:ln w="19050" cap="flat" cmpd="sng">
            <a:solidFill>
              <a:srgbClr val="FEB01B"/>
            </a:solidFill>
            <a:prstDash val="solid"/>
            <a:round/>
            <a:headEnd type="none" w="med" len="med"/>
            <a:tailEnd type="stealth" w="med" len="med"/>
          </a:ln>
        </p:spPr>
      </p:cxnSp>
      <p:sp>
        <p:nvSpPr>
          <p:cNvPr id="4" name="Google Shape;495;p21">
            <a:extLst>
              <a:ext uri="{FF2B5EF4-FFF2-40B4-BE49-F238E27FC236}">
                <a16:creationId xmlns:a16="http://schemas.microsoft.com/office/drawing/2014/main" id="{77406044-AC8B-E6A0-E0A6-96D48F7BE8EA}"/>
              </a:ext>
            </a:extLst>
          </p:cNvPr>
          <p:cNvSpPr/>
          <p:nvPr/>
        </p:nvSpPr>
        <p:spPr>
          <a:xfrm>
            <a:off x="1162514" y="2434388"/>
            <a:ext cx="3115164" cy="627507"/>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rgbClr val="A8B8C0">
              <a:lumMod val="20000"/>
              <a:lumOff val="80000"/>
            </a:srgbClr>
          </a:solidFill>
          <a:ln>
            <a:noFill/>
          </a:ln>
          <a:effectLst>
            <a:outerShdw blurRad="28575" dist="19050" dir="1980000" algn="bl" rotWithShape="0">
              <a:srgbClr val="000000">
                <a:alpha val="10000"/>
              </a:srgbClr>
            </a:outerShdw>
          </a:effectLst>
        </p:spPr>
        <p:txBody>
          <a:bodyPr spcFirstLastPara="1" wrap="square" lIns="121900" tIns="121900" rIns="121900" bIns="121900" anchor="ctr" anchorCtr="0">
            <a:noAutofit/>
          </a:bodyPr>
          <a:lstStyle/>
          <a:p>
            <a:pPr defTabSz="1219110">
              <a:defRPr/>
            </a:pPr>
            <a:endParaRPr sz="2400" kern="0">
              <a:solidFill>
                <a:sysClr val="windowText" lastClr="000000"/>
              </a:solidFill>
              <a:latin typeface="Arial"/>
              <a:cs typeface="Arial"/>
              <a:sym typeface="Arial"/>
            </a:endParaRPr>
          </a:p>
        </p:txBody>
      </p:sp>
      <p:sp>
        <p:nvSpPr>
          <p:cNvPr id="5" name="Google Shape;496;p21">
            <a:extLst>
              <a:ext uri="{FF2B5EF4-FFF2-40B4-BE49-F238E27FC236}">
                <a16:creationId xmlns:a16="http://schemas.microsoft.com/office/drawing/2014/main" id="{6C452ACC-126C-E9EF-60AC-B67C7A54A99C}"/>
              </a:ext>
            </a:extLst>
          </p:cNvPr>
          <p:cNvSpPr txBox="1"/>
          <p:nvPr/>
        </p:nvSpPr>
        <p:spPr>
          <a:xfrm>
            <a:off x="1046065" y="2382623"/>
            <a:ext cx="3115200" cy="703600"/>
          </a:xfrm>
          <a:prstGeom prst="rect">
            <a:avLst/>
          </a:prstGeom>
          <a:noFill/>
          <a:ln>
            <a:noFill/>
          </a:ln>
        </p:spPr>
        <p:txBody>
          <a:bodyPr spcFirstLastPara="1" wrap="square" lIns="121900" tIns="121900" rIns="121900" bIns="121900" anchor="ctr" anchorCtr="0">
            <a:noAutofit/>
          </a:bodyPr>
          <a:lstStyle/>
          <a:p>
            <a:pPr algn="ctr" defTabSz="1219110">
              <a:buClr>
                <a:srgbClr val="000000"/>
              </a:buClr>
              <a:defRPr/>
            </a:pPr>
            <a:r>
              <a:rPr lang="en-US" sz="3733"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Arial"/>
              </a:rPr>
              <a:t>Không</a:t>
            </a:r>
            <a:r>
              <a:rPr lang="en-US" sz="3733"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3733"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Arial"/>
              </a:rPr>
              <a:t>gian</a:t>
            </a:r>
            <a:endParaRPr sz="3733" b="1" kern="0" dirty="0">
              <a:solidFill>
                <a:srgbClr val="302F3D"/>
              </a:solidFill>
              <a:latin typeface="Times New Roman" panose="02020603050405020304" pitchFamily="18" charset="0"/>
              <a:ea typeface="Covered By Your Grace"/>
              <a:cs typeface="Times New Roman" panose="02020603050405020304" pitchFamily="18" charset="0"/>
              <a:sym typeface="Covered By Your Grace"/>
            </a:endParaRPr>
          </a:p>
        </p:txBody>
      </p:sp>
      <p:sp>
        <p:nvSpPr>
          <p:cNvPr id="6" name="Google Shape;499;p21">
            <a:extLst>
              <a:ext uri="{FF2B5EF4-FFF2-40B4-BE49-F238E27FC236}">
                <a16:creationId xmlns:a16="http://schemas.microsoft.com/office/drawing/2014/main" id="{599DC9CC-B785-9532-53DC-1277EEDF7A32}"/>
              </a:ext>
            </a:extLst>
          </p:cNvPr>
          <p:cNvSpPr/>
          <p:nvPr/>
        </p:nvSpPr>
        <p:spPr>
          <a:xfrm>
            <a:off x="7760225" y="2356231"/>
            <a:ext cx="3875897" cy="627507"/>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rgbClr val="A8B8C0">
              <a:lumMod val="20000"/>
              <a:lumOff val="80000"/>
            </a:srgbClr>
          </a:solidFill>
          <a:ln>
            <a:noFill/>
          </a:ln>
          <a:effectLst>
            <a:outerShdw blurRad="28575" dist="19050" dir="1980000" algn="bl" rotWithShape="0">
              <a:srgbClr val="000000">
                <a:alpha val="10000"/>
              </a:srgbClr>
            </a:outerShdw>
          </a:effectLst>
        </p:spPr>
        <p:txBody>
          <a:bodyPr spcFirstLastPara="1" wrap="square" lIns="121900" tIns="121900" rIns="121900" bIns="121900" anchor="ctr" anchorCtr="0">
            <a:noAutofit/>
          </a:bodyPr>
          <a:lstStyle/>
          <a:p>
            <a:pPr defTabSz="1219110">
              <a:defRPr/>
            </a:pPr>
            <a:endParaRPr sz="2400" kern="0">
              <a:solidFill>
                <a:sysClr val="windowText" lastClr="000000"/>
              </a:solidFill>
              <a:latin typeface="Arial"/>
              <a:cs typeface="Arial"/>
              <a:sym typeface="Arial"/>
            </a:endParaRPr>
          </a:p>
        </p:txBody>
      </p:sp>
      <p:sp>
        <p:nvSpPr>
          <p:cNvPr id="7" name="Google Shape;500;p21">
            <a:extLst>
              <a:ext uri="{FF2B5EF4-FFF2-40B4-BE49-F238E27FC236}">
                <a16:creationId xmlns:a16="http://schemas.microsoft.com/office/drawing/2014/main" id="{A8FC9E4D-097F-692C-10EA-4DD68E72B7F3}"/>
              </a:ext>
            </a:extLst>
          </p:cNvPr>
          <p:cNvSpPr txBox="1"/>
          <p:nvPr/>
        </p:nvSpPr>
        <p:spPr>
          <a:xfrm>
            <a:off x="7757010" y="2356229"/>
            <a:ext cx="3875897" cy="703600"/>
          </a:xfrm>
          <a:prstGeom prst="rect">
            <a:avLst/>
          </a:prstGeom>
          <a:noFill/>
          <a:ln>
            <a:noFill/>
          </a:ln>
        </p:spPr>
        <p:txBody>
          <a:bodyPr spcFirstLastPara="1" wrap="square" lIns="121900" tIns="121900" rIns="121900" bIns="121900" anchor="ctr" anchorCtr="0">
            <a:noAutofit/>
          </a:bodyPr>
          <a:lstStyle/>
          <a:p>
            <a:pPr algn="ctr" defTabSz="1219110">
              <a:buClr>
                <a:srgbClr val="000000"/>
              </a:buClr>
              <a:defRPr/>
            </a:pPr>
            <a:r>
              <a:rPr lang="en-US" sz="3733" b="1" kern="0" dirty="0" err="1">
                <a:solidFill>
                  <a:srgbClr val="302F3D"/>
                </a:solidFill>
                <a:latin typeface="Times New Roman" panose="02020603050405020304" pitchFamily="18" charset="0"/>
                <a:ea typeface="Covered By Your Grace"/>
                <a:cs typeface="Times New Roman" panose="02020603050405020304" pitchFamily="18" charset="0"/>
                <a:sym typeface="Covered By Your Grace"/>
              </a:rPr>
              <a:t>Thời</a:t>
            </a:r>
            <a:r>
              <a:rPr lang="en-US" sz="3733" b="1" kern="0" dirty="0">
                <a:solidFill>
                  <a:srgbClr val="302F3D"/>
                </a:solidFill>
                <a:latin typeface="Times New Roman" panose="02020603050405020304" pitchFamily="18" charset="0"/>
                <a:ea typeface="Covered By Your Grace"/>
                <a:cs typeface="Times New Roman" panose="02020603050405020304" pitchFamily="18" charset="0"/>
                <a:sym typeface="Covered By Your Grace"/>
              </a:rPr>
              <a:t> </a:t>
            </a:r>
            <a:r>
              <a:rPr lang="en-US" sz="3733" b="1" kern="0" dirty="0" err="1">
                <a:solidFill>
                  <a:srgbClr val="302F3D"/>
                </a:solidFill>
                <a:latin typeface="Times New Roman" panose="02020603050405020304" pitchFamily="18" charset="0"/>
                <a:ea typeface="Covered By Your Grace"/>
                <a:cs typeface="Times New Roman" panose="02020603050405020304" pitchFamily="18" charset="0"/>
                <a:sym typeface="Covered By Your Grace"/>
              </a:rPr>
              <a:t>gian</a:t>
            </a:r>
            <a:endParaRPr sz="3733" b="1" kern="0" dirty="0">
              <a:solidFill>
                <a:srgbClr val="302F3D"/>
              </a:solidFill>
              <a:latin typeface="Times New Roman" panose="02020603050405020304" pitchFamily="18" charset="0"/>
              <a:ea typeface="Covered By Your Grace"/>
              <a:cs typeface="Times New Roman" panose="02020603050405020304" pitchFamily="18" charset="0"/>
              <a:sym typeface="Covered By Your Grace"/>
            </a:endParaRPr>
          </a:p>
        </p:txBody>
      </p:sp>
      <p:sp>
        <p:nvSpPr>
          <p:cNvPr id="8" name="Google Shape;501;p21">
            <a:extLst>
              <a:ext uri="{FF2B5EF4-FFF2-40B4-BE49-F238E27FC236}">
                <a16:creationId xmlns:a16="http://schemas.microsoft.com/office/drawing/2014/main" id="{5CC639C3-E4C9-5A90-801B-EB7641283518}"/>
              </a:ext>
            </a:extLst>
          </p:cNvPr>
          <p:cNvSpPr/>
          <p:nvPr/>
        </p:nvSpPr>
        <p:spPr>
          <a:xfrm>
            <a:off x="3389985" y="804067"/>
            <a:ext cx="5412017" cy="627507"/>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rgbClr val="BF9000">
              <a:lumMod val="40000"/>
              <a:lumOff val="60000"/>
            </a:srgbClr>
          </a:solidFill>
          <a:ln>
            <a:noFill/>
          </a:ln>
          <a:effectLst>
            <a:outerShdw blurRad="28575" dist="19050" dir="1980000" algn="bl" rotWithShape="0">
              <a:srgbClr val="000000">
                <a:alpha val="10000"/>
              </a:srgbClr>
            </a:outerShdw>
          </a:effectLst>
        </p:spPr>
        <p:txBody>
          <a:bodyPr spcFirstLastPara="1" wrap="square" lIns="121900" tIns="121900" rIns="121900" bIns="121900" anchor="ctr" anchorCtr="0">
            <a:noAutofit/>
          </a:bodyPr>
          <a:lstStyle/>
          <a:p>
            <a:pPr algn="ctr" defTabSz="1219110">
              <a:defRPr/>
            </a:pPr>
            <a:r>
              <a:rPr lang="en-US" sz="3200" b="1" kern="0" dirty="0">
                <a:solidFill>
                  <a:sysClr val="windowText" lastClr="000000"/>
                </a:solidFill>
                <a:latin typeface="Times New Roman" panose="02020603050405020304" pitchFamily="18" charset="0"/>
                <a:cs typeface="Times New Roman" panose="02020603050405020304" pitchFamily="18" charset="0"/>
                <a:sym typeface="Arial"/>
              </a:rPr>
              <a:t>BỐI CẢNH</a:t>
            </a:r>
            <a:endParaRPr sz="3200" b="1" kern="0" dirty="0">
              <a:solidFill>
                <a:sysClr val="windowText" lastClr="000000"/>
              </a:solidFill>
              <a:latin typeface="Times New Roman" panose="02020603050405020304" pitchFamily="18" charset="0"/>
              <a:cs typeface="Times New Roman" panose="02020603050405020304" pitchFamily="18" charset="0"/>
              <a:sym typeface="Arial"/>
            </a:endParaRPr>
          </a:p>
        </p:txBody>
      </p:sp>
      <p:sp>
        <p:nvSpPr>
          <p:cNvPr id="9" name="TextBox 8">
            <a:extLst>
              <a:ext uri="{FF2B5EF4-FFF2-40B4-BE49-F238E27FC236}">
                <a16:creationId xmlns:a16="http://schemas.microsoft.com/office/drawing/2014/main" id="{12585322-7209-ED88-D229-566FE022A06A}"/>
              </a:ext>
            </a:extLst>
          </p:cNvPr>
          <p:cNvSpPr txBox="1"/>
          <p:nvPr/>
        </p:nvSpPr>
        <p:spPr>
          <a:xfrm>
            <a:off x="575021" y="3139804"/>
            <a:ext cx="3844596" cy="2800767"/>
          </a:xfrm>
          <a:prstGeom prst="rect">
            <a:avLst/>
          </a:prstGeom>
          <a:noFill/>
        </p:spPr>
        <p:txBody>
          <a:bodyPr wrap="square">
            <a:spAutoFit/>
          </a:bodyPr>
          <a:lstStyle/>
          <a:p>
            <a:pPr algn="ctr" defTabSz="1219170">
              <a:buClr>
                <a:srgbClr val="000000"/>
              </a:buClr>
            </a:pPr>
            <a:r>
              <a:rPr lang="vi-VN" sz="4400" dirty="0">
                <a:solidFill>
                  <a:schemeClr val="bg1"/>
                </a:solidFill>
                <a:latin typeface="+mj-lt"/>
              </a:rPr>
              <a:t>đồn cảnh sát, nơi tổ chức cuộc đấu trí giữa Giôn </a:t>
            </a:r>
            <a:endParaRPr lang="en-SG" sz="6600" kern="0" dirty="0">
              <a:solidFill>
                <a:schemeClr val="bg1"/>
              </a:solidFill>
              <a:latin typeface="+mj-lt"/>
              <a:cs typeface="Arial"/>
              <a:sym typeface="Arial"/>
            </a:endParaRPr>
          </a:p>
        </p:txBody>
      </p:sp>
      <p:sp>
        <p:nvSpPr>
          <p:cNvPr id="10" name="TextBox 9">
            <a:extLst>
              <a:ext uri="{FF2B5EF4-FFF2-40B4-BE49-F238E27FC236}">
                <a16:creationId xmlns:a16="http://schemas.microsoft.com/office/drawing/2014/main" id="{0213D3A5-D02A-0E9E-C5F1-89832C6E80F0}"/>
              </a:ext>
            </a:extLst>
          </p:cNvPr>
          <p:cNvSpPr txBox="1"/>
          <p:nvPr/>
        </p:nvSpPr>
        <p:spPr>
          <a:xfrm>
            <a:off x="8104020" y="3126195"/>
            <a:ext cx="3352088" cy="2800767"/>
          </a:xfrm>
          <a:prstGeom prst="rect">
            <a:avLst/>
          </a:prstGeom>
          <a:noFill/>
        </p:spPr>
        <p:txBody>
          <a:bodyPr wrap="square">
            <a:spAutoFit/>
          </a:bodyPr>
          <a:lstStyle/>
          <a:p>
            <a:pPr algn="ctr" defTabSz="1219140"/>
            <a:r>
              <a:rPr lang="vi-VN" sz="4400" dirty="0">
                <a:solidFill>
                  <a:schemeClr val="bg1"/>
                </a:solidFill>
                <a:latin typeface="+mj-lt"/>
              </a:rPr>
              <a:t>một buổi tối, thời điểm cuộc đấu trí xảy ra</a:t>
            </a:r>
            <a:endParaRPr lang="en-SG" sz="23900" kern="0" dirty="0">
              <a:solidFill>
                <a:schemeClr val="bg1"/>
              </a:solidFill>
              <a:latin typeface="+mj-lt"/>
              <a:cs typeface="Arial"/>
              <a:sym typeface="Arial"/>
            </a:endParaRPr>
          </a:p>
        </p:txBody>
      </p:sp>
      <p:grpSp>
        <p:nvGrpSpPr>
          <p:cNvPr id="1905" name="Google Shape;6842;p69">
            <a:extLst>
              <a:ext uri="{FF2B5EF4-FFF2-40B4-BE49-F238E27FC236}">
                <a16:creationId xmlns:a16="http://schemas.microsoft.com/office/drawing/2014/main" id="{40120805-6C94-4631-5AE3-4A64B31C3BD6}"/>
              </a:ext>
            </a:extLst>
          </p:cNvPr>
          <p:cNvGrpSpPr/>
          <p:nvPr/>
        </p:nvGrpSpPr>
        <p:grpSpPr>
          <a:xfrm>
            <a:off x="3976388" y="3296605"/>
            <a:ext cx="4127632" cy="2610183"/>
            <a:chOff x="-2622247" y="866850"/>
            <a:chExt cx="2622244" cy="1427731"/>
          </a:xfrm>
        </p:grpSpPr>
        <p:sp>
          <p:nvSpPr>
            <p:cNvPr id="1906" name="Google Shape;6843;p69">
              <a:extLst>
                <a:ext uri="{FF2B5EF4-FFF2-40B4-BE49-F238E27FC236}">
                  <a16:creationId xmlns:a16="http://schemas.microsoft.com/office/drawing/2014/main" id="{4721BAEA-D51A-E546-BD91-C7586359B4A2}"/>
                </a:ext>
              </a:extLst>
            </p:cNvPr>
            <p:cNvSpPr/>
            <p:nvPr/>
          </p:nvSpPr>
          <p:spPr>
            <a:xfrm>
              <a:off x="-2359901" y="1147424"/>
              <a:ext cx="2266329" cy="1061682"/>
            </a:xfrm>
            <a:custGeom>
              <a:avLst/>
              <a:gdLst/>
              <a:ahLst/>
              <a:cxnLst/>
              <a:rect l="l" t="t" r="r" b="b"/>
              <a:pathLst>
                <a:path w="63536" h="29764" extrusionOk="0">
                  <a:moveTo>
                    <a:pt x="31780" y="0"/>
                  </a:moveTo>
                  <a:cubicBezTo>
                    <a:pt x="14234" y="0"/>
                    <a:pt x="1" y="6649"/>
                    <a:pt x="1" y="14882"/>
                  </a:cubicBezTo>
                  <a:cubicBezTo>
                    <a:pt x="1" y="23091"/>
                    <a:pt x="14234" y="29763"/>
                    <a:pt x="31780" y="29763"/>
                  </a:cubicBezTo>
                  <a:cubicBezTo>
                    <a:pt x="49326" y="29763"/>
                    <a:pt x="63535" y="23091"/>
                    <a:pt x="63535" y="14882"/>
                  </a:cubicBezTo>
                  <a:cubicBezTo>
                    <a:pt x="63535" y="6649"/>
                    <a:pt x="49326" y="0"/>
                    <a:pt x="31780" y="0"/>
                  </a:cubicBezTo>
                  <a:close/>
                </a:path>
              </a:pathLst>
            </a:custGeom>
            <a:solidFill>
              <a:schemeClr val="bg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grpSp>
          <p:nvGrpSpPr>
            <p:cNvPr id="1907" name="Google Shape;6844;p69">
              <a:extLst>
                <a:ext uri="{FF2B5EF4-FFF2-40B4-BE49-F238E27FC236}">
                  <a16:creationId xmlns:a16="http://schemas.microsoft.com/office/drawing/2014/main" id="{2A96602E-AE33-0BF0-D937-E5BE600F0C40}"/>
                </a:ext>
              </a:extLst>
            </p:cNvPr>
            <p:cNvGrpSpPr/>
            <p:nvPr/>
          </p:nvGrpSpPr>
          <p:grpSpPr>
            <a:xfrm>
              <a:off x="-2622247" y="1061944"/>
              <a:ext cx="1311120" cy="1232637"/>
              <a:chOff x="6985656" y="268254"/>
              <a:chExt cx="1553828" cy="1460816"/>
            </a:xfrm>
          </p:grpSpPr>
          <p:grpSp>
            <p:nvGrpSpPr>
              <p:cNvPr id="2019" name="Google Shape;6845;p69">
                <a:extLst>
                  <a:ext uri="{FF2B5EF4-FFF2-40B4-BE49-F238E27FC236}">
                    <a16:creationId xmlns:a16="http://schemas.microsoft.com/office/drawing/2014/main" id="{F2552805-A3B3-25EE-1503-0298C61571F0}"/>
                  </a:ext>
                </a:extLst>
              </p:cNvPr>
              <p:cNvGrpSpPr/>
              <p:nvPr/>
            </p:nvGrpSpPr>
            <p:grpSpPr>
              <a:xfrm>
                <a:off x="7022539" y="276156"/>
                <a:ext cx="1480041" cy="1445022"/>
                <a:chOff x="9608589" y="666681"/>
                <a:chExt cx="1480041" cy="1445022"/>
              </a:xfrm>
            </p:grpSpPr>
            <p:sp>
              <p:nvSpPr>
                <p:cNvPr id="2025" name="Google Shape;6846;p69">
                  <a:extLst>
                    <a:ext uri="{FF2B5EF4-FFF2-40B4-BE49-F238E27FC236}">
                      <a16:creationId xmlns:a16="http://schemas.microsoft.com/office/drawing/2014/main" id="{97C0E4F7-3776-EA05-A085-6CF0FA0C3681}"/>
                    </a:ext>
                  </a:extLst>
                </p:cNvPr>
                <p:cNvSpPr/>
                <p:nvPr/>
              </p:nvSpPr>
              <p:spPr>
                <a:xfrm>
                  <a:off x="9943903" y="1129131"/>
                  <a:ext cx="136141" cy="26442"/>
                </a:xfrm>
                <a:custGeom>
                  <a:avLst/>
                  <a:gdLst/>
                  <a:ahLst/>
                  <a:cxnLst/>
                  <a:rect l="l" t="t" r="r" b="b"/>
                  <a:pathLst>
                    <a:path w="3810" h="740" extrusionOk="0">
                      <a:moveTo>
                        <a:pt x="382" y="1"/>
                      </a:moveTo>
                      <a:cubicBezTo>
                        <a:pt x="272" y="1"/>
                        <a:pt x="162" y="3"/>
                        <a:pt x="51" y="7"/>
                      </a:cubicBezTo>
                      <a:cubicBezTo>
                        <a:pt x="26" y="7"/>
                        <a:pt x="1" y="32"/>
                        <a:pt x="1" y="57"/>
                      </a:cubicBezTo>
                      <a:cubicBezTo>
                        <a:pt x="1" y="82"/>
                        <a:pt x="1" y="107"/>
                        <a:pt x="26" y="132"/>
                      </a:cubicBezTo>
                      <a:cubicBezTo>
                        <a:pt x="573" y="231"/>
                        <a:pt x="1096" y="331"/>
                        <a:pt x="1619" y="430"/>
                      </a:cubicBezTo>
                      <a:lnTo>
                        <a:pt x="1942" y="480"/>
                      </a:lnTo>
                      <a:cubicBezTo>
                        <a:pt x="2515" y="580"/>
                        <a:pt x="3137" y="679"/>
                        <a:pt x="3735" y="729"/>
                      </a:cubicBezTo>
                      <a:cubicBezTo>
                        <a:pt x="3749" y="736"/>
                        <a:pt x="3762" y="739"/>
                        <a:pt x="3772" y="739"/>
                      </a:cubicBezTo>
                      <a:cubicBezTo>
                        <a:pt x="3797" y="739"/>
                        <a:pt x="3809" y="722"/>
                        <a:pt x="3809" y="704"/>
                      </a:cubicBezTo>
                      <a:cubicBezTo>
                        <a:pt x="3809" y="654"/>
                        <a:pt x="3809" y="629"/>
                        <a:pt x="3784" y="629"/>
                      </a:cubicBezTo>
                      <a:lnTo>
                        <a:pt x="3784" y="604"/>
                      </a:lnTo>
                      <a:cubicBezTo>
                        <a:pt x="3187" y="380"/>
                        <a:pt x="2590" y="231"/>
                        <a:pt x="1942" y="132"/>
                      </a:cubicBezTo>
                      <a:cubicBezTo>
                        <a:pt x="1427" y="49"/>
                        <a:pt x="911" y="1"/>
                        <a:pt x="382" y="1"/>
                      </a:cubicBezTo>
                      <a:close/>
                    </a:path>
                  </a:pathLst>
                </a:custGeom>
                <a:solidFill>
                  <a:schemeClr val="l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026" name="Google Shape;6847;p69">
                  <a:extLst>
                    <a:ext uri="{FF2B5EF4-FFF2-40B4-BE49-F238E27FC236}">
                      <a16:creationId xmlns:a16="http://schemas.microsoft.com/office/drawing/2014/main" id="{57A7D57E-20D5-398B-9DDA-8297955ECDEE}"/>
                    </a:ext>
                  </a:extLst>
                </p:cNvPr>
                <p:cNvSpPr/>
                <p:nvPr/>
              </p:nvSpPr>
              <p:spPr>
                <a:xfrm>
                  <a:off x="9935899" y="1094685"/>
                  <a:ext cx="169944" cy="23155"/>
                </a:xfrm>
                <a:custGeom>
                  <a:avLst/>
                  <a:gdLst/>
                  <a:ahLst/>
                  <a:cxnLst/>
                  <a:rect l="l" t="t" r="r" b="b"/>
                  <a:pathLst>
                    <a:path w="4756" h="648" extrusionOk="0">
                      <a:moveTo>
                        <a:pt x="1612" y="0"/>
                      </a:moveTo>
                      <a:cubicBezTo>
                        <a:pt x="1090" y="0"/>
                        <a:pt x="565" y="67"/>
                        <a:pt x="51" y="199"/>
                      </a:cubicBezTo>
                      <a:cubicBezTo>
                        <a:pt x="26" y="224"/>
                        <a:pt x="1" y="249"/>
                        <a:pt x="1" y="274"/>
                      </a:cubicBezTo>
                      <a:cubicBezTo>
                        <a:pt x="1" y="299"/>
                        <a:pt x="26" y="324"/>
                        <a:pt x="26" y="324"/>
                      </a:cubicBezTo>
                      <a:lnTo>
                        <a:pt x="75" y="324"/>
                      </a:lnTo>
                      <a:cubicBezTo>
                        <a:pt x="275" y="311"/>
                        <a:pt x="468" y="305"/>
                        <a:pt x="657" y="305"/>
                      </a:cubicBezTo>
                      <a:cubicBezTo>
                        <a:pt x="847" y="305"/>
                        <a:pt x="1034" y="311"/>
                        <a:pt x="1220" y="324"/>
                      </a:cubicBezTo>
                      <a:cubicBezTo>
                        <a:pt x="1569" y="324"/>
                        <a:pt x="1992" y="349"/>
                        <a:pt x="2365" y="374"/>
                      </a:cubicBezTo>
                      <a:cubicBezTo>
                        <a:pt x="2689" y="423"/>
                        <a:pt x="3038" y="448"/>
                        <a:pt x="3361" y="473"/>
                      </a:cubicBezTo>
                      <a:lnTo>
                        <a:pt x="4680" y="648"/>
                      </a:lnTo>
                      <a:cubicBezTo>
                        <a:pt x="4705" y="648"/>
                        <a:pt x="4730" y="623"/>
                        <a:pt x="4755" y="598"/>
                      </a:cubicBezTo>
                      <a:cubicBezTo>
                        <a:pt x="4755" y="573"/>
                        <a:pt x="4730" y="523"/>
                        <a:pt x="4705" y="523"/>
                      </a:cubicBezTo>
                      <a:cubicBezTo>
                        <a:pt x="3959" y="274"/>
                        <a:pt x="3187" y="100"/>
                        <a:pt x="2390" y="50"/>
                      </a:cubicBezTo>
                      <a:cubicBezTo>
                        <a:pt x="2133" y="17"/>
                        <a:pt x="1873" y="0"/>
                        <a:pt x="1612" y="0"/>
                      </a:cubicBezTo>
                      <a:close/>
                    </a:path>
                  </a:pathLst>
                </a:custGeom>
                <a:solidFill>
                  <a:schemeClr val="l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027" name="Google Shape;6848;p69">
                  <a:extLst>
                    <a:ext uri="{FF2B5EF4-FFF2-40B4-BE49-F238E27FC236}">
                      <a16:creationId xmlns:a16="http://schemas.microsoft.com/office/drawing/2014/main" id="{720688D9-B6AD-5DF6-7B73-275A9C7CD18A}"/>
                    </a:ext>
                  </a:extLst>
                </p:cNvPr>
                <p:cNvSpPr/>
                <p:nvPr/>
              </p:nvSpPr>
              <p:spPr>
                <a:xfrm>
                  <a:off x="9773137" y="744828"/>
                  <a:ext cx="382481" cy="349893"/>
                </a:xfrm>
                <a:custGeom>
                  <a:avLst/>
                  <a:gdLst/>
                  <a:ahLst/>
                  <a:cxnLst/>
                  <a:rect l="l" t="t" r="r" b="b"/>
                  <a:pathLst>
                    <a:path w="10704" h="9792" extrusionOk="0">
                      <a:moveTo>
                        <a:pt x="8133" y="1"/>
                      </a:moveTo>
                      <a:cubicBezTo>
                        <a:pt x="6697" y="1"/>
                        <a:pt x="3953" y="1367"/>
                        <a:pt x="1" y="9169"/>
                      </a:cubicBezTo>
                      <a:cubicBezTo>
                        <a:pt x="1" y="9194"/>
                        <a:pt x="1" y="9219"/>
                        <a:pt x="26" y="9244"/>
                      </a:cubicBezTo>
                      <a:cubicBezTo>
                        <a:pt x="51" y="9244"/>
                        <a:pt x="100" y="9244"/>
                        <a:pt x="100" y="9219"/>
                      </a:cubicBezTo>
                      <a:cubicBezTo>
                        <a:pt x="1220" y="7427"/>
                        <a:pt x="2415" y="5684"/>
                        <a:pt x="3710" y="4042"/>
                      </a:cubicBezTo>
                      <a:lnTo>
                        <a:pt x="3710" y="4042"/>
                      </a:lnTo>
                      <a:cubicBezTo>
                        <a:pt x="3112" y="5162"/>
                        <a:pt x="2565" y="6331"/>
                        <a:pt x="2067" y="7526"/>
                      </a:cubicBezTo>
                      <a:cubicBezTo>
                        <a:pt x="2067" y="7551"/>
                        <a:pt x="2067" y="7576"/>
                        <a:pt x="2092" y="7601"/>
                      </a:cubicBezTo>
                      <a:cubicBezTo>
                        <a:pt x="2104" y="7613"/>
                        <a:pt x="2110" y="7620"/>
                        <a:pt x="2116" y="7620"/>
                      </a:cubicBezTo>
                      <a:cubicBezTo>
                        <a:pt x="2123" y="7620"/>
                        <a:pt x="2129" y="7613"/>
                        <a:pt x="2141" y="7601"/>
                      </a:cubicBezTo>
                      <a:cubicBezTo>
                        <a:pt x="2154" y="7601"/>
                        <a:pt x="2526" y="7439"/>
                        <a:pt x="3275" y="7439"/>
                      </a:cubicBezTo>
                      <a:cubicBezTo>
                        <a:pt x="4053" y="7439"/>
                        <a:pt x="5236" y="7613"/>
                        <a:pt x="6846" y="8323"/>
                      </a:cubicBezTo>
                      <a:cubicBezTo>
                        <a:pt x="7767" y="8746"/>
                        <a:pt x="8663" y="9219"/>
                        <a:pt x="9534" y="9791"/>
                      </a:cubicBezTo>
                      <a:cubicBezTo>
                        <a:pt x="9559" y="9791"/>
                        <a:pt x="9584" y="9791"/>
                        <a:pt x="9609" y="9742"/>
                      </a:cubicBezTo>
                      <a:cubicBezTo>
                        <a:pt x="9609" y="9742"/>
                        <a:pt x="9758" y="9318"/>
                        <a:pt x="9907" y="8671"/>
                      </a:cubicBezTo>
                      <a:cubicBezTo>
                        <a:pt x="9932" y="8646"/>
                        <a:pt x="9907" y="8621"/>
                        <a:pt x="9907" y="8597"/>
                      </a:cubicBezTo>
                      <a:cubicBezTo>
                        <a:pt x="6796" y="6282"/>
                        <a:pt x="6373" y="4290"/>
                        <a:pt x="7020" y="3220"/>
                      </a:cubicBezTo>
                      <a:cubicBezTo>
                        <a:pt x="7337" y="2691"/>
                        <a:pt x="7904" y="2387"/>
                        <a:pt x="8499" y="2387"/>
                      </a:cubicBezTo>
                      <a:cubicBezTo>
                        <a:pt x="8745" y="2387"/>
                        <a:pt x="8996" y="2439"/>
                        <a:pt x="9235" y="2548"/>
                      </a:cubicBezTo>
                      <a:cubicBezTo>
                        <a:pt x="9808" y="2797"/>
                        <a:pt x="10256" y="3295"/>
                        <a:pt x="10455" y="3892"/>
                      </a:cubicBezTo>
                      <a:cubicBezTo>
                        <a:pt x="10455" y="3942"/>
                        <a:pt x="10480" y="3942"/>
                        <a:pt x="10530" y="3942"/>
                      </a:cubicBezTo>
                      <a:cubicBezTo>
                        <a:pt x="10555" y="3942"/>
                        <a:pt x="10579" y="3917"/>
                        <a:pt x="10579" y="3892"/>
                      </a:cubicBezTo>
                      <a:cubicBezTo>
                        <a:pt x="10579" y="3768"/>
                        <a:pt x="10704" y="905"/>
                        <a:pt x="8912" y="134"/>
                      </a:cubicBezTo>
                      <a:lnTo>
                        <a:pt x="8862" y="134"/>
                      </a:lnTo>
                      <a:cubicBezTo>
                        <a:pt x="8677" y="60"/>
                        <a:pt x="8434" y="1"/>
                        <a:pt x="8133" y="1"/>
                      </a:cubicBezTo>
                      <a:close/>
                    </a:path>
                  </a:pathLst>
                </a:custGeom>
                <a:solidFill>
                  <a:schemeClr val="l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028" name="Google Shape;6849;p69">
                  <a:extLst>
                    <a:ext uri="{FF2B5EF4-FFF2-40B4-BE49-F238E27FC236}">
                      <a16:creationId xmlns:a16="http://schemas.microsoft.com/office/drawing/2014/main" id="{64A1EF65-634B-DB73-07C1-A53AA44D2458}"/>
                    </a:ext>
                  </a:extLst>
                </p:cNvPr>
                <p:cNvSpPr/>
                <p:nvPr/>
              </p:nvSpPr>
              <p:spPr>
                <a:xfrm>
                  <a:off x="10233872" y="926564"/>
                  <a:ext cx="486355" cy="473348"/>
                </a:xfrm>
                <a:custGeom>
                  <a:avLst/>
                  <a:gdLst/>
                  <a:ahLst/>
                  <a:cxnLst/>
                  <a:rect l="l" t="t" r="r" b="b"/>
                  <a:pathLst>
                    <a:path w="13611" h="13247" extrusionOk="0">
                      <a:moveTo>
                        <a:pt x="50" y="1"/>
                      </a:moveTo>
                      <a:cubicBezTo>
                        <a:pt x="25" y="26"/>
                        <a:pt x="0" y="51"/>
                        <a:pt x="25" y="101"/>
                      </a:cubicBezTo>
                      <a:cubicBezTo>
                        <a:pt x="797" y="1470"/>
                        <a:pt x="1693" y="2789"/>
                        <a:pt x="2738" y="3984"/>
                      </a:cubicBezTo>
                      <a:cubicBezTo>
                        <a:pt x="3759" y="5178"/>
                        <a:pt x="4854" y="6348"/>
                        <a:pt x="6024" y="7418"/>
                      </a:cubicBezTo>
                      <a:cubicBezTo>
                        <a:pt x="7144" y="8489"/>
                        <a:pt x="8364" y="9509"/>
                        <a:pt x="9633" y="10505"/>
                      </a:cubicBezTo>
                      <a:cubicBezTo>
                        <a:pt x="10853" y="11476"/>
                        <a:pt x="12147" y="12397"/>
                        <a:pt x="13491" y="13243"/>
                      </a:cubicBezTo>
                      <a:cubicBezTo>
                        <a:pt x="13500" y="13246"/>
                        <a:pt x="13507" y="13247"/>
                        <a:pt x="13515" y="13247"/>
                      </a:cubicBezTo>
                      <a:cubicBezTo>
                        <a:pt x="13576" y="13247"/>
                        <a:pt x="13610" y="13166"/>
                        <a:pt x="13566" y="13143"/>
                      </a:cubicBezTo>
                      <a:lnTo>
                        <a:pt x="13118" y="12795"/>
                      </a:lnTo>
                      <a:cubicBezTo>
                        <a:pt x="12670" y="12422"/>
                        <a:pt x="12197" y="12023"/>
                        <a:pt x="11724" y="11650"/>
                      </a:cubicBezTo>
                      <a:cubicBezTo>
                        <a:pt x="11425" y="11401"/>
                        <a:pt x="11127" y="11152"/>
                        <a:pt x="10828" y="10903"/>
                      </a:cubicBezTo>
                      <a:cubicBezTo>
                        <a:pt x="10504" y="10629"/>
                        <a:pt x="10206" y="10380"/>
                        <a:pt x="9907" y="10132"/>
                      </a:cubicBezTo>
                      <a:cubicBezTo>
                        <a:pt x="9608" y="9883"/>
                        <a:pt x="9310" y="9634"/>
                        <a:pt x="9036" y="9360"/>
                      </a:cubicBezTo>
                      <a:lnTo>
                        <a:pt x="8862" y="9236"/>
                      </a:lnTo>
                      <a:cubicBezTo>
                        <a:pt x="8613" y="9011"/>
                        <a:pt x="8389" y="8812"/>
                        <a:pt x="8140" y="8613"/>
                      </a:cubicBezTo>
                      <a:cubicBezTo>
                        <a:pt x="8015" y="8489"/>
                        <a:pt x="7891" y="8364"/>
                        <a:pt x="7741" y="8265"/>
                      </a:cubicBezTo>
                      <a:lnTo>
                        <a:pt x="7269" y="7817"/>
                      </a:lnTo>
                      <a:lnTo>
                        <a:pt x="6397" y="6995"/>
                      </a:lnTo>
                      <a:cubicBezTo>
                        <a:pt x="6198" y="6846"/>
                        <a:pt x="6024" y="6647"/>
                        <a:pt x="5850" y="6473"/>
                      </a:cubicBezTo>
                      <a:lnTo>
                        <a:pt x="5526" y="6199"/>
                      </a:lnTo>
                      <a:lnTo>
                        <a:pt x="5103" y="5776"/>
                      </a:lnTo>
                      <a:lnTo>
                        <a:pt x="4705" y="5377"/>
                      </a:lnTo>
                      <a:lnTo>
                        <a:pt x="4406" y="5054"/>
                      </a:lnTo>
                      <a:cubicBezTo>
                        <a:pt x="4232" y="4880"/>
                        <a:pt x="4058" y="4705"/>
                        <a:pt x="3883" y="4531"/>
                      </a:cubicBezTo>
                      <a:lnTo>
                        <a:pt x="3062" y="3660"/>
                      </a:lnTo>
                      <a:cubicBezTo>
                        <a:pt x="2017" y="2515"/>
                        <a:pt x="1046" y="1295"/>
                        <a:pt x="125" y="26"/>
                      </a:cubicBezTo>
                      <a:cubicBezTo>
                        <a:pt x="125" y="26"/>
                        <a:pt x="125" y="1"/>
                        <a:pt x="100" y="1"/>
                      </a:cubicBezTo>
                      <a:close/>
                    </a:path>
                  </a:pathLst>
                </a:custGeom>
                <a:solidFill>
                  <a:schemeClr val="l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029" name="Google Shape;6850;p69">
                  <a:extLst>
                    <a:ext uri="{FF2B5EF4-FFF2-40B4-BE49-F238E27FC236}">
                      <a16:creationId xmlns:a16="http://schemas.microsoft.com/office/drawing/2014/main" id="{F423205E-A32E-2E6F-52A9-2D296FB5DBF0}"/>
                    </a:ext>
                  </a:extLst>
                </p:cNvPr>
                <p:cNvSpPr/>
                <p:nvPr/>
              </p:nvSpPr>
              <p:spPr>
                <a:xfrm>
                  <a:off x="9847854" y="1109264"/>
                  <a:ext cx="88081" cy="123813"/>
                </a:xfrm>
                <a:custGeom>
                  <a:avLst/>
                  <a:gdLst/>
                  <a:ahLst/>
                  <a:cxnLst/>
                  <a:rect l="l" t="t" r="r" b="b"/>
                  <a:pathLst>
                    <a:path w="2465" h="3465" extrusionOk="0">
                      <a:moveTo>
                        <a:pt x="1265" y="632"/>
                      </a:moveTo>
                      <a:cubicBezTo>
                        <a:pt x="1276" y="632"/>
                        <a:pt x="1286" y="634"/>
                        <a:pt x="1295" y="638"/>
                      </a:cubicBezTo>
                      <a:cubicBezTo>
                        <a:pt x="1419" y="688"/>
                        <a:pt x="1419" y="1160"/>
                        <a:pt x="1146" y="1758"/>
                      </a:cubicBezTo>
                      <a:cubicBezTo>
                        <a:pt x="891" y="2336"/>
                        <a:pt x="594" y="2634"/>
                        <a:pt x="453" y="2634"/>
                      </a:cubicBezTo>
                      <a:cubicBezTo>
                        <a:pt x="443" y="2634"/>
                        <a:pt x="433" y="2633"/>
                        <a:pt x="424" y="2629"/>
                      </a:cubicBezTo>
                      <a:cubicBezTo>
                        <a:pt x="299" y="2554"/>
                        <a:pt x="299" y="2131"/>
                        <a:pt x="573" y="1509"/>
                      </a:cubicBezTo>
                      <a:cubicBezTo>
                        <a:pt x="827" y="931"/>
                        <a:pt x="1124" y="632"/>
                        <a:pt x="1265" y="632"/>
                      </a:cubicBezTo>
                      <a:close/>
                      <a:moveTo>
                        <a:pt x="1776" y="1"/>
                      </a:moveTo>
                      <a:cubicBezTo>
                        <a:pt x="1338" y="1"/>
                        <a:pt x="766" y="543"/>
                        <a:pt x="399" y="1384"/>
                      </a:cubicBezTo>
                      <a:cubicBezTo>
                        <a:pt x="1" y="2330"/>
                        <a:pt x="25" y="3251"/>
                        <a:pt x="474" y="3426"/>
                      </a:cubicBezTo>
                      <a:cubicBezTo>
                        <a:pt x="537" y="3452"/>
                        <a:pt x="604" y="3465"/>
                        <a:pt x="674" y="3465"/>
                      </a:cubicBezTo>
                      <a:cubicBezTo>
                        <a:pt x="1128" y="3465"/>
                        <a:pt x="1700" y="2926"/>
                        <a:pt x="2067" y="2106"/>
                      </a:cubicBezTo>
                      <a:cubicBezTo>
                        <a:pt x="2465" y="1136"/>
                        <a:pt x="2440" y="240"/>
                        <a:pt x="1967" y="40"/>
                      </a:cubicBezTo>
                      <a:cubicBezTo>
                        <a:pt x="1907" y="14"/>
                        <a:pt x="1843" y="1"/>
                        <a:pt x="1776" y="1"/>
                      </a:cubicBezTo>
                      <a:close/>
                    </a:path>
                  </a:pathLst>
                </a:custGeom>
                <a:solidFill>
                  <a:schemeClr val="l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030" name="Google Shape;6851;p69">
                  <a:extLst>
                    <a:ext uri="{FF2B5EF4-FFF2-40B4-BE49-F238E27FC236}">
                      <a16:creationId xmlns:a16="http://schemas.microsoft.com/office/drawing/2014/main" id="{DCA2321A-0B73-4589-CDD8-D9DC871D0AE9}"/>
                    </a:ext>
                  </a:extLst>
                </p:cNvPr>
                <p:cNvSpPr/>
                <p:nvPr/>
              </p:nvSpPr>
              <p:spPr>
                <a:xfrm>
                  <a:off x="9681519" y="1088468"/>
                  <a:ext cx="89867" cy="392271"/>
                </a:xfrm>
                <a:custGeom>
                  <a:avLst/>
                  <a:gdLst/>
                  <a:ahLst/>
                  <a:cxnLst/>
                  <a:rect l="l" t="t" r="r" b="b"/>
                  <a:pathLst>
                    <a:path w="2515" h="10978" extrusionOk="0">
                      <a:moveTo>
                        <a:pt x="2465" y="0"/>
                      </a:moveTo>
                      <a:cubicBezTo>
                        <a:pt x="2440" y="0"/>
                        <a:pt x="2415" y="0"/>
                        <a:pt x="2391" y="50"/>
                      </a:cubicBezTo>
                      <a:cubicBezTo>
                        <a:pt x="1942" y="921"/>
                        <a:pt x="1519" y="1842"/>
                        <a:pt x="1171" y="2788"/>
                      </a:cubicBezTo>
                      <a:cubicBezTo>
                        <a:pt x="797" y="3709"/>
                        <a:pt x="499" y="4680"/>
                        <a:pt x="300" y="5675"/>
                      </a:cubicBezTo>
                      <a:cubicBezTo>
                        <a:pt x="51" y="6671"/>
                        <a:pt x="1" y="7691"/>
                        <a:pt x="150" y="8712"/>
                      </a:cubicBezTo>
                      <a:cubicBezTo>
                        <a:pt x="250" y="9210"/>
                        <a:pt x="474" y="9708"/>
                        <a:pt x="773" y="10131"/>
                      </a:cubicBezTo>
                      <a:cubicBezTo>
                        <a:pt x="1046" y="10429"/>
                        <a:pt x="1370" y="10703"/>
                        <a:pt x="1743" y="10853"/>
                      </a:cubicBezTo>
                      <a:cubicBezTo>
                        <a:pt x="1843" y="10902"/>
                        <a:pt x="1967" y="10927"/>
                        <a:pt x="2067" y="10977"/>
                      </a:cubicBezTo>
                      <a:cubicBezTo>
                        <a:pt x="2092" y="10977"/>
                        <a:pt x="2117" y="10977"/>
                        <a:pt x="2142" y="10927"/>
                      </a:cubicBezTo>
                      <a:cubicBezTo>
                        <a:pt x="2142" y="10902"/>
                        <a:pt x="2117" y="10853"/>
                        <a:pt x="2092" y="10853"/>
                      </a:cubicBezTo>
                      <a:cubicBezTo>
                        <a:pt x="1868" y="10753"/>
                        <a:pt x="1669" y="10629"/>
                        <a:pt x="1470" y="10504"/>
                      </a:cubicBezTo>
                      <a:cubicBezTo>
                        <a:pt x="1270" y="10355"/>
                        <a:pt x="1096" y="10181"/>
                        <a:pt x="972" y="9981"/>
                      </a:cubicBezTo>
                      <a:cubicBezTo>
                        <a:pt x="698" y="9583"/>
                        <a:pt x="524" y="9135"/>
                        <a:pt x="449" y="8662"/>
                      </a:cubicBezTo>
                      <a:cubicBezTo>
                        <a:pt x="325" y="7667"/>
                        <a:pt x="399" y="6696"/>
                        <a:pt x="623" y="5750"/>
                      </a:cubicBezTo>
                      <a:cubicBezTo>
                        <a:pt x="723" y="5302"/>
                        <a:pt x="847" y="4829"/>
                        <a:pt x="972" y="4306"/>
                      </a:cubicBezTo>
                      <a:cubicBezTo>
                        <a:pt x="1096" y="3883"/>
                        <a:pt x="1246" y="3485"/>
                        <a:pt x="1370" y="3087"/>
                      </a:cubicBezTo>
                      <a:lnTo>
                        <a:pt x="1445" y="2887"/>
                      </a:lnTo>
                      <a:cubicBezTo>
                        <a:pt x="1619" y="2340"/>
                        <a:pt x="1793" y="1892"/>
                        <a:pt x="1967" y="1494"/>
                      </a:cubicBezTo>
                      <a:cubicBezTo>
                        <a:pt x="2067" y="1170"/>
                        <a:pt x="2191" y="871"/>
                        <a:pt x="2316" y="573"/>
                      </a:cubicBezTo>
                      <a:cubicBezTo>
                        <a:pt x="2366" y="423"/>
                        <a:pt x="2440" y="274"/>
                        <a:pt x="2515" y="100"/>
                      </a:cubicBezTo>
                      <a:cubicBezTo>
                        <a:pt x="2515" y="50"/>
                        <a:pt x="2515" y="25"/>
                        <a:pt x="2465" y="0"/>
                      </a:cubicBezTo>
                      <a:close/>
                    </a:path>
                  </a:pathLst>
                </a:custGeom>
                <a:solidFill>
                  <a:schemeClr val="l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031" name="Google Shape;6852;p69">
                  <a:extLst>
                    <a:ext uri="{FF2B5EF4-FFF2-40B4-BE49-F238E27FC236}">
                      <a16:creationId xmlns:a16="http://schemas.microsoft.com/office/drawing/2014/main" id="{E4DFAA25-EB1D-B4FE-5C67-888F68E7A2ED}"/>
                    </a:ext>
                  </a:extLst>
                </p:cNvPr>
                <p:cNvSpPr/>
                <p:nvPr/>
              </p:nvSpPr>
              <p:spPr>
                <a:xfrm>
                  <a:off x="9870079" y="1175834"/>
                  <a:ext cx="192169" cy="183915"/>
                </a:xfrm>
                <a:custGeom>
                  <a:avLst/>
                  <a:gdLst/>
                  <a:ahLst/>
                  <a:cxnLst/>
                  <a:rect l="l" t="t" r="r" b="b"/>
                  <a:pathLst>
                    <a:path w="5378" h="5147" extrusionOk="0">
                      <a:moveTo>
                        <a:pt x="1743" y="1"/>
                      </a:moveTo>
                      <a:cubicBezTo>
                        <a:pt x="1737" y="1"/>
                        <a:pt x="1731" y="7"/>
                        <a:pt x="1718" y="19"/>
                      </a:cubicBezTo>
                      <a:cubicBezTo>
                        <a:pt x="1693" y="19"/>
                        <a:pt x="1693" y="44"/>
                        <a:pt x="1693" y="44"/>
                      </a:cubicBezTo>
                      <a:cubicBezTo>
                        <a:pt x="1693" y="44"/>
                        <a:pt x="1221" y="1438"/>
                        <a:pt x="51" y="1687"/>
                      </a:cubicBezTo>
                      <a:cubicBezTo>
                        <a:pt x="26" y="1687"/>
                        <a:pt x="26" y="1687"/>
                        <a:pt x="1" y="1712"/>
                      </a:cubicBezTo>
                      <a:cubicBezTo>
                        <a:pt x="1" y="1737"/>
                        <a:pt x="1" y="1762"/>
                        <a:pt x="1" y="1762"/>
                      </a:cubicBezTo>
                      <a:cubicBezTo>
                        <a:pt x="26" y="1836"/>
                        <a:pt x="648" y="3131"/>
                        <a:pt x="3610" y="5147"/>
                      </a:cubicBezTo>
                      <a:lnTo>
                        <a:pt x="3635" y="5147"/>
                      </a:lnTo>
                      <a:cubicBezTo>
                        <a:pt x="3660" y="5147"/>
                        <a:pt x="3660" y="5147"/>
                        <a:pt x="3685" y="5122"/>
                      </a:cubicBezTo>
                      <a:cubicBezTo>
                        <a:pt x="3685" y="5122"/>
                        <a:pt x="4008" y="4599"/>
                        <a:pt x="4407" y="3803"/>
                      </a:cubicBezTo>
                      <a:cubicBezTo>
                        <a:pt x="4431" y="3778"/>
                        <a:pt x="4431" y="3753"/>
                        <a:pt x="4407" y="3728"/>
                      </a:cubicBezTo>
                      <a:lnTo>
                        <a:pt x="1743" y="1886"/>
                      </a:lnTo>
                      <a:cubicBezTo>
                        <a:pt x="1736" y="1883"/>
                        <a:pt x="1730" y="1881"/>
                        <a:pt x="1723" y="1881"/>
                      </a:cubicBezTo>
                      <a:cubicBezTo>
                        <a:pt x="1682" y="1881"/>
                        <a:pt x="1650" y="1943"/>
                        <a:pt x="1693" y="1986"/>
                      </a:cubicBezTo>
                      <a:lnTo>
                        <a:pt x="2689" y="2981"/>
                      </a:lnTo>
                      <a:lnTo>
                        <a:pt x="1146" y="1687"/>
                      </a:lnTo>
                      <a:cubicBezTo>
                        <a:pt x="1494" y="1339"/>
                        <a:pt x="1768" y="940"/>
                        <a:pt x="1942" y="467"/>
                      </a:cubicBezTo>
                      <a:lnTo>
                        <a:pt x="5278" y="1637"/>
                      </a:lnTo>
                      <a:cubicBezTo>
                        <a:pt x="5285" y="1645"/>
                        <a:pt x="5295" y="1648"/>
                        <a:pt x="5304" y="1648"/>
                      </a:cubicBezTo>
                      <a:cubicBezTo>
                        <a:pt x="5328" y="1648"/>
                        <a:pt x="5352" y="1630"/>
                        <a:pt x="5352" y="1612"/>
                      </a:cubicBezTo>
                      <a:cubicBezTo>
                        <a:pt x="5377" y="1587"/>
                        <a:pt x="5352" y="1538"/>
                        <a:pt x="5328" y="1538"/>
                      </a:cubicBezTo>
                      <a:lnTo>
                        <a:pt x="1768" y="19"/>
                      </a:lnTo>
                      <a:cubicBezTo>
                        <a:pt x="1756" y="7"/>
                        <a:pt x="1749" y="1"/>
                        <a:pt x="1743" y="1"/>
                      </a:cubicBezTo>
                      <a:close/>
                    </a:path>
                  </a:pathLst>
                </a:custGeom>
                <a:solidFill>
                  <a:schemeClr val="l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032" name="Google Shape;6853;p69">
                  <a:extLst>
                    <a:ext uri="{FF2B5EF4-FFF2-40B4-BE49-F238E27FC236}">
                      <a16:creationId xmlns:a16="http://schemas.microsoft.com/office/drawing/2014/main" id="{6119C849-49FF-8375-4FB9-46CA0A4F027D}"/>
                    </a:ext>
                  </a:extLst>
                </p:cNvPr>
                <p:cNvSpPr/>
                <p:nvPr/>
              </p:nvSpPr>
              <p:spPr>
                <a:xfrm>
                  <a:off x="9608589" y="666681"/>
                  <a:ext cx="583512" cy="1006156"/>
                </a:xfrm>
                <a:custGeom>
                  <a:avLst/>
                  <a:gdLst/>
                  <a:ahLst/>
                  <a:cxnLst/>
                  <a:rect l="l" t="t" r="r" b="b"/>
                  <a:pathLst>
                    <a:path w="16330" h="28158" extrusionOk="0">
                      <a:moveTo>
                        <a:pt x="13074" y="609"/>
                      </a:moveTo>
                      <a:cubicBezTo>
                        <a:pt x="13365" y="609"/>
                        <a:pt x="13658" y="658"/>
                        <a:pt x="13940" y="752"/>
                      </a:cubicBezTo>
                      <a:lnTo>
                        <a:pt x="13965" y="703"/>
                      </a:lnTo>
                      <a:lnTo>
                        <a:pt x="13965" y="777"/>
                      </a:lnTo>
                      <a:cubicBezTo>
                        <a:pt x="14512" y="1051"/>
                        <a:pt x="14936" y="1549"/>
                        <a:pt x="15160" y="2146"/>
                      </a:cubicBezTo>
                      <a:cubicBezTo>
                        <a:pt x="15384" y="2769"/>
                        <a:pt x="15533" y="3441"/>
                        <a:pt x="15558" y="4088"/>
                      </a:cubicBezTo>
                      <a:cubicBezTo>
                        <a:pt x="15633" y="5482"/>
                        <a:pt x="15558" y="6851"/>
                        <a:pt x="15309" y="8195"/>
                      </a:cubicBezTo>
                      <a:cubicBezTo>
                        <a:pt x="14811" y="10933"/>
                        <a:pt x="13965" y="13596"/>
                        <a:pt x="12820" y="16135"/>
                      </a:cubicBezTo>
                      <a:cubicBezTo>
                        <a:pt x="11749" y="18674"/>
                        <a:pt x="10331" y="21088"/>
                        <a:pt x="8663" y="23304"/>
                      </a:cubicBezTo>
                      <a:cubicBezTo>
                        <a:pt x="7842" y="24399"/>
                        <a:pt x="6896" y="25419"/>
                        <a:pt x="5825" y="26291"/>
                      </a:cubicBezTo>
                      <a:cubicBezTo>
                        <a:pt x="5303" y="26689"/>
                        <a:pt x="4730" y="27037"/>
                        <a:pt x="4108" y="27286"/>
                      </a:cubicBezTo>
                      <a:cubicBezTo>
                        <a:pt x="3776" y="27425"/>
                        <a:pt x="3429" y="27494"/>
                        <a:pt x="3083" y="27494"/>
                      </a:cubicBezTo>
                      <a:cubicBezTo>
                        <a:pt x="2807" y="27494"/>
                        <a:pt x="2531" y="27449"/>
                        <a:pt x="2266" y="27361"/>
                      </a:cubicBezTo>
                      <a:cubicBezTo>
                        <a:pt x="1718" y="27062"/>
                        <a:pt x="1295" y="26564"/>
                        <a:pt x="1071" y="25992"/>
                      </a:cubicBezTo>
                      <a:cubicBezTo>
                        <a:pt x="822" y="25370"/>
                        <a:pt x="673" y="24698"/>
                        <a:pt x="623" y="24026"/>
                      </a:cubicBezTo>
                      <a:cubicBezTo>
                        <a:pt x="524" y="22657"/>
                        <a:pt x="573" y="21263"/>
                        <a:pt x="822" y="19894"/>
                      </a:cubicBezTo>
                      <a:cubicBezTo>
                        <a:pt x="1818" y="14393"/>
                        <a:pt x="4108" y="9191"/>
                        <a:pt x="7468" y="4735"/>
                      </a:cubicBezTo>
                      <a:cubicBezTo>
                        <a:pt x="8315" y="3640"/>
                        <a:pt x="9285" y="2644"/>
                        <a:pt x="10380" y="1798"/>
                      </a:cubicBezTo>
                      <a:cubicBezTo>
                        <a:pt x="10903" y="1375"/>
                        <a:pt x="11501" y="1051"/>
                        <a:pt x="12123" y="802"/>
                      </a:cubicBezTo>
                      <a:cubicBezTo>
                        <a:pt x="12425" y="671"/>
                        <a:pt x="12748" y="609"/>
                        <a:pt x="13074" y="609"/>
                      </a:cubicBezTo>
                      <a:close/>
                      <a:moveTo>
                        <a:pt x="13204" y="1"/>
                      </a:moveTo>
                      <a:cubicBezTo>
                        <a:pt x="13151" y="1"/>
                        <a:pt x="13097" y="2"/>
                        <a:pt x="13044" y="6"/>
                      </a:cubicBezTo>
                      <a:cubicBezTo>
                        <a:pt x="12646" y="31"/>
                        <a:pt x="12272" y="105"/>
                        <a:pt x="11924" y="255"/>
                      </a:cubicBezTo>
                      <a:cubicBezTo>
                        <a:pt x="11252" y="528"/>
                        <a:pt x="10629" y="902"/>
                        <a:pt x="10057" y="1350"/>
                      </a:cubicBezTo>
                      <a:cubicBezTo>
                        <a:pt x="8962" y="2271"/>
                        <a:pt x="7966" y="3291"/>
                        <a:pt x="7120" y="4436"/>
                      </a:cubicBezTo>
                      <a:cubicBezTo>
                        <a:pt x="3735" y="8991"/>
                        <a:pt x="1445" y="14268"/>
                        <a:pt x="349" y="19819"/>
                      </a:cubicBezTo>
                      <a:cubicBezTo>
                        <a:pt x="100" y="21238"/>
                        <a:pt x="1" y="22657"/>
                        <a:pt x="100" y="24075"/>
                      </a:cubicBezTo>
                      <a:cubicBezTo>
                        <a:pt x="125" y="24797"/>
                        <a:pt x="300" y="25519"/>
                        <a:pt x="548" y="26216"/>
                      </a:cubicBezTo>
                      <a:cubicBezTo>
                        <a:pt x="698" y="26564"/>
                        <a:pt x="872" y="26888"/>
                        <a:pt x="1121" y="27187"/>
                      </a:cubicBezTo>
                      <a:cubicBezTo>
                        <a:pt x="1370" y="27510"/>
                        <a:pt x="1693" y="27759"/>
                        <a:pt x="2042" y="27933"/>
                      </a:cubicBezTo>
                      <a:cubicBezTo>
                        <a:pt x="2415" y="28083"/>
                        <a:pt x="2814" y="28158"/>
                        <a:pt x="3212" y="28158"/>
                      </a:cubicBezTo>
                      <a:cubicBezTo>
                        <a:pt x="3585" y="28133"/>
                        <a:pt x="3959" y="28058"/>
                        <a:pt x="4332" y="27909"/>
                      </a:cubicBezTo>
                      <a:cubicBezTo>
                        <a:pt x="5004" y="27660"/>
                        <a:pt x="5651" y="27286"/>
                        <a:pt x="6249" y="26838"/>
                      </a:cubicBezTo>
                      <a:cubicBezTo>
                        <a:pt x="7369" y="25942"/>
                        <a:pt x="8364" y="24922"/>
                        <a:pt x="9235" y="23777"/>
                      </a:cubicBezTo>
                      <a:cubicBezTo>
                        <a:pt x="12695" y="19222"/>
                        <a:pt x="15010" y="13945"/>
                        <a:pt x="16031" y="8344"/>
                      </a:cubicBezTo>
                      <a:lnTo>
                        <a:pt x="16006" y="8319"/>
                      </a:lnTo>
                      <a:cubicBezTo>
                        <a:pt x="16255" y="6901"/>
                        <a:pt x="16329" y="5457"/>
                        <a:pt x="16230" y="4038"/>
                      </a:cubicBezTo>
                      <a:cubicBezTo>
                        <a:pt x="16180" y="3316"/>
                        <a:pt x="16006" y="2594"/>
                        <a:pt x="15732" y="1897"/>
                      </a:cubicBezTo>
                      <a:cubicBezTo>
                        <a:pt x="15583" y="1549"/>
                        <a:pt x="15384" y="1225"/>
                        <a:pt x="15135" y="927"/>
                      </a:cubicBezTo>
                      <a:cubicBezTo>
                        <a:pt x="14670" y="323"/>
                        <a:pt x="13946" y="1"/>
                        <a:pt x="13204" y="1"/>
                      </a:cubicBezTo>
                      <a:close/>
                    </a:path>
                  </a:pathLst>
                </a:custGeom>
                <a:solidFill>
                  <a:schemeClr val="l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033" name="Google Shape;6854;p69">
                  <a:extLst>
                    <a:ext uri="{FF2B5EF4-FFF2-40B4-BE49-F238E27FC236}">
                      <a16:creationId xmlns:a16="http://schemas.microsoft.com/office/drawing/2014/main" id="{4F4DEDF9-5018-4015-3D3F-5F784E251FA5}"/>
                    </a:ext>
                  </a:extLst>
                </p:cNvPr>
                <p:cNvSpPr/>
                <p:nvPr/>
              </p:nvSpPr>
              <p:spPr>
                <a:xfrm>
                  <a:off x="9921677" y="907911"/>
                  <a:ext cx="290863" cy="667090"/>
                </a:xfrm>
                <a:custGeom>
                  <a:avLst/>
                  <a:gdLst/>
                  <a:ahLst/>
                  <a:cxnLst/>
                  <a:rect l="l" t="t" r="r" b="b"/>
                  <a:pathLst>
                    <a:path w="8140" h="18669" extrusionOk="0">
                      <a:moveTo>
                        <a:pt x="8090" y="0"/>
                      </a:moveTo>
                      <a:cubicBezTo>
                        <a:pt x="8040" y="0"/>
                        <a:pt x="8015" y="25"/>
                        <a:pt x="8015" y="50"/>
                      </a:cubicBezTo>
                      <a:lnTo>
                        <a:pt x="7941" y="448"/>
                      </a:lnTo>
                      <a:cubicBezTo>
                        <a:pt x="7791" y="1145"/>
                        <a:pt x="7667" y="1867"/>
                        <a:pt x="7493" y="2564"/>
                      </a:cubicBezTo>
                      <a:cubicBezTo>
                        <a:pt x="7319" y="3435"/>
                        <a:pt x="7070" y="4306"/>
                        <a:pt x="6871" y="5053"/>
                      </a:cubicBezTo>
                      <a:cubicBezTo>
                        <a:pt x="6422" y="6696"/>
                        <a:pt x="5875" y="8289"/>
                        <a:pt x="5228" y="9857"/>
                      </a:cubicBezTo>
                      <a:cubicBezTo>
                        <a:pt x="4581" y="11425"/>
                        <a:pt x="3809" y="12944"/>
                        <a:pt x="2963" y="14412"/>
                      </a:cubicBezTo>
                      <a:cubicBezTo>
                        <a:pt x="2091" y="15856"/>
                        <a:pt x="1096" y="17250"/>
                        <a:pt x="25" y="18569"/>
                      </a:cubicBezTo>
                      <a:cubicBezTo>
                        <a:pt x="1" y="18594"/>
                        <a:pt x="1" y="18644"/>
                        <a:pt x="25" y="18668"/>
                      </a:cubicBezTo>
                      <a:lnTo>
                        <a:pt x="50" y="18668"/>
                      </a:lnTo>
                      <a:cubicBezTo>
                        <a:pt x="75" y="18668"/>
                        <a:pt x="100" y="18668"/>
                        <a:pt x="100" y="18644"/>
                      </a:cubicBezTo>
                      <a:cubicBezTo>
                        <a:pt x="1320" y="17424"/>
                        <a:pt x="2415" y="16080"/>
                        <a:pt x="3361" y="14636"/>
                      </a:cubicBezTo>
                      <a:cubicBezTo>
                        <a:pt x="4282" y="13192"/>
                        <a:pt x="5078" y="11649"/>
                        <a:pt x="5726" y="10056"/>
                      </a:cubicBezTo>
                      <a:cubicBezTo>
                        <a:pt x="6398" y="8463"/>
                        <a:pt x="6920" y="6820"/>
                        <a:pt x="7319" y="5153"/>
                      </a:cubicBezTo>
                      <a:cubicBezTo>
                        <a:pt x="7717" y="3485"/>
                        <a:pt x="7991" y="1767"/>
                        <a:pt x="8140" y="75"/>
                      </a:cubicBezTo>
                      <a:cubicBezTo>
                        <a:pt x="8140" y="50"/>
                        <a:pt x="8115" y="25"/>
                        <a:pt x="8090" y="0"/>
                      </a:cubicBezTo>
                      <a:close/>
                    </a:path>
                  </a:pathLst>
                </a:custGeom>
                <a:solidFill>
                  <a:schemeClr val="l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034" name="Google Shape;6855;p69">
                  <a:extLst>
                    <a:ext uri="{FF2B5EF4-FFF2-40B4-BE49-F238E27FC236}">
                      <a16:creationId xmlns:a16="http://schemas.microsoft.com/office/drawing/2014/main" id="{B6D82D09-0FDB-E6BF-2FE1-58AED19432C0}"/>
                    </a:ext>
                  </a:extLst>
                </p:cNvPr>
                <p:cNvSpPr/>
                <p:nvPr/>
              </p:nvSpPr>
              <p:spPr>
                <a:xfrm>
                  <a:off x="9637961" y="723103"/>
                  <a:ext cx="453338" cy="900352"/>
                </a:xfrm>
                <a:custGeom>
                  <a:avLst/>
                  <a:gdLst/>
                  <a:ahLst/>
                  <a:cxnLst/>
                  <a:rect l="l" t="t" r="r" b="b"/>
                  <a:pathLst>
                    <a:path w="12687" h="25197" extrusionOk="0">
                      <a:moveTo>
                        <a:pt x="11899" y="1"/>
                      </a:moveTo>
                      <a:cubicBezTo>
                        <a:pt x="11817" y="1"/>
                        <a:pt x="11733" y="7"/>
                        <a:pt x="11649" y="20"/>
                      </a:cubicBezTo>
                      <a:cubicBezTo>
                        <a:pt x="11326" y="45"/>
                        <a:pt x="11002" y="144"/>
                        <a:pt x="10703" y="269"/>
                      </a:cubicBezTo>
                      <a:cubicBezTo>
                        <a:pt x="10131" y="518"/>
                        <a:pt x="9583" y="866"/>
                        <a:pt x="9086" y="1289"/>
                      </a:cubicBezTo>
                      <a:cubicBezTo>
                        <a:pt x="8115" y="2111"/>
                        <a:pt x="7219" y="3056"/>
                        <a:pt x="6472" y="4077"/>
                      </a:cubicBezTo>
                      <a:cubicBezTo>
                        <a:pt x="3460" y="8234"/>
                        <a:pt x="1369" y="12988"/>
                        <a:pt x="349" y="18016"/>
                      </a:cubicBezTo>
                      <a:cubicBezTo>
                        <a:pt x="100" y="19285"/>
                        <a:pt x="0" y="20555"/>
                        <a:pt x="50" y="21849"/>
                      </a:cubicBezTo>
                      <a:cubicBezTo>
                        <a:pt x="75" y="22496"/>
                        <a:pt x="199" y="23119"/>
                        <a:pt x="399" y="23741"/>
                      </a:cubicBezTo>
                      <a:cubicBezTo>
                        <a:pt x="498" y="24040"/>
                        <a:pt x="647" y="24338"/>
                        <a:pt x="847" y="24612"/>
                      </a:cubicBezTo>
                      <a:cubicBezTo>
                        <a:pt x="1046" y="24861"/>
                        <a:pt x="1295" y="25060"/>
                        <a:pt x="1593" y="25185"/>
                      </a:cubicBezTo>
                      <a:lnTo>
                        <a:pt x="1618" y="25185"/>
                      </a:lnTo>
                      <a:cubicBezTo>
                        <a:pt x="1630" y="25193"/>
                        <a:pt x="1642" y="25196"/>
                        <a:pt x="1653" y="25196"/>
                      </a:cubicBezTo>
                      <a:cubicBezTo>
                        <a:pt x="1706" y="25196"/>
                        <a:pt x="1730" y="25106"/>
                        <a:pt x="1668" y="25085"/>
                      </a:cubicBezTo>
                      <a:lnTo>
                        <a:pt x="1668" y="25085"/>
                      </a:lnTo>
                      <a:lnTo>
                        <a:pt x="1668" y="25110"/>
                      </a:lnTo>
                      <a:cubicBezTo>
                        <a:pt x="1394" y="24961"/>
                        <a:pt x="1145" y="24761"/>
                        <a:pt x="971" y="24513"/>
                      </a:cubicBezTo>
                      <a:cubicBezTo>
                        <a:pt x="797" y="24264"/>
                        <a:pt x="672" y="23990"/>
                        <a:pt x="573" y="23691"/>
                      </a:cubicBezTo>
                      <a:cubicBezTo>
                        <a:pt x="399" y="23069"/>
                        <a:pt x="299" y="22447"/>
                        <a:pt x="274" y="21824"/>
                      </a:cubicBezTo>
                      <a:cubicBezTo>
                        <a:pt x="249" y="20555"/>
                        <a:pt x="374" y="19285"/>
                        <a:pt x="623" y="18066"/>
                      </a:cubicBezTo>
                      <a:cubicBezTo>
                        <a:pt x="1693" y="13088"/>
                        <a:pt x="3759" y="8408"/>
                        <a:pt x="6696" y="4251"/>
                      </a:cubicBezTo>
                      <a:cubicBezTo>
                        <a:pt x="7418" y="3231"/>
                        <a:pt x="8264" y="2285"/>
                        <a:pt x="9210" y="1463"/>
                      </a:cubicBezTo>
                      <a:cubicBezTo>
                        <a:pt x="9683" y="1040"/>
                        <a:pt x="10206" y="692"/>
                        <a:pt x="10778" y="418"/>
                      </a:cubicBezTo>
                      <a:cubicBezTo>
                        <a:pt x="11052" y="294"/>
                        <a:pt x="11351" y="194"/>
                        <a:pt x="11649" y="169"/>
                      </a:cubicBezTo>
                      <a:cubicBezTo>
                        <a:pt x="11752" y="153"/>
                        <a:pt x="11852" y="145"/>
                        <a:pt x="11950" y="145"/>
                      </a:cubicBezTo>
                      <a:cubicBezTo>
                        <a:pt x="12162" y="145"/>
                        <a:pt x="12366" y="184"/>
                        <a:pt x="12570" y="269"/>
                      </a:cubicBezTo>
                      <a:cubicBezTo>
                        <a:pt x="12578" y="271"/>
                        <a:pt x="12586" y="273"/>
                        <a:pt x="12594" y="273"/>
                      </a:cubicBezTo>
                      <a:cubicBezTo>
                        <a:pt x="12654" y="273"/>
                        <a:pt x="12687" y="189"/>
                        <a:pt x="12620" y="144"/>
                      </a:cubicBezTo>
                      <a:lnTo>
                        <a:pt x="12570" y="144"/>
                      </a:lnTo>
                      <a:cubicBezTo>
                        <a:pt x="12367" y="52"/>
                        <a:pt x="12137" y="1"/>
                        <a:pt x="11899" y="1"/>
                      </a:cubicBezTo>
                      <a:close/>
                    </a:path>
                  </a:pathLst>
                </a:custGeom>
                <a:solidFill>
                  <a:schemeClr val="l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035" name="Google Shape;6856;p69">
                  <a:extLst>
                    <a:ext uri="{FF2B5EF4-FFF2-40B4-BE49-F238E27FC236}">
                      <a16:creationId xmlns:a16="http://schemas.microsoft.com/office/drawing/2014/main" id="{FC70A51D-1B17-622A-161D-01A484FA4248}"/>
                    </a:ext>
                  </a:extLst>
                </p:cNvPr>
                <p:cNvSpPr/>
                <p:nvPr/>
              </p:nvSpPr>
              <p:spPr>
                <a:xfrm>
                  <a:off x="10859119" y="1439397"/>
                  <a:ext cx="217968" cy="100408"/>
                </a:xfrm>
                <a:custGeom>
                  <a:avLst/>
                  <a:gdLst/>
                  <a:ahLst/>
                  <a:cxnLst/>
                  <a:rect l="l" t="t" r="r" b="b"/>
                  <a:pathLst>
                    <a:path w="6100" h="2810" extrusionOk="0">
                      <a:moveTo>
                        <a:pt x="74" y="1"/>
                      </a:moveTo>
                      <a:cubicBezTo>
                        <a:pt x="51" y="1"/>
                        <a:pt x="26" y="18"/>
                        <a:pt x="26" y="36"/>
                      </a:cubicBezTo>
                      <a:cubicBezTo>
                        <a:pt x="1" y="61"/>
                        <a:pt x="26" y="111"/>
                        <a:pt x="51" y="111"/>
                      </a:cubicBezTo>
                      <a:cubicBezTo>
                        <a:pt x="548" y="409"/>
                        <a:pt x="1071" y="658"/>
                        <a:pt x="1519" y="857"/>
                      </a:cubicBezTo>
                      <a:cubicBezTo>
                        <a:pt x="1992" y="1106"/>
                        <a:pt x="2490" y="1330"/>
                        <a:pt x="2988" y="1554"/>
                      </a:cubicBezTo>
                      <a:lnTo>
                        <a:pt x="3486" y="1778"/>
                      </a:lnTo>
                      <a:cubicBezTo>
                        <a:pt x="3884" y="1953"/>
                        <a:pt x="4183" y="2102"/>
                        <a:pt x="4481" y="2201"/>
                      </a:cubicBezTo>
                      <a:lnTo>
                        <a:pt x="5253" y="2525"/>
                      </a:lnTo>
                      <a:lnTo>
                        <a:pt x="5502" y="2625"/>
                      </a:lnTo>
                      <a:cubicBezTo>
                        <a:pt x="5676" y="2674"/>
                        <a:pt x="5850" y="2749"/>
                        <a:pt x="6024" y="2799"/>
                      </a:cubicBezTo>
                      <a:cubicBezTo>
                        <a:pt x="6032" y="2806"/>
                        <a:pt x="6039" y="2809"/>
                        <a:pt x="6046" y="2809"/>
                      </a:cubicBezTo>
                      <a:cubicBezTo>
                        <a:pt x="6064" y="2809"/>
                        <a:pt x="6082" y="2792"/>
                        <a:pt x="6099" y="2774"/>
                      </a:cubicBezTo>
                      <a:cubicBezTo>
                        <a:pt x="6099" y="2749"/>
                        <a:pt x="6099" y="2699"/>
                        <a:pt x="6074" y="2699"/>
                      </a:cubicBezTo>
                      <a:cubicBezTo>
                        <a:pt x="5925" y="2600"/>
                        <a:pt x="5751" y="2525"/>
                        <a:pt x="5601" y="2450"/>
                      </a:cubicBezTo>
                      <a:lnTo>
                        <a:pt x="5327" y="2301"/>
                      </a:lnTo>
                      <a:lnTo>
                        <a:pt x="4606" y="1928"/>
                      </a:lnTo>
                      <a:cubicBezTo>
                        <a:pt x="4108" y="1679"/>
                        <a:pt x="3585" y="1455"/>
                        <a:pt x="3137" y="1256"/>
                      </a:cubicBezTo>
                      <a:lnTo>
                        <a:pt x="2639" y="1032"/>
                      </a:lnTo>
                      <a:cubicBezTo>
                        <a:pt x="2241" y="857"/>
                        <a:pt x="1917" y="733"/>
                        <a:pt x="1619" y="608"/>
                      </a:cubicBezTo>
                      <a:cubicBezTo>
                        <a:pt x="1171" y="409"/>
                        <a:pt x="648" y="185"/>
                        <a:pt x="100" y="11"/>
                      </a:cubicBezTo>
                      <a:cubicBezTo>
                        <a:pt x="93" y="4"/>
                        <a:pt x="84" y="1"/>
                        <a:pt x="74" y="1"/>
                      </a:cubicBezTo>
                      <a:close/>
                    </a:path>
                  </a:pathLst>
                </a:custGeom>
                <a:solidFill>
                  <a:schemeClr val="l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036" name="Google Shape;6857;p69">
                  <a:extLst>
                    <a:ext uri="{FF2B5EF4-FFF2-40B4-BE49-F238E27FC236}">
                      <a16:creationId xmlns:a16="http://schemas.microsoft.com/office/drawing/2014/main" id="{BF77E997-810A-2399-0EE2-6C32403306B8}"/>
                    </a:ext>
                  </a:extLst>
                </p:cNvPr>
                <p:cNvSpPr/>
                <p:nvPr/>
              </p:nvSpPr>
              <p:spPr>
                <a:xfrm>
                  <a:off x="10846220" y="1417135"/>
                  <a:ext cx="219290" cy="100051"/>
                </a:xfrm>
                <a:custGeom>
                  <a:avLst/>
                  <a:gdLst/>
                  <a:ahLst/>
                  <a:cxnLst/>
                  <a:rect l="l" t="t" r="r" b="b"/>
                  <a:pathLst>
                    <a:path w="6137" h="2800" extrusionOk="0">
                      <a:moveTo>
                        <a:pt x="79" y="0"/>
                      </a:moveTo>
                      <a:cubicBezTo>
                        <a:pt x="25" y="0"/>
                        <a:pt x="1" y="91"/>
                        <a:pt x="63" y="111"/>
                      </a:cubicBezTo>
                      <a:cubicBezTo>
                        <a:pt x="561" y="385"/>
                        <a:pt x="1084" y="659"/>
                        <a:pt x="1532" y="858"/>
                      </a:cubicBezTo>
                      <a:cubicBezTo>
                        <a:pt x="2030" y="1107"/>
                        <a:pt x="2527" y="1331"/>
                        <a:pt x="3000" y="1555"/>
                      </a:cubicBezTo>
                      <a:lnTo>
                        <a:pt x="3498" y="1779"/>
                      </a:lnTo>
                      <a:cubicBezTo>
                        <a:pt x="3896" y="1953"/>
                        <a:pt x="4220" y="2078"/>
                        <a:pt x="4519" y="2202"/>
                      </a:cubicBezTo>
                      <a:lnTo>
                        <a:pt x="5265" y="2526"/>
                      </a:lnTo>
                      <a:lnTo>
                        <a:pt x="5539" y="2625"/>
                      </a:lnTo>
                      <a:cubicBezTo>
                        <a:pt x="5688" y="2675"/>
                        <a:pt x="5863" y="2750"/>
                        <a:pt x="6037" y="2800"/>
                      </a:cubicBezTo>
                      <a:cubicBezTo>
                        <a:pt x="6062" y="2800"/>
                        <a:pt x="6112" y="2800"/>
                        <a:pt x="6112" y="2775"/>
                      </a:cubicBezTo>
                      <a:cubicBezTo>
                        <a:pt x="6137" y="2725"/>
                        <a:pt x="6112" y="2700"/>
                        <a:pt x="6087" y="2675"/>
                      </a:cubicBezTo>
                      <a:cubicBezTo>
                        <a:pt x="5937" y="2600"/>
                        <a:pt x="5788" y="2526"/>
                        <a:pt x="5614" y="2426"/>
                      </a:cubicBezTo>
                      <a:lnTo>
                        <a:pt x="5365" y="2302"/>
                      </a:lnTo>
                      <a:lnTo>
                        <a:pt x="4618" y="1928"/>
                      </a:lnTo>
                      <a:cubicBezTo>
                        <a:pt x="4120" y="1679"/>
                        <a:pt x="3598" y="1455"/>
                        <a:pt x="3150" y="1231"/>
                      </a:cubicBezTo>
                      <a:lnTo>
                        <a:pt x="2677" y="1032"/>
                      </a:lnTo>
                      <a:cubicBezTo>
                        <a:pt x="2254" y="858"/>
                        <a:pt x="1955" y="709"/>
                        <a:pt x="1656" y="609"/>
                      </a:cubicBezTo>
                      <a:cubicBezTo>
                        <a:pt x="1183" y="410"/>
                        <a:pt x="660" y="186"/>
                        <a:pt x="113" y="12"/>
                      </a:cubicBezTo>
                      <a:cubicBezTo>
                        <a:pt x="101" y="4"/>
                        <a:pt x="89" y="0"/>
                        <a:pt x="79" y="0"/>
                      </a:cubicBezTo>
                      <a:close/>
                    </a:path>
                  </a:pathLst>
                </a:custGeom>
                <a:solidFill>
                  <a:schemeClr val="l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037" name="Google Shape;6858;p69">
                  <a:extLst>
                    <a:ext uri="{FF2B5EF4-FFF2-40B4-BE49-F238E27FC236}">
                      <a16:creationId xmlns:a16="http://schemas.microsoft.com/office/drawing/2014/main" id="{3C18800F-6155-D519-5FD7-975FBCF75CA4}"/>
                    </a:ext>
                  </a:extLst>
                </p:cNvPr>
                <p:cNvSpPr/>
                <p:nvPr/>
              </p:nvSpPr>
              <p:spPr>
                <a:xfrm>
                  <a:off x="10179594" y="966263"/>
                  <a:ext cx="48096" cy="273782"/>
                </a:xfrm>
                <a:custGeom>
                  <a:avLst/>
                  <a:gdLst/>
                  <a:ahLst/>
                  <a:cxnLst/>
                  <a:rect l="l" t="t" r="r" b="b"/>
                  <a:pathLst>
                    <a:path w="1346" h="7662" extrusionOk="0">
                      <a:moveTo>
                        <a:pt x="1271" y="0"/>
                      </a:moveTo>
                      <a:cubicBezTo>
                        <a:pt x="1247" y="0"/>
                        <a:pt x="1221" y="23"/>
                        <a:pt x="1221" y="60"/>
                      </a:cubicBezTo>
                      <a:lnTo>
                        <a:pt x="997" y="1952"/>
                      </a:lnTo>
                      <a:cubicBezTo>
                        <a:pt x="972" y="2126"/>
                        <a:pt x="947" y="2300"/>
                        <a:pt x="922" y="2474"/>
                      </a:cubicBezTo>
                      <a:cubicBezTo>
                        <a:pt x="872" y="2922"/>
                        <a:pt x="822" y="3395"/>
                        <a:pt x="748" y="3843"/>
                      </a:cubicBezTo>
                      <a:cubicBezTo>
                        <a:pt x="648" y="4441"/>
                        <a:pt x="549" y="5063"/>
                        <a:pt x="424" y="5710"/>
                      </a:cubicBezTo>
                      <a:cubicBezTo>
                        <a:pt x="374" y="5959"/>
                        <a:pt x="325" y="6307"/>
                        <a:pt x="250" y="6656"/>
                      </a:cubicBezTo>
                      <a:cubicBezTo>
                        <a:pt x="175" y="6930"/>
                        <a:pt x="101" y="7228"/>
                        <a:pt x="1" y="7577"/>
                      </a:cubicBezTo>
                      <a:cubicBezTo>
                        <a:pt x="1" y="7602"/>
                        <a:pt x="26" y="7652"/>
                        <a:pt x="51" y="7652"/>
                      </a:cubicBezTo>
                      <a:cubicBezTo>
                        <a:pt x="58" y="7659"/>
                        <a:pt x="65" y="7662"/>
                        <a:pt x="73" y="7662"/>
                      </a:cubicBezTo>
                      <a:cubicBezTo>
                        <a:pt x="90" y="7662"/>
                        <a:pt x="108" y="7644"/>
                        <a:pt x="125" y="7627"/>
                      </a:cubicBezTo>
                      <a:cubicBezTo>
                        <a:pt x="374" y="7029"/>
                        <a:pt x="573" y="6407"/>
                        <a:pt x="723" y="5785"/>
                      </a:cubicBezTo>
                      <a:cubicBezTo>
                        <a:pt x="847" y="5237"/>
                        <a:pt x="972" y="4665"/>
                        <a:pt x="1096" y="3893"/>
                      </a:cubicBezTo>
                      <a:cubicBezTo>
                        <a:pt x="1196" y="3271"/>
                        <a:pt x="1270" y="2624"/>
                        <a:pt x="1320" y="1976"/>
                      </a:cubicBezTo>
                      <a:cubicBezTo>
                        <a:pt x="1320" y="1752"/>
                        <a:pt x="1345" y="1528"/>
                        <a:pt x="1345" y="1279"/>
                      </a:cubicBezTo>
                      <a:lnTo>
                        <a:pt x="1345" y="1031"/>
                      </a:lnTo>
                      <a:lnTo>
                        <a:pt x="1345" y="757"/>
                      </a:lnTo>
                      <a:lnTo>
                        <a:pt x="1345" y="60"/>
                      </a:lnTo>
                      <a:cubicBezTo>
                        <a:pt x="1345" y="35"/>
                        <a:pt x="1345" y="10"/>
                        <a:pt x="1320" y="10"/>
                      </a:cubicBezTo>
                      <a:lnTo>
                        <a:pt x="1295" y="10"/>
                      </a:lnTo>
                      <a:cubicBezTo>
                        <a:pt x="1289" y="3"/>
                        <a:pt x="1280" y="0"/>
                        <a:pt x="1271" y="0"/>
                      </a:cubicBezTo>
                      <a:close/>
                    </a:path>
                  </a:pathLst>
                </a:custGeom>
                <a:solidFill>
                  <a:schemeClr val="l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038" name="Google Shape;6859;p69">
                  <a:extLst>
                    <a:ext uri="{FF2B5EF4-FFF2-40B4-BE49-F238E27FC236}">
                      <a16:creationId xmlns:a16="http://schemas.microsoft.com/office/drawing/2014/main" id="{A5A9D0EE-3572-D61F-7092-D5243A256A84}"/>
                    </a:ext>
                  </a:extLst>
                </p:cNvPr>
                <p:cNvSpPr/>
                <p:nvPr/>
              </p:nvSpPr>
              <p:spPr>
                <a:xfrm>
                  <a:off x="10845791" y="1509146"/>
                  <a:ext cx="217933" cy="100015"/>
                </a:xfrm>
                <a:custGeom>
                  <a:avLst/>
                  <a:gdLst/>
                  <a:ahLst/>
                  <a:cxnLst/>
                  <a:rect l="l" t="t" r="r" b="b"/>
                  <a:pathLst>
                    <a:path w="6099" h="2799" extrusionOk="0">
                      <a:moveTo>
                        <a:pt x="100" y="1"/>
                      </a:moveTo>
                      <a:cubicBezTo>
                        <a:pt x="50" y="1"/>
                        <a:pt x="25" y="1"/>
                        <a:pt x="0" y="25"/>
                      </a:cubicBezTo>
                      <a:cubicBezTo>
                        <a:pt x="0" y="75"/>
                        <a:pt x="0" y="100"/>
                        <a:pt x="25" y="125"/>
                      </a:cubicBezTo>
                      <a:cubicBezTo>
                        <a:pt x="548" y="399"/>
                        <a:pt x="1046" y="648"/>
                        <a:pt x="1494" y="872"/>
                      </a:cubicBezTo>
                      <a:cubicBezTo>
                        <a:pt x="1942" y="1071"/>
                        <a:pt x="2490" y="1345"/>
                        <a:pt x="2987" y="1569"/>
                      </a:cubicBezTo>
                      <a:lnTo>
                        <a:pt x="3460" y="1768"/>
                      </a:lnTo>
                      <a:cubicBezTo>
                        <a:pt x="3883" y="1942"/>
                        <a:pt x="4182" y="2091"/>
                        <a:pt x="4481" y="2191"/>
                      </a:cubicBezTo>
                      <a:lnTo>
                        <a:pt x="5228" y="2515"/>
                      </a:lnTo>
                      <a:lnTo>
                        <a:pt x="5501" y="2614"/>
                      </a:lnTo>
                      <a:cubicBezTo>
                        <a:pt x="5676" y="2689"/>
                        <a:pt x="5825" y="2739"/>
                        <a:pt x="5999" y="2788"/>
                      </a:cubicBezTo>
                      <a:cubicBezTo>
                        <a:pt x="6006" y="2796"/>
                        <a:pt x="6016" y="2799"/>
                        <a:pt x="6026" y="2799"/>
                      </a:cubicBezTo>
                      <a:cubicBezTo>
                        <a:pt x="6049" y="2799"/>
                        <a:pt x="6074" y="2781"/>
                        <a:pt x="6074" y="2763"/>
                      </a:cubicBezTo>
                      <a:cubicBezTo>
                        <a:pt x="6099" y="2739"/>
                        <a:pt x="6074" y="2689"/>
                        <a:pt x="6049" y="2689"/>
                      </a:cubicBezTo>
                      <a:cubicBezTo>
                        <a:pt x="5925" y="2589"/>
                        <a:pt x="5750" y="2515"/>
                        <a:pt x="5576" y="2440"/>
                      </a:cubicBezTo>
                      <a:lnTo>
                        <a:pt x="5327" y="2291"/>
                      </a:lnTo>
                      <a:lnTo>
                        <a:pt x="4605" y="1942"/>
                      </a:lnTo>
                      <a:cubicBezTo>
                        <a:pt x="4107" y="1693"/>
                        <a:pt x="3585" y="1444"/>
                        <a:pt x="3112" y="1245"/>
                      </a:cubicBezTo>
                      <a:lnTo>
                        <a:pt x="2639" y="1021"/>
                      </a:lnTo>
                      <a:cubicBezTo>
                        <a:pt x="2216" y="847"/>
                        <a:pt x="1917" y="722"/>
                        <a:pt x="1618" y="598"/>
                      </a:cubicBezTo>
                      <a:cubicBezTo>
                        <a:pt x="1170" y="399"/>
                        <a:pt x="623" y="200"/>
                        <a:pt x="100" y="1"/>
                      </a:cubicBezTo>
                      <a:close/>
                    </a:path>
                  </a:pathLst>
                </a:custGeom>
                <a:solidFill>
                  <a:schemeClr val="l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039" name="Google Shape;6860;p69">
                  <a:extLst>
                    <a:ext uri="{FF2B5EF4-FFF2-40B4-BE49-F238E27FC236}">
                      <a16:creationId xmlns:a16="http://schemas.microsoft.com/office/drawing/2014/main" id="{782F6515-A86F-65C1-31C6-9D68324150E3}"/>
                    </a:ext>
                  </a:extLst>
                </p:cNvPr>
                <p:cNvSpPr/>
                <p:nvPr/>
              </p:nvSpPr>
              <p:spPr>
                <a:xfrm>
                  <a:off x="10853795" y="1493138"/>
                  <a:ext cx="217933" cy="100551"/>
                </a:xfrm>
                <a:custGeom>
                  <a:avLst/>
                  <a:gdLst/>
                  <a:ahLst/>
                  <a:cxnLst/>
                  <a:rect l="l" t="t" r="r" b="b"/>
                  <a:pathLst>
                    <a:path w="6099" h="2814" extrusionOk="0">
                      <a:moveTo>
                        <a:pt x="100" y="1"/>
                      </a:moveTo>
                      <a:cubicBezTo>
                        <a:pt x="75" y="1"/>
                        <a:pt x="25" y="1"/>
                        <a:pt x="25" y="50"/>
                      </a:cubicBezTo>
                      <a:cubicBezTo>
                        <a:pt x="0" y="75"/>
                        <a:pt x="25" y="100"/>
                        <a:pt x="50" y="125"/>
                      </a:cubicBezTo>
                      <a:cubicBezTo>
                        <a:pt x="548" y="399"/>
                        <a:pt x="1071" y="648"/>
                        <a:pt x="1494" y="872"/>
                      </a:cubicBezTo>
                      <a:cubicBezTo>
                        <a:pt x="1942" y="1096"/>
                        <a:pt x="2490" y="1345"/>
                        <a:pt x="2987" y="1569"/>
                      </a:cubicBezTo>
                      <a:lnTo>
                        <a:pt x="3485" y="1793"/>
                      </a:lnTo>
                      <a:cubicBezTo>
                        <a:pt x="3883" y="1967"/>
                        <a:pt x="4182" y="2091"/>
                        <a:pt x="4481" y="2216"/>
                      </a:cubicBezTo>
                      <a:lnTo>
                        <a:pt x="5252" y="2515"/>
                      </a:lnTo>
                      <a:lnTo>
                        <a:pt x="5501" y="2614"/>
                      </a:lnTo>
                      <a:cubicBezTo>
                        <a:pt x="5676" y="2689"/>
                        <a:pt x="5850" y="2763"/>
                        <a:pt x="6024" y="2813"/>
                      </a:cubicBezTo>
                      <a:cubicBezTo>
                        <a:pt x="6049" y="2813"/>
                        <a:pt x="6074" y="2813"/>
                        <a:pt x="6099" y="2763"/>
                      </a:cubicBezTo>
                      <a:cubicBezTo>
                        <a:pt x="6099" y="2739"/>
                        <a:pt x="6099" y="2714"/>
                        <a:pt x="6074" y="2689"/>
                      </a:cubicBezTo>
                      <a:cubicBezTo>
                        <a:pt x="5925" y="2614"/>
                        <a:pt x="5750" y="2515"/>
                        <a:pt x="5601" y="2440"/>
                      </a:cubicBezTo>
                      <a:lnTo>
                        <a:pt x="5352" y="2315"/>
                      </a:lnTo>
                      <a:lnTo>
                        <a:pt x="4605" y="1942"/>
                      </a:lnTo>
                      <a:cubicBezTo>
                        <a:pt x="4107" y="1693"/>
                        <a:pt x="3585" y="1469"/>
                        <a:pt x="3137" y="1245"/>
                      </a:cubicBezTo>
                      <a:lnTo>
                        <a:pt x="2639" y="1046"/>
                      </a:lnTo>
                      <a:cubicBezTo>
                        <a:pt x="2241" y="847"/>
                        <a:pt x="1917" y="722"/>
                        <a:pt x="1618" y="598"/>
                      </a:cubicBezTo>
                      <a:cubicBezTo>
                        <a:pt x="1170" y="424"/>
                        <a:pt x="648" y="200"/>
                        <a:pt x="100" y="1"/>
                      </a:cubicBezTo>
                      <a:close/>
                    </a:path>
                  </a:pathLst>
                </a:custGeom>
                <a:solidFill>
                  <a:schemeClr val="l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040" name="Google Shape;6861;p69">
                  <a:extLst>
                    <a:ext uri="{FF2B5EF4-FFF2-40B4-BE49-F238E27FC236}">
                      <a16:creationId xmlns:a16="http://schemas.microsoft.com/office/drawing/2014/main" id="{E5E082ED-A35C-41BD-4C03-3C8EFAD6610D}"/>
                    </a:ext>
                  </a:extLst>
                </p:cNvPr>
                <p:cNvSpPr/>
                <p:nvPr/>
              </p:nvSpPr>
              <p:spPr>
                <a:xfrm>
                  <a:off x="10861799" y="1477666"/>
                  <a:ext cx="217933" cy="100015"/>
                </a:xfrm>
                <a:custGeom>
                  <a:avLst/>
                  <a:gdLst/>
                  <a:ahLst/>
                  <a:cxnLst/>
                  <a:rect l="l" t="t" r="r" b="b"/>
                  <a:pathLst>
                    <a:path w="6099" h="2799" extrusionOk="0">
                      <a:moveTo>
                        <a:pt x="74" y="0"/>
                      </a:moveTo>
                      <a:cubicBezTo>
                        <a:pt x="50" y="0"/>
                        <a:pt x="25" y="18"/>
                        <a:pt x="25" y="35"/>
                      </a:cubicBezTo>
                      <a:cubicBezTo>
                        <a:pt x="0" y="60"/>
                        <a:pt x="25" y="110"/>
                        <a:pt x="50" y="110"/>
                      </a:cubicBezTo>
                      <a:cubicBezTo>
                        <a:pt x="548" y="384"/>
                        <a:pt x="1071" y="658"/>
                        <a:pt x="1519" y="857"/>
                      </a:cubicBezTo>
                      <a:cubicBezTo>
                        <a:pt x="1942" y="1081"/>
                        <a:pt x="2490" y="1330"/>
                        <a:pt x="2987" y="1554"/>
                      </a:cubicBezTo>
                      <a:lnTo>
                        <a:pt x="3485" y="1778"/>
                      </a:lnTo>
                      <a:cubicBezTo>
                        <a:pt x="3883" y="1952"/>
                        <a:pt x="4182" y="2076"/>
                        <a:pt x="4481" y="2201"/>
                      </a:cubicBezTo>
                      <a:lnTo>
                        <a:pt x="5252" y="2524"/>
                      </a:lnTo>
                      <a:lnTo>
                        <a:pt x="5526" y="2624"/>
                      </a:lnTo>
                      <a:cubicBezTo>
                        <a:pt x="5676" y="2674"/>
                        <a:pt x="5850" y="2748"/>
                        <a:pt x="6024" y="2798"/>
                      </a:cubicBezTo>
                      <a:cubicBezTo>
                        <a:pt x="6049" y="2798"/>
                        <a:pt x="6074" y="2798"/>
                        <a:pt x="6099" y="2773"/>
                      </a:cubicBezTo>
                      <a:cubicBezTo>
                        <a:pt x="6099" y="2723"/>
                        <a:pt x="6099" y="2699"/>
                        <a:pt x="6074" y="2674"/>
                      </a:cubicBezTo>
                      <a:cubicBezTo>
                        <a:pt x="5925" y="2599"/>
                        <a:pt x="5750" y="2524"/>
                        <a:pt x="5601" y="2425"/>
                      </a:cubicBezTo>
                      <a:lnTo>
                        <a:pt x="5352" y="2300"/>
                      </a:lnTo>
                      <a:lnTo>
                        <a:pt x="4605" y="1927"/>
                      </a:lnTo>
                      <a:cubicBezTo>
                        <a:pt x="4108" y="1678"/>
                        <a:pt x="3585" y="1454"/>
                        <a:pt x="3137" y="1230"/>
                      </a:cubicBezTo>
                      <a:lnTo>
                        <a:pt x="2639" y="1031"/>
                      </a:lnTo>
                      <a:cubicBezTo>
                        <a:pt x="2241" y="857"/>
                        <a:pt x="1917" y="707"/>
                        <a:pt x="1618" y="583"/>
                      </a:cubicBezTo>
                      <a:cubicBezTo>
                        <a:pt x="1170" y="409"/>
                        <a:pt x="648" y="185"/>
                        <a:pt x="100" y="10"/>
                      </a:cubicBezTo>
                      <a:cubicBezTo>
                        <a:pt x="93" y="3"/>
                        <a:pt x="83" y="0"/>
                        <a:pt x="74" y="0"/>
                      </a:cubicBezTo>
                      <a:close/>
                    </a:path>
                  </a:pathLst>
                </a:custGeom>
                <a:solidFill>
                  <a:schemeClr val="l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041" name="Google Shape;6862;p69">
                  <a:extLst>
                    <a:ext uri="{FF2B5EF4-FFF2-40B4-BE49-F238E27FC236}">
                      <a16:creationId xmlns:a16="http://schemas.microsoft.com/office/drawing/2014/main" id="{DC936DAF-4D28-F761-2F31-6FCE7F00F294}"/>
                    </a:ext>
                  </a:extLst>
                </p:cNvPr>
                <p:cNvSpPr/>
                <p:nvPr/>
              </p:nvSpPr>
              <p:spPr>
                <a:xfrm>
                  <a:off x="10836000" y="1394945"/>
                  <a:ext cx="217075" cy="100015"/>
                </a:xfrm>
                <a:custGeom>
                  <a:avLst/>
                  <a:gdLst/>
                  <a:ahLst/>
                  <a:cxnLst/>
                  <a:rect l="l" t="t" r="r" b="b"/>
                  <a:pathLst>
                    <a:path w="6075" h="2799" extrusionOk="0">
                      <a:moveTo>
                        <a:pt x="49" y="0"/>
                      </a:moveTo>
                      <a:cubicBezTo>
                        <a:pt x="26" y="0"/>
                        <a:pt x="1" y="18"/>
                        <a:pt x="1" y="35"/>
                      </a:cubicBezTo>
                      <a:cubicBezTo>
                        <a:pt x="1" y="60"/>
                        <a:pt x="1" y="85"/>
                        <a:pt x="26" y="110"/>
                      </a:cubicBezTo>
                      <a:cubicBezTo>
                        <a:pt x="523" y="384"/>
                        <a:pt x="1046" y="633"/>
                        <a:pt x="1494" y="857"/>
                      </a:cubicBezTo>
                      <a:cubicBezTo>
                        <a:pt x="1967" y="1106"/>
                        <a:pt x="2490" y="1330"/>
                        <a:pt x="2963" y="1554"/>
                      </a:cubicBezTo>
                      <a:lnTo>
                        <a:pt x="3460" y="1778"/>
                      </a:lnTo>
                      <a:cubicBezTo>
                        <a:pt x="3859" y="1952"/>
                        <a:pt x="4182" y="2076"/>
                        <a:pt x="4481" y="2201"/>
                      </a:cubicBezTo>
                      <a:lnTo>
                        <a:pt x="5228" y="2500"/>
                      </a:lnTo>
                      <a:lnTo>
                        <a:pt x="5502" y="2599"/>
                      </a:lnTo>
                      <a:cubicBezTo>
                        <a:pt x="5651" y="2674"/>
                        <a:pt x="5825" y="2749"/>
                        <a:pt x="5999" y="2798"/>
                      </a:cubicBezTo>
                      <a:cubicBezTo>
                        <a:pt x="6024" y="2798"/>
                        <a:pt x="6049" y="2798"/>
                        <a:pt x="6074" y="2773"/>
                      </a:cubicBezTo>
                      <a:cubicBezTo>
                        <a:pt x="6074" y="2724"/>
                        <a:pt x="6074" y="2699"/>
                        <a:pt x="6049" y="2674"/>
                      </a:cubicBezTo>
                      <a:cubicBezTo>
                        <a:pt x="5900" y="2599"/>
                        <a:pt x="5726" y="2524"/>
                        <a:pt x="5576" y="2425"/>
                      </a:cubicBezTo>
                      <a:lnTo>
                        <a:pt x="5327" y="2300"/>
                      </a:lnTo>
                      <a:lnTo>
                        <a:pt x="4581" y="1927"/>
                      </a:lnTo>
                      <a:cubicBezTo>
                        <a:pt x="4083" y="1678"/>
                        <a:pt x="3560" y="1454"/>
                        <a:pt x="3112" y="1230"/>
                      </a:cubicBezTo>
                      <a:lnTo>
                        <a:pt x="2614" y="1031"/>
                      </a:lnTo>
                      <a:cubicBezTo>
                        <a:pt x="2216" y="857"/>
                        <a:pt x="1892" y="707"/>
                        <a:pt x="1619" y="583"/>
                      </a:cubicBezTo>
                      <a:cubicBezTo>
                        <a:pt x="1146" y="409"/>
                        <a:pt x="623" y="185"/>
                        <a:pt x="75" y="11"/>
                      </a:cubicBezTo>
                      <a:cubicBezTo>
                        <a:pt x="68" y="3"/>
                        <a:pt x="59" y="0"/>
                        <a:pt x="49" y="0"/>
                      </a:cubicBezTo>
                      <a:close/>
                    </a:path>
                  </a:pathLst>
                </a:custGeom>
                <a:solidFill>
                  <a:schemeClr val="l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042" name="Google Shape;6863;p69">
                  <a:extLst>
                    <a:ext uri="{FF2B5EF4-FFF2-40B4-BE49-F238E27FC236}">
                      <a16:creationId xmlns:a16="http://schemas.microsoft.com/office/drawing/2014/main" id="{88AA4FBC-380E-B8F3-95C2-C12C00F25323}"/>
                    </a:ext>
                  </a:extLst>
                </p:cNvPr>
                <p:cNvSpPr/>
                <p:nvPr/>
              </p:nvSpPr>
              <p:spPr>
                <a:xfrm>
                  <a:off x="10214291" y="1084894"/>
                  <a:ext cx="487463" cy="407386"/>
                </a:xfrm>
                <a:custGeom>
                  <a:avLst/>
                  <a:gdLst/>
                  <a:ahLst/>
                  <a:cxnLst/>
                  <a:rect l="l" t="t" r="r" b="b"/>
                  <a:pathLst>
                    <a:path w="13642" h="11401" extrusionOk="0">
                      <a:moveTo>
                        <a:pt x="872" y="1"/>
                      </a:moveTo>
                      <a:cubicBezTo>
                        <a:pt x="847" y="25"/>
                        <a:pt x="822" y="25"/>
                        <a:pt x="822" y="75"/>
                      </a:cubicBezTo>
                      <a:cubicBezTo>
                        <a:pt x="747" y="1693"/>
                        <a:pt x="474" y="3311"/>
                        <a:pt x="1" y="4879"/>
                      </a:cubicBezTo>
                      <a:cubicBezTo>
                        <a:pt x="1" y="4904"/>
                        <a:pt x="1" y="4929"/>
                        <a:pt x="26" y="4954"/>
                      </a:cubicBezTo>
                      <a:cubicBezTo>
                        <a:pt x="4207" y="7318"/>
                        <a:pt x="7717" y="8961"/>
                        <a:pt x="9932" y="9932"/>
                      </a:cubicBezTo>
                      <a:cubicBezTo>
                        <a:pt x="12197" y="10928"/>
                        <a:pt x="13542" y="11401"/>
                        <a:pt x="13542" y="11401"/>
                      </a:cubicBezTo>
                      <a:cubicBezTo>
                        <a:pt x="13591" y="11401"/>
                        <a:pt x="13616" y="11401"/>
                        <a:pt x="13641" y="11376"/>
                      </a:cubicBezTo>
                      <a:cubicBezTo>
                        <a:pt x="13641" y="11326"/>
                        <a:pt x="13641" y="11301"/>
                        <a:pt x="13591" y="11276"/>
                      </a:cubicBezTo>
                      <a:cubicBezTo>
                        <a:pt x="7269" y="8140"/>
                        <a:pt x="4232" y="6298"/>
                        <a:pt x="2938" y="5427"/>
                      </a:cubicBezTo>
                      <a:lnTo>
                        <a:pt x="2938" y="5427"/>
                      </a:lnTo>
                      <a:cubicBezTo>
                        <a:pt x="5203" y="6671"/>
                        <a:pt x="6448" y="7294"/>
                        <a:pt x="6472" y="7294"/>
                      </a:cubicBezTo>
                      <a:cubicBezTo>
                        <a:pt x="6480" y="7301"/>
                        <a:pt x="6487" y="7304"/>
                        <a:pt x="6494" y="7304"/>
                      </a:cubicBezTo>
                      <a:cubicBezTo>
                        <a:pt x="6512" y="7304"/>
                        <a:pt x="6529" y="7286"/>
                        <a:pt x="6547" y="7269"/>
                      </a:cubicBezTo>
                      <a:cubicBezTo>
                        <a:pt x="6572" y="7244"/>
                        <a:pt x="6572" y="7219"/>
                        <a:pt x="6547" y="7194"/>
                      </a:cubicBezTo>
                      <a:cubicBezTo>
                        <a:pt x="2291" y="2987"/>
                        <a:pt x="947" y="75"/>
                        <a:pt x="947" y="50"/>
                      </a:cubicBezTo>
                      <a:cubicBezTo>
                        <a:pt x="947" y="25"/>
                        <a:pt x="922" y="25"/>
                        <a:pt x="922" y="1"/>
                      </a:cubicBezTo>
                      <a:close/>
                    </a:path>
                  </a:pathLst>
                </a:custGeom>
                <a:solidFill>
                  <a:schemeClr val="l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043" name="Google Shape;6864;p69">
                  <a:extLst>
                    <a:ext uri="{FF2B5EF4-FFF2-40B4-BE49-F238E27FC236}">
                      <a16:creationId xmlns:a16="http://schemas.microsoft.com/office/drawing/2014/main" id="{BCE70419-B584-194E-A460-9B2A92AED82D}"/>
                    </a:ext>
                  </a:extLst>
                </p:cNvPr>
                <p:cNvSpPr/>
                <p:nvPr/>
              </p:nvSpPr>
              <p:spPr>
                <a:xfrm>
                  <a:off x="10731054" y="1371005"/>
                  <a:ext cx="92547" cy="47238"/>
                </a:xfrm>
                <a:custGeom>
                  <a:avLst/>
                  <a:gdLst/>
                  <a:ahLst/>
                  <a:cxnLst/>
                  <a:rect l="l" t="t" r="r" b="b"/>
                  <a:pathLst>
                    <a:path w="2590" h="1322" extrusionOk="0">
                      <a:moveTo>
                        <a:pt x="1086" y="1"/>
                      </a:moveTo>
                      <a:cubicBezTo>
                        <a:pt x="974" y="1"/>
                        <a:pt x="861" y="13"/>
                        <a:pt x="747" y="33"/>
                      </a:cubicBezTo>
                      <a:cubicBezTo>
                        <a:pt x="648" y="33"/>
                        <a:pt x="573" y="58"/>
                        <a:pt x="473" y="108"/>
                      </a:cubicBezTo>
                      <a:lnTo>
                        <a:pt x="374" y="158"/>
                      </a:lnTo>
                      <a:cubicBezTo>
                        <a:pt x="249" y="208"/>
                        <a:pt x="125" y="257"/>
                        <a:pt x="25" y="332"/>
                      </a:cubicBezTo>
                      <a:cubicBezTo>
                        <a:pt x="0" y="357"/>
                        <a:pt x="0" y="382"/>
                        <a:pt x="0" y="407"/>
                      </a:cubicBezTo>
                      <a:cubicBezTo>
                        <a:pt x="0" y="432"/>
                        <a:pt x="25" y="456"/>
                        <a:pt x="25" y="456"/>
                      </a:cubicBezTo>
                      <a:lnTo>
                        <a:pt x="75" y="456"/>
                      </a:lnTo>
                      <a:cubicBezTo>
                        <a:pt x="150" y="456"/>
                        <a:pt x="224" y="432"/>
                        <a:pt x="299" y="407"/>
                      </a:cubicBezTo>
                      <a:lnTo>
                        <a:pt x="424" y="382"/>
                      </a:lnTo>
                      <a:cubicBezTo>
                        <a:pt x="473" y="382"/>
                        <a:pt x="523" y="382"/>
                        <a:pt x="573" y="357"/>
                      </a:cubicBezTo>
                      <a:cubicBezTo>
                        <a:pt x="648" y="357"/>
                        <a:pt x="722" y="332"/>
                        <a:pt x="772" y="332"/>
                      </a:cubicBezTo>
                      <a:lnTo>
                        <a:pt x="1121" y="332"/>
                      </a:lnTo>
                      <a:cubicBezTo>
                        <a:pt x="1170" y="332"/>
                        <a:pt x="1220" y="357"/>
                        <a:pt x="1295" y="357"/>
                      </a:cubicBezTo>
                      <a:lnTo>
                        <a:pt x="1320" y="357"/>
                      </a:lnTo>
                      <a:cubicBezTo>
                        <a:pt x="1369" y="382"/>
                        <a:pt x="1394" y="382"/>
                        <a:pt x="1444" y="407"/>
                      </a:cubicBezTo>
                      <a:lnTo>
                        <a:pt x="1569" y="456"/>
                      </a:lnTo>
                      <a:cubicBezTo>
                        <a:pt x="1942" y="631"/>
                        <a:pt x="2241" y="929"/>
                        <a:pt x="2465" y="1278"/>
                      </a:cubicBezTo>
                      <a:cubicBezTo>
                        <a:pt x="2465" y="1303"/>
                        <a:pt x="2490" y="1303"/>
                        <a:pt x="2490" y="1303"/>
                      </a:cubicBezTo>
                      <a:cubicBezTo>
                        <a:pt x="2502" y="1315"/>
                        <a:pt x="2508" y="1321"/>
                        <a:pt x="2514" y="1321"/>
                      </a:cubicBezTo>
                      <a:cubicBezTo>
                        <a:pt x="2521" y="1321"/>
                        <a:pt x="2527" y="1315"/>
                        <a:pt x="2539" y="1303"/>
                      </a:cubicBezTo>
                      <a:cubicBezTo>
                        <a:pt x="2564" y="1303"/>
                        <a:pt x="2589" y="1278"/>
                        <a:pt x="2589" y="1228"/>
                      </a:cubicBezTo>
                      <a:cubicBezTo>
                        <a:pt x="2514" y="979"/>
                        <a:pt x="2390" y="730"/>
                        <a:pt x="2216" y="531"/>
                      </a:cubicBezTo>
                      <a:cubicBezTo>
                        <a:pt x="2066" y="357"/>
                        <a:pt x="1867" y="208"/>
                        <a:pt x="1668" y="133"/>
                      </a:cubicBezTo>
                      <a:lnTo>
                        <a:pt x="1544" y="83"/>
                      </a:lnTo>
                      <a:cubicBezTo>
                        <a:pt x="1398" y="25"/>
                        <a:pt x="1244" y="1"/>
                        <a:pt x="1086" y="1"/>
                      </a:cubicBezTo>
                      <a:close/>
                    </a:path>
                  </a:pathLst>
                </a:custGeom>
                <a:solidFill>
                  <a:schemeClr val="l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044" name="Google Shape;6865;p69">
                  <a:extLst>
                    <a:ext uri="{FF2B5EF4-FFF2-40B4-BE49-F238E27FC236}">
                      <a16:creationId xmlns:a16="http://schemas.microsoft.com/office/drawing/2014/main" id="{40E6A335-D77B-A9FF-B921-CCC5A9D4F5F4}"/>
                    </a:ext>
                  </a:extLst>
                </p:cNvPr>
                <p:cNvSpPr/>
                <p:nvPr/>
              </p:nvSpPr>
              <p:spPr>
                <a:xfrm>
                  <a:off x="10733734" y="1441183"/>
                  <a:ext cx="81863" cy="83078"/>
                </a:xfrm>
                <a:custGeom>
                  <a:avLst/>
                  <a:gdLst/>
                  <a:ahLst/>
                  <a:cxnLst/>
                  <a:rect l="l" t="t" r="r" b="b"/>
                  <a:pathLst>
                    <a:path w="2291" h="2325" extrusionOk="0">
                      <a:moveTo>
                        <a:pt x="2227" y="1"/>
                      </a:moveTo>
                      <a:cubicBezTo>
                        <a:pt x="2201" y="1"/>
                        <a:pt x="2183" y="18"/>
                        <a:pt x="2166" y="36"/>
                      </a:cubicBezTo>
                      <a:cubicBezTo>
                        <a:pt x="2091" y="310"/>
                        <a:pt x="1991" y="583"/>
                        <a:pt x="1892" y="832"/>
                      </a:cubicBezTo>
                      <a:cubicBezTo>
                        <a:pt x="1767" y="1106"/>
                        <a:pt x="1643" y="1330"/>
                        <a:pt x="1469" y="1554"/>
                      </a:cubicBezTo>
                      <a:cubicBezTo>
                        <a:pt x="1319" y="1753"/>
                        <a:pt x="1120" y="1927"/>
                        <a:pt x="871" y="2002"/>
                      </a:cubicBezTo>
                      <a:cubicBezTo>
                        <a:pt x="727" y="2046"/>
                        <a:pt x="574" y="2072"/>
                        <a:pt x="417" y="2072"/>
                      </a:cubicBezTo>
                      <a:cubicBezTo>
                        <a:pt x="304" y="2072"/>
                        <a:pt x="190" y="2058"/>
                        <a:pt x="75" y="2027"/>
                      </a:cubicBezTo>
                      <a:cubicBezTo>
                        <a:pt x="50" y="2027"/>
                        <a:pt x="25" y="2052"/>
                        <a:pt x="0" y="2077"/>
                      </a:cubicBezTo>
                      <a:cubicBezTo>
                        <a:pt x="0" y="2102"/>
                        <a:pt x="25" y="2127"/>
                        <a:pt x="50" y="2151"/>
                      </a:cubicBezTo>
                      <a:cubicBezTo>
                        <a:pt x="75" y="2176"/>
                        <a:pt x="100" y="2176"/>
                        <a:pt x="149" y="2201"/>
                      </a:cubicBezTo>
                      <a:cubicBezTo>
                        <a:pt x="320" y="2286"/>
                        <a:pt x="501" y="2325"/>
                        <a:pt x="687" y="2325"/>
                      </a:cubicBezTo>
                      <a:cubicBezTo>
                        <a:pt x="773" y="2325"/>
                        <a:pt x="859" y="2317"/>
                        <a:pt x="946" y="2301"/>
                      </a:cubicBezTo>
                      <a:cubicBezTo>
                        <a:pt x="1270" y="2226"/>
                        <a:pt x="1568" y="2027"/>
                        <a:pt x="1743" y="1778"/>
                      </a:cubicBezTo>
                      <a:cubicBezTo>
                        <a:pt x="1942" y="1529"/>
                        <a:pt x="2066" y="1230"/>
                        <a:pt x="2166" y="957"/>
                      </a:cubicBezTo>
                      <a:cubicBezTo>
                        <a:pt x="2240" y="658"/>
                        <a:pt x="2290" y="359"/>
                        <a:pt x="2290" y="61"/>
                      </a:cubicBezTo>
                      <a:cubicBezTo>
                        <a:pt x="2290" y="36"/>
                        <a:pt x="2290" y="11"/>
                        <a:pt x="2265" y="11"/>
                      </a:cubicBezTo>
                      <a:cubicBezTo>
                        <a:pt x="2251" y="4"/>
                        <a:pt x="2238" y="1"/>
                        <a:pt x="2227" y="1"/>
                      </a:cubicBezTo>
                      <a:close/>
                    </a:path>
                  </a:pathLst>
                </a:custGeom>
                <a:solidFill>
                  <a:schemeClr val="l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045" name="Google Shape;6866;p69">
                  <a:extLst>
                    <a:ext uri="{FF2B5EF4-FFF2-40B4-BE49-F238E27FC236}">
                      <a16:creationId xmlns:a16="http://schemas.microsoft.com/office/drawing/2014/main" id="{894D2F69-CC84-7882-4B64-06F01F779C05}"/>
                    </a:ext>
                  </a:extLst>
                </p:cNvPr>
                <p:cNvSpPr/>
                <p:nvPr/>
              </p:nvSpPr>
              <p:spPr>
                <a:xfrm>
                  <a:off x="9645072" y="1372184"/>
                  <a:ext cx="317555" cy="245518"/>
                </a:xfrm>
                <a:custGeom>
                  <a:avLst/>
                  <a:gdLst/>
                  <a:ahLst/>
                  <a:cxnLst/>
                  <a:rect l="l" t="t" r="r" b="b"/>
                  <a:pathLst>
                    <a:path w="8887" h="6871" extrusionOk="0">
                      <a:moveTo>
                        <a:pt x="598" y="0"/>
                      </a:moveTo>
                      <a:cubicBezTo>
                        <a:pt x="573" y="0"/>
                        <a:pt x="548" y="25"/>
                        <a:pt x="548" y="50"/>
                      </a:cubicBezTo>
                      <a:cubicBezTo>
                        <a:pt x="0" y="4630"/>
                        <a:pt x="1220" y="6173"/>
                        <a:pt x="2315" y="6671"/>
                      </a:cubicBezTo>
                      <a:cubicBezTo>
                        <a:pt x="2661" y="6802"/>
                        <a:pt x="3030" y="6871"/>
                        <a:pt x="3397" y="6871"/>
                      </a:cubicBezTo>
                      <a:cubicBezTo>
                        <a:pt x="3796" y="6871"/>
                        <a:pt x="4192" y="6790"/>
                        <a:pt x="4555" y="6621"/>
                      </a:cubicBezTo>
                      <a:cubicBezTo>
                        <a:pt x="4580" y="6621"/>
                        <a:pt x="4605" y="6596"/>
                        <a:pt x="4605" y="6547"/>
                      </a:cubicBezTo>
                      <a:cubicBezTo>
                        <a:pt x="4605" y="6547"/>
                        <a:pt x="4580" y="6522"/>
                        <a:pt x="4555" y="6522"/>
                      </a:cubicBezTo>
                      <a:lnTo>
                        <a:pt x="4531" y="6522"/>
                      </a:lnTo>
                      <a:cubicBezTo>
                        <a:pt x="4324" y="6581"/>
                        <a:pt x="4114" y="6609"/>
                        <a:pt x="3905" y="6609"/>
                      </a:cubicBezTo>
                      <a:cubicBezTo>
                        <a:pt x="3584" y="6609"/>
                        <a:pt x="3264" y="6543"/>
                        <a:pt x="2962" y="6422"/>
                      </a:cubicBezTo>
                      <a:cubicBezTo>
                        <a:pt x="2664" y="6273"/>
                        <a:pt x="2390" y="6074"/>
                        <a:pt x="2166" y="5850"/>
                      </a:cubicBezTo>
                      <a:cubicBezTo>
                        <a:pt x="3083" y="5725"/>
                        <a:pt x="4018" y="5669"/>
                        <a:pt x="4956" y="5669"/>
                      </a:cubicBezTo>
                      <a:cubicBezTo>
                        <a:pt x="5138" y="5669"/>
                        <a:pt x="5320" y="5671"/>
                        <a:pt x="5501" y="5675"/>
                      </a:cubicBezTo>
                      <a:cubicBezTo>
                        <a:pt x="5501" y="5688"/>
                        <a:pt x="5508" y="5694"/>
                        <a:pt x="5514" y="5694"/>
                      </a:cubicBezTo>
                      <a:cubicBezTo>
                        <a:pt x="5520" y="5694"/>
                        <a:pt x="5526" y="5688"/>
                        <a:pt x="5526" y="5675"/>
                      </a:cubicBezTo>
                      <a:cubicBezTo>
                        <a:pt x="6796" y="4506"/>
                        <a:pt x="7916" y="3161"/>
                        <a:pt x="8862" y="1693"/>
                      </a:cubicBezTo>
                      <a:cubicBezTo>
                        <a:pt x="8887" y="1668"/>
                        <a:pt x="8862" y="1593"/>
                        <a:pt x="8812" y="1593"/>
                      </a:cubicBezTo>
                      <a:cubicBezTo>
                        <a:pt x="8787" y="1593"/>
                        <a:pt x="8762" y="1593"/>
                        <a:pt x="8737" y="1618"/>
                      </a:cubicBezTo>
                      <a:cubicBezTo>
                        <a:pt x="7841" y="2702"/>
                        <a:pt x="5920" y="3575"/>
                        <a:pt x="4187" y="3575"/>
                      </a:cubicBezTo>
                      <a:cubicBezTo>
                        <a:pt x="3611" y="3575"/>
                        <a:pt x="3055" y="3478"/>
                        <a:pt x="2564" y="3261"/>
                      </a:cubicBezTo>
                      <a:cubicBezTo>
                        <a:pt x="1419" y="2763"/>
                        <a:pt x="772" y="1643"/>
                        <a:pt x="672" y="75"/>
                      </a:cubicBezTo>
                      <a:cubicBezTo>
                        <a:pt x="672" y="50"/>
                        <a:pt x="648" y="0"/>
                        <a:pt x="623" y="0"/>
                      </a:cubicBezTo>
                      <a:close/>
                    </a:path>
                  </a:pathLst>
                </a:custGeom>
                <a:solidFill>
                  <a:schemeClr val="l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046" name="Google Shape;6867;p69">
                  <a:extLst>
                    <a:ext uri="{FF2B5EF4-FFF2-40B4-BE49-F238E27FC236}">
                      <a16:creationId xmlns:a16="http://schemas.microsoft.com/office/drawing/2014/main" id="{E921733D-4AF4-0924-4F11-75B5E5B7E47A}"/>
                    </a:ext>
                  </a:extLst>
                </p:cNvPr>
                <p:cNvSpPr/>
                <p:nvPr/>
              </p:nvSpPr>
              <p:spPr>
                <a:xfrm>
                  <a:off x="10669666" y="1763740"/>
                  <a:ext cx="177055" cy="326023"/>
                </a:xfrm>
                <a:custGeom>
                  <a:avLst/>
                  <a:gdLst/>
                  <a:ahLst/>
                  <a:cxnLst/>
                  <a:rect l="l" t="t" r="r" b="b"/>
                  <a:pathLst>
                    <a:path w="4955" h="9124" extrusionOk="0">
                      <a:moveTo>
                        <a:pt x="3336" y="3131"/>
                      </a:moveTo>
                      <a:lnTo>
                        <a:pt x="3336" y="3131"/>
                      </a:lnTo>
                      <a:cubicBezTo>
                        <a:pt x="3312" y="3156"/>
                        <a:pt x="3287" y="3180"/>
                        <a:pt x="3262" y="3230"/>
                      </a:cubicBezTo>
                      <a:lnTo>
                        <a:pt x="3162" y="3330"/>
                      </a:lnTo>
                      <a:lnTo>
                        <a:pt x="3063" y="3429"/>
                      </a:lnTo>
                      <a:lnTo>
                        <a:pt x="2963" y="3504"/>
                      </a:lnTo>
                      <a:lnTo>
                        <a:pt x="2863" y="3554"/>
                      </a:lnTo>
                      <a:lnTo>
                        <a:pt x="2839" y="3579"/>
                      </a:lnTo>
                      <a:lnTo>
                        <a:pt x="2714" y="3653"/>
                      </a:lnTo>
                      <a:lnTo>
                        <a:pt x="2814" y="3554"/>
                      </a:lnTo>
                      <a:lnTo>
                        <a:pt x="2839" y="3529"/>
                      </a:lnTo>
                      <a:lnTo>
                        <a:pt x="2888" y="3454"/>
                      </a:lnTo>
                      <a:lnTo>
                        <a:pt x="2988" y="3355"/>
                      </a:lnTo>
                      <a:lnTo>
                        <a:pt x="3112" y="3255"/>
                      </a:lnTo>
                      <a:lnTo>
                        <a:pt x="3237" y="3180"/>
                      </a:lnTo>
                      <a:lnTo>
                        <a:pt x="3336" y="3131"/>
                      </a:lnTo>
                      <a:close/>
                      <a:moveTo>
                        <a:pt x="2232" y="1"/>
                      </a:moveTo>
                      <a:cubicBezTo>
                        <a:pt x="2223" y="1"/>
                        <a:pt x="2216" y="7"/>
                        <a:pt x="2216" y="19"/>
                      </a:cubicBezTo>
                      <a:cubicBezTo>
                        <a:pt x="2167" y="19"/>
                        <a:pt x="2167" y="69"/>
                        <a:pt x="2191" y="94"/>
                      </a:cubicBezTo>
                      <a:cubicBezTo>
                        <a:pt x="2615" y="890"/>
                        <a:pt x="3112" y="1612"/>
                        <a:pt x="3710" y="2284"/>
                      </a:cubicBezTo>
                      <a:cubicBezTo>
                        <a:pt x="3386" y="2085"/>
                        <a:pt x="3112" y="1861"/>
                        <a:pt x="2839" y="1587"/>
                      </a:cubicBezTo>
                      <a:lnTo>
                        <a:pt x="2789" y="1587"/>
                      </a:lnTo>
                      <a:cubicBezTo>
                        <a:pt x="2764" y="1587"/>
                        <a:pt x="2739" y="1612"/>
                        <a:pt x="2739" y="1637"/>
                      </a:cubicBezTo>
                      <a:cubicBezTo>
                        <a:pt x="2415" y="2160"/>
                        <a:pt x="1992" y="2608"/>
                        <a:pt x="1494" y="2981"/>
                      </a:cubicBezTo>
                      <a:lnTo>
                        <a:pt x="872" y="2857"/>
                      </a:lnTo>
                      <a:cubicBezTo>
                        <a:pt x="865" y="2850"/>
                        <a:pt x="858" y="2847"/>
                        <a:pt x="850" y="2847"/>
                      </a:cubicBezTo>
                      <a:cubicBezTo>
                        <a:pt x="833" y="2847"/>
                        <a:pt x="815" y="2864"/>
                        <a:pt x="798" y="2882"/>
                      </a:cubicBezTo>
                      <a:cubicBezTo>
                        <a:pt x="798" y="2907"/>
                        <a:pt x="798" y="2956"/>
                        <a:pt x="822" y="2956"/>
                      </a:cubicBezTo>
                      <a:lnTo>
                        <a:pt x="1370" y="3305"/>
                      </a:lnTo>
                      <a:cubicBezTo>
                        <a:pt x="1370" y="3628"/>
                        <a:pt x="1345" y="5943"/>
                        <a:pt x="150" y="7238"/>
                      </a:cubicBezTo>
                      <a:cubicBezTo>
                        <a:pt x="150" y="7263"/>
                        <a:pt x="150" y="7287"/>
                        <a:pt x="150" y="7287"/>
                      </a:cubicBezTo>
                      <a:cubicBezTo>
                        <a:pt x="200" y="7487"/>
                        <a:pt x="250" y="7686"/>
                        <a:pt x="349" y="7860"/>
                      </a:cubicBezTo>
                      <a:cubicBezTo>
                        <a:pt x="275" y="7760"/>
                        <a:pt x="200" y="7636"/>
                        <a:pt x="101" y="7511"/>
                      </a:cubicBezTo>
                      <a:cubicBezTo>
                        <a:pt x="101" y="7487"/>
                        <a:pt x="101" y="7487"/>
                        <a:pt x="76" y="7487"/>
                      </a:cubicBezTo>
                      <a:cubicBezTo>
                        <a:pt x="67" y="7482"/>
                        <a:pt x="58" y="7480"/>
                        <a:pt x="51" y="7480"/>
                      </a:cubicBezTo>
                      <a:cubicBezTo>
                        <a:pt x="18" y="7480"/>
                        <a:pt x="1" y="7521"/>
                        <a:pt x="1" y="7561"/>
                      </a:cubicBezTo>
                      <a:cubicBezTo>
                        <a:pt x="125" y="8109"/>
                        <a:pt x="374" y="8632"/>
                        <a:pt x="748" y="9080"/>
                      </a:cubicBezTo>
                      <a:cubicBezTo>
                        <a:pt x="748" y="9104"/>
                        <a:pt x="773" y="9104"/>
                        <a:pt x="773" y="9104"/>
                      </a:cubicBezTo>
                      <a:cubicBezTo>
                        <a:pt x="785" y="9117"/>
                        <a:pt x="798" y="9123"/>
                        <a:pt x="807" y="9123"/>
                      </a:cubicBezTo>
                      <a:cubicBezTo>
                        <a:pt x="816" y="9123"/>
                        <a:pt x="822" y="9117"/>
                        <a:pt x="822" y="9104"/>
                      </a:cubicBezTo>
                      <a:cubicBezTo>
                        <a:pt x="847" y="9104"/>
                        <a:pt x="1420" y="8731"/>
                        <a:pt x="2167" y="7014"/>
                      </a:cubicBezTo>
                      <a:lnTo>
                        <a:pt x="2167" y="7014"/>
                      </a:lnTo>
                      <a:cubicBezTo>
                        <a:pt x="2117" y="7188"/>
                        <a:pt x="2042" y="7412"/>
                        <a:pt x="1942" y="7636"/>
                      </a:cubicBezTo>
                      <a:cubicBezTo>
                        <a:pt x="1918" y="7661"/>
                        <a:pt x="1918" y="7711"/>
                        <a:pt x="1967" y="7711"/>
                      </a:cubicBezTo>
                      <a:cubicBezTo>
                        <a:pt x="1978" y="7721"/>
                        <a:pt x="1988" y="7727"/>
                        <a:pt x="1998" y="7727"/>
                      </a:cubicBezTo>
                      <a:cubicBezTo>
                        <a:pt x="2013" y="7727"/>
                        <a:pt x="2027" y="7715"/>
                        <a:pt x="2042" y="7686"/>
                      </a:cubicBezTo>
                      <a:cubicBezTo>
                        <a:pt x="2366" y="7063"/>
                        <a:pt x="2590" y="6391"/>
                        <a:pt x="2714" y="5670"/>
                      </a:cubicBezTo>
                      <a:cubicBezTo>
                        <a:pt x="2789" y="5147"/>
                        <a:pt x="2938" y="4649"/>
                        <a:pt x="3162" y="4151"/>
                      </a:cubicBezTo>
                      <a:cubicBezTo>
                        <a:pt x="3287" y="3828"/>
                        <a:pt x="3585" y="3554"/>
                        <a:pt x="3934" y="3454"/>
                      </a:cubicBezTo>
                      <a:cubicBezTo>
                        <a:pt x="4133" y="3380"/>
                        <a:pt x="4307" y="3280"/>
                        <a:pt x="4481" y="3156"/>
                      </a:cubicBezTo>
                      <a:lnTo>
                        <a:pt x="4481" y="3156"/>
                      </a:lnTo>
                      <a:cubicBezTo>
                        <a:pt x="4432" y="3305"/>
                        <a:pt x="4357" y="3454"/>
                        <a:pt x="4257" y="3579"/>
                      </a:cubicBezTo>
                      <a:cubicBezTo>
                        <a:pt x="4257" y="3579"/>
                        <a:pt x="4257" y="3628"/>
                        <a:pt x="4257" y="3628"/>
                      </a:cubicBezTo>
                      <a:cubicBezTo>
                        <a:pt x="4257" y="3653"/>
                        <a:pt x="4282" y="3653"/>
                        <a:pt x="4282" y="3653"/>
                      </a:cubicBezTo>
                      <a:lnTo>
                        <a:pt x="4332" y="3653"/>
                      </a:lnTo>
                      <a:cubicBezTo>
                        <a:pt x="4332" y="3653"/>
                        <a:pt x="4780" y="3554"/>
                        <a:pt x="4954" y="2782"/>
                      </a:cubicBezTo>
                      <a:cubicBezTo>
                        <a:pt x="4954" y="2757"/>
                        <a:pt x="4954" y="2732"/>
                        <a:pt x="4929" y="2708"/>
                      </a:cubicBezTo>
                      <a:cubicBezTo>
                        <a:pt x="3959" y="1911"/>
                        <a:pt x="3087" y="1015"/>
                        <a:pt x="2291" y="19"/>
                      </a:cubicBezTo>
                      <a:lnTo>
                        <a:pt x="2266" y="19"/>
                      </a:lnTo>
                      <a:cubicBezTo>
                        <a:pt x="2254" y="7"/>
                        <a:pt x="2241" y="1"/>
                        <a:pt x="2232" y="1"/>
                      </a:cubicBezTo>
                      <a:close/>
                    </a:path>
                  </a:pathLst>
                </a:custGeom>
                <a:solidFill>
                  <a:schemeClr val="l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047" name="Google Shape;6868;p69">
                  <a:extLst>
                    <a:ext uri="{FF2B5EF4-FFF2-40B4-BE49-F238E27FC236}">
                      <a16:creationId xmlns:a16="http://schemas.microsoft.com/office/drawing/2014/main" id="{E76D9AD8-6EB7-DC06-EE05-3284F2CAB6E4}"/>
                    </a:ext>
                  </a:extLst>
                </p:cNvPr>
                <p:cNvSpPr/>
                <p:nvPr/>
              </p:nvSpPr>
              <p:spPr>
                <a:xfrm>
                  <a:off x="10673239" y="1731724"/>
                  <a:ext cx="216182" cy="55636"/>
                </a:xfrm>
                <a:custGeom>
                  <a:avLst/>
                  <a:gdLst/>
                  <a:ahLst/>
                  <a:cxnLst/>
                  <a:rect l="l" t="t" r="r" b="b"/>
                  <a:pathLst>
                    <a:path w="6050" h="1557" extrusionOk="0">
                      <a:moveTo>
                        <a:pt x="63" y="1"/>
                      </a:moveTo>
                      <a:cubicBezTo>
                        <a:pt x="50" y="1"/>
                        <a:pt x="38" y="7"/>
                        <a:pt x="25" y="19"/>
                      </a:cubicBezTo>
                      <a:cubicBezTo>
                        <a:pt x="1" y="44"/>
                        <a:pt x="1" y="69"/>
                        <a:pt x="25" y="94"/>
                      </a:cubicBezTo>
                      <a:cubicBezTo>
                        <a:pt x="100" y="169"/>
                        <a:pt x="175" y="243"/>
                        <a:pt x="299" y="293"/>
                      </a:cubicBezTo>
                      <a:cubicBezTo>
                        <a:pt x="324" y="318"/>
                        <a:pt x="349" y="318"/>
                        <a:pt x="399" y="318"/>
                      </a:cubicBezTo>
                      <a:cubicBezTo>
                        <a:pt x="523" y="368"/>
                        <a:pt x="648" y="393"/>
                        <a:pt x="797" y="417"/>
                      </a:cubicBezTo>
                      <a:cubicBezTo>
                        <a:pt x="1021" y="442"/>
                        <a:pt x="1270" y="442"/>
                        <a:pt x="1494" y="442"/>
                      </a:cubicBezTo>
                      <a:lnTo>
                        <a:pt x="1618" y="417"/>
                      </a:lnTo>
                      <a:lnTo>
                        <a:pt x="1967" y="417"/>
                      </a:lnTo>
                      <a:cubicBezTo>
                        <a:pt x="2365" y="417"/>
                        <a:pt x="2763" y="417"/>
                        <a:pt x="3162" y="442"/>
                      </a:cubicBezTo>
                      <a:cubicBezTo>
                        <a:pt x="3684" y="467"/>
                        <a:pt x="4182" y="592"/>
                        <a:pt x="4655" y="766"/>
                      </a:cubicBezTo>
                      <a:lnTo>
                        <a:pt x="4879" y="841"/>
                      </a:lnTo>
                      <a:cubicBezTo>
                        <a:pt x="5277" y="1015"/>
                        <a:pt x="5626" y="1264"/>
                        <a:pt x="5950" y="1538"/>
                      </a:cubicBezTo>
                      <a:cubicBezTo>
                        <a:pt x="5962" y="1550"/>
                        <a:pt x="5974" y="1556"/>
                        <a:pt x="5987" y="1556"/>
                      </a:cubicBezTo>
                      <a:cubicBezTo>
                        <a:pt x="5999" y="1556"/>
                        <a:pt x="6012" y="1550"/>
                        <a:pt x="6024" y="1538"/>
                      </a:cubicBezTo>
                      <a:cubicBezTo>
                        <a:pt x="6049" y="1538"/>
                        <a:pt x="6049" y="1488"/>
                        <a:pt x="6024" y="1463"/>
                      </a:cubicBezTo>
                      <a:cubicBezTo>
                        <a:pt x="5850" y="1264"/>
                        <a:pt x="5651" y="1065"/>
                        <a:pt x="5452" y="890"/>
                      </a:cubicBezTo>
                      <a:cubicBezTo>
                        <a:pt x="5228" y="741"/>
                        <a:pt x="5004" y="592"/>
                        <a:pt x="4755" y="492"/>
                      </a:cubicBezTo>
                      <a:lnTo>
                        <a:pt x="4705" y="467"/>
                      </a:lnTo>
                      <a:cubicBezTo>
                        <a:pt x="4207" y="268"/>
                        <a:pt x="3709" y="144"/>
                        <a:pt x="3162" y="119"/>
                      </a:cubicBezTo>
                      <a:cubicBezTo>
                        <a:pt x="2945" y="108"/>
                        <a:pt x="2729" y="102"/>
                        <a:pt x="2510" y="102"/>
                      </a:cubicBezTo>
                      <a:cubicBezTo>
                        <a:pt x="2202" y="102"/>
                        <a:pt x="1889" y="114"/>
                        <a:pt x="1569" y="144"/>
                      </a:cubicBezTo>
                      <a:lnTo>
                        <a:pt x="1544" y="144"/>
                      </a:lnTo>
                      <a:cubicBezTo>
                        <a:pt x="1295" y="169"/>
                        <a:pt x="1046" y="169"/>
                        <a:pt x="797" y="169"/>
                      </a:cubicBezTo>
                      <a:cubicBezTo>
                        <a:pt x="754" y="175"/>
                        <a:pt x="708" y="178"/>
                        <a:pt x="662" y="178"/>
                      </a:cubicBezTo>
                      <a:cubicBezTo>
                        <a:pt x="525" y="178"/>
                        <a:pt x="380" y="150"/>
                        <a:pt x="249" y="94"/>
                      </a:cubicBezTo>
                      <a:cubicBezTo>
                        <a:pt x="200" y="94"/>
                        <a:pt x="150" y="44"/>
                        <a:pt x="125" y="19"/>
                      </a:cubicBezTo>
                      <a:lnTo>
                        <a:pt x="100" y="19"/>
                      </a:lnTo>
                      <a:cubicBezTo>
                        <a:pt x="88" y="7"/>
                        <a:pt x="75" y="1"/>
                        <a:pt x="63" y="1"/>
                      </a:cubicBezTo>
                      <a:close/>
                    </a:path>
                  </a:pathLst>
                </a:custGeom>
                <a:solidFill>
                  <a:schemeClr val="l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048" name="Google Shape;6869;p69">
                  <a:extLst>
                    <a:ext uri="{FF2B5EF4-FFF2-40B4-BE49-F238E27FC236}">
                      <a16:creationId xmlns:a16="http://schemas.microsoft.com/office/drawing/2014/main" id="{F460EED6-CE31-F521-4BD4-F07DDA1701AD}"/>
                    </a:ext>
                  </a:extLst>
                </p:cNvPr>
                <p:cNvSpPr/>
                <p:nvPr/>
              </p:nvSpPr>
              <p:spPr>
                <a:xfrm>
                  <a:off x="10632325" y="1435323"/>
                  <a:ext cx="210822" cy="234834"/>
                </a:xfrm>
                <a:custGeom>
                  <a:avLst/>
                  <a:gdLst/>
                  <a:ahLst/>
                  <a:cxnLst/>
                  <a:rect l="l" t="t" r="r" b="b"/>
                  <a:pathLst>
                    <a:path w="5900" h="6572" extrusionOk="0">
                      <a:moveTo>
                        <a:pt x="3908" y="4083"/>
                      </a:moveTo>
                      <a:cubicBezTo>
                        <a:pt x="3908" y="4108"/>
                        <a:pt x="3908" y="4157"/>
                        <a:pt x="3884" y="4182"/>
                      </a:cubicBezTo>
                      <a:lnTo>
                        <a:pt x="3884" y="4207"/>
                      </a:lnTo>
                      <a:cubicBezTo>
                        <a:pt x="3884" y="4207"/>
                        <a:pt x="3859" y="4232"/>
                        <a:pt x="3859" y="4257"/>
                      </a:cubicBezTo>
                      <a:lnTo>
                        <a:pt x="3809" y="4332"/>
                      </a:lnTo>
                      <a:lnTo>
                        <a:pt x="3734" y="4381"/>
                      </a:lnTo>
                      <a:cubicBezTo>
                        <a:pt x="3709" y="4406"/>
                        <a:pt x="3684" y="4431"/>
                        <a:pt x="3660" y="4456"/>
                      </a:cubicBezTo>
                      <a:lnTo>
                        <a:pt x="3585" y="4506"/>
                      </a:lnTo>
                      <a:cubicBezTo>
                        <a:pt x="3585" y="4481"/>
                        <a:pt x="3610" y="4431"/>
                        <a:pt x="3635" y="4406"/>
                      </a:cubicBezTo>
                      <a:lnTo>
                        <a:pt x="3660" y="4332"/>
                      </a:lnTo>
                      <a:lnTo>
                        <a:pt x="3734" y="4282"/>
                      </a:lnTo>
                      <a:lnTo>
                        <a:pt x="3784" y="4207"/>
                      </a:lnTo>
                      <a:lnTo>
                        <a:pt x="3834" y="4157"/>
                      </a:lnTo>
                      <a:lnTo>
                        <a:pt x="3859" y="4157"/>
                      </a:lnTo>
                      <a:lnTo>
                        <a:pt x="3908" y="4083"/>
                      </a:lnTo>
                      <a:close/>
                      <a:moveTo>
                        <a:pt x="4157" y="4531"/>
                      </a:moveTo>
                      <a:lnTo>
                        <a:pt x="4157" y="4531"/>
                      </a:lnTo>
                      <a:cubicBezTo>
                        <a:pt x="4108" y="4630"/>
                        <a:pt x="4033" y="4705"/>
                        <a:pt x="3958" y="4780"/>
                      </a:cubicBezTo>
                      <a:lnTo>
                        <a:pt x="3908" y="4854"/>
                      </a:lnTo>
                      <a:cubicBezTo>
                        <a:pt x="3834" y="4929"/>
                        <a:pt x="3784" y="4979"/>
                        <a:pt x="3734" y="5053"/>
                      </a:cubicBezTo>
                      <a:cubicBezTo>
                        <a:pt x="3660" y="5103"/>
                        <a:pt x="3585" y="5178"/>
                        <a:pt x="3510" y="5253"/>
                      </a:cubicBezTo>
                      <a:lnTo>
                        <a:pt x="3460" y="5277"/>
                      </a:lnTo>
                      <a:lnTo>
                        <a:pt x="3411" y="5327"/>
                      </a:lnTo>
                      <a:cubicBezTo>
                        <a:pt x="3336" y="5402"/>
                        <a:pt x="3261" y="5427"/>
                        <a:pt x="3187" y="5502"/>
                      </a:cubicBezTo>
                      <a:lnTo>
                        <a:pt x="3162" y="5502"/>
                      </a:lnTo>
                      <a:lnTo>
                        <a:pt x="2913" y="5651"/>
                      </a:lnTo>
                      <a:lnTo>
                        <a:pt x="2888" y="5676"/>
                      </a:lnTo>
                      <a:cubicBezTo>
                        <a:pt x="2788" y="5726"/>
                        <a:pt x="2689" y="5775"/>
                        <a:pt x="2589" y="5800"/>
                      </a:cubicBezTo>
                      <a:lnTo>
                        <a:pt x="2838" y="5626"/>
                      </a:lnTo>
                      <a:lnTo>
                        <a:pt x="2913" y="5576"/>
                      </a:lnTo>
                      <a:cubicBezTo>
                        <a:pt x="2987" y="5526"/>
                        <a:pt x="3062" y="5477"/>
                        <a:pt x="3112" y="5427"/>
                      </a:cubicBezTo>
                      <a:cubicBezTo>
                        <a:pt x="3187" y="5377"/>
                        <a:pt x="3236" y="5327"/>
                        <a:pt x="3311" y="5277"/>
                      </a:cubicBezTo>
                      <a:lnTo>
                        <a:pt x="3411" y="5203"/>
                      </a:lnTo>
                      <a:lnTo>
                        <a:pt x="3485" y="5128"/>
                      </a:lnTo>
                      <a:lnTo>
                        <a:pt x="3660" y="4979"/>
                      </a:lnTo>
                      <a:lnTo>
                        <a:pt x="3933" y="4755"/>
                      </a:lnTo>
                      <a:lnTo>
                        <a:pt x="4157" y="4531"/>
                      </a:lnTo>
                      <a:close/>
                      <a:moveTo>
                        <a:pt x="2730" y="5307"/>
                      </a:moveTo>
                      <a:lnTo>
                        <a:pt x="2730" y="5307"/>
                      </a:lnTo>
                      <a:cubicBezTo>
                        <a:pt x="2686" y="5336"/>
                        <a:pt x="2661" y="5402"/>
                        <a:pt x="2614" y="5402"/>
                      </a:cubicBezTo>
                      <a:lnTo>
                        <a:pt x="2564" y="5452"/>
                      </a:lnTo>
                      <a:cubicBezTo>
                        <a:pt x="2539" y="5477"/>
                        <a:pt x="2515" y="5502"/>
                        <a:pt x="2465" y="5526"/>
                      </a:cubicBezTo>
                      <a:lnTo>
                        <a:pt x="2315" y="5651"/>
                      </a:lnTo>
                      <a:lnTo>
                        <a:pt x="2166" y="5726"/>
                      </a:lnTo>
                      <a:lnTo>
                        <a:pt x="1992" y="5775"/>
                      </a:lnTo>
                      <a:cubicBezTo>
                        <a:pt x="1942" y="5800"/>
                        <a:pt x="1892" y="5825"/>
                        <a:pt x="1843" y="5825"/>
                      </a:cubicBezTo>
                      <a:lnTo>
                        <a:pt x="1992" y="5750"/>
                      </a:lnTo>
                      <a:lnTo>
                        <a:pt x="2116" y="5651"/>
                      </a:lnTo>
                      <a:lnTo>
                        <a:pt x="2266" y="5551"/>
                      </a:lnTo>
                      <a:lnTo>
                        <a:pt x="2440" y="5452"/>
                      </a:lnTo>
                      <a:lnTo>
                        <a:pt x="2564" y="5402"/>
                      </a:lnTo>
                      <a:lnTo>
                        <a:pt x="2730" y="5307"/>
                      </a:lnTo>
                      <a:close/>
                      <a:moveTo>
                        <a:pt x="5402" y="1"/>
                      </a:moveTo>
                      <a:cubicBezTo>
                        <a:pt x="5352" y="25"/>
                        <a:pt x="5352" y="50"/>
                        <a:pt x="5352" y="75"/>
                      </a:cubicBezTo>
                      <a:cubicBezTo>
                        <a:pt x="5427" y="1071"/>
                        <a:pt x="5004" y="2017"/>
                        <a:pt x="4257" y="2664"/>
                      </a:cubicBezTo>
                      <a:cubicBezTo>
                        <a:pt x="3989" y="2872"/>
                        <a:pt x="3676" y="2974"/>
                        <a:pt x="3357" y="2974"/>
                      </a:cubicBezTo>
                      <a:cubicBezTo>
                        <a:pt x="3142" y="2974"/>
                        <a:pt x="2924" y="2928"/>
                        <a:pt x="2714" y="2838"/>
                      </a:cubicBezTo>
                      <a:lnTo>
                        <a:pt x="2639" y="2788"/>
                      </a:lnTo>
                      <a:lnTo>
                        <a:pt x="2589" y="2788"/>
                      </a:lnTo>
                      <a:cubicBezTo>
                        <a:pt x="2589" y="2813"/>
                        <a:pt x="2564" y="2813"/>
                        <a:pt x="2564" y="2838"/>
                      </a:cubicBezTo>
                      <a:cubicBezTo>
                        <a:pt x="2564" y="2863"/>
                        <a:pt x="1793" y="5004"/>
                        <a:pt x="100" y="5228"/>
                      </a:cubicBezTo>
                      <a:cubicBezTo>
                        <a:pt x="75" y="5228"/>
                        <a:pt x="50" y="5253"/>
                        <a:pt x="50" y="5277"/>
                      </a:cubicBezTo>
                      <a:cubicBezTo>
                        <a:pt x="1" y="5750"/>
                        <a:pt x="274" y="6223"/>
                        <a:pt x="722" y="6398"/>
                      </a:cubicBezTo>
                      <a:cubicBezTo>
                        <a:pt x="1021" y="6522"/>
                        <a:pt x="1345" y="6572"/>
                        <a:pt x="1693" y="6572"/>
                      </a:cubicBezTo>
                      <a:cubicBezTo>
                        <a:pt x="2614" y="6522"/>
                        <a:pt x="3809" y="5726"/>
                        <a:pt x="4630" y="4630"/>
                      </a:cubicBezTo>
                      <a:cubicBezTo>
                        <a:pt x="5601" y="3311"/>
                        <a:pt x="5900" y="1619"/>
                        <a:pt x="5477" y="50"/>
                      </a:cubicBezTo>
                      <a:cubicBezTo>
                        <a:pt x="5452" y="25"/>
                        <a:pt x="5452" y="25"/>
                        <a:pt x="5427" y="1"/>
                      </a:cubicBezTo>
                      <a:close/>
                    </a:path>
                  </a:pathLst>
                </a:custGeom>
                <a:solidFill>
                  <a:schemeClr val="l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049" name="Google Shape;6870;p69">
                  <a:extLst>
                    <a:ext uri="{FF2B5EF4-FFF2-40B4-BE49-F238E27FC236}">
                      <a16:creationId xmlns:a16="http://schemas.microsoft.com/office/drawing/2014/main" id="{E9928971-EDCC-9286-E6B5-2AF047F6E8B2}"/>
                    </a:ext>
                  </a:extLst>
                </p:cNvPr>
                <p:cNvSpPr/>
                <p:nvPr/>
              </p:nvSpPr>
              <p:spPr>
                <a:xfrm>
                  <a:off x="10641222" y="1874690"/>
                  <a:ext cx="60531" cy="236621"/>
                </a:xfrm>
                <a:custGeom>
                  <a:avLst/>
                  <a:gdLst/>
                  <a:ahLst/>
                  <a:cxnLst/>
                  <a:rect l="l" t="t" r="r" b="b"/>
                  <a:pathLst>
                    <a:path w="1694" h="6622" extrusionOk="0">
                      <a:moveTo>
                        <a:pt x="1618" y="1"/>
                      </a:moveTo>
                      <a:cubicBezTo>
                        <a:pt x="1594" y="1"/>
                        <a:pt x="1569" y="26"/>
                        <a:pt x="1569" y="51"/>
                      </a:cubicBezTo>
                      <a:cubicBezTo>
                        <a:pt x="1544" y="250"/>
                        <a:pt x="1494" y="424"/>
                        <a:pt x="1494" y="598"/>
                      </a:cubicBezTo>
                      <a:lnTo>
                        <a:pt x="1494" y="648"/>
                      </a:lnTo>
                      <a:lnTo>
                        <a:pt x="1394" y="1245"/>
                      </a:lnTo>
                      <a:cubicBezTo>
                        <a:pt x="1320" y="1619"/>
                        <a:pt x="1220" y="1992"/>
                        <a:pt x="1121" y="2390"/>
                      </a:cubicBezTo>
                      <a:cubicBezTo>
                        <a:pt x="996" y="2764"/>
                        <a:pt x="847" y="3112"/>
                        <a:pt x="697" y="3461"/>
                      </a:cubicBezTo>
                      <a:cubicBezTo>
                        <a:pt x="523" y="3809"/>
                        <a:pt x="324" y="4133"/>
                        <a:pt x="75" y="4406"/>
                      </a:cubicBezTo>
                      <a:lnTo>
                        <a:pt x="25" y="4456"/>
                      </a:lnTo>
                      <a:cubicBezTo>
                        <a:pt x="25" y="4456"/>
                        <a:pt x="0" y="4481"/>
                        <a:pt x="25" y="4506"/>
                      </a:cubicBezTo>
                      <a:lnTo>
                        <a:pt x="25" y="4531"/>
                      </a:lnTo>
                      <a:cubicBezTo>
                        <a:pt x="50" y="4780"/>
                        <a:pt x="100" y="5004"/>
                        <a:pt x="200" y="5203"/>
                      </a:cubicBezTo>
                      <a:cubicBezTo>
                        <a:pt x="299" y="5427"/>
                        <a:pt x="399" y="5626"/>
                        <a:pt x="548" y="5800"/>
                      </a:cubicBezTo>
                      <a:cubicBezTo>
                        <a:pt x="697" y="5975"/>
                        <a:pt x="872" y="6124"/>
                        <a:pt x="1046" y="6248"/>
                      </a:cubicBezTo>
                      <a:cubicBezTo>
                        <a:pt x="1145" y="6323"/>
                        <a:pt x="1220" y="6398"/>
                        <a:pt x="1320" y="6448"/>
                      </a:cubicBezTo>
                      <a:cubicBezTo>
                        <a:pt x="1369" y="6472"/>
                        <a:pt x="1394" y="6497"/>
                        <a:pt x="1444" y="6522"/>
                      </a:cubicBezTo>
                      <a:cubicBezTo>
                        <a:pt x="1494" y="6547"/>
                        <a:pt x="1544" y="6572"/>
                        <a:pt x="1594" y="6622"/>
                      </a:cubicBezTo>
                      <a:cubicBezTo>
                        <a:pt x="1618" y="6622"/>
                        <a:pt x="1643" y="6622"/>
                        <a:pt x="1668" y="6597"/>
                      </a:cubicBezTo>
                      <a:cubicBezTo>
                        <a:pt x="1693" y="6597"/>
                        <a:pt x="1693" y="6547"/>
                        <a:pt x="1693" y="6522"/>
                      </a:cubicBezTo>
                      <a:cubicBezTo>
                        <a:pt x="1618" y="6448"/>
                        <a:pt x="1519" y="6398"/>
                        <a:pt x="1444" y="6323"/>
                      </a:cubicBezTo>
                      <a:cubicBezTo>
                        <a:pt x="1369" y="6248"/>
                        <a:pt x="1270" y="6174"/>
                        <a:pt x="1195" y="6099"/>
                      </a:cubicBezTo>
                      <a:cubicBezTo>
                        <a:pt x="1046" y="5975"/>
                        <a:pt x="897" y="5800"/>
                        <a:pt x="772" y="5651"/>
                      </a:cubicBezTo>
                      <a:cubicBezTo>
                        <a:pt x="548" y="5327"/>
                        <a:pt x="399" y="4979"/>
                        <a:pt x="374" y="4581"/>
                      </a:cubicBezTo>
                      <a:cubicBezTo>
                        <a:pt x="498" y="4456"/>
                        <a:pt x="598" y="4307"/>
                        <a:pt x="697" y="4158"/>
                      </a:cubicBezTo>
                      <a:cubicBezTo>
                        <a:pt x="822" y="3983"/>
                        <a:pt x="921" y="3809"/>
                        <a:pt x="1021" y="3610"/>
                      </a:cubicBezTo>
                      <a:cubicBezTo>
                        <a:pt x="1195" y="3237"/>
                        <a:pt x="1320" y="2863"/>
                        <a:pt x="1419" y="2465"/>
                      </a:cubicBezTo>
                      <a:cubicBezTo>
                        <a:pt x="1519" y="2092"/>
                        <a:pt x="1594" y="1693"/>
                        <a:pt x="1643" y="1295"/>
                      </a:cubicBezTo>
                      <a:lnTo>
                        <a:pt x="1643" y="1270"/>
                      </a:lnTo>
                      <a:cubicBezTo>
                        <a:pt x="1668" y="1121"/>
                        <a:pt x="1668" y="947"/>
                        <a:pt x="1693" y="797"/>
                      </a:cubicBezTo>
                      <a:lnTo>
                        <a:pt x="1693" y="648"/>
                      </a:lnTo>
                      <a:lnTo>
                        <a:pt x="1693" y="51"/>
                      </a:lnTo>
                      <a:cubicBezTo>
                        <a:pt x="1693" y="26"/>
                        <a:pt x="1668" y="1"/>
                        <a:pt x="1643" y="1"/>
                      </a:cubicBezTo>
                      <a:close/>
                    </a:path>
                  </a:pathLst>
                </a:custGeom>
                <a:solidFill>
                  <a:schemeClr val="l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050" name="Google Shape;6871;p69">
                  <a:extLst>
                    <a:ext uri="{FF2B5EF4-FFF2-40B4-BE49-F238E27FC236}">
                      <a16:creationId xmlns:a16="http://schemas.microsoft.com/office/drawing/2014/main" id="{8312C4BC-831D-CBB7-7268-C8C045085586}"/>
                    </a:ext>
                  </a:extLst>
                </p:cNvPr>
                <p:cNvSpPr/>
                <p:nvPr/>
              </p:nvSpPr>
              <p:spPr>
                <a:xfrm>
                  <a:off x="10622534" y="1789539"/>
                  <a:ext cx="111235" cy="322164"/>
                </a:xfrm>
                <a:custGeom>
                  <a:avLst/>
                  <a:gdLst/>
                  <a:ahLst/>
                  <a:cxnLst/>
                  <a:rect l="l" t="t" r="r" b="b"/>
                  <a:pathLst>
                    <a:path w="3113" h="9016" extrusionOk="0">
                      <a:moveTo>
                        <a:pt x="3050" y="0"/>
                      </a:moveTo>
                      <a:cubicBezTo>
                        <a:pt x="3037" y="0"/>
                        <a:pt x="3025" y="7"/>
                        <a:pt x="3013" y="19"/>
                      </a:cubicBezTo>
                      <a:cubicBezTo>
                        <a:pt x="2415" y="641"/>
                        <a:pt x="1818" y="1264"/>
                        <a:pt x="1320" y="1811"/>
                      </a:cubicBezTo>
                      <a:lnTo>
                        <a:pt x="1295" y="1836"/>
                      </a:lnTo>
                      <a:cubicBezTo>
                        <a:pt x="1270" y="1861"/>
                        <a:pt x="1270" y="1886"/>
                        <a:pt x="1270" y="1886"/>
                      </a:cubicBezTo>
                      <a:lnTo>
                        <a:pt x="1270" y="1936"/>
                      </a:lnTo>
                      <a:cubicBezTo>
                        <a:pt x="1320" y="2359"/>
                        <a:pt x="1320" y="2757"/>
                        <a:pt x="1320" y="3180"/>
                      </a:cubicBezTo>
                      <a:cubicBezTo>
                        <a:pt x="1295" y="3603"/>
                        <a:pt x="1220" y="4002"/>
                        <a:pt x="1121" y="4400"/>
                      </a:cubicBezTo>
                      <a:cubicBezTo>
                        <a:pt x="1021" y="4798"/>
                        <a:pt x="872" y="5196"/>
                        <a:pt x="698" y="5570"/>
                      </a:cubicBezTo>
                      <a:cubicBezTo>
                        <a:pt x="523" y="5943"/>
                        <a:pt x="299" y="6292"/>
                        <a:pt x="26" y="6615"/>
                      </a:cubicBezTo>
                      <a:lnTo>
                        <a:pt x="1" y="6665"/>
                      </a:lnTo>
                      <a:cubicBezTo>
                        <a:pt x="1" y="6665"/>
                        <a:pt x="1" y="6690"/>
                        <a:pt x="1" y="6715"/>
                      </a:cubicBezTo>
                      <a:lnTo>
                        <a:pt x="1" y="6740"/>
                      </a:lnTo>
                      <a:cubicBezTo>
                        <a:pt x="51" y="6964"/>
                        <a:pt x="100" y="7188"/>
                        <a:pt x="175" y="7412"/>
                      </a:cubicBezTo>
                      <a:cubicBezTo>
                        <a:pt x="250" y="7611"/>
                        <a:pt x="349" y="7835"/>
                        <a:pt x="449" y="8034"/>
                      </a:cubicBezTo>
                      <a:cubicBezTo>
                        <a:pt x="673" y="8432"/>
                        <a:pt x="996" y="8756"/>
                        <a:pt x="1395" y="9005"/>
                      </a:cubicBezTo>
                      <a:cubicBezTo>
                        <a:pt x="1402" y="9012"/>
                        <a:pt x="1409" y="9015"/>
                        <a:pt x="1417" y="9015"/>
                      </a:cubicBezTo>
                      <a:cubicBezTo>
                        <a:pt x="1434" y="9015"/>
                        <a:pt x="1452" y="8997"/>
                        <a:pt x="1469" y="8980"/>
                      </a:cubicBezTo>
                      <a:cubicBezTo>
                        <a:pt x="1494" y="8955"/>
                        <a:pt x="1494" y="8930"/>
                        <a:pt x="1469" y="8905"/>
                      </a:cubicBezTo>
                      <a:cubicBezTo>
                        <a:pt x="1295" y="8781"/>
                        <a:pt x="1146" y="8631"/>
                        <a:pt x="996" y="8457"/>
                      </a:cubicBezTo>
                      <a:cubicBezTo>
                        <a:pt x="872" y="8283"/>
                        <a:pt x="747" y="8109"/>
                        <a:pt x="648" y="7934"/>
                      </a:cubicBezTo>
                      <a:cubicBezTo>
                        <a:pt x="548" y="7735"/>
                        <a:pt x="474" y="7536"/>
                        <a:pt x="424" y="7337"/>
                      </a:cubicBezTo>
                      <a:cubicBezTo>
                        <a:pt x="374" y="7138"/>
                        <a:pt x="324" y="6964"/>
                        <a:pt x="299" y="6765"/>
                      </a:cubicBezTo>
                      <a:cubicBezTo>
                        <a:pt x="573" y="6441"/>
                        <a:pt x="797" y="6093"/>
                        <a:pt x="972" y="5719"/>
                      </a:cubicBezTo>
                      <a:cubicBezTo>
                        <a:pt x="1171" y="5321"/>
                        <a:pt x="1345" y="4923"/>
                        <a:pt x="1444" y="4500"/>
                      </a:cubicBezTo>
                      <a:cubicBezTo>
                        <a:pt x="1644" y="3653"/>
                        <a:pt x="1693" y="2807"/>
                        <a:pt x="1569" y="1961"/>
                      </a:cubicBezTo>
                      <a:cubicBezTo>
                        <a:pt x="2067" y="1363"/>
                        <a:pt x="2589" y="741"/>
                        <a:pt x="3087" y="94"/>
                      </a:cubicBezTo>
                      <a:cubicBezTo>
                        <a:pt x="3112" y="69"/>
                        <a:pt x="3112" y="19"/>
                        <a:pt x="3087" y="19"/>
                      </a:cubicBezTo>
                      <a:cubicBezTo>
                        <a:pt x="3075" y="7"/>
                        <a:pt x="3062" y="0"/>
                        <a:pt x="3050" y="0"/>
                      </a:cubicBezTo>
                      <a:close/>
                    </a:path>
                  </a:pathLst>
                </a:custGeom>
                <a:solidFill>
                  <a:schemeClr val="l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051" name="Google Shape;6872;p69">
                  <a:extLst>
                    <a:ext uri="{FF2B5EF4-FFF2-40B4-BE49-F238E27FC236}">
                      <a16:creationId xmlns:a16="http://schemas.microsoft.com/office/drawing/2014/main" id="{D26907BF-DE83-62A9-497A-55447FB47404}"/>
                    </a:ext>
                  </a:extLst>
                </p:cNvPr>
                <p:cNvSpPr/>
                <p:nvPr/>
              </p:nvSpPr>
              <p:spPr>
                <a:xfrm>
                  <a:off x="10731947" y="1522725"/>
                  <a:ext cx="331776" cy="261276"/>
                </a:xfrm>
                <a:custGeom>
                  <a:avLst/>
                  <a:gdLst/>
                  <a:ahLst/>
                  <a:cxnLst/>
                  <a:rect l="l" t="t" r="r" b="b"/>
                  <a:pathLst>
                    <a:path w="9285" h="7312" extrusionOk="0">
                      <a:moveTo>
                        <a:pt x="4755" y="1114"/>
                      </a:moveTo>
                      <a:cubicBezTo>
                        <a:pt x="4904" y="1189"/>
                        <a:pt x="5053" y="1238"/>
                        <a:pt x="5203" y="1288"/>
                      </a:cubicBezTo>
                      <a:lnTo>
                        <a:pt x="5676" y="1512"/>
                      </a:lnTo>
                      <a:lnTo>
                        <a:pt x="6124" y="1711"/>
                      </a:lnTo>
                      <a:lnTo>
                        <a:pt x="6173" y="1736"/>
                      </a:lnTo>
                      <a:cubicBezTo>
                        <a:pt x="6323" y="1836"/>
                        <a:pt x="6497" y="1911"/>
                        <a:pt x="6646" y="1985"/>
                      </a:cubicBezTo>
                      <a:lnTo>
                        <a:pt x="6621" y="1985"/>
                      </a:lnTo>
                      <a:cubicBezTo>
                        <a:pt x="6746" y="2035"/>
                        <a:pt x="6845" y="2110"/>
                        <a:pt x="6945" y="2184"/>
                      </a:cubicBezTo>
                      <a:lnTo>
                        <a:pt x="7069" y="2259"/>
                      </a:lnTo>
                      <a:lnTo>
                        <a:pt x="7493" y="2508"/>
                      </a:lnTo>
                      <a:lnTo>
                        <a:pt x="6646" y="2085"/>
                      </a:lnTo>
                      <a:lnTo>
                        <a:pt x="6099" y="1811"/>
                      </a:lnTo>
                      <a:lnTo>
                        <a:pt x="5626" y="1587"/>
                      </a:lnTo>
                      <a:lnTo>
                        <a:pt x="4755" y="1114"/>
                      </a:lnTo>
                      <a:close/>
                      <a:moveTo>
                        <a:pt x="5850" y="2209"/>
                      </a:moveTo>
                      <a:lnTo>
                        <a:pt x="6173" y="2334"/>
                      </a:lnTo>
                      <a:lnTo>
                        <a:pt x="6497" y="2483"/>
                      </a:lnTo>
                      <a:lnTo>
                        <a:pt x="6821" y="2657"/>
                      </a:lnTo>
                      <a:cubicBezTo>
                        <a:pt x="6945" y="2732"/>
                        <a:pt x="7045" y="2807"/>
                        <a:pt x="7144" y="2856"/>
                      </a:cubicBezTo>
                      <a:cubicBezTo>
                        <a:pt x="7269" y="2931"/>
                        <a:pt x="7293" y="2956"/>
                        <a:pt x="7368" y="3006"/>
                      </a:cubicBezTo>
                      <a:lnTo>
                        <a:pt x="7443" y="3056"/>
                      </a:lnTo>
                      <a:lnTo>
                        <a:pt x="7742" y="3255"/>
                      </a:lnTo>
                      <a:lnTo>
                        <a:pt x="7418" y="3105"/>
                      </a:lnTo>
                      <a:lnTo>
                        <a:pt x="7119" y="2931"/>
                      </a:lnTo>
                      <a:lnTo>
                        <a:pt x="6771" y="2757"/>
                      </a:lnTo>
                      <a:lnTo>
                        <a:pt x="6447" y="2558"/>
                      </a:lnTo>
                      <a:lnTo>
                        <a:pt x="6148" y="2383"/>
                      </a:lnTo>
                      <a:lnTo>
                        <a:pt x="5850" y="2209"/>
                      </a:lnTo>
                      <a:close/>
                      <a:moveTo>
                        <a:pt x="6721" y="3230"/>
                      </a:moveTo>
                      <a:lnTo>
                        <a:pt x="6821" y="3280"/>
                      </a:lnTo>
                      <a:lnTo>
                        <a:pt x="6895" y="3304"/>
                      </a:lnTo>
                      <a:lnTo>
                        <a:pt x="6995" y="3354"/>
                      </a:lnTo>
                      <a:cubicBezTo>
                        <a:pt x="7020" y="3379"/>
                        <a:pt x="7045" y="3404"/>
                        <a:pt x="7069" y="3429"/>
                      </a:cubicBezTo>
                      <a:cubicBezTo>
                        <a:pt x="7094" y="3429"/>
                        <a:pt x="7119" y="3454"/>
                        <a:pt x="7119" y="3454"/>
                      </a:cubicBezTo>
                      <a:lnTo>
                        <a:pt x="7144" y="3479"/>
                      </a:lnTo>
                      <a:lnTo>
                        <a:pt x="7219" y="3553"/>
                      </a:lnTo>
                      <a:lnTo>
                        <a:pt x="7119" y="3504"/>
                      </a:lnTo>
                      <a:lnTo>
                        <a:pt x="7045" y="3479"/>
                      </a:lnTo>
                      <a:lnTo>
                        <a:pt x="7020" y="3479"/>
                      </a:lnTo>
                      <a:lnTo>
                        <a:pt x="6945" y="3429"/>
                      </a:lnTo>
                      <a:lnTo>
                        <a:pt x="6870" y="3379"/>
                      </a:lnTo>
                      <a:lnTo>
                        <a:pt x="6796" y="3304"/>
                      </a:lnTo>
                      <a:lnTo>
                        <a:pt x="6721" y="3230"/>
                      </a:lnTo>
                      <a:close/>
                      <a:moveTo>
                        <a:pt x="3177" y="0"/>
                      </a:moveTo>
                      <a:cubicBezTo>
                        <a:pt x="3168" y="0"/>
                        <a:pt x="3162" y="6"/>
                        <a:pt x="3162" y="19"/>
                      </a:cubicBezTo>
                      <a:cubicBezTo>
                        <a:pt x="3137" y="19"/>
                        <a:pt x="3137" y="44"/>
                        <a:pt x="3112" y="44"/>
                      </a:cubicBezTo>
                      <a:cubicBezTo>
                        <a:pt x="3112" y="69"/>
                        <a:pt x="2614" y="2931"/>
                        <a:pt x="50" y="4126"/>
                      </a:cubicBezTo>
                      <a:cubicBezTo>
                        <a:pt x="25" y="4151"/>
                        <a:pt x="0" y="4176"/>
                        <a:pt x="0" y="4201"/>
                      </a:cubicBezTo>
                      <a:cubicBezTo>
                        <a:pt x="25" y="4225"/>
                        <a:pt x="25" y="4225"/>
                        <a:pt x="50" y="4250"/>
                      </a:cubicBezTo>
                      <a:lnTo>
                        <a:pt x="100" y="4250"/>
                      </a:lnTo>
                      <a:cubicBezTo>
                        <a:pt x="713" y="4027"/>
                        <a:pt x="1356" y="3919"/>
                        <a:pt x="2000" y="3919"/>
                      </a:cubicBezTo>
                      <a:cubicBezTo>
                        <a:pt x="2794" y="3919"/>
                        <a:pt x="3589" y="4084"/>
                        <a:pt x="4331" y="4400"/>
                      </a:cubicBezTo>
                      <a:cubicBezTo>
                        <a:pt x="5103" y="4723"/>
                        <a:pt x="5775" y="5246"/>
                        <a:pt x="6248" y="5943"/>
                      </a:cubicBezTo>
                      <a:lnTo>
                        <a:pt x="6273" y="5943"/>
                      </a:lnTo>
                      <a:cubicBezTo>
                        <a:pt x="6285" y="5955"/>
                        <a:pt x="6298" y="5962"/>
                        <a:pt x="6310" y="5962"/>
                      </a:cubicBezTo>
                      <a:cubicBezTo>
                        <a:pt x="6323" y="5962"/>
                        <a:pt x="6335" y="5955"/>
                        <a:pt x="6348" y="5943"/>
                      </a:cubicBezTo>
                      <a:cubicBezTo>
                        <a:pt x="6845" y="5619"/>
                        <a:pt x="7318" y="5221"/>
                        <a:pt x="7692" y="4723"/>
                      </a:cubicBezTo>
                      <a:lnTo>
                        <a:pt x="7692" y="4723"/>
                      </a:lnTo>
                      <a:cubicBezTo>
                        <a:pt x="7144" y="5769"/>
                        <a:pt x="6298" y="6640"/>
                        <a:pt x="5252" y="7187"/>
                      </a:cubicBezTo>
                      <a:cubicBezTo>
                        <a:pt x="5203" y="7212"/>
                        <a:pt x="5203" y="7237"/>
                        <a:pt x="5228" y="7287"/>
                      </a:cubicBezTo>
                      <a:cubicBezTo>
                        <a:pt x="5228" y="7287"/>
                        <a:pt x="5228" y="7312"/>
                        <a:pt x="5252" y="7312"/>
                      </a:cubicBezTo>
                      <a:lnTo>
                        <a:pt x="5302" y="7312"/>
                      </a:lnTo>
                      <a:lnTo>
                        <a:pt x="5402" y="7262"/>
                      </a:lnTo>
                      <a:cubicBezTo>
                        <a:pt x="6397" y="6914"/>
                        <a:pt x="7941" y="6341"/>
                        <a:pt x="9260" y="2831"/>
                      </a:cubicBezTo>
                      <a:cubicBezTo>
                        <a:pt x="9285" y="2807"/>
                        <a:pt x="9260" y="2782"/>
                        <a:pt x="9260" y="2757"/>
                      </a:cubicBezTo>
                      <a:cubicBezTo>
                        <a:pt x="9210" y="2757"/>
                        <a:pt x="8513" y="2259"/>
                        <a:pt x="6223" y="1263"/>
                      </a:cubicBezTo>
                      <a:cubicBezTo>
                        <a:pt x="5327" y="865"/>
                        <a:pt x="4307" y="442"/>
                        <a:pt x="3211" y="19"/>
                      </a:cubicBezTo>
                      <a:cubicBezTo>
                        <a:pt x="3199" y="6"/>
                        <a:pt x="3186" y="0"/>
                        <a:pt x="3177" y="0"/>
                      </a:cubicBezTo>
                      <a:close/>
                    </a:path>
                  </a:pathLst>
                </a:custGeom>
                <a:solidFill>
                  <a:schemeClr val="l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052" name="Google Shape;6873;p69">
                  <a:extLst>
                    <a:ext uri="{FF2B5EF4-FFF2-40B4-BE49-F238E27FC236}">
                      <a16:creationId xmlns:a16="http://schemas.microsoft.com/office/drawing/2014/main" id="{ECC7F802-A2C9-98F9-7421-2FF9C942DBD9}"/>
                    </a:ext>
                  </a:extLst>
                </p:cNvPr>
                <p:cNvSpPr/>
                <p:nvPr/>
              </p:nvSpPr>
              <p:spPr>
                <a:xfrm>
                  <a:off x="10662555" y="1680377"/>
                  <a:ext cx="271317" cy="63604"/>
                </a:xfrm>
                <a:custGeom>
                  <a:avLst/>
                  <a:gdLst/>
                  <a:ahLst/>
                  <a:cxnLst/>
                  <a:rect l="l" t="t" r="r" b="b"/>
                  <a:pathLst>
                    <a:path w="7593" h="1780" extrusionOk="0">
                      <a:moveTo>
                        <a:pt x="4240" y="0"/>
                      </a:moveTo>
                      <a:cubicBezTo>
                        <a:pt x="4121" y="0"/>
                        <a:pt x="4003" y="4"/>
                        <a:pt x="3884" y="13"/>
                      </a:cubicBezTo>
                      <a:cubicBezTo>
                        <a:pt x="3262" y="62"/>
                        <a:pt x="2639" y="162"/>
                        <a:pt x="2042" y="311"/>
                      </a:cubicBezTo>
                      <a:lnTo>
                        <a:pt x="1868" y="336"/>
                      </a:lnTo>
                      <a:lnTo>
                        <a:pt x="1793" y="336"/>
                      </a:lnTo>
                      <a:cubicBezTo>
                        <a:pt x="1519" y="386"/>
                        <a:pt x="1221" y="436"/>
                        <a:pt x="947" y="436"/>
                      </a:cubicBezTo>
                      <a:cubicBezTo>
                        <a:pt x="797" y="436"/>
                        <a:pt x="648" y="411"/>
                        <a:pt x="499" y="386"/>
                      </a:cubicBezTo>
                      <a:cubicBezTo>
                        <a:pt x="449" y="386"/>
                        <a:pt x="399" y="361"/>
                        <a:pt x="374" y="336"/>
                      </a:cubicBezTo>
                      <a:cubicBezTo>
                        <a:pt x="275" y="286"/>
                        <a:pt x="175" y="237"/>
                        <a:pt x="76" y="162"/>
                      </a:cubicBezTo>
                      <a:lnTo>
                        <a:pt x="26" y="162"/>
                      </a:lnTo>
                      <a:cubicBezTo>
                        <a:pt x="1" y="187"/>
                        <a:pt x="1" y="237"/>
                        <a:pt x="26" y="237"/>
                      </a:cubicBezTo>
                      <a:cubicBezTo>
                        <a:pt x="100" y="411"/>
                        <a:pt x="250" y="560"/>
                        <a:pt x="399" y="660"/>
                      </a:cubicBezTo>
                      <a:cubicBezTo>
                        <a:pt x="449" y="709"/>
                        <a:pt x="524" y="734"/>
                        <a:pt x="598" y="784"/>
                      </a:cubicBezTo>
                      <a:cubicBezTo>
                        <a:pt x="698" y="809"/>
                        <a:pt x="797" y="859"/>
                        <a:pt x="922" y="884"/>
                      </a:cubicBezTo>
                      <a:cubicBezTo>
                        <a:pt x="1183" y="940"/>
                        <a:pt x="1445" y="968"/>
                        <a:pt x="1706" y="968"/>
                      </a:cubicBezTo>
                      <a:cubicBezTo>
                        <a:pt x="1793" y="968"/>
                        <a:pt x="1880" y="965"/>
                        <a:pt x="1967" y="958"/>
                      </a:cubicBezTo>
                      <a:cubicBezTo>
                        <a:pt x="2341" y="958"/>
                        <a:pt x="2689" y="909"/>
                        <a:pt x="3038" y="859"/>
                      </a:cubicBezTo>
                      <a:cubicBezTo>
                        <a:pt x="3386" y="834"/>
                        <a:pt x="3660" y="809"/>
                        <a:pt x="3934" y="784"/>
                      </a:cubicBezTo>
                      <a:cubicBezTo>
                        <a:pt x="4089" y="772"/>
                        <a:pt x="4245" y="765"/>
                        <a:pt x="4400" y="765"/>
                      </a:cubicBezTo>
                      <a:cubicBezTo>
                        <a:pt x="4867" y="765"/>
                        <a:pt x="5334" y="821"/>
                        <a:pt x="5800" y="933"/>
                      </a:cubicBezTo>
                      <a:cubicBezTo>
                        <a:pt x="6025" y="983"/>
                        <a:pt x="6249" y="1083"/>
                        <a:pt x="6473" y="1158"/>
                      </a:cubicBezTo>
                      <a:cubicBezTo>
                        <a:pt x="6547" y="1207"/>
                        <a:pt x="6597" y="1232"/>
                        <a:pt x="6672" y="1257"/>
                      </a:cubicBezTo>
                      <a:cubicBezTo>
                        <a:pt x="6945" y="1406"/>
                        <a:pt x="7219" y="1556"/>
                        <a:pt x="7468" y="1755"/>
                      </a:cubicBezTo>
                      <a:lnTo>
                        <a:pt x="7518" y="1780"/>
                      </a:lnTo>
                      <a:lnTo>
                        <a:pt x="7593" y="1780"/>
                      </a:lnTo>
                      <a:cubicBezTo>
                        <a:pt x="7593" y="1755"/>
                        <a:pt x="7593" y="1730"/>
                        <a:pt x="7593" y="1705"/>
                      </a:cubicBezTo>
                      <a:cubicBezTo>
                        <a:pt x="7394" y="1406"/>
                        <a:pt x="7170" y="1133"/>
                        <a:pt x="6896" y="909"/>
                      </a:cubicBezTo>
                      <a:cubicBezTo>
                        <a:pt x="6647" y="685"/>
                        <a:pt x="6348" y="485"/>
                        <a:pt x="6049" y="361"/>
                      </a:cubicBezTo>
                      <a:lnTo>
                        <a:pt x="6000" y="336"/>
                      </a:lnTo>
                      <a:cubicBezTo>
                        <a:pt x="5438" y="107"/>
                        <a:pt x="4842" y="0"/>
                        <a:pt x="4240" y="0"/>
                      </a:cubicBezTo>
                      <a:close/>
                    </a:path>
                  </a:pathLst>
                </a:custGeom>
                <a:solidFill>
                  <a:schemeClr val="l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053" name="Google Shape;6874;p69">
                  <a:extLst>
                    <a:ext uri="{FF2B5EF4-FFF2-40B4-BE49-F238E27FC236}">
                      <a16:creationId xmlns:a16="http://schemas.microsoft.com/office/drawing/2014/main" id="{716111F2-52A8-9B11-599E-13E6FD8A6A47}"/>
                    </a:ext>
                  </a:extLst>
                </p:cNvPr>
                <p:cNvSpPr/>
                <p:nvPr/>
              </p:nvSpPr>
              <p:spPr>
                <a:xfrm>
                  <a:off x="10870697" y="1462015"/>
                  <a:ext cx="217933" cy="100015"/>
                </a:xfrm>
                <a:custGeom>
                  <a:avLst/>
                  <a:gdLst/>
                  <a:ahLst/>
                  <a:cxnLst/>
                  <a:rect l="l" t="t" r="r" b="b"/>
                  <a:pathLst>
                    <a:path w="6099" h="2799" extrusionOk="0">
                      <a:moveTo>
                        <a:pt x="100" y="0"/>
                      </a:moveTo>
                      <a:cubicBezTo>
                        <a:pt x="50" y="0"/>
                        <a:pt x="25" y="0"/>
                        <a:pt x="0" y="25"/>
                      </a:cubicBezTo>
                      <a:cubicBezTo>
                        <a:pt x="0" y="50"/>
                        <a:pt x="0" y="100"/>
                        <a:pt x="25" y="125"/>
                      </a:cubicBezTo>
                      <a:cubicBezTo>
                        <a:pt x="548" y="399"/>
                        <a:pt x="1046" y="647"/>
                        <a:pt x="1494" y="872"/>
                      </a:cubicBezTo>
                      <a:cubicBezTo>
                        <a:pt x="1942" y="1071"/>
                        <a:pt x="2489" y="1344"/>
                        <a:pt x="2987" y="1544"/>
                      </a:cubicBezTo>
                      <a:lnTo>
                        <a:pt x="3460" y="1768"/>
                      </a:lnTo>
                      <a:cubicBezTo>
                        <a:pt x="3883" y="1942"/>
                        <a:pt x="4182" y="2091"/>
                        <a:pt x="4481" y="2191"/>
                      </a:cubicBezTo>
                      <a:lnTo>
                        <a:pt x="5228" y="2514"/>
                      </a:lnTo>
                      <a:lnTo>
                        <a:pt x="5501" y="2614"/>
                      </a:lnTo>
                      <a:cubicBezTo>
                        <a:pt x="5676" y="2664"/>
                        <a:pt x="5825" y="2738"/>
                        <a:pt x="5999" y="2788"/>
                      </a:cubicBezTo>
                      <a:cubicBezTo>
                        <a:pt x="6006" y="2795"/>
                        <a:pt x="6016" y="2798"/>
                        <a:pt x="6026" y="2798"/>
                      </a:cubicBezTo>
                      <a:cubicBezTo>
                        <a:pt x="6049" y="2798"/>
                        <a:pt x="6074" y="2781"/>
                        <a:pt x="6074" y="2763"/>
                      </a:cubicBezTo>
                      <a:cubicBezTo>
                        <a:pt x="6099" y="2738"/>
                        <a:pt x="6099" y="2689"/>
                        <a:pt x="6049" y="2689"/>
                      </a:cubicBezTo>
                      <a:cubicBezTo>
                        <a:pt x="5900" y="2589"/>
                        <a:pt x="5750" y="2514"/>
                        <a:pt x="5576" y="2440"/>
                      </a:cubicBezTo>
                      <a:lnTo>
                        <a:pt x="5327" y="2290"/>
                      </a:lnTo>
                      <a:lnTo>
                        <a:pt x="4605" y="1942"/>
                      </a:lnTo>
                      <a:cubicBezTo>
                        <a:pt x="4107" y="1693"/>
                        <a:pt x="3585" y="1444"/>
                        <a:pt x="3112" y="1245"/>
                      </a:cubicBezTo>
                      <a:lnTo>
                        <a:pt x="2639" y="1021"/>
                      </a:lnTo>
                      <a:cubicBezTo>
                        <a:pt x="2216" y="847"/>
                        <a:pt x="1917" y="722"/>
                        <a:pt x="1618" y="598"/>
                      </a:cubicBezTo>
                      <a:cubicBezTo>
                        <a:pt x="1170" y="399"/>
                        <a:pt x="623" y="199"/>
                        <a:pt x="100" y="0"/>
                      </a:cubicBezTo>
                      <a:close/>
                    </a:path>
                  </a:pathLst>
                </a:custGeom>
                <a:solidFill>
                  <a:schemeClr val="l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054" name="Google Shape;6875;p69">
                  <a:extLst>
                    <a:ext uri="{FF2B5EF4-FFF2-40B4-BE49-F238E27FC236}">
                      <a16:creationId xmlns:a16="http://schemas.microsoft.com/office/drawing/2014/main" id="{A1291639-20CB-E0AB-FC9E-430CC9556E33}"/>
                    </a:ext>
                  </a:extLst>
                </p:cNvPr>
                <p:cNvSpPr/>
                <p:nvPr/>
              </p:nvSpPr>
              <p:spPr>
                <a:xfrm>
                  <a:off x="10763070" y="1752163"/>
                  <a:ext cx="128994" cy="105447"/>
                </a:xfrm>
                <a:custGeom>
                  <a:avLst/>
                  <a:gdLst/>
                  <a:ahLst/>
                  <a:cxnLst/>
                  <a:rect l="l" t="t" r="r" b="b"/>
                  <a:pathLst>
                    <a:path w="3610" h="2951" extrusionOk="0">
                      <a:moveTo>
                        <a:pt x="483" y="0"/>
                      </a:moveTo>
                      <a:cubicBezTo>
                        <a:pt x="223" y="0"/>
                        <a:pt x="70" y="35"/>
                        <a:pt x="50" y="45"/>
                      </a:cubicBezTo>
                      <a:cubicBezTo>
                        <a:pt x="1" y="69"/>
                        <a:pt x="1" y="144"/>
                        <a:pt x="50" y="144"/>
                      </a:cubicBezTo>
                      <a:cubicBezTo>
                        <a:pt x="2166" y="1214"/>
                        <a:pt x="2614" y="2882"/>
                        <a:pt x="2614" y="2882"/>
                      </a:cubicBezTo>
                      <a:cubicBezTo>
                        <a:pt x="2614" y="2907"/>
                        <a:pt x="2639" y="2932"/>
                        <a:pt x="2664" y="2932"/>
                      </a:cubicBezTo>
                      <a:cubicBezTo>
                        <a:pt x="2664" y="2944"/>
                        <a:pt x="2670" y="2951"/>
                        <a:pt x="2679" y="2951"/>
                      </a:cubicBezTo>
                      <a:cubicBezTo>
                        <a:pt x="2689" y="2951"/>
                        <a:pt x="2701" y="2944"/>
                        <a:pt x="2714" y="2932"/>
                      </a:cubicBezTo>
                      <a:cubicBezTo>
                        <a:pt x="3336" y="2509"/>
                        <a:pt x="3610" y="1737"/>
                        <a:pt x="3411" y="1015"/>
                      </a:cubicBezTo>
                      <a:cubicBezTo>
                        <a:pt x="3411" y="990"/>
                        <a:pt x="3386" y="966"/>
                        <a:pt x="3361" y="966"/>
                      </a:cubicBezTo>
                      <a:cubicBezTo>
                        <a:pt x="3348" y="953"/>
                        <a:pt x="3342" y="947"/>
                        <a:pt x="3336" y="947"/>
                      </a:cubicBezTo>
                      <a:cubicBezTo>
                        <a:pt x="3330" y="947"/>
                        <a:pt x="3324" y="953"/>
                        <a:pt x="3311" y="966"/>
                      </a:cubicBezTo>
                      <a:cubicBezTo>
                        <a:pt x="3286" y="966"/>
                        <a:pt x="3261" y="990"/>
                        <a:pt x="3261" y="1015"/>
                      </a:cubicBezTo>
                      <a:cubicBezTo>
                        <a:pt x="3261" y="1264"/>
                        <a:pt x="3212" y="1488"/>
                        <a:pt x="3112" y="1712"/>
                      </a:cubicBezTo>
                      <a:cubicBezTo>
                        <a:pt x="3137" y="1389"/>
                        <a:pt x="3087" y="1090"/>
                        <a:pt x="2987" y="791"/>
                      </a:cubicBezTo>
                      <a:cubicBezTo>
                        <a:pt x="2963" y="791"/>
                        <a:pt x="2963" y="766"/>
                        <a:pt x="2963" y="766"/>
                      </a:cubicBezTo>
                      <a:cubicBezTo>
                        <a:pt x="2739" y="642"/>
                        <a:pt x="2515" y="518"/>
                        <a:pt x="2266" y="418"/>
                      </a:cubicBezTo>
                      <a:cubicBezTo>
                        <a:pt x="1492" y="76"/>
                        <a:pt x="870" y="0"/>
                        <a:pt x="483" y="0"/>
                      </a:cubicBezTo>
                      <a:close/>
                    </a:path>
                  </a:pathLst>
                </a:custGeom>
                <a:solidFill>
                  <a:schemeClr val="l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055" name="Google Shape;6876;p69">
                  <a:extLst>
                    <a:ext uri="{FF2B5EF4-FFF2-40B4-BE49-F238E27FC236}">
                      <a16:creationId xmlns:a16="http://schemas.microsoft.com/office/drawing/2014/main" id="{6BF394CE-E9A4-771B-057E-775D4343E8A8}"/>
                    </a:ext>
                  </a:extLst>
                </p:cNvPr>
                <p:cNvSpPr/>
                <p:nvPr/>
              </p:nvSpPr>
              <p:spPr>
                <a:xfrm>
                  <a:off x="10962315" y="1672801"/>
                  <a:ext cx="96978" cy="104089"/>
                </a:xfrm>
                <a:custGeom>
                  <a:avLst/>
                  <a:gdLst/>
                  <a:ahLst/>
                  <a:cxnLst/>
                  <a:rect l="l" t="t" r="r" b="b"/>
                  <a:pathLst>
                    <a:path w="2714" h="2913" extrusionOk="0">
                      <a:moveTo>
                        <a:pt x="2664" y="1"/>
                      </a:moveTo>
                      <a:cubicBezTo>
                        <a:pt x="2639" y="1"/>
                        <a:pt x="2614" y="1"/>
                        <a:pt x="2589" y="25"/>
                      </a:cubicBezTo>
                      <a:cubicBezTo>
                        <a:pt x="2415" y="324"/>
                        <a:pt x="2240" y="598"/>
                        <a:pt x="2066" y="847"/>
                      </a:cubicBezTo>
                      <a:cubicBezTo>
                        <a:pt x="1892" y="1121"/>
                        <a:pt x="1718" y="1370"/>
                        <a:pt x="1494" y="1618"/>
                      </a:cubicBezTo>
                      <a:cubicBezTo>
                        <a:pt x="1295" y="1867"/>
                        <a:pt x="1070" y="2091"/>
                        <a:pt x="846" y="2290"/>
                      </a:cubicBezTo>
                      <a:cubicBezTo>
                        <a:pt x="598" y="2490"/>
                        <a:pt x="324" y="2664"/>
                        <a:pt x="50" y="2813"/>
                      </a:cubicBezTo>
                      <a:cubicBezTo>
                        <a:pt x="25" y="2813"/>
                        <a:pt x="0" y="2863"/>
                        <a:pt x="25" y="2888"/>
                      </a:cubicBezTo>
                      <a:cubicBezTo>
                        <a:pt x="25" y="2888"/>
                        <a:pt x="25" y="2913"/>
                        <a:pt x="50" y="2913"/>
                      </a:cubicBezTo>
                      <a:lnTo>
                        <a:pt x="100" y="2913"/>
                      </a:lnTo>
                      <a:cubicBezTo>
                        <a:pt x="423" y="2838"/>
                        <a:pt x="747" y="2714"/>
                        <a:pt x="1021" y="2514"/>
                      </a:cubicBezTo>
                      <a:cubicBezTo>
                        <a:pt x="1295" y="2315"/>
                        <a:pt x="1543" y="2091"/>
                        <a:pt x="1767" y="1842"/>
                      </a:cubicBezTo>
                      <a:cubicBezTo>
                        <a:pt x="2215" y="1320"/>
                        <a:pt x="2514" y="722"/>
                        <a:pt x="2688" y="75"/>
                      </a:cubicBezTo>
                      <a:cubicBezTo>
                        <a:pt x="2713" y="50"/>
                        <a:pt x="2688" y="25"/>
                        <a:pt x="2664" y="1"/>
                      </a:cubicBezTo>
                      <a:close/>
                    </a:path>
                  </a:pathLst>
                </a:custGeom>
                <a:solidFill>
                  <a:schemeClr val="l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056" name="Google Shape;6877;p69">
                  <a:extLst>
                    <a:ext uri="{FF2B5EF4-FFF2-40B4-BE49-F238E27FC236}">
                      <a16:creationId xmlns:a16="http://schemas.microsoft.com/office/drawing/2014/main" id="{7C0E2237-2F02-CC74-2CDE-A27A279CF7B8}"/>
                    </a:ext>
                  </a:extLst>
                </p:cNvPr>
                <p:cNvSpPr/>
                <p:nvPr/>
              </p:nvSpPr>
              <p:spPr>
                <a:xfrm>
                  <a:off x="9927895" y="1248549"/>
                  <a:ext cx="791618" cy="360255"/>
                </a:xfrm>
                <a:custGeom>
                  <a:avLst/>
                  <a:gdLst/>
                  <a:ahLst/>
                  <a:cxnLst/>
                  <a:rect l="l" t="t" r="r" b="b"/>
                  <a:pathLst>
                    <a:path w="22154" h="10082" extrusionOk="0">
                      <a:moveTo>
                        <a:pt x="7916" y="7269"/>
                      </a:moveTo>
                      <a:cubicBezTo>
                        <a:pt x="8115" y="7269"/>
                        <a:pt x="8265" y="7294"/>
                        <a:pt x="8439" y="7294"/>
                      </a:cubicBezTo>
                      <a:lnTo>
                        <a:pt x="8613" y="7294"/>
                      </a:lnTo>
                      <a:lnTo>
                        <a:pt x="9260" y="7368"/>
                      </a:lnTo>
                      <a:lnTo>
                        <a:pt x="9260" y="7368"/>
                      </a:lnTo>
                      <a:lnTo>
                        <a:pt x="8638" y="7343"/>
                      </a:lnTo>
                      <a:lnTo>
                        <a:pt x="6448" y="7343"/>
                      </a:lnTo>
                      <a:lnTo>
                        <a:pt x="5726" y="7368"/>
                      </a:lnTo>
                      <a:lnTo>
                        <a:pt x="5079" y="7393"/>
                      </a:lnTo>
                      <a:cubicBezTo>
                        <a:pt x="5278" y="7368"/>
                        <a:pt x="5502" y="7343"/>
                        <a:pt x="5726" y="7318"/>
                      </a:cubicBezTo>
                      <a:lnTo>
                        <a:pt x="5825" y="7318"/>
                      </a:lnTo>
                      <a:cubicBezTo>
                        <a:pt x="6024" y="7318"/>
                        <a:pt x="6224" y="7294"/>
                        <a:pt x="6423" y="7294"/>
                      </a:cubicBezTo>
                      <a:cubicBezTo>
                        <a:pt x="6622" y="7269"/>
                        <a:pt x="6821" y="7269"/>
                        <a:pt x="7045" y="7269"/>
                      </a:cubicBezTo>
                      <a:close/>
                      <a:moveTo>
                        <a:pt x="5352" y="7966"/>
                      </a:moveTo>
                      <a:lnTo>
                        <a:pt x="4929" y="8040"/>
                      </a:lnTo>
                      <a:lnTo>
                        <a:pt x="4481" y="8115"/>
                      </a:lnTo>
                      <a:lnTo>
                        <a:pt x="4033" y="8165"/>
                      </a:lnTo>
                      <a:lnTo>
                        <a:pt x="3560" y="8239"/>
                      </a:lnTo>
                      <a:lnTo>
                        <a:pt x="3187" y="8289"/>
                      </a:lnTo>
                      <a:lnTo>
                        <a:pt x="2689" y="8364"/>
                      </a:lnTo>
                      <a:cubicBezTo>
                        <a:pt x="2838" y="8314"/>
                        <a:pt x="2963" y="8289"/>
                        <a:pt x="3112" y="8264"/>
                      </a:cubicBezTo>
                      <a:lnTo>
                        <a:pt x="3162" y="8239"/>
                      </a:lnTo>
                      <a:cubicBezTo>
                        <a:pt x="3286" y="8190"/>
                        <a:pt x="3411" y="8165"/>
                        <a:pt x="3560" y="8140"/>
                      </a:cubicBezTo>
                      <a:lnTo>
                        <a:pt x="3983" y="8065"/>
                      </a:lnTo>
                      <a:lnTo>
                        <a:pt x="4033" y="8065"/>
                      </a:lnTo>
                      <a:cubicBezTo>
                        <a:pt x="4183" y="8040"/>
                        <a:pt x="4332" y="8015"/>
                        <a:pt x="4481" y="8015"/>
                      </a:cubicBezTo>
                      <a:lnTo>
                        <a:pt x="4805" y="7991"/>
                      </a:lnTo>
                      <a:lnTo>
                        <a:pt x="4929" y="7991"/>
                      </a:lnTo>
                      <a:lnTo>
                        <a:pt x="5352" y="7966"/>
                      </a:lnTo>
                      <a:close/>
                      <a:moveTo>
                        <a:pt x="17723" y="9036"/>
                      </a:moveTo>
                      <a:lnTo>
                        <a:pt x="18022" y="9111"/>
                      </a:lnTo>
                      <a:lnTo>
                        <a:pt x="18370" y="9185"/>
                      </a:lnTo>
                      <a:lnTo>
                        <a:pt x="18694" y="9285"/>
                      </a:lnTo>
                      <a:lnTo>
                        <a:pt x="19042" y="9409"/>
                      </a:lnTo>
                      <a:cubicBezTo>
                        <a:pt x="19142" y="9434"/>
                        <a:pt x="19242" y="9459"/>
                        <a:pt x="19366" y="9484"/>
                      </a:cubicBezTo>
                      <a:cubicBezTo>
                        <a:pt x="19466" y="9484"/>
                        <a:pt x="19565" y="9459"/>
                        <a:pt x="19665" y="9409"/>
                      </a:cubicBezTo>
                      <a:lnTo>
                        <a:pt x="19665" y="9409"/>
                      </a:lnTo>
                      <a:cubicBezTo>
                        <a:pt x="19565" y="9484"/>
                        <a:pt x="19466" y="9509"/>
                        <a:pt x="19366" y="9509"/>
                      </a:cubicBezTo>
                      <a:cubicBezTo>
                        <a:pt x="19242" y="9509"/>
                        <a:pt x="19117" y="9509"/>
                        <a:pt x="19018" y="9459"/>
                      </a:cubicBezTo>
                      <a:cubicBezTo>
                        <a:pt x="18918" y="9434"/>
                        <a:pt x="18818" y="9409"/>
                        <a:pt x="18744" y="9384"/>
                      </a:cubicBezTo>
                      <a:lnTo>
                        <a:pt x="18669" y="9384"/>
                      </a:lnTo>
                      <a:lnTo>
                        <a:pt x="18346" y="9260"/>
                      </a:lnTo>
                      <a:lnTo>
                        <a:pt x="18022" y="9160"/>
                      </a:lnTo>
                      <a:lnTo>
                        <a:pt x="17723" y="9036"/>
                      </a:lnTo>
                      <a:close/>
                      <a:moveTo>
                        <a:pt x="6074" y="0"/>
                      </a:moveTo>
                      <a:cubicBezTo>
                        <a:pt x="6049" y="0"/>
                        <a:pt x="6024" y="0"/>
                        <a:pt x="6000" y="25"/>
                      </a:cubicBezTo>
                      <a:cubicBezTo>
                        <a:pt x="4606" y="3510"/>
                        <a:pt x="2565" y="6721"/>
                        <a:pt x="1" y="9459"/>
                      </a:cubicBezTo>
                      <a:cubicBezTo>
                        <a:pt x="1" y="9484"/>
                        <a:pt x="1" y="9509"/>
                        <a:pt x="1" y="9534"/>
                      </a:cubicBezTo>
                      <a:cubicBezTo>
                        <a:pt x="26" y="9559"/>
                        <a:pt x="26" y="9559"/>
                        <a:pt x="26" y="9559"/>
                      </a:cubicBezTo>
                      <a:lnTo>
                        <a:pt x="75" y="9559"/>
                      </a:lnTo>
                      <a:cubicBezTo>
                        <a:pt x="2735" y="8716"/>
                        <a:pt x="5494" y="8269"/>
                        <a:pt x="8281" y="8269"/>
                      </a:cubicBezTo>
                      <a:cubicBezTo>
                        <a:pt x="8624" y="8269"/>
                        <a:pt x="8967" y="8276"/>
                        <a:pt x="9310" y="8289"/>
                      </a:cubicBezTo>
                      <a:cubicBezTo>
                        <a:pt x="9335" y="8289"/>
                        <a:pt x="9360" y="8264"/>
                        <a:pt x="9360" y="8239"/>
                      </a:cubicBezTo>
                      <a:cubicBezTo>
                        <a:pt x="9360" y="8215"/>
                        <a:pt x="9360" y="8165"/>
                        <a:pt x="9335" y="8165"/>
                      </a:cubicBezTo>
                      <a:cubicBezTo>
                        <a:pt x="8787" y="8065"/>
                        <a:pt x="8314" y="7991"/>
                        <a:pt x="7966" y="7941"/>
                      </a:cubicBezTo>
                      <a:cubicBezTo>
                        <a:pt x="8302" y="7931"/>
                        <a:pt x="8638" y="7925"/>
                        <a:pt x="8973" y="7925"/>
                      </a:cubicBezTo>
                      <a:cubicBezTo>
                        <a:pt x="11095" y="7925"/>
                        <a:pt x="13199" y="8130"/>
                        <a:pt x="15284" y="8538"/>
                      </a:cubicBezTo>
                      <a:cubicBezTo>
                        <a:pt x="15002" y="8521"/>
                        <a:pt x="14721" y="8503"/>
                        <a:pt x="14430" y="8503"/>
                      </a:cubicBezTo>
                      <a:cubicBezTo>
                        <a:pt x="14310" y="8503"/>
                        <a:pt x="14188" y="8506"/>
                        <a:pt x="14064" y="8513"/>
                      </a:cubicBezTo>
                      <a:cubicBezTo>
                        <a:pt x="14039" y="8513"/>
                        <a:pt x="14014" y="8538"/>
                        <a:pt x="14014" y="8563"/>
                      </a:cubicBezTo>
                      <a:cubicBezTo>
                        <a:pt x="14014" y="8588"/>
                        <a:pt x="14039" y="8613"/>
                        <a:pt x="14064" y="8638"/>
                      </a:cubicBezTo>
                      <a:cubicBezTo>
                        <a:pt x="17176" y="9185"/>
                        <a:pt x="18744" y="9783"/>
                        <a:pt x="19267" y="10007"/>
                      </a:cubicBezTo>
                      <a:cubicBezTo>
                        <a:pt x="19366" y="10056"/>
                        <a:pt x="19416" y="10081"/>
                        <a:pt x="19416" y="10081"/>
                      </a:cubicBezTo>
                      <a:lnTo>
                        <a:pt x="19466" y="10081"/>
                      </a:lnTo>
                      <a:cubicBezTo>
                        <a:pt x="21108" y="9957"/>
                        <a:pt x="22104" y="6920"/>
                        <a:pt x="22154" y="6796"/>
                      </a:cubicBezTo>
                      <a:cubicBezTo>
                        <a:pt x="22154" y="6771"/>
                        <a:pt x="22154" y="6721"/>
                        <a:pt x="22129" y="6721"/>
                      </a:cubicBezTo>
                      <a:cubicBezTo>
                        <a:pt x="22114" y="6714"/>
                        <a:pt x="22102" y="6711"/>
                        <a:pt x="22092" y="6711"/>
                      </a:cubicBezTo>
                      <a:cubicBezTo>
                        <a:pt x="22067" y="6711"/>
                        <a:pt x="22054" y="6728"/>
                        <a:pt x="22054" y="6746"/>
                      </a:cubicBezTo>
                      <a:cubicBezTo>
                        <a:pt x="21706" y="7244"/>
                        <a:pt x="21332" y="7717"/>
                        <a:pt x="20934" y="8165"/>
                      </a:cubicBezTo>
                      <a:cubicBezTo>
                        <a:pt x="21332" y="7518"/>
                        <a:pt x="21581" y="7119"/>
                        <a:pt x="21581" y="7119"/>
                      </a:cubicBezTo>
                      <a:cubicBezTo>
                        <a:pt x="21606" y="7094"/>
                        <a:pt x="21606" y="7070"/>
                        <a:pt x="21581" y="7045"/>
                      </a:cubicBezTo>
                      <a:cubicBezTo>
                        <a:pt x="21581" y="7045"/>
                        <a:pt x="21581" y="7020"/>
                        <a:pt x="21557" y="7020"/>
                      </a:cubicBezTo>
                      <a:cubicBezTo>
                        <a:pt x="19018" y="6024"/>
                        <a:pt x="16553" y="5004"/>
                        <a:pt x="14263" y="3983"/>
                      </a:cubicBezTo>
                      <a:cubicBezTo>
                        <a:pt x="13940" y="3834"/>
                        <a:pt x="13616" y="3709"/>
                        <a:pt x="13293" y="3560"/>
                      </a:cubicBezTo>
                      <a:cubicBezTo>
                        <a:pt x="13285" y="3553"/>
                        <a:pt x="13278" y="3550"/>
                        <a:pt x="13271" y="3550"/>
                      </a:cubicBezTo>
                      <a:cubicBezTo>
                        <a:pt x="13253" y="3550"/>
                        <a:pt x="13236" y="3567"/>
                        <a:pt x="13218" y="3585"/>
                      </a:cubicBezTo>
                      <a:cubicBezTo>
                        <a:pt x="13118" y="3734"/>
                        <a:pt x="13019" y="3859"/>
                        <a:pt x="12894" y="3983"/>
                      </a:cubicBezTo>
                      <a:cubicBezTo>
                        <a:pt x="12944" y="3809"/>
                        <a:pt x="12994" y="3659"/>
                        <a:pt x="13019" y="3485"/>
                      </a:cubicBezTo>
                      <a:cubicBezTo>
                        <a:pt x="13044" y="3460"/>
                        <a:pt x="13019" y="3435"/>
                        <a:pt x="12994" y="3411"/>
                      </a:cubicBezTo>
                      <a:lnTo>
                        <a:pt x="12496" y="3187"/>
                      </a:lnTo>
                      <a:cubicBezTo>
                        <a:pt x="12471" y="3187"/>
                        <a:pt x="12421" y="3187"/>
                        <a:pt x="12421" y="3211"/>
                      </a:cubicBezTo>
                      <a:cubicBezTo>
                        <a:pt x="12297" y="3386"/>
                        <a:pt x="12173" y="3535"/>
                        <a:pt x="12023" y="3684"/>
                      </a:cubicBezTo>
                      <a:cubicBezTo>
                        <a:pt x="12098" y="3510"/>
                        <a:pt x="12173" y="3311"/>
                        <a:pt x="12197" y="3112"/>
                      </a:cubicBezTo>
                      <a:cubicBezTo>
                        <a:pt x="12222" y="3087"/>
                        <a:pt x="12197" y="3062"/>
                        <a:pt x="12173" y="3062"/>
                      </a:cubicBezTo>
                      <a:lnTo>
                        <a:pt x="11725" y="2838"/>
                      </a:lnTo>
                      <a:cubicBezTo>
                        <a:pt x="11675" y="2838"/>
                        <a:pt x="11650" y="2838"/>
                        <a:pt x="11625" y="2863"/>
                      </a:cubicBezTo>
                      <a:cubicBezTo>
                        <a:pt x="11525" y="3062"/>
                        <a:pt x="11401" y="3236"/>
                        <a:pt x="11252" y="3411"/>
                      </a:cubicBezTo>
                      <a:cubicBezTo>
                        <a:pt x="11326" y="3211"/>
                        <a:pt x="11401" y="2987"/>
                        <a:pt x="11426" y="2788"/>
                      </a:cubicBezTo>
                      <a:cubicBezTo>
                        <a:pt x="11451" y="2738"/>
                        <a:pt x="11426" y="2714"/>
                        <a:pt x="11401" y="2714"/>
                      </a:cubicBezTo>
                      <a:lnTo>
                        <a:pt x="10928" y="2490"/>
                      </a:lnTo>
                      <a:cubicBezTo>
                        <a:pt x="10921" y="2482"/>
                        <a:pt x="10911" y="2479"/>
                        <a:pt x="10901" y="2479"/>
                      </a:cubicBezTo>
                      <a:cubicBezTo>
                        <a:pt x="10876" y="2479"/>
                        <a:pt x="10846" y="2497"/>
                        <a:pt x="10828" y="2514"/>
                      </a:cubicBezTo>
                      <a:cubicBezTo>
                        <a:pt x="10704" y="2738"/>
                        <a:pt x="10555" y="2938"/>
                        <a:pt x="10405" y="3137"/>
                      </a:cubicBezTo>
                      <a:cubicBezTo>
                        <a:pt x="10505" y="2888"/>
                        <a:pt x="10555" y="2664"/>
                        <a:pt x="10629" y="2415"/>
                      </a:cubicBezTo>
                      <a:cubicBezTo>
                        <a:pt x="10629" y="2390"/>
                        <a:pt x="10604" y="2365"/>
                        <a:pt x="10580" y="2340"/>
                      </a:cubicBezTo>
                      <a:lnTo>
                        <a:pt x="10156" y="2141"/>
                      </a:lnTo>
                      <a:cubicBezTo>
                        <a:pt x="10149" y="2134"/>
                        <a:pt x="10140" y="2131"/>
                        <a:pt x="10130" y="2131"/>
                      </a:cubicBezTo>
                      <a:cubicBezTo>
                        <a:pt x="10107" y="2131"/>
                        <a:pt x="10082" y="2148"/>
                        <a:pt x="10082" y="2166"/>
                      </a:cubicBezTo>
                      <a:cubicBezTo>
                        <a:pt x="9907" y="2490"/>
                        <a:pt x="9733" y="2763"/>
                        <a:pt x="9559" y="3037"/>
                      </a:cubicBezTo>
                      <a:cubicBezTo>
                        <a:pt x="9659" y="2714"/>
                        <a:pt x="9758" y="2390"/>
                        <a:pt x="9833" y="2042"/>
                      </a:cubicBezTo>
                      <a:cubicBezTo>
                        <a:pt x="9858" y="2017"/>
                        <a:pt x="9833" y="1992"/>
                        <a:pt x="9808" y="1967"/>
                      </a:cubicBezTo>
                      <a:lnTo>
                        <a:pt x="9385" y="1768"/>
                      </a:lnTo>
                      <a:cubicBezTo>
                        <a:pt x="9360" y="1768"/>
                        <a:pt x="9310" y="1768"/>
                        <a:pt x="9310" y="1793"/>
                      </a:cubicBezTo>
                      <a:cubicBezTo>
                        <a:pt x="9111" y="2141"/>
                        <a:pt x="8912" y="2465"/>
                        <a:pt x="8688" y="2763"/>
                      </a:cubicBezTo>
                      <a:cubicBezTo>
                        <a:pt x="8837" y="2415"/>
                        <a:pt x="8962" y="2042"/>
                        <a:pt x="9061" y="1693"/>
                      </a:cubicBezTo>
                      <a:cubicBezTo>
                        <a:pt x="9086" y="1643"/>
                        <a:pt x="9061" y="1618"/>
                        <a:pt x="9036" y="1618"/>
                      </a:cubicBezTo>
                      <a:lnTo>
                        <a:pt x="8414" y="1295"/>
                      </a:lnTo>
                      <a:cubicBezTo>
                        <a:pt x="8389" y="1295"/>
                        <a:pt x="8339" y="1295"/>
                        <a:pt x="8339" y="1320"/>
                      </a:cubicBezTo>
                      <a:cubicBezTo>
                        <a:pt x="8090" y="1793"/>
                        <a:pt x="7841" y="2216"/>
                        <a:pt x="7543" y="2639"/>
                      </a:cubicBezTo>
                      <a:cubicBezTo>
                        <a:pt x="7767" y="2166"/>
                        <a:pt x="7941" y="1693"/>
                        <a:pt x="8090" y="1195"/>
                      </a:cubicBezTo>
                      <a:cubicBezTo>
                        <a:pt x="8090" y="1170"/>
                        <a:pt x="8066" y="1121"/>
                        <a:pt x="8041" y="1121"/>
                      </a:cubicBezTo>
                      <a:lnTo>
                        <a:pt x="7642" y="872"/>
                      </a:lnTo>
                      <a:lnTo>
                        <a:pt x="7593" y="872"/>
                      </a:lnTo>
                      <a:cubicBezTo>
                        <a:pt x="7593" y="897"/>
                        <a:pt x="7568" y="897"/>
                        <a:pt x="7568" y="921"/>
                      </a:cubicBezTo>
                      <a:cubicBezTo>
                        <a:pt x="7219" y="1643"/>
                        <a:pt x="6821" y="2365"/>
                        <a:pt x="6373" y="3062"/>
                      </a:cubicBezTo>
                      <a:cubicBezTo>
                        <a:pt x="6746" y="2315"/>
                        <a:pt x="7070" y="1569"/>
                        <a:pt x="7319" y="772"/>
                      </a:cubicBezTo>
                      <a:cubicBezTo>
                        <a:pt x="7344" y="747"/>
                        <a:pt x="7319" y="722"/>
                        <a:pt x="7294" y="697"/>
                      </a:cubicBezTo>
                      <a:lnTo>
                        <a:pt x="6821" y="449"/>
                      </a:lnTo>
                      <a:lnTo>
                        <a:pt x="6771" y="449"/>
                      </a:lnTo>
                      <a:cubicBezTo>
                        <a:pt x="6771" y="473"/>
                        <a:pt x="6746" y="473"/>
                        <a:pt x="6746" y="498"/>
                      </a:cubicBezTo>
                      <a:cubicBezTo>
                        <a:pt x="5776" y="2838"/>
                        <a:pt x="4481" y="5028"/>
                        <a:pt x="2913" y="7020"/>
                      </a:cubicBezTo>
                      <a:cubicBezTo>
                        <a:pt x="3834" y="5501"/>
                        <a:pt x="5726" y="2141"/>
                        <a:pt x="6124" y="75"/>
                      </a:cubicBezTo>
                      <a:cubicBezTo>
                        <a:pt x="6124" y="25"/>
                        <a:pt x="6099" y="0"/>
                        <a:pt x="6074" y="0"/>
                      </a:cubicBezTo>
                      <a:close/>
                    </a:path>
                  </a:pathLst>
                </a:custGeom>
                <a:solidFill>
                  <a:schemeClr val="l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057" name="Google Shape;6878;p69">
                  <a:extLst>
                    <a:ext uri="{FF2B5EF4-FFF2-40B4-BE49-F238E27FC236}">
                      <a16:creationId xmlns:a16="http://schemas.microsoft.com/office/drawing/2014/main" id="{993A1D73-F158-0BFD-6664-AB3BB2E05F2B}"/>
                    </a:ext>
                  </a:extLst>
                </p:cNvPr>
                <p:cNvSpPr/>
                <p:nvPr/>
              </p:nvSpPr>
              <p:spPr>
                <a:xfrm>
                  <a:off x="10796873" y="1713322"/>
                  <a:ext cx="120990" cy="134497"/>
                </a:xfrm>
                <a:custGeom>
                  <a:avLst/>
                  <a:gdLst/>
                  <a:ahLst/>
                  <a:cxnLst/>
                  <a:rect l="l" t="t" r="r" b="b"/>
                  <a:pathLst>
                    <a:path w="3386" h="3764" extrusionOk="0">
                      <a:moveTo>
                        <a:pt x="432" y="1"/>
                      </a:moveTo>
                      <a:cubicBezTo>
                        <a:pt x="313" y="1"/>
                        <a:pt x="194" y="5"/>
                        <a:pt x="75" y="11"/>
                      </a:cubicBezTo>
                      <a:cubicBezTo>
                        <a:pt x="25" y="11"/>
                        <a:pt x="0" y="36"/>
                        <a:pt x="0" y="61"/>
                      </a:cubicBezTo>
                      <a:cubicBezTo>
                        <a:pt x="0" y="86"/>
                        <a:pt x="25" y="111"/>
                        <a:pt x="50" y="136"/>
                      </a:cubicBezTo>
                      <a:cubicBezTo>
                        <a:pt x="424" y="211"/>
                        <a:pt x="772" y="335"/>
                        <a:pt x="1121" y="484"/>
                      </a:cubicBezTo>
                      <a:cubicBezTo>
                        <a:pt x="1494" y="659"/>
                        <a:pt x="1867" y="858"/>
                        <a:pt x="2216" y="1082"/>
                      </a:cubicBezTo>
                      <a:cubicBezTo>
                        <a:pt x="2241" y="1082"/>
                        <a:pt x="2266" y="1082"/>
                        <a:pt x="2290" y="1057"/>
                      </a:cubicBezTo>
                      <a:cubicBezTo>
                        <a:pt x="2331" y="995"/>
                        <a:pt x="2406" y="951"/>
                        <a:pt x="2487" y="951"/>
                      </a:cubicBezTo>
                      <a:cubicBezTo>
                        <a:pt x="2504" y="951"/>
                        <a:pt x="2522" y="953"/>
                        <a:pt x="2539" y="957"/>
                      </a:cubicBezTo>
                      <a:cubicBezTo>
                        <a:pt x="2564" y="982"/>
                        <a:pt x="2589" y="1007"/>
                        <a:pt x="2614" y="1057"/>
                      </a:cubicBezTo>
                      <a:cubicBezTo>
                        <a:pt x="2639" y="1206"/>
                        <a:pt x="2614" y="1356"/>
                        <a:pt x="2514" y="1480"/>
                      </a:cubicBezTo>
                      <a:cubicBezTo>
                        <a:pt x="2514" y="1505"/>
                        <a:pt x="2514" y="1530"/>
                        <a:pt x="2514" y="1555"/>
                      </a:cubicBezTo>
                      <a:cubicBezTo>
                        <a:pt x="2514" y="1555"/>
                        <a:pt x="2962" y="2152"/>
                        <a:pt x="2415" y="3670"/>
                      </a:cubicBezTo>
                      <a:cubicBezTo>
                        <a:pt x="2390" y="3720"/>
                        <a:pt x="2415" y="3745"/>
                        <a:pt x="2440" y="3745"/>
                      </a:cubicBezTo>
                      <a:cubicBezTo>
                        <a:pt x="2440" y="3758"/>
                        <a:pt x="2452" y="3764"/>
                        <a:pt x="2465" y="3764"/>
                      </a:cubicBezTo>
                      <a:cubicBezTo>
                        <a:pt x="2477" y="3764"/>
                        <a:pt x="2490" y="3758"/>
                        <a:pt x="2490" y="3745"/>
                      </a:cubicBezTo>
                      <a:cubicBezTo>
                        <a:pt x="2539" y="3720"/>
                        <a:pt x="3386" y="2874"/>
                        <a:pt x="2987" y="684"/>
                      </a:cubicBezTo>
                      <a:cubicBezTo>
                        <a:pt x="2987" y="659"/>
                        <a:pt x="2987" y="659"/>
                        <a:pt x="2987" y="634"/>
                      </a:cubicBezTo>
                      <a:cubicBezTo>
                        <a:pt x="2863" y="559"/>
                        <a:pt x="2714" y="484"/>
                        <a:pt x="2589" y="435"/>
                      </a:cubicBezTo>
                      <a:cubicBezTo>
                        <a:pt x="1904" y="135"/>
                        <a:pt x="1164" y="1"/>
                        <a:pt x="432" y="1"/>
                      </a:cubicBezTo>
                      <a:close/>
                    </a:path>
                  </a:pathLst>
                </a:custGeom>
                <a:solidFill>
                  <a:schemeClr val="l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058" name="Google Shape;6879;p69">
                  <a:extLst>
                    <a:ext uri="{FF2B5EF4-FFF2-40B4-BE49-F238E27FC236}">
                      <a16:creationId xmlns:a16="http://schemas.microsoft.com/office/drawing/2014/main" id="{285A0631-20F8-2125-6821-901AA4A66A29}"/>
                    </a:ext>
                  </a:extLst>
                </p:cNvPr>
                <p:cNvSpPr/>
                <p:nvPr/>
              </p:nvSpPr>
              <p:spPr>
                <a:xfrm>
                  <a:off x="10865372" y="1547380"/>
                  <a:ext cx="168121" cy="84543"/>
                </a:xfrm>
                <a:custGeom>
                  <a:avLst/>
                  <a:gdLst/>
                  <a:ahLst/>
                  <a:cxnLst/>
                  <a:rect l="l" t="t" r="r" b="b"/>
                  <a:pathLst>
                    <a:path w="4705" h="2366" extrusionOk="0">
                      <a:moveTo>
                        <a:pt x="0" y="1"/>
                      </a:moveTo>
                      <a:cubicBezTo>
                        <a:pt x="149" y="76"/>
                        <a:pt x="349" y="175"/>
                        <a:pt x="597" y="275"/>
                      </a:cubicBezTo>
                      <a:lnTo>
                        <a:pt x="1419" y="698"/>
                      </a:lnTo>
                      <a:lnTo>
                        <a:pt x="1867" y="947"/>
                      </a:lnTo>
                      <a:lnTo>
                        <a:pt x="2340" y="1196"/>
                      </a:lnTo>
                      <a:lnTo>
                        <a:pt x="2838" y="1420"/>
                      </a:lnTo>
                      <a:lnTo>
                        <a:pt x="3286" y="1644"/>
                      </a:lnTo>
                      <a:lnTo>
                        <a:pt x="4107" y="2067"/>
                      </a:lnTo>
                      <a:cubicBezTo>
                        <a:pt x="4356" y="2191"/>
                        <a:pt x="4555" y="2291"/>
                        <a:pt x="4704" y="2366"/>
                      </a:cubicBezTo>
                      <a:lnTo>
                        <a:pt x="4157" y="2017"/>
                      </a:lnTo>
                      <a:cubicBezTo>
                        <a:pt x="3933" y="1868"/>
                        <a:pt x="3659" y="1693"/>
                        <a:pt x="3385" y="1519"/>
                      </a:cubicBezTo>
                      <a:cubicBezTo>
                        <a:pt x="3236" y="1420"/>
                        <a:pt x="3087" y="1345"/>
                        <a:pt x="2912" y="1245"/>
                      </a:cubicBezTo>
                      <a:cubicBezTo>
                        <a:pt x="2763" y="1171"/>
                        <a:pt x="2614" y="1071"/>
                        <a:pt x="2439" y="997"/>
                      </a:cubicBezTo>
                      <a:lnTo>
                        <a:pt x="1966" y="772"/>
                      </a:lnTo>
                      <a:lnTo>
                        <a:pt x="1494" y="548"/>
                      </a:lnTo>
                      <a:cubicBezTo>
                        <a:pt x="1170" y="424"/>
                        <a:pt x="871" y="300"/>
                        <a:pt x="622" y="225"/>
                      </a:cubicBezTo>
                      <a:lnTo>
                        <a:pt x="0" y="1"/>
                      </a:lnTo>
                      <a:close/>
                    </a:path>
                  </a:pathLst>
                </a:custGeom>
                <a:solidFill>
                  <a:schemeClr val="l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059" name="Google Shape;6880;p69">
                  <a:extLst>
                    <a:ext uri="{FF2B5EF4-FFF2-40B4-BE49-F238E27FC236}">
                      <a16:creationId xmlns:a16="http://schemas.microsoft.com/office/drawing/2014/main" id="{DFA814B5-73EF-82AB-A266-DE34907FE23B}"/>
                    </a:ext>
                  </a:extLst>
                </p:cNvPr>
                <p:cNvSpPr/>
                <p:nvPr/>
              </p:nvSpPr>
              <p:spPr>
                <a:xfrm>
                  <a:off x="10916041" y="1590080"/>
                  <a:ext cx="120133" cy="68535"/>
                </a:xfrm>
                <a:custGeom>
                  <a:avLst/>
                  <a:gdLst/>
                  <a:ahLst/>
                  <a:cxnLst/>
                  <a:rect l="l" t="t" r="r" b="b"/>
                  <a:pathLst>
                    <a:path w="3362" h="1918" extrusionOk="0">
                      <a:moveTo>
                        <a:pt x="1" y="1"/>
                      </a:moveTo>
                      <a:lnTo>
                        <a:pt x="1" y="1"/>
                      </a:lnTo>
                      <a:cubicBezTo>
                        <a:pt x="100" y="50"/>
                        <a:pt x="250" y="125"/>
                        <a:pt x="399" y="225"/>
                      </a:cubicBezTo>
                      <a:lnTo>
                        <a:pt x="972" y="548"/>
                      </a:lnTo>
                      <a:lnTo>
                        <a:pt x="1270" y="747"/>
                      </a:lnTo>
                      <a:lnTo>
                        <a:pt x="1594" y="922"/>
                      </a:lnTo>
                      <a:lnTo>
                        <a:pt x="1942" y="1096"/>
                      </a:lnTo>
                      <a:lnTo>
                        <a:pt x="2241" y="1270"/>
                      </a:lnTo>
                      <a:lnTo>
                        <a:pt x="2814" y="1594"/>
                      </a:lnTo>
                      <a:cubicBezTo>
                        <a:pt x="2988" y="1668"/>
                        <a:pt x="3137" y="1768"/>
                        <a:pt x="3212" y="1818"/>
                      </a:cubicBezTo>
                      <a:lnTo>
                        <a:pt x="3361" y="1917"/>
                      </a:lnTo>
                      <a:lnTo>
                        <a:pt x="3361" y="1917"/>
                      </a:lnTo>
                      <a:lnTo>
                        <a:pt x="3237" y="1818"/>
                      </a:lnTo>
                      <a:lnTo>
                        <a:pt x="2888" y="1519"/>
                      </a:lnTo>
                      <a:cubicBezTo>
                        <a:pt x="2714" y="1395"/>
                        <a:pt x="2540" y="1270"/>
                        <a:pt x="2341" y="1121"/>
                      </a:cubicBezTo>
                      <a:cubicBezTo>
                        <a:pt x="2241" y="1071"/>
                        <a:pt x="2141" y="996"/>
                        <a:pt x="2042" y="922"/>
                      </a:cubicBezTo>
                      <a:cubicBezTo>
                        <a:pt x="1917" y="872"/>
                        <a:pt x="1818" y="797"/>
                        <a:pt x="1718" y="722"/>
                      </a:cubicBezTo>
                      <a:lnTo>
                        <a:pt x="1370" y="548"/>
                      </a:lnTo>
                      <a:lnTo>
                        <a:pt x="1046" y="399"/>
                      </a:lnTo>
                      <a:cubicBezTo>
                        <a:pt x="822" y="299"/>
                        <a:pt x="623" y="225"/>
                        <a:pt x="449" y="150"/>
                      </a:cubicBezTo>
                      <a:lnTo>
                        <a:pt x="1" y="1"/>
                      </a:lnTo>
                      <a:close/>
                    </a:path>
                  </a:pathLst>
                </a:custGeom>
                <a:solidFill>
                  <a:schemeClr val="l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060" name="Google Shape;6881;p69">
                  <a:extLst>
                    <a:ext uri="{FF2B5EF4-FFF2-40B4-BE49-F238E27FC236}">
                      <a16:creationId xmlns:a16="http://schemas.microsoft.com/office/drawing/2014/main" id="{8FB21CDA-42F7-5649-7623-98F1EC2A8953}"/>
                    </a:ext>
                  </a:extLst>
                </p:cNvPr>
                <p:cNvSpPr/>
                <p:nvPr/>
              </p:nvSpPr>
              <p:spPr>
                <a:xfrm>
                  <a:off x="10964959" y="1634567"/>
                  <a:ext cx="32052" cy="19581"/>
                </a:xfrm>
                <a:custGeom>
                  <a:avLst/>
                  <a:gdLst/>
                  <a:ahLst/>
                  <a:cxnLst/>
                  <a:rect l="l" t="t" r="r" b="b"/>
                  <a:pathLst>
                    <a:path w="897" h="548" extrusionOk="0">
                      <a:moveTo>
                        <a:pt x="1" y="0"/>
                      </a:moveTo>
                      <a:cubicBezTo>
                        <a:pt x="26" y="25"/>
                        <a:pt x="51" y="50"/>
                        <a:pt x="100" y="100"/>
                      </a:cubicBezTo>
                      <a:cubicBezTo>
                        <a:pt x="125" y="150"/>
                        <a:pt x="175" y="174"/>
                        <a:pt x="225" y="224"/>
                      </a:cubicBezTo>
                      <a:lnTo>
                        <a:pt x="300" y="299"/>
                      </a:lnTo>
                      <a:lnTo>
                        <a:pt x="374" y="374"/>
                      </a:lnTo>
                      <a:lnTo>
                        <a:pt x="474" y="423"/>
                      </a:lnTo>
                      <a:lnTo>
                        <a:pt x="573" y="448"/>
                      </a:lnTo>
                      <a:cubicBezTo>
                        <a:pt x="623" y="473"/>
                        <a:pt x="698" y="498"/>
                        <a:pt x="748" y="498"/>
                      </a:cubicBezTo>
                      <a:cubicBezTo>
                        <a:pt x="797" y="523"/>
                        <a:pt x="847" y="523"/>
                        <a:pt x="897" y="548"/>
                      </a:cubicBezTo>
                      <a:cubicBezTo>
                        <a:pt x="847" y="498"/>
                        <a:pt x="822" y="473"/>
                        <a:pt x="797" y="448"/>
                      </a:cubicBezTo>
                      <a:cubicBezTo>
                        <a:pt x="772" y="398"/>
                        <a:pt x="723" y="349"/>
                        <a:pt x="673" y="299"/>
                      </a:cubicBezTo>
                      <a:cubicBezTo>
                        <a:pt x="648" y="274"/>
                        <a:pt x="623" y="249"/>
                        <a:pt x="598" y="224"/>
                      </a:cubicBezTo>
                      <a:lnTo>
                        <a:pt x="524" y="174"/>
                      </a:lnTo>
                      <a:lnTo>
                        <a:pt x="399" y="125"/>
                      </a:lnTo>
                      <a:lnTo>
                        <a:pt x="300" y="75"/>
                      </a:lnTo>
                      <a:lnTo>
                        <a:pt x="125" y="25"/>
                      </a:lnTo>
                      <a:cubicBezTo>
                        <a:pt x="76" y="25"/>
                        <a:pt x="51" y="0"/>
                        <a:pt x="1" y="0"/>
                      </a:cubicBezTo>
                      <a:close/>
                    </a:path>
                  </a:pathLst>
                </a:custGeom>
                <a:solidFill>
                  <a:schemeClr val="l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061" name="Google Shape;6882;p69">
                  <a:extLst>
                    <a:ext uri="{FF2B5EF4-FFF2-40B4-BE49-F238E27FC236}">
                      <a16:creationId xmlns:a16="http://schemas.microsoft.com/office/drawing/2014/main" id="{4467C454-EA8D-E98B-0334-51D35AE6C06A}"/>
                    </a:ext>
                  </a:extLst>
                </p:cNvPr>
                <p:cNvSpPr/>
                <p:nvPr/>
              </p:nvSpPr>
              <p:spPr>
                <a:xfrm>
                  <a:off x="10757746" y="1866686"/>
                  <a:ext cx="41843" cy="36519"/>
                </a:xfrm>
                <a:custGeom>
                  <a:avLst/>
                  <a:gdLst/>
                  <a:ahLst/>
                  <a:cxnLst/>
                  <a:rect l="l" t="t" r="r" b="b"/>
                  <a:pathLst>
                    <a:path w="1171" h="1022" extrusionOk="0">
                      <a:moveTo>
                        <a:pt x="1170" y="1"/>
                      </a:moveTo>
                      <a:lnTo>
                        <a:pt x="1120" y="51"/>
                      </a:lnTo>
                      <a:cubicBezTo>
                        <a:pt x="1145" y="26"/>
                        <a:pt x="1170" y="26"/>
                        <a:pt x="1170" y="1"/>
                      </a:cubicBezTo>
                      <a:close/>
                      <a:moveTo>
                        <a:pt x="1120" y="51"/>
                      </a:moveTo>
                      <a:lnTo>
                        <a:pt x="1120" y="51"/>
                      </a:lnTo>
                      <a:cubicBezTo>
                        <a:pt x="1071" y="75"/>
                        <a:pt x="1021" y="100"/>
                        <a:pt x="971" y="125"/>
                      </a:cubicBezTo>
                      <a:cubicBezTo>
                        <a:pt x="896" y="175"/>
                        <a:pt x="822" y="200"/>
                        <a:pt x="747" y="250"/>
                      </a:cubicBezTo>
                      <a:lnTo>
                        <a:pt x="622" y="324"/>
                      </a:lnTo>
                      <a:lnTo>
                        <a:pt x="498" y="424"/>
                      </a:lnTo>
                      <a:lnTo>
                        <a:pt x="398" y="523"/>
                      </a:lnTo>
                      <a:cubicBezTo>
                        <a:pt x="374" y="548"/>
                        <a:pt x="324" y="598"/>
                        <a:pt x="299" y="623"/>
                      </a:cubicBezTo>
                      <a:cubicBezTo>
                        <a:pt x="249" y="698"/>
                        <a:pt x="199" y="772"/>
                        <a:pt x="150" y="847"/>
                      </a:cubicBezTo>
                      <a:cubicBezTo>
                        <a:pt x="100" y="897"/>
                        <a:pt x="75" y="947"/>
                        <a:pt x="50" y="971"/>
                      </a:cubicBezTo>
                      <a:cubicBezTo>
                        <a:pt x="35" y="986"/>
                        <a:pt x="29" y="1001"/>
                        <a:pt x="22" y="1011"/>
                      </a:cubicBezTo>
                      <a:lnTo>
                        <a:pt x="22" y="1011"/>
                      </a:lnTo>
                      <a:lnTo>
                        <a:pt x="50" y="996"/>
                      </a:lnTo>
                      <a:cubicBezTo>
                        <a:pt x="100" y="947"/>
                        <a:pt x="150" y="922"/>
                        <a:pt x="199" y="897"/>
                      </a:cubicBezTo>
                      <a:cubicBezTo>
                        <a:pt x="274" y="847"/>
                        <a:pt x="349" y="797"/>
                        <a:pt x="423" y="747"/>
                      </a:cubicBezTo>
                      <a:cubicBezTo>
                        <a:pt x="448" y="723"/>
                        <a:pt x="498" y="698"/>
                        <a:pt x="548" y="673"/>
                      </a:cubicBezTo>
                      <a:lnTo>
                        <a:pt x="647" y="573"/>
                      </a:lnTo>
                      <a:lnTo>
                        <a:pt x="747" y="474"/>
                      </a:lnTo>
                      <a:lnTo>
                        <a:pt x="847" y="374"/>
                      </a:lnTo>
                      <a:cubicBezTo>
                        <a:pt x="896" y="324"/>
                        <a:pt x="971" y="250"/>
                        <a:pt x="1021" y="175"/>
                      </a:cubicBezTo>
                      <a:cubicBezTo>
                        <a:pt x="1046" y="125"/>
                        <a:pt x="1095" y="100"/>
                        <a:pt x="1120" y="51"/>
                      </a:cubicBezTo>
                      <a:close/>
                      <a:moveTo>
                        <a:pt x="22" y="1011"/>
                      </a:moveTo>
                      <a:lnTo>
                        <a:pt x="0" y="1021"/>
                      </a:lnTo>
                      <a:cubicBezTo>
                        <a:pt x="10" y="1021"/>
                        <a:pt x="16" y="1017"/>
                        <a:pt x="22" y="1011"/>
                      </a:cubicBezTo>
                      <a:close/>
                    </a:path>
                  </a:pathLst>
                </a:custGeom>
                <a:solidFill>
                  <a:schemeClr val="l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062" name="Google Shape;6883;p69">
                  <a:extLst>
                    <a:ext uri="{FF2B5EF4-FFF2-40B4-BE49-F238E27FC236}">
                      <a16:creationId xmlns:a16="http://schemas.microsoft.com/office/drawing/2014/main" id="{D82D0BE2-653A-8928-80AB-7B466A2D9921}"/>
                    </a:ext>
                  </a:extLst>
                </p:cNvPr>
                <p:cNvSpPr/>
                <p:nvPr/>
              </p:nvSpPr>
              <p:spPr>
                <a:xfrm>
                  <a:off x="10701718" y="1576752"/>
                  <a:ext cx="95191" cy="77397"/>
                </a:xfrm>
                <a:custGeom>
                  <a:avLst/>
                  <a:gdLst/>
                  <a:ahLst/>
                  <a:cxnLst/>
                  <a:rect l="l" t="t" r="r" b="b"/>
                  <a:pathLst>
                    <a:path w="2664" h="2166" extrusionOk="0">
                      <a:moveTo>
                        <a:pt x="2663" y="0"/>
                      </a:moveTo>
                      <a:lnTo>
                        <a:pt x="2663" y="0"/>
                      </a:lnTo>
                      <a:cubicBezTo>
                        <a:pt x="2564" y="125"/>
                        <a:pt x="2489" y="224"/>
                        <a:pt x="2390" y="324"/>
                      </a:cubicBezTo>
                      <a:cubicBezTo>
                        <a:pt x="2265" y="448"/>
                        <a:pt x="2116" y="598"/>
                        <a:pt x="1942" y="747"/>
                      </a:cubicBezTo>
                      <a:cubicBezTo>
                        <a:pt x="1867" y="822"/>
                        <a:pt x="1792" y="896"/>
                        <a:pt x="1693" y="971"/>
                      </a:cubicBezTo>
                      <a:cubicBezTo>
                        <a:pt x="1618" y="1046"/>
                        <a:pt x="1518" y="1120"/>
                        <a:pt x="1419" y="1195"/>
                      </a:cubicBezTo>
                      <a:cubicBezTo>
                        <a:pt x="1344" y="1270"/>
                        <a:pt x="1245" y="1344"/>
                        <a:pt x="1145" y="1419"/>
                      </a:cubicBezTo>
                      <a:cubicBezTo>
                        <a:pt x="1070" y="1494"/>
                        <a:pt x="971" y="1544"/>
                        <a:pt x="871" y="1618"/>
                      </a:cubicBezTo>
                      <a:cubicBezTo>
                        <a:pt x="697" y="1743"/>
                        <a:pt x="523" y="1867"/>
                        <a:pt x="373" y="1942"/>
                      </a:cubicBezTo>
                      <a:cubicBezTo>
                        <a:pt x="249" y="2016"/>
                        <a:pt x="125" y="2091"/>
                        <a:pt x="0" y="2166"/>
                      </a:cubicBezTo>
                      <a:cubicBezTo>
                        <a:pt x="100" y="2141"/>
                        <a:pt x="224" y="2091"/>
                        <a:pt x="398" y="2016"/>
                      </a:cubicBezTo>
                      <a:cubicBezTo>
                        <a:pt x="597" y="1942"/>
                        <a:pt x="772" y="1867"/>
                        <a:pt x="971" y="1768"/>
                      </a:cubicBezTo>
                      <a:cubicBezTo>
                        <a:pt x="1070" y="1718"/>
                        <a:pt x="1170" y="1643"/>
                        <a:pt x="1270" y="1593"/>
                      </a:cubicBezTo>
                      <a:cubicBezTo>
                        <a:pt x="1394" y="1519"/>
                        <a:pt x="1469" y="1444"/>
                        <a:pt x="1568" y="1369"/>
                      </a:cubicBezTo>
                      <a:cubicBezTo>
                        <a:pt x="1668" y="1295"/>
                        <a:pt x="1742" y="1220"/>
                        <a:pt x="1842" y="1120"/>
                      </a:cubicBezTo>
                      <a:cubicBezTo>
                        <a:pt x="1917" y="1046"/>
                        <a:pt x="1991" y="971"/>
                        <a:pt x="2066" y="871"/>
                      </a:cubicBezTo>
                      <a:cubicBezTo>
                        <a:pt x="2215" y="722"/>
                        <a:pt x="2340" y="548"/>
                        <a:pt x="2439" y="374"/>
                      </a:cubicBezTo>
                      <a:cubicBezTo>
                        <a:pt x="2539" y="224"/>
                        <a:pt x="2614" y="100"/>
                        <a:pt x="2663" y="0"/>
                      </a:cubicBezTo>
                      <a:close/>
                    </a:path>
                  </a:pathLst>
                </a:custGeom>
                <a:solidFill>
                  <a:schemeClr val="l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063" name="Google Shape;6884;p69">
                  <a:extLst>
                    <a:ext uri="{FF2B5EF4-FFF2-40B4-BE49-F238E27FC236}">
                      <a16:creationId xmlns:a16="http://schemas.microsoft.com/office/drawing/2014/main" id="{57442C50-E073-7F32-2F30-4FAA2B8593AE}"/>
                    </a:ext>
                  </a:extLst>
                </p:cNvPr>
                <p:cNvSpPr/>
                <p:nvPr/>
              </p:nvSpPr>
              <p:spPr>
                <a:xfrm>
                  <a:off x="10682136" y="1614093"/>
                  <a:ext cx="61388" cy="33839"/>
                </a:xfrm>
                <a:custGeom>
                  <a:avLst/>
                  <a:gdLst/>
                  <a:ahLst/>
                  <a:cxnLst/>
                  <a:rect l="l" t="t" r="r" b="b"/>
                  <a:pathLst>
                    <a:path w="1718" h="947" extrusionOk="0">
                      <a:moveTo>
                        <a:pt x="1718" y="1"/>
                      </a:moveTo>
                      <a:lnTo>
                        <a:pt x="1681" y="26"/>
                      </a:lnTo>
                      <a:cubicBezTo>
                        <a:pt x="1693" y="19"/>
                        <a:pt x="1706" y="13"/>
                        <a:pt x="1718" y="1"/>
                      </a:cubicBezTo>
                      <a:close/>
                      <a:moveTo>
                        <a:pt x="1681" y="26"/>
                      </a:moveTo>
                      <a:cubicBezTo>
                        <a:pt x="1668" y="32"/>
                        <a:pt x="1656" y="38"/>
                        <a:pt x="1643" y="50"/>
                      </a:cubicBezTo>
                      <a:lnTo>
                        <a:pt x="1681" y="26"/>
                      </a:lnTo>
                      <a:close/>
                      <a:moveTo>
                        <a:pt x="1643" y="50"/>
                      </a:moveTo>
                      <a:cubicBezTo>
                        <a:pt x="1569" y="100"/>
                        <a:pt x="1519" y="125"/>
                        <a:pt x="1444" y="175"/>
                      </a:cubicBezTo>
                      <a:lnTo>
                        <a:pt x="1145" y="324"/>
                      </a:lnTo>
                      <a:lnTo>
                        <a:pt x="996" y="399"/>
                      </a:lnTo>
                      <a:lnTo>
                        <a:pt x="847" y="499"/>
                      </a:lnTo>
                      <a:lnTo>
                        <a:pt x="697" y="598"/>
                      </a:lnTo>
                      <a:lnTo>
                        <a:pt x="548" y="673"/>
                      </a:lnTo>
                      <a:cubicBezTo>
                        <a:pt x="449" y="747"/>
                        <a:pt x="374" y="797"/>
                        <a:pt x="274" y="847"/>
                      </a:cubicBezTo>
                      <a:cubicBezTo>
                        <a:pt x="224" y="872"/>
                        <a:pt x="150" y="897"/>
                        <a:pt x="75" y="922"/>
                      </a:cubicBezTo>
                      <a:lnTo>
                        <a:pt x="0" y="947"/>
                      </a:lnTo>
                      <a:lnTo>
                        <a:pt x="75" y="947"/>
                      </a:lnTo>
                      <a:cubicBezTo>
                        <a:pt x="125" y="947"/>
                        <a:pt x="200" y="947"/>
                        <a:pt x="299" y="922"/>
                      </a:cubicBezTo>
                      <a:cubicBezTo>
                        <a:pt x="399" y="897"/>
                        <a:pt x="523" y="872"/>
                        <a:pt x="623" y="847"/>
                      </a:cubicBezTo>
                      <a:cubicBezTo>
                        <a:pt x="673" y="822"/>
                        <a:pt x="747" y="797"/>
                        <a:pt x="797" y="772"/>
                      </a:cubicBezTo>
                      <a:cubicBezTo>
                        <a:pt x="847" y="747"/>
                        <a:pt x="921" y="723"/>
                        <a:pt x="971" y="673"/>
                      </a:cubicBezTo>
                      <a:lnTo>
                        <a:pt x="1121" y="573"/>
                      </a:lnTo>
                      <a:cubicBezTo>
                        <a:pt x="1170" y="548"/>
                        <a:pt x="1220" y="499"/>
                        <a:pt x="1270" y="449"/>
                      </a:cubicBezTo>
                      <a:cubicBezTo>
                        <a:pt x="1345" y="374"/>
                        <a:pt x="1419" y="299"/>
                        <a:pt x="1494" y="225"/>
                      </a:cubicBezTo>
                      <a:cubicBezTo>
                        <a:pt x="1544" y="175"/>
                        <a:pt x="1593" y="100"/>
                        <a:pt x="1643" y="50"/>
                      </a:cubicBezTo>
                      <a:close/>
                    </a:path>
                  </a:pathLst>
                </a:custGeom>
                <a:solidFill>
                  <a:schemeClr val="l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064" name="Google Shape;6885;p69">
                  <a:extLst>
                    <a:ext uri="{FF2B5EF4-FFF2-40B4-BE49-F238E27FC236}">
                      <a16:creationId xmlns:a16="http://schemas.microsoft.com/office/drawing/2014/main" id="{60B70086-B019-B276-6809-E47B4945A12E}"/>
                    </a:ext>
                  </a:extLst>
                </p:cNvPr>
                <p:cNvSpPr/>
                <p:nvPr/>
              </p:nvSpPr>
              <p:spPr>
                <a:xfrm>
                  <a:off x="10754173" y="1574966"/>
                  <a:ext cx="22261" cy="27621"/>
                </a:xfrm>
                <a:custGeom>
                  <a:avLst/>
                  <a:gdLst/>
                  <a:ahLst/>
                  <a:cxnLst/>
                  <a:rect l="l" t="t" r="r" b="b"/>
                  <a:pathLst>
                    <a:path w="623" h="773" extrusionOk="0">
                      <a:moveTo>
                        <a:pt x="623" y="0"/>
                      </a:moveTo>
                      <a:cubicBezTo>
                        <a:pt x="598" y="25"/>
                        <a:pt x="573" y="50"/>
                        <a:pt x="523" y="75"/>
                      </a:cubicBezTo>
                      <a:cubicBezTo>
                        <a:pt x="498" y="125"/>
                        <a:pt x="449" y="150"/>
                        <a:pt x="399" y="200"/>
                      </a:cubicBezTo>
                      <a:cubicBezTo>
                        <a:pt x="374" y="200"/>
                        <a:pt x="349" y="225"/>
                        <a:pt x="324" y="249"/>
                      </a:cubicBezTo>
                      <a:lnTo>
                        <a:pt x="274" y="324"/>
                      </a:lnTo>
                      <a:lnTo>
                        <a:pt x="225" y="399"/>
                      </a:lnTo>
                      <a:lnTo>
                        <a:pt x="175" y="473"/>
                      </a:lnTo>
                      <a:lnTo>
                        <a:pt x="100" y="623"/>
                      </a:lnTo>
                      <a:cubicBezTo>
                        <a:pt x="75" y="673"/>
                        <a:pt x="50" y="697"/>
                        <a:pt x="26" y="722"/>
                      </a:cubicBezTo>
                      <a:lnTo>
                        <a:pt x="1" y="772"/>
                      </a:lnTo>
                      <a:lnTo>
                        <a:pt x="26" y="747"/>
                      </a:lnTo>
                      <a:cubicBezTo>
                        <a:pt x="75" y="722"/>
                        <a:pt x="100" y="697"/>
                        <a:pt x="150" y="673"/>
                      </a:cubicBezTo>
                      <a:cubicBezTo>
                        <a:pt x="200" y="648"/>
                        <a:pt x="250" y="623"/>
                        <a:pt x="299" y="598"/>
                      </a:cubicBezTo>
                      <a:lnTo>
                        <a:pt x="374" y="523"/>
                      </a:lnTo>
                      <a:lnTo>
                        <a:pt x="449" y="473"/>
                      </a:lnTo>
                      <a:lnTo>
                        <a:pt x="498" y="374"/>
                      </a:lnTo>
                      <a:cubicBezTo>
                        <a:pt x="523" y="349"/>
                        <a:pt x="523" y="324"/>
                        <a:pt x="548" y="299"/>
                      </a:cubicBezTo>
                      <a:cubicBezTo>
                        <a:pt x="573" y="225"/>
                        <a:pt x="573" y="175"/>
                        <a:pt x="598" y="125"/>
                      </a:cubicBezTo>
                      <a:cubicBezTo>
                        <a:pt x="598" y="75"/>
                        <a:pt x="623" y="25"/>
                        <a:pt x="623" y="0"/>
                      </a:cubicBezTo>
                      <a:close/>
                    </a:path>
                  </a:pathLst>
                </a:custGeom>
                <a:solidFill>
                  <a:schemeClr val="l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065" name="Google Shape;6886;p69">
                  <a:extLst>
                    <a:ext uri="{FF2B5EF4-FFF2-40B4-BE49-F238E27FC236}">
                      <a16:creationId xmlns:a16="http://schemas.microsoft.com/office/drawing/2014/main" id="{4A5A4F00-F883-2D04-BB37-C8B1B9502DE5}"/>
                    </a:ext>
                  </a:extLst>
                </p:cNvPr>
                <p:cNvSpPr/>
                <p:nvPr/>
              </p:nvSpPr>
              <p:spPr>
                <a:xfrm>
                  <a:off x="9991070" y="1530479"/>
                  <a:ext cx="161904" cy="24048"/>
                </a:xfrm>
                <a:custGeom>
                  <a:avLst/>
                  <a:gdLst/>
                  <a:ahLst/>
                  <a:cxnLst/>
                  <a:rect l="l" t="t" r="r" b="b"/>
                  <a:pathLst>
                    <a:path w="4531" h="673" extrusionOk="0">
                      <a:moveTo>
                        <a:pt x="3958" y="1"/>
                      </a:moveTo>
                      <a:cubicBezTo>
                        <a:pt x="3734" y="1"/>
                        <a:pt x="3460" y="1"/>
                        <a:pt x="3161" y="26"/>
                      </a:cubicBezTo>
                      <a:cubicBezTo>
                        <a:pt x="3012" y="26"/>
                        <a:pt x="2838" y="26"/>
                        <a:pt x="2713" y="51"/>
                      </a:cubicBezTo>
                      <a:lnTo>
                        <a:pt x="2240" y="101"/>
                      </a:lnTo>
                      <a:cubicBezTo>
                        <a:pt x="2091" y="125"/>
                        <a:pt x="1917" y="150"/>
                        <a:pt x="1767" y="200"/>
                      </a:cubicBezTo>
                      <a:lnTo>
                        <a:pt x="1319" y="300"/>
                      </a:lnTo>
                      <a:cubicBezTo>
                        <a:pt x="1045" y="349"/>
                        <a:pt x="772" y="424"/>
                        <a:pt x="548" y="499"/>
                      </a:cubicBezTo>
                      <a:lnTo>
                        <a:pt x="0" y="673"/>
                      </a:lnTo>
                      <a:cubicBezTo>
                        <a:pt x="149" y="648"/>
                        <a:pt x="324" y="598"/>
                        <a:pt x="573" y="573"/>
                      </a:cubicBezTo>
                      <a:lnTo>
                        <a:pt x="1369" y="449"/>
                      </a:lnTo>
                      <a:lnTo>
                        <a:pt x="1817" y="399"/>
                      </a:lnTo>
                      <a:lnTo>
                        <a:pt x="2265" y="325"/>
                      </a:lnTo>
                      <a:lnTo>
                        <a:pt x="2738" y="250"/>
                      </a:lnTo>
                      <a:lnTo>
                        <a:pt x="3186" y="200"/>
                      </a:lnTo>
                      <a:lnTo>
                        <a:pt x="3983" y="76"/>
                      </a:lnTo>
                      <a:cubicBezTo>
                        <a:pt x="4207" y="51"/>
                        <a:pt x="4406" y="26"/>
                        <a:pt x="4530" y="1"/>
                      </a:cubicBezTo>
                      <a:close/>
                    </a:path>
                  </a:pathLst>
                </a:custGeom>
                <a:solidFill>
                  <a:schemeClr val="l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066" name="Google Shape;6887;p69">
                  <a:extLst>
                    <a:ext uri="{FF2B5EF4-FFF2-40B4-BE49-F238E27FC236}">
                      <a16:creationId xmlns:a16="http://schemas.microsoft.com/office/drawing/2014/main" id="{5E947A4E-06B4-0454-E6C4-810009120969}"/>
                    </a:ext>
                  </a:extLst>
                </p:cNvPr>
                <p:cNvSpPr/>
                <p:nvPr/>
              </p:nvSpPr>
              <p:spPr>
                <a:xfrm>
                  <a:off x="10055996" y="1505216"/>
                  <a:ext cx="255273" cy="13757"/>
                </a:xfrm>
                <a:custGeom>
                  <a:avLst/>
                  <a:gdLst/>
                  <a:ahLst/>
                  <a:cxnLst/>
                  <a:rect l="l" t="t" r="r" b="b"/>
                  <a:pathLst>
                    <a:path w="7144" h="385" extrusionOk="0">
                      <a:moveTo>
                        <a:pt x="3366" y="1"/>
                      </a:moveTo>
                      <a:cubicBezTo>
                        <a:pt x="3190" y="1"/>
                        <a:pt x="3014" y="18"/>
                        <a:pt x="2838" y="36"/>
                      </a:cubicBezTo>
                      <a:cubicBezTo>
                        <a:pt x="2589" y="61"/>
                        <a:pt x="2365" y="61"/>
                        <a:pt x="2141" y="86"/>
                      </a:cubicBezTo>
                      <a:cubicBezTo>
                        <a:pt x="1668" y="135"/>
                        <a:pt x="1245" y="185"/>
                        <a:pt x="896" y="235"/>
                      </a:cubicBezTo>
                      <a:cubicBezTo>
                        <a:pt x="523" y="285"/>
                        <a:pt x="224" y="335"/>
                        <a:pt x="0" y="384"/>
                      </a:cubicBezTo>
                      <a:cubicBezTo>
                        <a:pt x="224" y="359"/>
                        <a:pt x="523" y="335"/>
                        <a:pt x="896" y="310"/>
                      </a:cubicBezTo>
                      <a:cubicBezTo>
                        <a:pt x="1270" y="285"/>
                        <a:pt x="1693" y="260"/>
                        <a:pt x="2141" y="260"/>
                      </a:cubicBezTo>
                      <a:lnTo>
                        <a:pt x="5003" y="260"/>
                      </a:lnTo>
                      <a:cubicBezTo>
                        <a:pt x="5476" y="260"/>
                        <a:pt x="5899" y="285"/>
                        <a:pt x="6248" y="285"/>
                      </a:cubicBezTo>
                      <a:cubicBezTo>
                        <a:pt x="6621" y="310"/>
                        <a:pt x="6920" y="335"/>
                        <a:pt x="7144" y="359"/>
                      </a:cubicBezTo>
                      <a:cubicBezTo>
                        <a:pt x="6945" y="310"/>
                        <a:pt x="6646" y="260"/>
                        <a:pt x="6273" y="210"/>
                      </a:cubicBezTo>
                      <a:cubicBezTo>
                        <a:pt x="5899" y="160"/>
                        <a:pt x="5476" y="111"/>
                        <a:pt x="5028" y="61"/>
                      </a:cubicBezTo>
                      <a:cubicBezTo>
                        <a:pt x="4804" y="61"/>
                        <a:pt x="4555" y="36"/>
                        <a:pt x="4306" y="36"/>
                      </a:cubicBezTo>
                      <a:cubicBezTo>
                        <a:pt x="4057" y="36"/>
                        <a:pt x="3833" y="36"/>
                        <a:pt x="3584" y="11"/>
                      </a:cubicBezTo>
                      <a:cubicBezTo>
                        <a:pt x="3512" y="4"/>
                        <a:pt x="3439" y="1"/>
                        <a:pt x="3366" y="1"/>
                      </a:cubicBezTo>
                      <a:close/>
                    </a:path>
                  </a:pathLst>
                </a:custGeom>
                <a:solidFill>
                  <a:schemeClr val="l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067" name="Google Shape;6888;p69">
                  <a:extLst>
                    <a:ext uri="{FF2B5EF4-FFF2-40B4-BE49-F238E27FC236}">
                      <a16:creationId xmlns:a16="http://schemas.microsoft.com/office/drawing/2014/main" id="{A80E2AA8-185D-C268-DA59-313BD4CEF417}"/>
                    </a:ext>
                  </a:extLst>
                </p:cNvPr>
                <p:cNvSpPr/>
                <p:nvPr/>
              </p:nvSpPr>
              <p:spPr>
                <a:xfrm>
                  <a:off x="10536276" y="1562531"/>
                  <a:ext cx="115666" cy="27943"/>
                </a:xfrm>
                <a:custGeom>
                  <a:avLst/>
                  <a:gdLst/>
                  <a:ahLst/>
                  <a:cxnLst/>
                  <a:rect l="l" t="t" r="r" b="b"/>
                  <a:pathLst>
                    <a:path w="3237" h="782" extrusionOk="0">
                      <a:moveTo>
                        <a:pt x="0" y="0"/>
                      </a:moveTo>
                      <a:lnTo>
                        <a:pt x="0" y="0"/>
                      </a:lnTo>
                      <a:cubicBezTo>
                        <a:pt x="100" y="50"/>
                        <a:pt x="224" y="100"/>
                        <a:pt x="399" y="174"/>
                      </a:cubicBezTo>
                      <a:cubicBezTo>
                        <a:pt x="573" y="249"/>
                        <a:pt x="747" y="324"/>
                        <a:pt x="971" y="398"/>
                      </a:cubicBezTo>
                      <a:lnTo>
                        <a:pt x="1295" y="523"/>
                      </a:lnTo>
                      <a:lnTo>
                        <a:pt x="1643" y="647"/>
                      </a:lnTo>
                      <a:cubicBezTo>
                        <a:pt x="1743" y="672"/>
                        <a:pt x="1867" y="722"/>
                        <a:pt x="1967" y="747"/>
                      </a:cubicBezTo>
                      <a:cubicBezTo>
                        <a:pt x="2055" y="764"/>
                        <a:pt x="2143" y="782"/>
                        <a:pt x="2231" y="782"/>
                      </a:cubicBezTo>
                      <a:cubicBezTo>
                        <a:pt x="2267" y="782"/>
                        <a:pt x="2304" y="779"/>
                        <a:pt x="2340" y="772"/>
                      </a:cubicBezTo>
                      <a:cubicBezTo>
                        <a:pt x="2465" y="772"/>
                        <a:pt x="2589" y="747"/>
                        <a:pt x="2689" y="672"/>
                      </a:cubicBezTo>
                      <a:cubicBezTo>
                        <a:pt x="2763" y="622"/>
                        <a:pt x="2863" y="548"/>
                        <a:pt x="2937" y="498"/>
                      </a:cubicBezTo>
                      <a:cubicBezTo>
                        <a:pt x="3037" y="398"/>
                        <a:pt x="3137" y="299"/>
                        <a:pt x="3236" y="174"/>
                      </a:cubicBezTo>
                      <a:lnTo>
                        <a:pt x="3236" y="174"/>
                      </a:lnTo>
                      <a:cubicBezTo>
                        <a:pt x="3137" y="274"/>
                        <a:pt x="3012" y="373"/>
                        <a:pt x="2888" y="423"/>
                      </a:cubicBezTo>
                      <a:cubicBezTo>
                        <a:pt x="2713" y="548"/>
                        <a:pt x="2539" y="597"/>
                        <a:pt x="2340" y="622"/>
                      </a:cubicBezTo>
                      <a:cubicBezTo>
                        <a:pt x="2241" y="597"/>
                        <a:pt x="2141" y="573"/>
                        <a:pt x="2041" y="548"/>
                      </a:cubicBezTo>
                      <a:lnTo>
                        <a:pt x="1693" y="423"/>
                      </a:lnTo>
                      <a:lnTo>
                        <a:pt x="1344" y="324"/>
                      </a:lnTo>
                      <a:lnTo>
                        <a:pt x="1021" y="249"/>
                      </a:lnTo>
                      <a:cubicBezTo>
                        <a:pt x="797" y="174"/>
                        <a:pt x="598" y="149"/>
                        <a:pt x="423" y="100"/>
                      </a:cubicBezTo>
                      <a:lnTo>
                        <a:pt x="0" y="0"/>
                      </a:lnTo>
                      <a:close/>
                    </a:path>
                  </a:pathLst>
                </a:custGeom>
                <a:solidFill>
                  <a:schemeClr val="l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grpSp>
          <p:grpSp>
            <p:nvGrpSpPr>
              <p:cNvPr id="2020" name="Google Shape;6889;p69">
                <a:extLst>
                  <a:ext uri="{FF2B5EF4-FFF2-40B4-BE49-F238E27FC236}">
                    <a16:creationId xmlns:a16="http://schemas.microsoft.com/office/drawing/2014/main" id="{D1376D8C-1919-B58D-F188-BE9ABDD2BBD8}"/>
                  </a:ext>
                </a:extLst>
              </p:cNvPr>
              <p:cNvGrpSpPr/>
              <p:nvPr/>
            </p:nvGrpSpPr>
            <p:grpSpPr>
              <a:xfrm>
                <a:off x="6985656" y="268254"/>
                <a:ext cx="1553828" cy="1460816"/>
                <a:chOff x="9571706" y="650879"/>
                <a:chExt cx="1553828" cy="1460816"/>
              </a:xfrm>
            </p:grpSpPr>
            <p:grpSp>
              <p:nvGrpSpPr>
                <p:cNvPr id="2021" name="Google Shape;6890;p69">
                  <a:extLst>
                    <a:ext uri="{FF2B5EF4-FFF2-40B4-BE49-F238E27FC236}">
                      <a16:creationId xmlns:a16="http://schemas.microsoft.com/office/drawing/2014/main" id="{B75D2B53-B8A7-2B19-A087-528D42B7FE13}"/>
                    </a:ext>
                  </a:extLst>
                </p:cNvPr>
                <p:cNvGrpSpPr/>
                <p:nvPr/>
              </p:nvGrpSpPr>
              <p:grpSpPr>
                <a:xfrm>
                  <a:off x="9627614" y="678571"/>
                  <a:ext cx="545201" cy="969159"/>
                  <a:chOff x="9418235" y="1815541"/>
                  <a:chExt cx="544385" cy="967708"/>
                </a:xfrm>
              </p:grpSpPr>
              <p:sp>
                <p:nvSpPr>
                  <p:cNvPr id="2023" name="Google Shape;6891;p69">
                    <a:extLst>
                      <a:ext uri="{FF2B5EF4-FFF2-40B4-BE49-F238E27FC236}">
                        <a16:creationId xmlns:a16="http://schemas.microsoft.com/office/drawing/2014/main" id="{8C5EB2EF-70AE-9BFA-6FD7-F0A972006137}"/>
                      </a:ext>
                    </a:extLst>
                  </p:cNvPr>
                  <p:cNvSpPr/>
                  <p:nvPr/>
                </p:nvSpPr>
                <p:spPr>
                  <a:xfrm>
                    <a:off x="9418235" y="1815541"/>
                    <a:ext cx="544385" cy="967708"/>
                  </a:xfrm>
                  <a:custGeom>
                    <a:avLst/>
                    <a:gdLst/>
                    <a:ahLst/>
                    <a:cxnLst/>
                    <a:rect l="l" t="t" r="r" b="b"/>
                    <a:pathLst>
                      <a:path w="15235" h="27082" extrusionOk="0">
                        <a:moveTo>
                          <a:pt x="12290" y="1723"/>
                        </a:moveTo>
                        <a:cubicBezTo>
                          <a:pt x="12542" y="1723"/>
                          <a:pt x="12777" y="1767"/>
                          <a:pt x="12994" y="1852"/>
                        </a:cubicBezTo>
                        <a:lnTo>
                          <a:pt x="12969" y="1852"/>
                        </a:lnTo>
                        <a:cubicBezTo>
                          <a:pt x="14836" y="2599"/>
                          <a:pt x="14687" y="5586"/>
                          <a:pt x="14687" y="5586"/>
                        </a:cubicBezTo>
                        <a:cubicBezTo>
                          <a:pt x="14256" y="4506"/>
                          <a:pt x="13442" y="4033"/>
                          <a:pt x="12677" y="4033"/>
                        </a:cubicBezTo>
                        <a:cubicBezTo>
                          <a:pt x="10833" y="4033"/>
                          <a:pt x="9272" y="6777"/>
                          <a:pt x="14040" y="10365"/>
                        </a:cubicBezTo>
                        <a:cubicBezTo>
                          <a:pt x="13865" y="11012"/>
                          <a:pt x="13716" y="11435"/>
                          <a:pt x="13716" y="11435"/>
                        </a:cubicBezTo>
                        <a:cubicBezTo>
                          <a:pt x="10679" y="9485"/>
                          <a:pt x="8612" y="9093"/>
                          <a:pt x="7442" y="9093"/>
                        </a:cubicBezTo>
                        <a:cubicBezTo>
                          <a:pt x="6655" y="9093"/>
                          <a:pt x="6273" y="9270"/>
                          <a:pt x="6273" y="9270"/>
                        </a:cubicBezTo>
                        <a:cubicBezTo>
                          <a:pt x="6871" y="7801"/>
                          <a:pt x="7543" y="6407"/>
                          <a:pt x="8339" y="5063"/>
                        </a:cubicBezTo>
                        <a:lnTo>
                          <a:pt x="8339" y="5063"/>
                        </a:lnTo>
                        <a:cubicBezTo>
                          <a:pt x="6821" y="6905"/>
                          <a:pt x="5452" y="8847"/>
                          <a:pt x="4208" y="10888"/>
                        </a:cubicBezTo>
                        <a:cubicBezTo>
                          <a:pt x="7588" y="4214"/>
                          <a:pt x="10408" y="1723"/>
                          <a:pt x="12290" y="1723"/>
                        </a:cubicBezTo>
                        <a:close/>
                        <a:moveTo>
                          <a:pt x="10308" y="11510"/>
                        </a:moveTo>
                        <a:cubicBezTo>
                          <a:pt x="10571" y="11510"/>
                          <a:pt x="10837" y="11527"/>
                          <a:pt x="11102" y="11560"/>
                        </a:cubicBezTo>
                        <a:cubicBezTo>
                          <a:pt x="11874" y="11610"/>
                          <a:pt x="12646" y="11784"/>
                          <a:pt x="13392" y="12033"/>
                        </a:cubicBezTo>
                        <a:lnTo>
                          <a:pt x="12222" y="11908"/>
                        </a:lnTo>
                        <a:cubicBezTo>
                          <a:pt x="11849" y="11859"/>
                          <a:pt x="11451" y="11809"/>
                          <a:pt x="11077" y="11784"/>
                        </a:cubicBezTo>
                        <a:cubicBezTo>
                          <a:pt x="10679" y="11759"/>
                          <a:pt x="10306" y="11734"/>
                          <a:pt x="9932" y="11709"/>
                        </a:cubicBezTo>
                        <a:lnTo>
                          <a:pt x="8763" y="11709"/>
                        </a:lnTo>
                        <a:cubicBezTo>
                          <a:pt x="9260" y="11576"/>
                          <a:pt x="9780" y="11510"/>
                          <a:pt x="10308" y="11510"/>
                        </a:cubicBezTo>
                        <a:close/>
                        <a:moveTo>
                          <a:pt x="9307" y="12475"/>
                        </a:moveTo>
                        <a:cubicBezTo>
                          <a:pt x="9822" y="12475"/>
                          <a:pt x="10338" y="12523"/>
                          <a:pt x="10853" y="12605"/>
                        </a:cubicBezTo>
                        <a:cubicBezTo>
                          <a:pt x="11501" y="12705"/>
                          <a:pt x="12123" y="12879"/>
                          <a:pt x="12720" y="13103"/>
                        </a:cubicBezTo>
                        <a:lnTo>
                          <a:pt x="12695" y="13103"/>
                        </a:lnTo>
                        <a:cubicBezTo>
                          <a:pt x="12073" y="13028"/>
                          <a:pt x="11451" y="12929"/>
                          <a:pt x="10829" y="12829"/>
                        </a:cubicBezTo>
                        <a:cubicBezTo>
                          <a:pt x="10206" y="12730"/>
                          <a:pt x="9584" y="12630"/>
                          <a:pt x="8987" y="12481"/>
                        </a:cubicBezTo>
                        <a:cubicBezTo>
                          <a:pt x="9093" y="12477"/>
                          <a:pt x="9200" y="12475"/>
                          <a:pt x="9307" y="12475"/>
                        </a:cubicBezTo>
                        <a:close/>
                        <a:moveTo>
                          <a:pt x="8027" y="11927"/>
                        </a:moveTo>
                        <a:cubicBezTo>
                          <a:pt x="8084" y="11927"/>
                          <a:pt x="8139" y="11937"/>
                          <a:pt x="8190" y="11958"/>
                        </a:cubicBezTo>
                        <a:cubicBezTo>
                          <a:pt x="8613" y="12157"/>
                          <a:pt x="8638" y="13028"/>
                          <a:pt x="8240" y="13949"/>
                        </a:cubicBezTo>
                        <a:cubicBezTo>
                          <a:pt x="7894" y="14729"/>
                          <a:pt x="7340" y="15282"/>
                          <a:pt x="6923" y="15282"/>
                        </a:cubicBezTo>
                        <a:cubicBezTo>
                          <a:pt x="6861" y="15282"/>
                          <a:pt x="6802" y="15270"/>
                          <a:pt x="6746" y="15244"/>
                        </a:cubicBezTo>
                        <a:cubicBezTo>
                          <a:pt x="6323" y="15070"/>
                          <a:pt x="6323" y="14173"/>
                          <a:pt x="6697" y="13277"/>
                        </a:cubicBezTo>
                        <a:cubicBezTo>
                          <a:pt x="7047" y="12467"/>
                          <a:pt x="7609" y="11927"/>
                          <a:pt x="8027" y="11927"/>
                        </a:cubicBezTo>
                        <a:close/>
                        <a:moveTo>
                          <a:pt x="8613" y="13800"/>
                        </a:moveTo>
                        <a:lnTo>
                          <a:pt x="12148" y="15318"/>
                        </a:lnTo>
                        <a:lnTo>
                          <a:pt x="12148" y="15318"/>
                        </a:lnTo>
                        <a:lnTo>
                          <a:pt x="8763" y="14124"/>
                        </a:lnTo>
                        <a:cubicBezTo>
                          <a:pt x="8265" y="15219"/>
                          <a:pt x="7916" y="15418"/>
                          <a:pt x="7916" y="15418"/>
                        </a:cubicBezTo>
                        <a:lnTo>
                          <a:pt x="10679" y="17758"/>
                        </a:lnTo>
                        <a:lnTo>
                          <a:pt x="8588" y="15667"/>
                        </a:lnTo>
                        <a:lnTo>
                          <a:pt x="11227" y="17509"/>
                        </a:lnTo>
                        <a:cubicBezTo>
                          <a:pt x="10804" y="18330"/>
                          <a:pt x="10505" y="18828"/>
                          <a:pt x="10505" y="18828"/>
                        </a:cubicBezTo>
                        <a:cubicBezTo>
                          <a:pt x="7543" y="16787"/>
                          <a:pt x="6946" y="15468"/>
                          <a:pt x="6946" y="15468"/>
                        </a:cubicBezTo>
                        <a:lnTo>
                          <a:pt x="6921" y="15468"/>
                        </a:lnTo>
                        <a:cubicBezTo>
                          <a:pt x="8140" y="15194"/>
                          <a:pt x="8613" y="13800"/>
                          <a:pt x="8613" y="13800"/>
                        </a:cubicBezTo>
                        <a:close/>
                        <a:moveTo>
                          <a:pt x="4033" y="11361"/>
                        </a:moveTo>
                        <a:lnTo>
                          <a:pt x="4033" y="11361"/>
                        </a:lnTo>
                        <a:cubicBezTo>
                          <a:pt x="3859" y="11834"/>
                          <a:pt x="3660" y="12307"/>
                          <a:pt x="3486" y="12755"/>
                        </a:cubicBezTo>
                        <a:cubicBezTo>
                          <a:pt x="3311" y="13228"/>
                          <a:pt x="3137" y="13701"/>
                          <a:pt x="2963" y="14149"/>
                        </a:cubicBezTo>
                        <a:cubicBezTo>
                          <a:pt x="2789" y="14621"/>
                          <a:pt x="2639" y="15094"/>
                          <a:pt x="2515" y="15567"/>
                        </a:cubicBezTo>
                        <a:cubicBezTo>
                          <a:pt x="2366" y="16065"/>
                          <a:pt x="2241" y="16538"/>
                          <a:pt x="2142" y="17011"/>
                        </a:cubicBezTo>
                        <a:cubicBezTo>
                          <a:pt x="1918" y="17982"/>
                          <a:pt x="1843" y="18977"/>
                          <a:pt x="1967" y="19948"/>
                        </a:cubicBezTo>
                        <a:cubicBezTo>
                          <a:pt x="2042" y="20446"/>
                          <a:pt x="2216" y="20919"/>
                          <a:pt x="2490" y="21317"/>
                        </a:cubicBezTo>
                        <a:cubicBezTo>
                          <a:pt x="2639" y="21516"/>
                          <a:pt x="2814" y="21691"/>
                          <a:pt x="3013" y="21840"/>
                        </a:cubicBezTo>
                        <a:cubicBezTo>
                          <a:pt x="3212" y="21989"/>
                          <a:pt x="3436" y="22114"/>
                          <a:pt x="3660" y="22188"/>
                        </a:cubicBezTo>
                        <a:cubicBezTo>
                          <a:pt x="3411" y="22114"/>
                          <a:pt x="3187" y="22014"/>
                          <a:pt x="2963" y="21890"/>
                        </a:cubicBezTo>
                        <a:cubicBezTo>
                          <a:pt x="2764" y="21740"/>
                          <a:pt x="2565" y="21566"/>
                          <a:pt x="2415" y="21367"/>
                        </a:cubicBezTo>
                        <a:cubicBezTo>
                          <a:pt x="2092" y="20969"/>
                          <a:pt x="1893" y="20496"/>
                          <a:pt x="1793" y="19998"/>
                        </a:cubicBezTo>
                        <a:cubicBezTo>
                          <a:pt x="1644" y="18977"/>
                          <a:pt x="1694" y="17957"/>
                          <a:pt x="1918" y="16986"/>
                        </a:cubicBezTo>
                        <a:cubicBezTo>
                          <a:pt x="2142" y="15991"/>
                          <a:pt x="2440" y="15045"/>
                          <a:pt x="2814" y="14099"/>
                        </a:cubicBezTo>
                        <a:cubicBezTo>
                          <a:pt x="3162" y="13178"/>
                          <a:pt x="3585" y="12257"/>
                          <a:pt x="4033" y="11361"/>
                        </a:cubicBezTo>
                        <a:close/>
                        <a:moveTo>
                          <a:pt x="1146" y="19276"/>
                        </a:moveTo>
                        <a:cubicBezTo>
                          <a:pt x="1321" y="21911"/>
                          <a:pt x="2943" y="22836"/>
                          <a:pt x="4736" y="22836"/>
                        </a:cubicBezTo>
                        <a:cubicBezTo>
                          <a:pt x="6517" y="22836"/>
                          <a:pt x="8467" y="21923"/>
                          <a:pt x="9335" y="20869"/>
                        </a:cubicBezTo>
                        <a:lnTo>
                          <a:pt x="9335" y="20869"/>
                        </a:lnTo>
                        <a:cubicBezTo>
                          <a:pt x="8414" y="22313"/>
                          <a:pt x="7294" y="23657"/>
                          <a:pt x="6049" y="24852"/>
                        </a:cubicBezTo>
                        <a:lnTo>
                          <a:pt x="6025" y="24827"/>
                        </a:lnTo>
                        <a:cubicBezTo>
                          <a:pt x="5786" y="24816"/>
                          <a:pt x="5546" y="24811"/>
                          <a:pt x="5305" y="24811"/>
                        </a:cubicBezTo>
                        <a:cubicBezTo>
                          <a:pt x="4392" y="24811"/>
                          <a:pt x="3471" y="24883"/>
                          <a:pt x="2565" y="25001"/>
                        </a:cubicBezTo>
                        <a:cubicBezTo>
                          <a:pt x="3043" y="25574"/>
                          <a:pt x="3726" y="25884"/>
                          <a:pt x="4434" y="25884"/>
                        </a:cubicBezTo>
                        <a:cubicBezTo>
                          <a:pt x="4648" y="25884"/>
                          <a:pt x="4865" y="25855"/>
                          <a:pt x="5079" y="25798"/>
                        </a:cubicBezTo>
                        <a:lnTo>
                          <a:pt x="5079" y="25798"/>
                        </a:lnTo>
                        <a:cubicBezTo>
                          <a:pt x="4700" y="25943"/>
                          <a:pt x="4289" y="26032"/>
                          <a:pt x="3880" y="26032"/>
                        </a:cubicBezTo>
                        <a:cubicBezTo>
                          <a:pt x="2193" y="26032"/>
                          <a:pt x="525" y="24524"/>
                          <a:pt x="1146" y="19276"/>
                        </a:cubicBezTo>
                        <a:close/>
                        <a:moveTo>
                          <a:pt x="12185" y="1124"/>
                        </a:moveTo>
                        <a:cubicBezTo>
                          <a:pt x="12454" y="1124"/>
                          <a:pt x="12720" y="1176"/>
                          <a:pt x="12969" y="1280"/>
                        </a:cubicBezTo>
                        <a:cubicBezTo>
                          <a:pt x="12765" y="1195"/>
                          <a:pt x="12549" y="1156"/>
                          <a:pt x="12330" y="1156"/>
                        </a:cubicBezTo>
                        <a:cubicBezTo>
                          <a:pt x="12228" y="1156"/>
                          <a:pt x="12126" y="1165"/>
                          <a:pt x="12023" y="1180"/>
                        </a:cubicBezTo>
                        <a:cubicBezTo>
                          <a:pt x="11725" y="1205"/>
                          <a:pt x="11426" y="1305"/>
                          <a:pt x="11127" y="1429"/>
                        </a:cubicBezTo>
                        <a:cubicBezTo>
                          <a:pt x="10555" y="1703"/>
                          <a:pt x="10032" y="2052"/>
                          <a:pt x="9559" y="2475"/>
                        </a:cubicBezTo>
                        <a:cubicBezTo>
                          <a:pt x="8613" y="3321"/>
                          <a:pt x="7767" y="4267"/>
                          <a:pt x="7020" y="5287"/>
                        </a:cubicBezTo>
                        <a:cubicBezTo>
                          <a:pt x="4083" y="9444"/>
                          <a:pt x="2017" y="14149"/>
                          <a:pt x="947" y="19127"/>
                        </a:cubicBezTo>
                        <a:cubicBezTo>
                          <a:pt x="698" y="20371"/>
                          <a:pt x="573" y="21641"/>
                          <a:pt x="573" y="22910"/>
                        </a:cubicBezTo>
                        <a:cubicBezTo>
                          <a:pt x="598" y="23532"/>
                          <a:pt x="698" y="24155"/>
                          <a:pt x="872" y="24777"/>
                        </a:cubicBezTo>
                        <a:cubicBezTo>
                          <a:pt x="972" y="25076"/>
                          <a:pt x="1121" y="25350"/>
                          <a:pt x="1295" y="25598"/>
                        </a:cubicBezTo>
                        <a:cubicBezTo>
                          <a:pt x="1470" y="25872"/>
                          <a:pt x="1718" y="26096"/>
                          <a:pt x="2017" y="26221"/>
                        </a:cubicBezTo>
                        <a:cubicBezTo>
                          <a:pt x="1718" y="26096"/>
                          <a:pt x="1470" y="25897"/>
                          <a:pt x="1270" y="25623"/>
                        </a:cubicBezTo>
                        <a:cubicBezTo>
                          <a:pt x="1071" y="25350"/>
                          <a:pt x="922" y="25076"/>
                          <a:pt x="822" y="24777"/>
                        </a:cubicBezTo>
                        <a:cubicBezTo>
                          <a:pt x="623" y="24180"/>
                          <a:pt x="499" y="23532"/>
                          <a:pt x="474" y="22910"/>
                        </a:cubicBezTo>
                        <a:cubicBezTo>
                          <a:pt x="424" y="21641"/>
                          <a:pt x="524" y="20346"/>
                          <a:pt x="773" y="19102"/>
                        </a:cubicBezTo>
                        <a:cubicBezTo>
                          <a:pt x="1793" y="14074"/>
                          <a:pt x="3859" y="9345"/>
                          <a:pt x="6871" y="5188"/>
                        </a:cubicBezTo>
                        <a:cubicBezTo>
                          <a:pt x="7642" y="4167"/>
                          <a:pt x="8514" y="3221"/>
                          <a:pt x="9484" y="2400"/>
                        </a:cubicBezTo>
                        <a:cubicBezTo>
                          <a:pt x="9982" y="1977"/>
                          <a:pt x="10530" y="1653"/>
                          <a:pt x="11102" y="1379"/>
                        </a:cubicBezTo>
                        <a:cubicBezTo>
                          <a:pt x="11401" y="1255"/>
                          <a:pt x="11725" y="1180"/>
                          <a:pt x="12023" y="1131"/>
                        </a:cubicBezTo>
                        <a:cubicBezTo>
                          <a:pt x="12077" y="1126"/>
                          <a:pt x="12131" y="1124"/>
                          <a:pt x="12185" y="1124"/>
                        </a:cubicBezTo>
                        <a:close/>
                        <a:moveTo>
                          <a:pt x="12620" y="0"/>
                        </a:moveTo>
                        <a:cubicBezTo>
                          <a:pt x="12295" y="0"/>
                          <a:pt x="11963" y="75"/>
                          <a:pt x="11650" y="234"/>
                        </a:cubicBezTo>
                        <a:cubicBezTo>
                          <a:pt x="11003" y="459"/>
                          <a:pt x="10405" y="807"/>
                          <a:pt x="9883" y="1230"/>
                        </a:cubicBezTo>
                        <a:cubicBezTo>
                          <a:pt x="8787" y="2076"/>
                          <a:pt x="7817" y="3072"/>
                          <a:pt x="6970" y="4192"/>
                        </a:cubicBezTo>
                        <a:cubicBezTo>
                          <a:pt x="3585" y="8648"/>
                          <a:pt x="1295" y="13850"/>
                          <a:pt x="300" y="19376"/>
                        </a:cubicBezTo>
                        <a:cubicBezTo>
                          <a:pt x="51" y="20745"/>
                          <a:pt x="1" y="22139"/>
                          <a:pt x="100" y="23532"/>
                        </a:cubicBezTo>
                        <a:cubicBezTo>
                          <a:pt x="150" y="24205"/>
                          <a:pt x="300" y="24852"/>
                          <a:pt x="549" y="25499"/>
                        </a:cubicBezTo>
                        <a:cubicBezTo>
                          <a:pt x="843" y="26474"/>
                          <a:pt x="1735" y="27081"/>
                          <a:pt x="2673" y="27081"/>
                        </a:cubicBezTo>
                        <a:cubicBezTo>
                          <a:pt x="3004" y="27081"/>
                          <a:pt x="3341" y="27005"/>
                          <a:pt x="3660" y="26843"/>
                        </a:cubicBezTo>
                        <a:cubicBezTo>
                          <a:pt x="4282" y="26569"/>
                          <a:pt x="4880" y="26246"/>
                          <a:pt x="5402" y="25822"/>
                        </a:cubicBezTo>
                        <a:cubicBezTo>
                          <a:pt x="6473" y="24926"/>
                          <a:pt x="7418" y="23931"/>
                          <a:pt x="8240" y="22836"/>
                        </a:cubicBezTo>
                        <a:cubicBezTo>
                          <a:pt x="9932" y="20620"/>
                          <a:pt x="11326" y="18181"/>
                          <a:pt x="12422" y="15642"/>
                        </a:cubicBezTo>
                        <a:cubicBezTo>
                          <a:pt x="13567" y="13103"/>
                          <a:pt x="14388" y="10440"/>
                          <a:pt x="14886" y="7702"/>
                        </a:cubicBezTo>
                        <a:cubicBezTo>
                          <a:pt x="15135" y="6333"/>
                          <a:pt x="15234" y="4964"/>
                          <a:pt x="15160" y="3570"/>
                        </a:cubicBezTo>
                        <a:cubicBezTo>
                          <a:pt x="15110" y="2898"/>
                          <a:pt x="14960" y="2251"/>
                          <a:pt x="14736" y="1603"/>
                        </a:cubicBezTo>
                        <a:cubicBezTo>
                          <a:pt x="14459" y="623"/>
                          <a:pt x="13563" y="0"/>
                          <a:pt x="12620" y="0"/>
                        </a:cubicBezTo>
                        <a:close/>
                      </a:path>
                    </a:pathLst>
                  </a:custGeom>
                  <a:solidFill>
                    <a:schemeClr val="l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024" name="Google Shape;6892;p69">
                    <a:extLst>
                      <a:ext uri="{FF2B5EF4-FFF2-40B4-BE49-F238E27FC236}">
                        <a16:creationId xmlns:a16="http://schemas.microsoft.com/office/drawing/2014/main" id="{ACDDAEF3-5C74-E362-F955-1F5C1DCE5E48}"/>
                      </a:ext>
                    </a:extLst>
                  </p:cNvPr>
                  <p:cNvSpPr/>
                  <p:nvPr/>
                </p:nvSpPr>
                <p:spPr>
                  <a:xfrm>
                    <a:off x="9648602" y="2260267"/>
                    <a:ext cx="47167" cy="75431"/>
                  </a:xfrm>
                  <a:custGeom>
                    <a:avLst/>
                    <a:gdLst/>
                    <a:ahLst/>
                    <a:cxnLst/>
                    <a:rect l="l" t="t" r="r" b="b"/>
                    <a:pathLst>
                      <a:path w="1320" h="2111" extrusionOk="0">
                        <a:moveTo>
                          <a:pt x="1070" y="1"/>
                        </a:moveTo>
                        <a:cubicBezTo>
                          <a:pt x="866" y="1"/>
                          <a:pt x="553" y="380"/>
                          <a:pt x="324" y="906"/>
                        </a:cubicBezTo>
                        <a:cubicBezTo>
                          <a:pt x="51" y="1479"/>
                          <a:pt x="1" y="2026"/>
                          <a:pt x="200" y="2101"/>
                        </a:cubicBezTo>
                        <a:cubicBezTo>
                          <a:pt x="217" y="2107"/>
                          <a:pt x="235" y="2110"/>
                          <a:pt x="254" y="2110"/>
                        </a:cubicBezTo>
                        <a:cubicBezTo>
                          <a:pt x="458" y="2110"/>
                          <a:pt x="769" y="1751"/>
                          <a:pt x="996" y="1205"/>
                        </a:cubicBezTo>
                        <a:cubicBezTo>
                          <a:pt x="1270" y="632"/>
                          <a:pt x="1320" y="85"/>
                          <a:pt x="1121" y="10"/>
                        </a:cubicBezTo>
                        <a:cubicBezTo>
                          <a:pt x="1105" y="4"/>
                          <a:pt x="1088" y="1"/>
                          <a:pt x="1070" y="1"/>
                        </a:cubicBezTo>
                        <a:close/>
                      </a:path>
                    </a:pathLst>
                  </a:custGeom>
                  <a:solidFill>
                    <a:schemeClr val="l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grpSp>
            <p:sp>
              <p:nvSpPr>
                <p:cNvPr id="2022" name="Google Shape;6893;p69">
                  <a:extLst>
                    <a:ext uri="{FF2B5EF4-FFF2-40B4-BE49-F238E27FC236}">
                      <a16:creationId xmlns:a16="http://schemas.microsoft.com/office/drawing/2014/main" id="{198B9016-646F-F0C1-C6D9-F7569A273F7A}"/>
                    </a:ext>
                  </a:extLst>
                </p:cNvPr>
                <p:cNvSpPr/>
                <p:nvPr/>
              </p:nvSpPr>
              <p:spPr>
                <a:xfrm>
                  <a:off x="9571706" y="650879"/>
                  <a:ext cx="1553828" cy="1460816"/>
                </a:xfrm>
                <a:custGeom>
                  <a:avLst/>
                  <a:gdLst/>
                  <a:ahLst/>
                  <a:cxnLst/>
                  <a:rect l="l" t="t" r="r" b="b"/>
                  <a:pathLst>
                    <a:path w="43485" h="40882" extrusionOk="0">
                      <a:moveTo>
                        <a:pt x="18494" y="8828"/>
                      </a:moveTo>
                      <a:lnTo>
                        <a:pt x="18494" y="9799"/>
                      </a:lnTo>
                      <a:cubicBezTo>
                        <a:pt x="18494" y="10122"/>
                        <a:pt x="18469" y="10446"/>
                        <a:pt x="18445" y="10745"/>
                      </a:cubicBezTo>
                      <a:cubicBezTo>
                        <a:pt x="18395" y="11392"/>
                        <a:pt x="18320" y="12039"/>
                        <a:pt x="18245" y="12661"/>
                      </a:cubicBezTo>
                      <a:cubicBezTo>
                        <a:pt x="18146" y="13283"/>
                        <a:pt x="18021" y="13931"/>
                        <a:pt x="17872" y="14553"/>
                      </a:cubicBezTo>
                      <a:cubicBezTo>
                        <a:pt x="17723" y="15175"/>
                        <a:pt x="17524" y="15797"/>
                        <a:pt x="17275" y="16395"/>
                      </a:cubicBezTo>
                      <a:cubicBezTo>
                        <a:pt x="17374" y="16071"/>
                        <a:pt x="17449" y="15773"/>
                        <a:pt x="17499" y="15449"/>
                      </a:cubicBezTo>
                      <a:cubicBezTo>
                        <a:pt x="17573" y="15150"/>
                        <a:pt x="17648" y="14827"/>
                        <a:pt x="17698" y="14528"/>
                      </a:cubicBezTo>
                      <a:cubicBezTo>
                        <a:pt x="17822" y="13906"/>
                        <a:pt x="17922" y="13259"/>
                        <a:pt x="18021" y="12636"/>
                      </a:cubicBezTo>
                      <a:cubicBezTo>
                        <a:pt x="18121" y="12014"/>
                        <a:pt x="18196" y="11367"/>
                        <a:pt x="18270" y="10745"/>
                      </a:cubicBezTo>
                      <a:lnTo>
                        <a:pt x="18494" y="8828"/>
                      </a:lnTo>
                      <a:close/>
                      <a:moveTo>
                        <a:pt x="18793" y="7733"/>
                      </a:moveTo>
                      <a:cubicBezTo>
                        <a:pt x="19714" y="9027"/>
                        <a:pt x="20685" y="10247"/>
                        <a:pt x="21755" y="11392"/>
                      </a:cubicBezTo>
                      <a:lnTo>
                        <a:pt x="21755" y="11417"/>
                      </a:lnTo>
                      <a:lnTo>
                        <a:pt x="22552" y="12263"/>
                      </a:lnTo>
                      <a:cubicBezTo>
                        <a:pt x="22825" y="12562"/>
                        <a:pt x="23099" y="12810"/>
                        <a:pt x="23373" y="13109"/>
                      </a:cubicBezTo>
                      <a:lnTo>
                        <a:pt x="23796" y="13507"/>
                      </a:lnTo>
                      <a:lnTo>
                        <a:pt x="24219" y="13931"/>
                      </a:lnTo>
                      <a:cubicBezTo>
                        <a:pt x="24493" y="14204"/>
                        <a:pt x="24767" y="14478"/>
                        <a:pt x="25066" y="14727"/>
                      </a:cubicBezTo>
                      <a:lnTo>
                        <a:pt x="25937" y="15548"/>
                      </a:lnTo>
                      <a:cubicBezTo>
                        <a:pt x="26211" y="15797"/>
                        <a:pt x="26509" y="16046"/>
                        <a:pt x="26808" y="16320"/>
                      </a:cubicBezTo>
                      <a:cubicBezTo>
                        <a:pt x="27107" y="16594"/>
                        <a:pt x="27405" y="16843"/>
                        <a:pt x="27704" y="17092"/>
                      </a:cubicBezTo>
                      <a:cubicBezTo>
                        <a:pt x="27978" y="17366"/>
                        <a:pt x="28277" y="17614"/>
                        <a:pt x="28575" y="17863"/>
                      </a:cubicBezTo>
                      <a:cubicBezTo>
                        <a:pt x="28874" y="18137"/>
                        <a:pt x="29197" y="18386"/>
                        <a:pt x="29496" y="18635"/>
                      </a:cubicBezTo>
                      <a:cubicBezTo>
                        <a:pt x="29795" y="18884"/>
                        <a:pt x="30094" y="19133"/>
                        <a:pt x="30392" y="19382"/>
                      </a:cubicBezTo>
                      <a:cubicBezTo>
                        <a:pt x="30990" y="19880"/>
                        <a:pt x="31612" y="20377"/>
                        <a:pt x="32234" y="20875"/>
                      </a:cubicBezTo>
                      <a:cubicBezTo>
                        <a:pt x="30915" y="20029"/>
                        <a:pt x="29621" y="19108"/>
                        <a:pt x="28376" y="18137"/>
                      </a:cubicBezTo>
                      <a:cubicBezTo>
                        <a:pt x="27132" y="17166"/>
                        <a:pt x="25937" y="16146"/>
                        <a:pt x="24767" y="15051"/>
                      </a:cubicBezTo>
                      <a:cubicBezTo>
                        <a:pt x="23622" y="13980"/>
                        <a:pt x="22527" y="12835"/>
                        <a:pt x="21506" y="11641"/>
                      </a:cubicBezTo>
                      <a:cubicBezTo>
                        <a:pt x="20486" y="10421"/>
                        <a:pt x="19565" y="9127"/>
                        <a:pt x="18793" y="7733"/>
                      </a:cubicBezTo>
                      <a:close/>
                      <a:moveTo>
                        <a:pt x="33651" y="20202"/>
                      </a:moveTo>
                      <a:cubicBezTo>
                        <a:pt x="33819" y="20202"/>
                        <a:pt x="33990" y="20230"/>
                        <a:pt x="34151" y="20278"/>
                      </a:cubicBezTo>
                      <a:cubicBezTo>
                        <a:pt x="34400" y="20352"/>
                        <a:pt x="34624" y="20502"/>
                        <a:pt x="34798" y="20726"/>
                      </a:cubicBezTo>
                      <a:cubicBezTo>
                        <a:pt x="34972" y="20900"/>
                        <a:pt x="35072" y="21149"/>
                        <a:pt x="35146" y="21398"/>
                      </a:cubicBezTo>
                      <a:cubicBezTo>
                        <a:pt x="34898" y="20975"/>
                        <a:pt x="34524" y="20651"/>
                        <a:pt x="34076" y="20477"/>
                      </a:cubicBezTo>
                      <a:cubicBezTo>
                        <a:pt x="34026" y="20452"/>
                        <a:pt x="33977" y="20452"/>
                        <a:pt x="33927" y="20427"/>
                      </a:cubicBezTo>
                      <a:cubicBezTo>
                        <a:pt x="33877" y="20427"/>
                        <a:pt x="33802" y="20402"/>
                        <a:pt x="33753" y="20402"/>
                      </a:cubicBezTo>
                      <a:lnTo>
                        <a:pt x="33404" y="20402"/>
                      </a:lnTo>
                      <a:cubicBezTo>
                        <a:pt x="33280" y="20427"/>
                        <a:pt x="33155" y="20427"/>
                        <a:pt x="33056" y="20452"/>
                      </a:cubicBezTo>
                      <a:cubicBezTo>
                        <a:pt x="32931" y="20477"/>
                        <a:pt x="32807" y="20502"/>
                        <a:pt x="32682" y="20527"/>
                      </a:cubicBezTo>
                      <a:cubicBezTo>
                        <a:pt x="32807" y="20452"/>
                        <a:pt x="32906" y="20402"/>
                        <a:pt x="33031" y="20352"/>
                      </a:cubicBezTo>
                      <a:lnTo>
                        <a:pt x="33006" y="20352"/>
                      </a:lnTo>
                      <a:cubicBezTo>
                        <a:pt x="33130" y="20303"/>
                        <a:pt x="33255" y="20253"/>
                        <a:pt x="33379" y="20228"/>
                      </a:cubicBezTo>
                      <a:cubicBezTo>
                        <a:pt x="33467" y="20210"/>
                        <a:pt x="33559" y="20202"/>
                        <a:pt x="33651" y="20202"/>
                      </a:cubicBezTo>
                      <a:close/>
                      <a:moveTo>
                        <a:pt x="19042" y="12163"/>
                      </a:moveTo>
                      <a:cubicBezTo>
                        <a:pt x="19042" y="12163"/>
                        <a:pt x="20336" y="15076"/>
                        <a:pt x="24667" y="19332"/>
                      </a:cubicBezTo>
                      <a:cubicBezTo>
                        <a:pt x="24667" y="19332"/>
                        <a:pt x="23074" y="18560"/>
                        <a:pt x="20187" y="16967"/>
                      </a:cubicBezTo>
                      <a:lnTo>
                        <a:pt x="20187" y="16967"/>
                      </a:lnTo>
                      <a:cubicBezTo>
                        <a:pt x="20212" y="16992"/>
                        <a:pt x="22228" y="18710"/>
                        <a:pt x="31736" y="23464"/>
                      </a:cubicBezTo>
                      <a:cubicBezTo>
                        <a:pt x="31736" y="23464"/>
                        <a:pt x="26211" y="21497"/>
                        <a:pt x="18221" y="16992"/>
                      </a:cubicBezTo>
                      <a:cubicBezTo>
                        <a:pt x="18693" y="15424"/>
                        <a:pt x="18967" y="13806"/>
                        <a:pt x="19042" y="12163"/>
                      </a:cubicBezTo>
                      <a:close/>
                      <a:moveTo>
                        <a:pt x="35619" y="20850"/>
                      </a:moveTo>
                      <a:lnTo>
                        <a:pt x="35619" y="20850"/>
                      </a:lnTo>
                      <a:cubicBezTo>
                        <a:pt x="36142" y="21025"/>
                        <a:pt x="36640" y="21224"/>
                        <a:pt x="37163" y="21448"/>
                      </a:cubicBezTo>
                      <a:lnTo>
                        <a:pt x="37138" y="21448"/>
                      </a:lnTo>
                      <a:cubicBezTo>
                        <a:pt x="37660" y="21647"/>
                        <a:pt x="38158" y="21871"/>
                        <a:pt x="38656" y="22095"/>
                      </a:cubicBezTo>
                      <a:cubicBezTo>
                        <a:pt x="39154" y="22294"/>
                        <a:pt x="39627" y="22543"/>
                        <a:pt x="40125" y="22767"/>
                      </a:cubicBezTo>
                      <a:lnTo>
                        <a:pt x="40847" y="23140"/>
                      </a:lnTo>
                      <a:cubicBezTo>
                        <a:pt x="41095" y="23265"/>
                        <a:pt x="41344" y="23389"/>
                        <a:pt x="41593" y="23514"/>
                      </a:cubicBezTo>
                      <a:cubicBezTo>
                        <a:pt x="41319" y="23439"/>
                        <a:pt x="41071" y="23339"/>
                        <a:pt x="40822" y="23240"/>
                      </a:cubicBezTo>
                      <a:lnTo>
                        <a:pt x="40050" y="22916"/>
                      </a:lnTo>
                      <a:cubicBezTo>
                        <a:pt x="39552" y="22717"/>
                        <a:pt x="39054" y="22493"/>
                        <a:pt x="38557" y="22294"/>
                      </a:cubicBezTo>
                      <a:cubicBezTo>
                        <a:pt x="38059" y="22070"/>
                        <a:pt x="37561" y="21821"/>
                        <a:pt x="37088" y="21597"/>
                      </a:cubicBezTo>
                      <a:cubicBezTo>
                        <a:pt x="36590" y="21348"/>
                        <a:pt x="36092" y="21099"/>
                        <a:pt x="35619" y="20850"/>
                      </a:cubicBezTo>
                      <a:close/>
                      <a:moveTo>
                        <a:pt x="35943" y="21473"/>
                      </a:moveTo>
                      <a:lnTo>
                        <a:pt x="35943" y="21473"/>
                      </a:lnTo>
                      <a:cubicBezTo>
                        <a:pt x="36466" y="21647"/>
                        <a:pt x="36964" y="21846"/>
                        <a:pt x="37461" y="22045"/>
                      </a:cubicBezTo>
                      <a:cubicBezTo>
                        <a:pt x="37984" y="22269"/>
                        <a:pt x="38482" y="22493"/>
                        <a:pt x="38980" y="22717"/>
                      </a:cubicBezTo>
                      <a:cubicBezTo>
                        <a:pt x="39478" y="22916"/>
                        <a:pt x="39950" y="23165"/>
                        <a:pt x="40448" y="23389"/>
                      </a:cubicBezTo>
                      <a:lnTo>
                        <a:pt x="41195" y="23763"/>
                      </a:lnTo>
                      <a:cubicBezTo>
                        <a:pt x="41419" y="23887"/>
                        <a:pt x="41668" y="24011"/>
                        <a:pt x="41917" y="24136"/>
                      </a:cubicBezTo>
                      <a:cubicBezTo>
                        <a:pt x="41668" y="24061"/>
                        <a:pt x="41394" y="23962"/>
                        <a:pt x="41145" y="23862"/>
                      </a:cubicBezTo>
                      <a:lnTo>
                        <a:pt x="40374" y="23563"/>
                      </a:lnTo>
                      <a:cubicBezTo>
                        <a:pt x="39876" y="23339"/>
                        <a:pt x="39378" y="23115"/>
                        <a:pt x="38880" y="22891"/>
                      </a:cubicBezTo>
                      <a:cubicBezTo>
                        <a:pt x="38382" y="22692"/>
                        <a:pt x="37885" y="22443"/>
                        <a:pt x="37412" y="22219"/>
                      </a:cubicBezTo>
                      <a:cubicBezTo>
                        <a:pt x="36914" y="21970"/>
                        <a:pt x="36441" y="21721"/>
                        <a:pt x="35943" y="21473"/>
                      </a:cubicBezTo>
                      <a:close/>
                      <a:moveTo>
                        <a:pt x="34922" y="22214"/>
                      </a:moveTo>
                      <a:cubicBezTo>
                        <a:pt x="34918" y="22486"/>
                        <a:pt x="34890" y="22740"/>
                        <a:pt x="34798" y="23016"/>
                      </a:cubicBezTo>
                      <a:cubicBezTo>
                        <a:pt x="34723" y="23290"/>
                        <a:pt x="34574" y="23563"/>
                        <a:pt x="34400" y="23812"/>
                      </a:cubicBezTo>
                      <a:cubicBezTo>
                        <a:pt x="34226" y="24061"/>
                        <a:pt x="33952" y="24235"/>
                        <a:pt x="33653" y="24310"/>
                      </a:cubicBezTo>
                      <a:cubicBezTo>
                        <a:pt x="33561" y="24333"/>
                        <a:pt x="33466" y="24344"/>
                        <a:pt x="33371" y="24344"/>
                      </a:cubicBezTo>
                      <a:cubicBezTo>
                        <a:pt x="33161" y="24344"/>
                        <a:pt x="32954" y="24289"/>
                        <a:pt x="32782" y="24186"/>
                      </a:cubicBezTo>
                      <a:lnTo>
                        <a:pt x="32782" y="24186"/>
                      </a:lnTo>
                      <a:cubicBezTo>
                        <a:pt x="32905" y="24208"/>
                        <a:pt x="33028" y="24220"/>
                        <a:pt x="33151" y="24220"/>
                      </a:cubicBezTo>
                      <a:cubicBezTo>
                        <a:pt x="33302" y="24220"/>
                        <a:pt x="33452" y="24202"/>
                        <a:pt x="33603" y="24161"/>
                      </a:cubicBezTo>
                      <a:cubicBezTo>
                        <a:pt x="33852" y="24061"/>
                        <a:pt x="34076" y="23887"/>
                        <a:pt x="34226" y="23688"/>
                      </a:cubicBezTo>
                      <a:cubicBezTo>
                        <a:pt x="34400" y="23464"/>
                        <a:pt x="34524" y="23215"/>
                        <a:pt x="34624" y="22941"/>
                      </a:cubicBezTo>
                      <a:cubicBezTo>
                        <a:pt x="34738" y="22713"/>
                        <a:pt x="34831" y="22465"/>
                        <a:pt x="34922" y="22214"/>
                      </a:cubicBezTo>
                      <a:close/>
                      <a:moveTo>
                        <a:pt x="36327" y="22115"/>
                      </a:moveTo>
                      <a:lnTo>
                        <a:pt x="36327" y="22115"/>
                      </a:lnTo>
                      <a:cubicBezTo>
                        <a:pt x="36828" y="22286"/>
                        <a:pt x="37306" y="22501"/>
                        <a:pt x="37785" y="22692"/>
                      </a:cubicBezTo>
                      <a:cubicBezTo>
                        <a:pt x="38308" y="22891"/>
                        <a:pt x="38805" y="23115"/>
                        <a:pt x="39303" y="23339"/>
                      </a:cubicBezTo>
                      <a:cubicBezTo>
                        <a:pt x="39801" y="23563"/>
                        <a:pt x="40299" y="23787"/>
                        <a:pt x="40772" y="24036"/>
                      </a:cubicBezTo>
                      <a:lnTo>
                        <a:pt x="41519" y="24385"/>
                      </a:lnTo>
                      <a:cubicBezTo>
                        <a:pt x="41743" y="24509"/>
                        <a:pt x="41992" y="24634"/>
                        <a:pt x="42240" y="24783"/>
                      </a:cubicBezTo>
                      <a:cubicBezTo>
                        <a:pt x="41967" y="24684"/>
                        <a:pt x="41718" y="24584"/>
                        <a:pt x="41469" y="24484"/>
                      </a:cubicBezTo>
                      <a:lnTo>
                        <a:pt x="40697" y="24186"/>
                      </a:lnTo>
                      <a:cubicBezTo>
                        <a:pt x="40199" y="23962"/>
                        <a:pt x="39702" y="23763"/>
                        <a:pt x="39204" y="23539"/>
                      </a:cubicBezTo>
                      <a:cubicBezTo>
                        <a:pt x="38706" y="23314"/>
                        <a:pt x="38208" y="23090"/>
                        <a:pt x="37735" y="22842"/>
                      </a:cubicBezTo>
                      <a:cubicBezTo>
                        <a:pt x="37250" y="22599"/>
                        <a:pt x="36788" y="22380"/>
                        <a:pt x="36327" y="22115"/>
                      </a:cubicBezTo>
                      <a:close/>
                      <a:moveTo>
                        <a:pt x="36615" y="22742"/>
                      </a:moveTo>
                      <a:cubicBezTo>
                        <a:pt x="37113" y="22916"/>
                        <a:pt x="37636" y="23115"/>
                        <a:pt x="38133" y="23339"/>
                      </a:cubicBezTo>
                      <a:cubicBezTo>
                        <a:pt x="38631" y="23539"/>
                        <a:pt x="39129" y="23763"/>
                        <a:pt x="39627" y="23987"/>
                      </a:cubicBezTo>
                      <a:cubicBezTo>
                        <a:pt x="40125" y="24186"/>
                        <a:pt x="40623" y="24435"/>
                        <a:pt x="41120" y="24659"/>
                      </a:cubicBezTo>
                      <a:lnTo>
                        <a:pt x="41842" y="25032"/>
                      </a:lnTo>
                      <a:cubicBezTo>
                        <a:pt x="42091" y="25156"/>
                        <a:pt x="42340" y="25281"/>
                        <a:pt x="42564" y="25405"/>
                      </a:cubicBezTo>
                      <a:cubicBezTo>
                        <a:pt x="42315" y="25306"/>
                        <a:pt x="42066" y="25206"/>
                        <a:pt x="41792" y="25132"/>
                      </a:cubicBezTo>
                      <a:lnTo>
                        <a:pt x="41046" y="24833"/>
                      </a:lnTo>
                      <a:cubicBezTo>
                        <a:pt x="40548" y="24609"/>
                        <a:pt x="40050" y="24410"/>
                        <a:pt x="39552" y="24186"/>
                      </a:cubicBezTo>
                      <a:cubicBezTo>
                        <a:pt x="39054" y="23962"/>
                        <a:pt x="38557" y="23738"/>
                        <a:pt x="38059" y="23489"/>
                      </a:cubicBezTo>
                      <a:cubicBezTo>
                        <a:pt x="37586" y="23240"/>
                        <a:pt x="37088" y="23016"/>
                        <a:pt x="36615" y="22742"/>
                      </a:cubicBezTo>
                      <a:close/>
                      <a:moveTo>
                        <a:pt x="18021" y="7210"/>
                      </a:moveTo>
                      <a:lnTo>
                        <a:pt x="18021" y="7210"/>
                      </a:lnTo>
                      <a:cubicBezTo>
                        <a:pt x="17897" y="8903"/>
                        <a:pt x="17623" y="10620"/>
                        <a:pt x="17225" y="12288"/>
                      </a:cubicBezTo>
                      <a:cubicBezTo>
                        <a:pt x="16827" y="13955"/>
                        <a:pt x="16304" y="15598"/>
                        <a:pt x="15657" y="17166"/>
                      </a:cubicBezTo>
                      <a:cubicBezTo>
                        <a:pt x="14985" y="18759"/>
                        <a:pt x="14188" y="20303"/>
                        <a:pt x="13267" y="21746"/>
                      </a:cubicBezTo>
                      <a:cubicBezTo>
                        <a:pt x="12346" y="23190"/>
                        <a:pt x="11251" y="24534"/>
                        <a:pt x="10056" y="25754"/>
                      </a:cubicBezTo>
                      <a:cubicBezTo>
                        <a:pt x="11127" y="24435"/>
                        <a:pt x="12097" y="23041"/>
                        <a:pt x="12993" y="21572"/>
                      </a:cubicBezTo>
                      <a:lnTo>
                        <a:pt x="12968" y="21572"/>
                      </a:lnTo>
                      <a:cubicBezTo>
                        <a:pt x="13840" y="20104"/>
                        <a:pt x="14586" y="18585"/>
                        <a:pt x="15234" y="17017"/>
                      </a:cubicBezTo>
                      <a:cubicBezTo>
                        <a:pt x="15881" y="15449"/>
                        <a:pt x="16453" y="13831"/>
                        <a:pt x="16901" y="12213"/>
                      </a:cubicBezTo>
                      <a:cubicBezTo>
                        <a:pt x="17125" y="11392"/>
                        <a:pt x="17324" y="10570"/>
                        <a:pt x="17524" y="9724"/>
                      </a:cubicBezTo>
                      <a:cubicBezTo>
                        <a:pt x="17698" y="8878"/>
                        <a:pt x="17872" y="8056"/>
                        <a:pt x="18021" y="7210"/>
                      </a:cubicBezTo>
                      <a:close/>
                      <a:moveTo>
                        <a:pt x="36366" y="23165"/>
                      </a:moveTo>
                      <a:lnTo>
                        <a:pt x="36366" y="23165"/>
                      </a:lnTo>
                      <a:cubicBezTo>
                        <a:pt x="36889" y="23339"/>
                        <a:pt x="37387" y="23539"/>
                        <a:pt x="37885" y="23763"/>
                      </a:cubicBezTo>
                      <a:cubicBezTo>
                        <a:pt x="38407" y="23962"/>
                        <a:pt x="38905" y="24186"/>
                        <a:pt x="39403" y="24410"/>
                      </a:cubicBezTo>
                      <a:cubicBezTo>
                        <a:pt x="39901" y="24609"/>
                        <a:pt x="40374" y="24858"/>
                        <a:pt x="40871" y="25082"/>
                      </a:cubicBezTo>
                      <a:lnTo>
                        <a:pt x="41618" y="25455"/>
                      </a:lnTo>
                      <a:cubicBezTo>
                        <a:pt x="41842" y="25580"/>
                        <a:pt x="42091" y="25704"/>
                        <a:pt x="42340" y="25828"/>
                      </a:cubicBezTo>
                      <a:cubicBezTo>
                        <a:pt x="42066" y="25754"/>
                        <a:pt x="41817" y="25654"/>
                        <a:pt x="41568" y="25555"/>
                      </a:cubicBezTo>
                      <a:lnTo>
                        <a:pt x="40797" y="25256"/>
                      </a:lnTo>
                      <a:cubicBezTo>
                        <a:pt x="40299" y="25032"/>
                        <a:pt x="39801" y="24808"/>
                        <a:pt x="39303" y="24609"/>
                      </a:cubicBezTo>
                      <a:cubicBezTo>
                        <a:pt x="38805" y="24385"/>
                        <a:pt x="38308" y="24136"/>
                        <a:pt x="37835" y="23912"/>
                      </a:cubicBezTo>
                      <a:cubicBezTo>
                        <a:pt x="37337" y="23663"/>
                        <a:pt x="36839" y="23414"/>
                        <a:pt x="36366" y="23165"/>
                      </a:cubicBezTo>
                      <a:close/>
                      <a:moveTo>
                        <a:pt x="36142" y="23613"/>
                      </a:moveTo>
                      <a:cubicBezTo>
                        <a:pt x="36665" y="23787"/>
                        <a:pt x="37163" y="23987"/>
                        <a:pt x="37660" y="24186"/>
                      </a:cubicBezTo>
                      <a:cubicBezTo>
                        <a:pt x="38183" y="24410"/>
                        <a:pt x="38681" y="24609"/>
                        <a:pt x="39179" y="24833"/>
                      </a:cubicBezTo>
                      <a:cubicBezTo>
                        <a:pt x="39677" y="25057"/>
                        <a:pt x="40150" y="25281"/>
                        <a:pt x="40647" y="25530"/>
                      </a:cubicBezTo>
                      <a:lnTo>
                        <a:pt x="41369" y="25903"/>
                      </a:lnTo>
                      <a:cubicBezTo>
                        <a:pt x="41618" y="26028"/>
                        <a:pt x="41867" y="26152"/>
                        <a:pt x="42091" y="26277"/>
                      </a:cubicBezTo>
                      <a:cubicBezTo>
                        <a:pt x="41842" y="26202"/>
                        <a:pt x="41593" y="26102"/>
                        <a:pt x="41344" y="26003"/>
                      </a:cubicBezTo>
                      <a:lnTo>
                        <a:pt x="40573" y="25679"/>
                      </a:lnTo>
                      <a:cubicBezTo>
                        <a:pt x="40075" y="25480"/>
                        <a:pt x="39577" y="25256"/>
                        <a:pt x="39079" y="25032"/>
                      </a:cubicBezTo>
                      <a:cubicBezTo>
                        <a:pt x="38581" y="24833"/>
                        <a:pt x="38084" y="24584"/>
                        <a:pt x="37611" y="24360"/>
                      </a:cubicBezTo>
                      <a:cubicBezTo>
                        <a:pt x="37113" y="24111"/>
                        <a:pt x="36615" y="23862"/>
                        <a:pt x="36142" y="23613"/>
                      </a:cubicBezTo>
                      <a:close/>
                      <a:moveTo>
                        <a:pt x="16204" y="16743"/>
                      </a:moveTo>
                      <a:lnTo>
                        <a:pt x="16204" y="16743"/>
                      </a:lnTo>
                      <a:cubicBezTo>
                        <a:pt x="15682" y="19506"/>
                        <a:pt x="12520" y="24509"/>
                        <a:pt x="12520" y="24509"/>
                      </a:cubicBezTo>
                      <a:cubicBezTo>
                        <a:pt x="12520" y="24509"/>
                        <a:pt x="12570" y="24435"/>
                        <a:pt x="12695" y="24310"/>
                      </a:cubicBezTo>
                      <a:cubicBezTo>
                        <a:pt x="14437" y="22170"/>
                        <a:pt x="15881" y="19755"/>
                        <a:pt x="16951" y="17191"/>
                      </a:cubicBezTo>
                      <a:lnTo>
                        <a:pt x="17424" y="17465"/>
                      </a:lnTo>
                      <a:cubicBezTo>
                        <a:pt x="17051" y="18585"/>
                        <a:pt x="16553" y="19680"/>
                        <a:pt x="15931" y="20701"/>
                      </a:cubicBezTo>
                      <a:cubicBezTo>
                        <a:pt x="16652" y="19755"/>
                        <a:pt x="17275" y="18710"/>
                        <a:pt x="17772" y="17639"/>
                      </a:cubicBezTo>
                      <a:lnTo>
                        <a:pt x="18196" y="17838"/>
                      </a:lnTo>
                      <a:cubicBezTo>
                        <a:pt x="17996" y="18560"/>
                        <a:pt x="17723" y="19257"/>
                        <a:pt x="17374" y="19904"/>
                      </a:cubicBezTo>
                      <a:cubicBezTo>
                        <a:pt x="17822" y="19332"/>
                        <a:pt x="18221" y="18685"/>
                        <a:pt x="18569" y="18013"/>
                      </a:cubicBezTo>
                      <a:lnTo>
                        <a:pt x="19191" y="18336"/>
                      </a:lnTo>
                      <a:cubicBezTo>
                        <a:pt x="19042" y="18859"/>
                        <a:pt x="18818" y="19382"/>
                        <a:pt x="18569" y="19880"/>
                      </a:cubicBezTo>
                      <a:cubicBezTo>
                        <a:pt x="18942" y="19456"/>
                        <a:pt x="19266" y="18983"/>
                        <a:pt x="19540" y="18486"/>
                      </a:cubicBezTo>
                      <a:lnTo>
                        <a:pt x="19963" y="18685"/>
                      </a:lnTo>
                      <a:cubicBezTo>
                        <a:pt x="19838" y="19183"/>
                        <a:pt x="19689" y="19656"/>
                        <a:pt x="19515" y="20104"/>
                      </a:cubicBezTo>
                      <a:cubicBezTo>
                        <a:pt x="19814" y="19705"/>
                        <a:pt x="20062" y="19282"/>
                        <a:pt x="20311" y="18859"/>
                      </a:cubicBezTo>
                      <a:lnTo>
                        <a:pt x="20735" y="19058"/>
                      </a:lnTo>
                      <a:cubicBezTo>
                        <a:pt x="20660" y="19407"/>
                        <a:pt x="20535" y="19780"/>
                        <a:pt x="20386" y="20104"/>
                      </a:cubicBezTo>
                      <a:cubicBezTo>
                        <a:pt x="20635" y="19830"/>
                        <a:pt x="20884" y="19531"/>
                        <a:pt x="21083" y="19207"/>
                      </a:cubicBezTo>
                      <a:lnTo>
                        <a:pt x="21556" y="19431"/>
                      </a:lnTo>
                      <a:cubicBezTo>
                        <a:pt x="21481" y="19755"/>
                        <a:pt x="21382" y="20079"/>
                        <a:pt x="21232" y="20402"/>
                      </a:cubicBezTo>
                      <a:cubicBezTo>
                        <a:pt x="21481" y="20153"/>
                        <a:pt x="21680" y="19880"/>
                        <a:pt x="21880" y="19581"/>
                      </a:cubicBezTo>
                      <a:lnTo>
                        <a:pt x="22328" y="19780"/>
                      </a:lnTo>
                      <a:cubicBezTo>
                        <a:pt x="22278" y="20079"/>
                        <a:pt x="22153" y="20377"/>
                        <a:pt x="22029" y="20651"/>
                      </a:cubicBezTo>
                      <a:cubicBezTo>
                        <a:pt x="22253" y="20427"/>
                        <a:pt x="22477" y="20203"/>
                        <a:pt x="22651" y="19929"/>
                      </a:cubicBezTo>
                      <a:lnTo>
                        <a:pt x="23149" y="20153"/>
                      </a:lnTo>
                      <a:cubicBezTo>
                        <a:pt x="23099" y="20402"/>
                        <a:pt x="23025" y="20651"/>
                        <a:pt x="22875" y="20875"/>
                      </a:cubicBezTo>
                      <a:cubicBezTo>
                        <a:pt x="23099" y="20726"/>
                        <a:pt x="23298" y="20527"/>
                        <a:pt x="23448" y="20303"/>
                      </a:cubicBezTo>
                      <a:cubicBezTo>
                        <a:pt x="25663" y="21273"/>
                        <a:pt x="28426" y="22443"/>
                        <a:pt x="31712" y="23763"/>
                      </a:cubicBezTo>
                      <a:cubicBezTo>
                        <a:pt x="31712" y="23763"/>
                        <a:pt x="31338" y="24335"/>
                        <a:pt x="30791" y="25256"/>
                      </a:cubicBezTo>
                      <a:cubicBezTo>
                        <a:pt x="31338" y="24708"/>
                        <a:pt x="31836" y="24111"/>
                        <a:pt x="32259" y="23464"/>
                      </a:cubicBezTo>
                      <a:lnTo>
                        <a:pt x="32259" y="23464"/>
                      </a:lnTo>
                      <a:cubicBezTo>
                        <a:pt x="32259" y="23464"/>
                        <a:pt x="31238" y="26575"/>
                        <a:pt x="29571" y="26725"/>
                      </a:cubicBezTo>
                      <a:cubicBezTo>
                        <a:pt x="29571" y="26725"/>
                        <a:pt x="28102" y="25953"/>
                        <a:pt x="24194" y="25256"/>
                      </a:cubicBezTo>
                      <a:cubicBezTo>
                        <a:pt x="25016" y="25256"/>
                        <a:pt x="25837" y="25306"/>
                        <a:pt x="26634" y="25455"/>
                      </a:cubicBezTo>
                      <a:cubicBezTo>
                        <a:pt x="24230" y="24859"/>
                        <a:pt x="21764" y="24549"/>
                        <a:pt x="19284" y="24549"/>
                      </a:cubicBezTo>
                      <a:cubicBezTo>
                        <a:pt x="18656" y="24549"/>
                        <a:pt x="18028" y="24569"/>
                        <a:pt x="17399" y="24609"/>
                      </a:cubicBezTo>
                      <a:cubicBezTo>
                        <a:pt x="17399" y="24609"/>
                        <a:pt x="18245" y="24708"/>
                        <a:pt x="19415" y="24908"/>
                      </a:cubicBezTo>
                      <a:cubicBezTo>
                        <a:pt x="19120" y="24898"/>
                        <a:pt x="18824" y="24893"/>
                        <a:pt x="18528" y="24893"/>
                      </a:cubicBezTo>
                      <a:cubicBezTo>
                        <a:pt x="15709" y="24893"/>
                        <a:pt x="12884" y="25323"/>
                        <a:pt x="10181" y="26202"/>
                      </a:cubicBezTo>
                      <a:cubicBezTo>
                        <a:pt x="12744" y="23439"/>
                        <a:pt x="14786" y="20228"/>
                        <a:pt x="16204" y="16743"/>
                      </a:cubicBezTo>
                      <a:close/>
                      <a:moveTo>
                        <a:pt x="35918" y="24036"/>
                      </a:moveTo>
                      <a:lnTo>
                        <a:pt x="35918" y="24036"/>
                      </a:lnTo>
                      <a:cubicBezTo>
                        <a:pt x="36416" y="24211"/>
                        <a:pt x="36939" y="24435"/>
                        <a:pt x="37436" y="24634"/>
                      </a:cubicBezTo>
                      <a:cubicBezTo>
                        <a:pt x="37934" y="24833"/>
                        <a:pt x="38432" y="25057"/>
                        <a:pt x="38930" y="25281"/>
                      </a:cubicBezTo>
                      <a:cubicBezTo>
                        <a:pt x="39428" y="25505"/>
                        <a:pt x="39926" y="25729"/>
                        <a:pt x="40423" y="25978"/>
                      </a:cubicBezTo>
                      <a:lnTo>
                        <a:pt x="41145" y="26326"/>
                      </a:lnTo>
                      <a:cubicBezTo>
                        <a:pt x="41394" y="26476"/>
                        <a:pt x="41643" y="26600"/>
                        <a:pt x="41867" y="26725"/>
                      </a:cubicBezTo>
                      <a:cubicBezTo>
                        <a:pt x="41618" y="26625"/>
                        <a:pt x="41369" y="26525"/>
                        <a:pt x="41095" y="26426"/>
                      </a:cubicBezTo>
                      <a:lnTo>
                        <a:pt x="40349" y="26127"/>
                      </a:lnTo>
                      <a:cubicBezTo>
                        <a:pt x="39851" y="25928"/>
                        <a:pt x="39353" y="25704"/>
                        <a:pt x="38855" y="25480"/>
                      </a:cubicBezTo>
                      <a:cubicBezTo>
                        <a:pt x="38357" y="25256"/>
                        <a:pt x="37860" y="25032"/>
                        <a:pt x="37362" y="24783"/>
                      </a:cubicBezTo>
                      <a:cubicBezTo>
                        <a:pt x="36889" y="24559"/>
                        <a:pt x="36391" y="24310"/>
                        <a:pt x="35918" y="24036"/>
                      </a:cubicBezTo>
                      <a:close/>
                      <a:moveTo>
                        <a:pt x="35271" y="21995"/>
                      </a:moveTo>
                      <a:lnTo>
                        <a:pt x="35271" y="21995"/>
                      </a:lnTo>
                      <a:cubicBezTo>
                        <a:pt x="36267" y="25654"/>
                        <a:pt x="33205" y="28342"/>
                        <a:pt x="31537" y="28417"/>
                      </a:cubicBezTo>
                      <a:cubicBezTo>
                        <a:pt x="29770" y="28417"/>
                        <a:pt x="29969" y="27197"/>
                        <a:pt x="29969" y="27197"/>
                      </a:cubicBezTo>
                      <a:cubicBezTo>
                        <a:pt x="31736" y="26973"/>
                        <a:pt x="32483" y="24783"/>
                        <a:pt x="32483" y="24783"/>
                      </a:cubicBezTo>
                      <a:cubicBezTo>
                        <a:pt x="32734" y="24903"/>
                        <a:pt x="32976" y="24957"/>
                        <a:pt x="33206" y="24957"/>
                      </a:cubicBezTo>
                      <a:cubicBezTo>
                        <a:pt x="34501" y="24957"/>
                        <a:pt x="35398" y="23243"/>
                        <a:pt x="35271" y="21995"/>
                      </a:cubicBezTo>
                      <a:close/>
                      <a:moveTo>
                        <a:pt x="14446" y="483"/>
                      </a:moveTo>
                      <a:cubicBezTo>
                        <a:pt x="14764" y="483"/>
                        <a:pt x="15091" y="539"/>
                        <a:pt x="15383" y="664"/>
                      </a:cubicBezTo>
                      <a:cubicBezTo>
                        <a:pt x="15756" y="838"/>
                        <a:pt x="16080" y="1062"/>
                        <a:pt x="16329" y="1361"/>
                      </a:cubicBezTo>
                      <a:cubicBezTo>
                        <a:pt x="16553" y="1659"/>
                        <a:pt x="16752" y="1983"/>
                        <a:pt x="16901" y="2331"/>
                      </a:cubicBezTo>
                      <a:cubicBezTo>
                        <a:pt x="17175" y="3028"/>
                        <a:pt x="17324" y="3725"/>
                        <a:pt x="17399" y="4447"/>
                      </a:cubicBezTo>
                      <a:cubicBezTo>
                        <a:pt x="17499" y="5891"/>
                        <a:pt x="17424" y="7310"/>
                        <a:pt x="17175" y="8728"/>
                      </a:cubicBezTo>
                      <a:cubicBezTo>
                        <a:pt x="16179" y="14329"/>
                        <a:pt x="13840" y="19606"/>
                        <a:pt x="10405" y="24136"/>
                      </a:cubicBezTo>
                      <a:cubicBezTo>
                        <a:pt x="9534" y="25281"/>
                        <a:pt x="8538" y="26301"/>
                        <a:pt x="7418" y="27173"/>
                      </a:cubicBezTo>
                      <a:lnTo>
                        <a:pt x="7393" y="27173"/>
                      </a:lnTo>
                      <a:cubicBezTo>
                        <a:pt x="6820" y="27621"/>
                        <a:pt x="6198" y="27994"/>
                        <a:pt x="5501" y="28243"/>
                      </a:cubicBezTo>
                      <a:cubicBezTo>
                        <a:pt x="5153" y="28392"/>
                        <a:pt x="4779" y="28467"/>
                        <a:pt x="4406" y="28492"/>
                      </a:cubicBezTo>
                      <a:cubicBezTo>
                        <a:pt x="4356" y="28495"/>
                        <a:pt x="4306" y="28497"/>
                        <a:pt x="4256" y="28497"/>
                      </a:cubicBezTo>
                      <a:cubicBezTo>
                        <a:pt x="3516" y="28497"/>
                        <a:pt x="2831" y="28154"/>
                        <a:pt x="2365" y="27571"/>
                      </a:cubicBezTo>
                      <a:cubicBezTo>
                        <a:pt x="2141" y="27272"/>
                        <a:pt x="1942" y="26949"/>
                        <a:pt x="1792" y="26600"/>
                      </a:cubicBezTo>
                      <a:cubicBezTo>
                        <a:pt x="1543" y="25928"/>
                        <a:pt x="1394" y="25206"/>
                        <a:pt x="1344" y="24484"/>
                      </a:cubicBezTo>
                      <a:cubicBezTo>
                        <a:pt x="1270" y="23066"/>
                        <a:pt x="1344" y="21647"/>
                        <a:pt x="1618" y="20253"/>
                      </a:cubicBezTo>
                      <a:cubicBezTo>
                        <a:pt x="2688" y="14677"/>
                        <a:pt x="5003" y="9450"/>
                        <a:pt x="8364" y="4895"/>
                      </a:cubicBezTo>
                      <a:cubicBezTo>
                        <a:pt x="9210" y="3750"/>
                        <a:pt x="10206" y="2730"/>
                        <a:pt x="11301" y="1809"/>
                      </a:cubicBezTo>
                      <a:cubicBezTo>
                        <a:pt x="11848" y="1361"/>
                        <a:pt x="12496" y="987"/>
                        <a:pt x="13168" y="713"/>
                      </a:cubicBezTo>
                      <a:cubicBezTo>
                        <a:pt x="13516" y="589"/>
                        <a:pt x="13889" y="514"/>
                        <a:pt x="14263" y="489"/>
                      </a:cubicBezTo>
                      <a:cubicBezTo>
                        <a:pt x="14323" y="485"/>
                        <a:pt x="14385" y="483"/>
                        <a:pt x="14446" y="483"/>
                      </a:cubicBezTo>
                      <a:close/>
                      <a:moveTo>
                        <a:pt x="34969" y="28828"/>
                      </a:moveTo>
                      <a:cubicBezTo>
                        <a:pt x="35556" y="28828"/>
                        <a:pt x="36149" y="28935"/>
                        <a:pt x="36690" y="29164"/>
                      </a:cubicBezTo>
                      <a:cubicBezTo>
                        <a:pt x="37337" y="29413"/>
                        <a:pt x="37885" y="29886"/>
                        <a:pt x="38258" y="30483"/>
                      </a:cubicBezTo>
                      <a:cubicBezTo>
                        <a:pt x="37984" y="30309"/>
                        <a:pt x="37685" y="30135"/>
                        <a:pt x="37412" y="29985"/>
                      </a:cubicBezTo>
                      <a:cubicBezTo>
                        <a:pt x="37113" y="29836"/>
                        <a:pt x="36814" y="29736"/>
                        <a:pt x="36515" y="29662"/>
                      </a:cubicBezTo>
                      <a:cubicBezTo>
                        <a:pt x="36067" y="29550"/>
                        <a:pt x="35591" y="29494"/>
                        <a:pt x="35119" y="29494"/>
                      </a:cubicBezTo>
                      <a:cubicBezTo>
                        <a:pt x="34961" y="29494"/>
                        <a:pt x="34804" y="29500"/>
                        <a:pt x="34649" y="29512"/>
                      </a:cubicBezTo>
                      <a:cubicBezTo>
                        <a:pt x="34001" y="29537"/>
                        <a:pt x="33354" y="29637"/>
                        <a:pt x="32682" y="29662"/>
                      </a:cubicBezTo>
                      <a:cubicBezTo>
                        <a:pt x="32595" y="29668"/>
                        <a:pt x="32508" y="29671"/>
                        <a:pt x="32421" y="29671"/>
                      </a:cubicBezTo>
                      <a:cubicBezTo>
                        <a:pt x="32160" y="29671"/>
                        <a:pt x="31898" y="29643"/>
                        <a:pt x="31637" y="29587"/>
                      </a:cubicBezTo>
                      <a:cubicBezTo>
                        <a:pt x="31463" y="29562"/>
                        <a:pt x="31288" y="29487"/>
                        <a:pt x="31139" y="29388"/>
                      </a:cubicBezTo>
                      <a:lnTo>
                        <a:pt x="31114" y="29388"/>
                      </a:lnTo>
                      <a:cubicBezTo>
                        <a:pt x="30990" y="29288"/>
                        <a:pt x="30865" y="29164"/>
                        <a:pt x="30766" y="28990"/>
                      </a:cubicBezTo>
                      <a:lnTo>
                        <a:pt x="30766" y="28990"/>
                      </a:lnTo>
                      <a:cubicBezTo>
                        <a:pt x="30915" y="29089"/>
                        <a:pt x="31039" y="29164"/>
                        <a:pt x="31214" y="29214"/>
                      </a:cubicBezTo>
                      <a:cubicBezTo>
                        <a:pt x="31323" y="29250"/>
                        <a:pt x="31432" y="29273"/>
                        <a:pt x="31542" y="29273"/>
                      </a:cubicBezTo>
                      <a:cubicBezTo>
                        <a:pt x="31582" y="29273"/>
                        <a:pt x="31622" y="29270"/>
                        <a:pt x="31662" y="29263"/>
                      </a:cubicBezTo>
                      <a:cubicBezTo>
                        <a:pt x="31985" y="29263"/>
                        <a:pt x="32309" y="29214"/>
                        <a:pt x="32608" y="29164"/>
                      </a:cubicBezTo>
                      <a:cubicBezTo>
                        <a:pt x="33280" y="28990"/>
                        <a:pt x="33927" y="28890"/>
                        <a:pt x="34624" y="28840"/>
                      </a:cubicBezTo>
                      <a:cubicBezTo>
                        <a:pt x="34738" y="28832"/>
                        <a:pt x="34854" y="28828"/>
                        <a:pt x="34969" y="28828"/>
                      </a:cubicBezTo>
                      <a:close/>
                      <a:moveTo>
                        <a:pt x="41718" y="28641"/>
                      </a:moveTo>
                      <a:cubicBezTo>
                        <a:pt x="41543" y="29263"/>
                        <a:pt x="41220" y="29861"/>
                        <a:pt x="40797" y="30359"/>
                      </a:cubicBezTo>
                      <a:cubicBezTo>
                        <a:pt x="40573" y="30632"/>
                        <a:pt x="40324" y="30856"/>
                        <a:pt x="40050" y="31031"/>
                      </a:cubicBezTo>
                      <a:cubicBezTo>
                        <a:pt x="39776" y="31230"/>
                        <a:pt x="39478" y="31354"/>
                        <a:pt x="39129" y="31429"/>
                      </a:cubicBezTo>
                      <a:cubicBezTo>
                        <a:pt x="39428" y="31280"/>
                        <a:pt x="39702" y="31105"/>
                        <a:pt x="39950" y="30906"/>
                      </a:cubicBezTo>
                      <a:cubicBezTo>
                        <a:pt x="40199" y="30682"/>
                        <a:pt x="40423" y="30458"/>
                        <a:pt x="40623" y="30234"/>
                      </a:cubicBezTo>
                      <a:cubicBezTo>
                        <a:pt x="40847" y="29985"/>
                        <a:pt x="41046" y="29711"/>
                        <a:pt x="41220" y="29463"/>
                      </a:cubicBezTo>
                      <a:lnTo>
                        <a:pt x="41195" y="29463"/>
                      </a:lnTo>
                      <a:cubicBezTo>
                        <a:pt x="41394" y="29189"/>
                        <a:pt x="41568" y="28915"/>
                        <a:pt x="41718" y="28641"/>
                      </a:cubicBezTo>
                      <a:close/>
                      <a:moveTo>
                        <a:pt x="35819" y="24459"/>
                      </a:moveTo>
                      <a:cubicBezTo>
                        <a:pt x="40573" y="26326"/>
                        <a:pt x="41842" y="27197"/>
                        <a:pt x="41842" y="27197"/>
                      </a:cubicBezTo>
                      <a:cubicBezTo>
                        <a:pt x="40498" y="30782"/>
                        <a:pt x="38955" y="31255"/>
                        <a:pt x="37934" y="31628"/>
                      </a:cubicBezTo>
                      <a:lnTo>
                        <a:pt x="37909" y="31628"/>
                      </a:lnTo>
                      <a:cubicBezTo>
                        <a:pt x="39129" y="31006"/>
                        <a:pt x="40075" y="29960"/>
                        <a:pt x="40598" y="28691"/>
                      </a:cubicBezTo>
                      <a:lnTo>
                        <a:pt x="40598" y="28691"/>
                      </a:lnTo>
                      <a:cubicBezTo>
                        <a:pt x="40150" y="29313"/>
                        <a:pt x="39602" y="29861"/>
                        <a:pt x="38955" y="30284"/>
                      </a:cubicBezTo>
                      <a:cubicBezTo>
                        <a:pt x="38124" y="29084"/>
                        <a:pt x="36402" y="28240"/>
                        <a:pt x="34593" y="28240"/>
                      </a:cubicBezTo>
                      <a:cubicBezTo>
                        <a:pt x="33964" y="28240"/>
                        <a:pt x="33324" y="28342"/>
                        <a:pt x="32707" y="28567"/>
                      </a:cubicBezTo>
                      <a:cubicBezTo>
                        <a:pt x="35346" y="27372"/>
                        <a:pt x="35819" y="24459"/>
                        <a:pt x="35819" y="24459"/>
                      </a:cubicBezTo>
                      <a:close/>
                      <a:moveTo>
                        <a:pt x="31089" y="30259"/>
                      </a:moveTo>
                      <a:lnTo>
                        <a:pt x="31089" y="30259"/>
                      </a:lnTo>
                      <a:cubicBezTo>
                        <a:pt x="31277" y="30384"/>
                        <a:pt x="31482" y="30439"/>
                        <a:pt x="31705" y="30439"/>
                      </a:cubicBezTo>
                      <a:cubicBezTo>
                        <a:pt x="31748" y="30439"/>
                        <a:pt x="31792" y="30437"/>
                        <a:pt x="31836" y="30433"/>
                      </a:cubicBezTo>
                      <a:cubicBezTo>
                        <a:pt x="32085" y="30433"/>
                        <a:pt x="32359" y="30408"/>
                        <a:pt x="32608" y="30408"/>
                      </a:cubicBezTo>
                      <a:cubicBezTo>
                        <a:pt x="32931" y="30378"/>
                        <a:pt x="33263" y="30356"/>
                        <a:pt x="33594" y="30356"/>
                      </a:cubicBezTo>
                      <a:cubicBezTo>
                        <a:pt x="33798" y="30356"/>
                        <a:pt x="34001" y="30365"/>
                        <a:pt x="34201" y="30384"/>
                      </a:cubicBezTo>
                      <a:cubicBezTo>
                        <a:pt x="34723" y="30408"/>
                        <a:pt x="35246" y="30533"/>
                        <a:pt x="35744" y="30732"/>
                      </a:cubicBezTo>
                      <a:cubicBezTo>
                        <a:pt x="35993" y="30856"/>
                        <a:pt x="36217" y="30981"/>
                        <a:pt x="36441" y="31130"/>
                      </a:cubicBezTo>
                      <a:cubicBezTo>
                        <a:pt x="36640" y="31305"/>
                        <a:pt x="36839" y="31504"/>
                        <a:pt x="37013" y="31703"/>
                      </a:cubicBezTo>
                      <a:cubicBezTo>
                        <a:pt x="36615" y="31354"/>
                        <a:pt x="36167" y="31080"/>
                        <a:pt x="35694" y="30906"/>
                      </a:cubicBezTo>
                      <a:cubicBezTo>
                        <a:pt x="35196" y="30707"/>
                        <a:pt x="34698" y="30608"/>
                        <a:pt x="34176" y="30583"/>
                      </a:cubicBezTo>
                      <a:cubicBezTo>
                        <a:pt x="33914" y="30558"/>
                        <a:pt x="33653" y="30552"/>
                        <a:pt x="33395" y="30552"/>
                      </a:cubicBezTo>
                      <a:cubicBezTo>
                        <a:pt x="33137" y="30552"/>
                        <a:pt x="32881" y="30558"/>
                        <a:pt x="32632" y="30558"/>
                      </a:cubicBezTo>
                      <a:cubicBezTo>
                        <a:pt x="32496" y="30570"/>
                        <a:pt x="32365" y="30576"/>
                        <a:pt x="32234" y="30576"/>
                      </a:cubicBezTo>
                      <a:cubicBezTo>
                        <a:pt x="32104" y="30576"/>
                        <a:pt x="31973" y="30570"/>
                        <a:pt x="31836" y="30558"/>
                      </a:cubicBezTo>
                      <a:lnTo>
                        <a:pt x="31811" y="30558"/>
                      </a:lnTo>
                      <a:cubicBezTo>
                        <a:pt x="31687" y="30533"/>
                        <a:pt x="31562" y="30508"/>
                        <a:pt x="31438" y="30458"/>
                      </a:cubicBezTo>
                      <a:cubicBezTo>
                        <a:pt x="31288" y="30433"/>
                        <a:pt x="31189" y="30359"/>
                        <a:pt x="31089" y="30259"/>
                      </a:cubicBezTo>
                      <a:close/>
                      <a:moveTo>
                        <a:pt x="34809" y="29781"/>
                      </a:moveTo>
                      <a:cubicBezTo>
                        <a:pt x="36537" y="29781"/>
                        <a:pt x="37412" y="30408"/>
                        <a:pt x="37412" y="30408"/>
                      </a:cubicBezTo>
                      <a:cubicBezTo>
                        <a:pt x="37835" y="32599"/>
                        <a:pt x="36964" y="33420"/>
                        <a:pt x="36964" y="33420"/>
                      </a:cubicBezTo>
                      <a:lnTo>
                        <a:pt x="36939" y="33420"/>
                      </a:lnTo>
                      <a:cubicBezTo>
                        <a:pt x="37536" y="31827"/>
                        <a:pt x="37038" y="31230"/>
                        <a:pt x="37038" y="31230"/>
                      </a:cubicBezTo>
                      <a:cubicBezTo>
                        <a:pt x="37259" y="30805"/>
                        <a:pt x="37120" y="30612"/>
                        <a:pt x="36946" y="30612"/>
                      </a:cubicBezTo>
                      <a:cubicBezTo>
                        <a:pt x="36866" y="30612"/>
                        <a:pt x="36778" y="30653"/>
                        <a:pt x="36715" y="30732"/>
                      </a:cubicBezTo>
                      <a:cubicBezTo>
                        <a:pt x="36043" y="30284"/>
                        <a:pt x="35296" y="29960"/>
                        <a:pt x="34524" y="29786"/>
                      </a:cubicBezTo>
                      <a:cubicBezTo>
                        <a:pt x="34622" y="29782"/>
                        <a:pt x="34717" y="29781"/>
                        <a:pt x="34809" y="29781"/>
                      </a:cubicBezTo>
                      <a:close/>
                      <a:moveTo>
                        <a:pt x="33961" y="30853"/>
                      </a:moveTo>
                      <a:cubicBezTo>
                        <a:pt x="34440" y="30853"/>
                        <a:pt x="35330" y="30962"/>
                        <a:pt x="36416" y="31603"/>
                      </a:cubicBezTo>
                      <a:cubicBezTo>
                        <a:pt x="36565" y="31977"/>
                        <a:pt x="36615" y="32400"/>
                        <a:pt x="36540" y="32798"/>
                      </a:cubicBezTo>
                      <a:cubicBezTo>
                        <a:pt x="36715" y="32499"/>
                        <a:pt x="36814" y="32151"/>
                        <a:pt x="36839" y="31802"/>
                      </a:cubicBezTo>
                      <a:lnTo>
                        <a:pt x="36839" y="31802"/>
                      </a:lnTo>
                      <a:cubicBezTo>
                        <a:pt x="37038" y="32499"/>
                        <a:pt x="36789" y="33246"/>
                        <a:pt x="36192" y="33669"/>
                      </a:cubicBezTo>
                      <a:lnTo>
                        <a:pt x="36167" y="33669"/>
                      </a:lnTo>
                      <a:cubicBezTo>
                        <a:pt x="36167" y="33669"/>
                        <a:pt x="35744" y="31977"/>
                        <a:pt x="33578" y="30881"/>
                      </a:cubicBezTo>
                      <a:cubicBezTo>
                        <a:pt x="33578" y="30881"/>
                        <a:pt x="33716" y="30853"/>
                        <a:pt x="33961" y="30853"/>
                      </a:cubicBezTo>
                      <a:close/>
                      <a:moveTo>
                        <a:pt x="33130" y="31180"/>
                      </a:moveTo>
                      <a:lnTo>
                        <a:pt x="33130" y="31180"/>
                      </a:lnTo>
                      <a:cubicBezTo>
                        <a:pt x="33927" y="32176"/>
                        <a:pt x="34823" y="33072"/>
                        <a:pt x="35794" y="33868"/>
                      </a:cubicBezTo>
                      <a:cubicBezTo>
                        <a:pt x="35663" y="34522"/>
                        <a:pt x="35322" y="34661"/>
                        <a:pt x="35239" y="34685"/>
                      </a:cubicBezTo>
                      <a:lnTo>
                        <a:pt x="35239" y="34685"/>
                      </a:lnTo>
                      <a:cubicBezTo>
                        <a:pt x="35355" y="34496"/>
                        <a:pt x="35448" y="34305"/>
                        <a:pt x="35495" y="34092"/>
                      </a:cubicBezTo>
                      <a:lnTo>
                        <a:pt x="35495" y="34092"/>
                      </a:lnTo>
                      <a:cubicBezTo>
                        <a:pt x="34873" y="34690"/>
                        <a:pt x="34474" y="34341"/>
                        <a:pt x="34001" y="35237"/>
                      </a:cubicBezTo>
                      <a:cubicBezTo>
                        <a:pt x="33529" y="36133"/>
                        <a:pt x="33529" y="37726"/>
                        <a:pt x="32881" y="38772"/>
                      </a:cubicBezTo>
                      <a:cubicBezTo>
                        <a:pt x="33081" y="38324"/>
                        <a:pt x="33230" y="37876"/>
                        <a:pt x="33280" y="37403"/>
                      </a:cubicBezTo>
                      <a:lnTo>
                        <a:pt x="33280" y="37403"/>
                      </a:lnTo>
                      <a:cubicBezTo>
                        <a:pt x="32384" y="39693"/>
                        <a:pt x="31687" y="40141"/>
                        <a:pt x="31687" y="40141"/>
                      </a:cubicBezTo>
                      <a:cubicBezTo>
                        <a:pt x="31338" y="39718"/>
                        <a:pt x="31089" y="39195"/>
                        <a:pt x="30940" y="38647"/>
                      </a:cubicBezTo>
                      <a:lnTo>
                        <a:pt x="30940" y="38647"/>
                      </a:lnTo>
                      <a:cubicBezTo>
                        <a:pt x="31139" y="38921"/>
                        <a:pt x="31338" y="39170"/>
                        <a:pt x="31562" y="39419"/>
                      </a:cubicBezTo>
                      <a:cubicBezTo>
                        <a:pt x="31363" y="39095"/>
                        <a:pt x="31214" y="38747"/>
                        <a:pt x="31114" y="38398"/>
                      </a:cubicBezTo>
                      <a:cubicBezTo>
                        <a:pt x="32384" y="36955"/>
                        <a:pt x="32309" y="34391"/>
                        <a:pt x="32309" y="34391"/>
                      </a:cubicBezTo>
                      <a:lnTo>
                        <a:pt x="31761" y="34018"/>
                      </a:lnTo>
                      <a:lnTo>
                        <a:pt x="32408" y="34142"/>
                      </a:lnTo>
                      <a:cubicBezTo>
                        <a:pt x="32931" y="33769"/>
                        <a:pt x="33379" y="33296"/>
                        <a:pt x="33703" y="32748"/>
                      </a:cubicBezTo>
                      <a:cubicBezTo>
                        <a:pt x="34051" y="33097"/>
                        <a:pt x="34450" y="33395"/>
                        <a:pt x="34873" y="33644"/>
                      </a:cubicBezTo>
                      <a:cubicBezTo>
                        <a:pt x="33529" y="32027"/>
                        <a:pt x="33130" y="31180"/>
                        <a:pt x="33130" y="31180"/>
                      </a:cubicBezTo>
                      <a:close/>
                      <a:moveTo>
                        <a:pt x="32657" y="31852"/>
                      </a:moveTo>
                      <a:lnTo>
                        <a:pt x="32657" y="31852"/>
                      </a:lnTo>
                      <a:cubicBezTo>
                        <a:pt x="32160" y="32474"/>
                        <a:pt x="31637" y="33097"/>
                        <a:pt x="31089" y="33719"/>
                      </a:cubicBezTo>
                      <a:cubicBezTo>
                        <a:pt x="31164" y="34142"/>
                        <a:pt x="31189" y="34565"/>
                        <a:pt x="31164" y="34963"/>
                      </a:cubicBezTo>
                      <a:cubicBezTo>
                        <a:pt x="31164" y="35412"/>
                        <a:pt x="31089" y="35835"/>
                        <a:pt x="30990" y="36258"/>
                      </a:cubicBezTo>
                      <a:cubicBezTo>
                        <a:pt x="30890" y="36681"/>
                        <a:pt x="30716" y="37079"/>
                        <a:pt x="30517" y="37477"/>
                      </a:cubicBezTo>
                      <a:cubicBezTo>
                        <a:pt x="30342" y="37851"/>
                        <a:pt x="30118" y="38199"/>
                        <a:pt x="29845" y="38523"/>
                      </a:cubicBezTo>
                      <a:cubicBezTo>
                        <a:pt x="29870" y="38722"/>
                        <a:pt x="29919" y="38921"/>
                        <a:pt x="29969" y="39120"/>
                      </a:cubicBezTo>
                      <a:cubicBezTo>
                        <a:pt x="30019" y="39344"/>
                        <a:pt x="30118" y="39543"/>
                        <a:pt x="30193" y="39718"/>
                      </a:cubicBezTo>
                      <a:cubicBezTo>
                        <a:pt x="30293" y="39917"/>
                        <a:pt x="30417" y="40116"/>
                        <a:pt x="30542" y="40290"/>
                      </a:cubicBezTo>
                      <a:cubicBezTo>
                        <a:pt x="30691" y="40464"/>
                        <a:pt x="30840" y="40614"/>
                        <a:pt x="31015" y="40738"/>
                      </a:cubicBezTo>
                      <a:cubicBezTo>
                        <a:pt x="30641" y="40514"/>
                        <a:pt x="30342" y="40191"/>
                        <a:pt x="30118" y="39817"/>
                      </a:cubicBezTo>
                      <a:lnTo>
                        <a:pt x="30094" y="39817"/>
                      </a:lnTo>
                      <a:cubicBezTo>
                        <a:pt x="29994" y="39618"/>
                        <a:pt x="29894" y="39419"/>
                        <a:pt x="29820" y="39195"/>
                      </a:cubicBezTo>
                      <a:cubicBezTo>
                        <a:pt x="29745" y="38971"/>
                        <a:pt x="29695" y="38772"/>
                        <a:pt x="29646" y="38548"/>
                      </a:cubicBezTo>
                      <a:lnTo>
                        <a:pt x="29646" y="38498"/>
                      </a:lnTo>
                      <a:lnTo>
                        <a:pt x="29695" y="38473"/>
                      </a:lnTo>
                      <a:cubicBezTo>
                        <a:pt x="29944" y="38150"/>
                        <a:pt x="30168" y="37776"/>
                        <a:pt x="30342" y="37403"/>
                      </a:cubicBezTo>
                      <a:cubicBezTo>
                        <a:pt x="30542" y="37029"/>
                        <a:pt x="30666" y="36631"/>
                        <a:pt x="30766" y="36233"/>
                      </a:cubicBezTo>
                      <a:cubicBezTo>
                        <a:pt x="30890" y="35835"/>
                        <a:pt x="30940" y="35412"/>
                        <a:pt x="30965" y="34988"/>
                      </a:cubicBezTo>
                      <a:cubicBezTo>
                        <a:pt x="30990" y="34565"/>
                        <a:pt x="30990" y="34142"/>
                        <a:pt x="30940" y="33719"/>
                      </a:cubicBezTo>
                      <a:lnTo>
                        <a:pt x="30940" y="33694"/>
                      </a:lnTo>
                      <a:lnTo>
                        <a:pt x="30965" y="33669"/>
                      </a:lnTo>
                      <a:cubicBezTo>
                        <a:pt x="31512" y="33047"/>
                        <a:pt x="32085" y="32449"/>
                        <a:pt x="32657" y="31852"/>
                      </a:cubicBezTo>
                      <a:close/>
                      <a:moveTo>
                        <a:pt x="31736" y="34267"/>
                      </a:moveTo>
                      <a:lnTo>
                        <a:pt x="31736" y="34864"/>
                      </a:lnTo>
                      <a:cubicBezTo>
                        <a:pt x="31736" y="35063"/>
                        <a:pt x="31712" y="35262"/>
                        <a:pt x="31687" y="35461"/>
                      </a:cubicBezTo>
                      <a:cubicBezTo>
                        <a:pt x="31637" y="35860"/>
                        <a:pt x="31562" y="36258"/>
                        <a:pt x="31463" y="36656"/>
                      </a:cubicBezTo>
                      <a:cubicBezTo>
                        <a:pt x="31363" y="37054"/>
                        <a:pt x="31239" y="37428"/>
                        <a:pt x="31064" y="37801"/>
                      </a:cubicBezTo>
                      <a:cubicBezTo>
                        <a:pt x="30965" y="37975"/>
                        <a:pt x="30865" y="38150"/>
                        <a:pt x="30741" y="38324"/>
                      </a:cubicBezTo>
                      <a:cubicBezTo>
                        <a:pt x="30641" y="38498"/>
                        <a:pt x="30517" y="38647"/>
                        <a:pt x="30392" y="38772"/>
                      </a:cubicBezTo>
                      <a:cubicBezTo>
                        <a:pt x="30442" y="39170"/>
                        <a:pt x="30591" y="39568"/>
                        <a:pt x="30815" y="39892"/>
                      </a:cubicBezTo>
                      <a:cubicBezTo>
                        <a:pt x="30940" y="40066"/>
                        <a:pt x="31089" y="40215"/>
                        <a:pt x="31239" y="40365"/>
                      </a:cubicBezTo>
                      <a:cubicBezTo>
                        <a:pt x="31393" y="40497"/>
                        <a:pt x="31548" y="40610"/>
                        <a:pt x="31685" y="40738"/>
                      </a:cubicBezTo>
                      <a:lnTo>
                        <a:pt x="31685" y="40738"/>
                      </a:lnTo>
                      <a:cubicBezTo>
                        <a:pt x="31626" y="40697"/>
                        <a:pt x="31543" y="40669"/>
                        <a:pt x="31487" y="40614"/>
                      </a:cubicBezTo>
                      <a:cubicBezTo>
                        <a:pt x="31388" y="40564"/>
                        <a:pt x="31288" y="40489"/>
                        <a:pt x="31214" y="40440"/>
                      </a:cubicBezTo>
                      <a:cubicBezTo>
                        <a:pt x="31039" y="40290"/>
                        <a:pt x="30865" y="40141"/>
                        <a:pt x="30716" y="39967"/>
                      </a:cubicBezTo>
                      <a:cubicBezTo>
                        <a:pt x="30591" y="39792"/>
                        <a:pt x="30467" y="39618"/>
                        <a:pt x="30367" y="39394"/>
                      </a:cubicBezTo>
                      <a:cubicBezTo>
                        <a:pt x="30293" y="39195"/>
                        <a:pt x="30218" y="38971"/>
                        <a:pt x="30193" y="38747"/>
                      </a:cubicBezTo>
                      <a:lnTo>
                        <a:pt x="30193" y="38697"/>
                      </a:lnTo>
                      <a:lnTo>
                        <a:pt x="30243" y="38672"/>
                      </a:lnTo>
                      <a:cubicBezTo>
                        <a:pt x="30492" y="38374"/>
                        <a:pt x="30691" y="38050"/>
                        <a:pt x="30865" y="37702"/>
                      </a:cubicBezTo>
                      <a:cubicBezTo>
                        <a:pt x="31039" y="37353"/>
                        <a:pt x="31164" y="36980"/>
                        <a:pt x="31288" y="36606"/>
                      </a:cubicBezTo>
                      <a:cubicBezTo>
                        <a:pt x="31388" y="36233"/>
                        <a:pt x="31487" y="35835"/>
                        <a:pt x="31562" y="35461"/>
                      </a:cubicBezTo>
                      <a:lnTo>
                        <a:pt x="31662" y="34864"/>
                      </a:lnTo>
                      <a:cubicBezTo>
                        <a:pt x="31687" y="34665"/>
                        <a:pt x="31712" y="34466"/>
                        <a:pt x="31736" y="34267"/>
                      </a:cubicBezTo>
                      <a:close/>
                      <a:moveTo>
                        <a:pt x="14664" y="0"/>
                      </a:moveTo>
                      <a:cubicBezTo>
                        <a:pt x="11481" y="0"/>
                        <a:pt x="6874" y="4990"/>
                        <a:pt x="3759" y="12089"/>
                      </a:cubicBezTo>
                      <a:cubicBezTo>
                        <a:pt x="299" y="20029"/>
                        <a:pt x="0" y="27546"/>
                        <a:pt x="3137" y="28915"/>
                      </a:cubicBezTo>
                      <a:cubicBezTo>
                        <a:pt x="3470" y="29063"/>
                        <a:pt x="3829" y="29135"/>
                        <a:pt x="4209" y="29135"/>
                      </a:cubicBezTo>
                      <a:cubicBezTo>
                        <a:pt x="5362" y="29135"/>
                        <a:pt x="6705" y="28476"/>
                        <a:pt x="8090" y="27297"/>
                      </a:cubicBezTo>
                      <a:cubicBezTo>
                        <a:pt x="11822" y="25732"/>
                        <a:pt x="15520" y="25202"/>
                        <a:pt x="18816" y="25202"/>
                      </a:cubicBezTo>
                      <a:cubicBezTo>
                        <a:pt x="23434" y="25202"/>
                        <a:pt x="27264" y="26241"/>
                        <a:pt x="29297" y="26924"/>
                      </a:cubicBezTo>
                      <a:cubicBezTo>
                        <a:pt x="29397" y="27621"/>
                        <a:pt x="29770" y="28218"/>
                        <a:pt x="30342" y="28616"/>
                      </a:cubicBezTo>
                      <a:cubicBezTo>
                        <a:pt x="30293" y="29039"/>
                        <a:pt x="30442" y="29438"/>
                        <a:pt x="30766" y="29736"/>
                      </a:cubicBezTo>
                      <a:cubicBezTo>
                        <a:pt x="30766" y="29736"/>
                        <a:pt x="30193" y="30583"/>
                        <a:pt x="31239" y="30956"/>
                      </a:cubicBezTo>
                      <a:cubicBezTo>
                        <a:pt x="31214" y="31080"/>
                        <a:pt x="31214" y="31230"/>
                        <a:pt x="31239" y="31354"/>
                      </a:cubicBezTo>
                      <a:cubicBezTo>
                        <a:pt x="31239" y="31354"/>
                        <a:pt x="31512" y="31777"/>
                        <a:pt x="30716" y="32649"/>
                      </a:cubicBezTo>
                      <a:cubicBezTo>
                        <a:pt x="29894" y="33520"/>
                        <a:pt x="30019" y="33893"/>
                        <a:pt x="30243" y="34814"/>
                      </a:cubicBezTo>
                      <a:cubicBezTo>
                        <a:pt x="30467" y="35760"/>
                        <a:pt x="29720" y="37154"/>
                        <a:pt x="29272" y="37726"/>
                      </a:cubicBezTo>
                      <a:cubicBezTo>
                        <a:pt x="28824" y="38324"/>
                        <a:pt x="28575" y="38797"/>
                        <a:pt x="29222" y="39593"/>
                      </a:cubicBezTo>
                      <a:cubicBezTo>
                        <a:pt x="29770" y="40452"/>
                        <a:pt x="30467" y="40881"/>
                        <a:pt x="31136" y="40881"/>
                      </a:cubicBezTo>
                      <a:cubicBezTo>
                        <a:pt x="31334" y="40881"/>
                        <a:pt x="31529" y="40844"/>
                        <a:pt x="31717" y="40769"/>
                      </a:cubicBezTo>
                      <a:lnTo>
                        <a:pt x="31717" y="40769"/>
                      </a:lnTo>
                      <a:cubicBezTo>
                        <a:pt x="31724" y="40775"/>
                        <a:pt x="31730" y="40782"/>
                        <a:pt x="31736" y="40788"/>
                      </a:cubicBezTo>
                      <a:cubicBezTo>
                        <a:pt x="31732" y="40781"/>
                        <a:pt x="31726" y="40774"/>
                        <a:pt x="31720" y="40768"/>
                      </a:cubicBezTo>
                      <a:lnTo>
                        <a:pt x="31720" y="40768"/>
                      </a:lnTo>
                      <a:cubicBezTo>
                        <a:pt x="32168" y="40588"/>
                        <a:pt x="32575" y="40197"/>
                        <a:pt x="32881" y="39593"/>
                      </a:cubicBezTo>
                      <a:cubicBezTo>
                        <a:pt x="33753" y="37876"/>
                        <a:pt x="33927" y="36009"/>
                        <a:pt x="34624" y="35088"/>
                      </a:cubicBezTo>
                      <a:cubicBezTo>
                        <a:pt x="35122" y="35013"/>
                        <a:pt x="35918" y="35188"/>
                        <a:pt x="36217" y="33918"/>
                      </a:cubicBezTo>
                      <a:cubicBezTo>
                        <a:pt x="36217" y="33918"/>
                        <a:pt x="36226" y="33919"/>
                        <a:pt x="36243" y="33919"/>
                      </a:cubicBezTo>
                      <a:cubicBezTo>
                        <a:pt x="36432" y="33919"/>
                        <a:pt x="37571" y="33835"/>
                        <a:pt x="37685" y="31827"/>
                      </a:cubicBezTo>
                      <a:lnTo>
                        <a:pt x="37835" y="31902"/>
                      </a:lnTo>
                      <a:cubicBezTo>
                        <a:pt x="38066" y="32000"/>
                        <a:pt x="38311" y="32046"/>
                        <a:pt x="38565" y="32046"/>
                      </a:cubicBezTo>
                      <a:cubicBezTo>
                        <a:pt x="39928" y="32046"/>
                        <a:pt x="41537" y="30701"/>
                        <a:pt x="42440" y="28666"/>
                      </a:cubicBezTo>
                      <a:cubicBezTo>
                        <a:pt x="43485" y="26227"/>
                        <a:pt x="43161" y="23787"/>
                        <a:pt x="41693" y="23140"/>
                      </a:cubicBezTo>
                      <a:lnTo>
                        <a:pt x="34425" y="19954"/>
                      </a:lnTo>
                      <a:cubicBezTo>
                        <a:pt x="34189" y="19850"/>
                        <a:pt x="33938" y="19800"/>
                        <a:pt x="33679" y="19800"/>
                      </a:cubicBezTo>
                      <a:cubicBezTo>
                        <a:pt x="33197" y="19800"/>
                        <a:pt x="32686" y="19971"/>
                        <a:pt x="32184" y="20278"/>
                      </a:cubicBezTo>
                      <a:cubicBezTo>
                        <a:pt x="23896" y="14105"/>
                        <a:pt x="19789" y="8703"/>
                        <a:pt x="17897" y="5642"/>
                      </a:cubicBezTo>
                      <a:cubicBezTo>
                        <a:pt x="17922" y="2879"/>
                        <a:pt x="17200" y="863"/>
                        <a:pt x="15731" y="216"/>
                      </a:cubicBezTo>
                      <a:cubicBezTo>
                        <a:pt x="15399" y="71"/>
                        <a:pt x="15042" y="0"/>
                        <a:pt x="14664" y="0"/>
                      </a:cubicBezTo>
                      <a:close/>
                    </a:path>
                  </a:pathLst>
                </a:custGeom>
                <a:solidFill>
                  <a:schemeClr val="l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grpSp>
        </p:grpSp>
        <p:grpSp>
          <p:nvGrpSpPr>
            <p:cNvPr id="1908" name="Google Shape;6894;p69">
              <a:extLst>
                <a:ext uri="{FF2B5EF4-FFF2-40B4-BE49-F238E27FC236}">
                  <a16:creationId xmlns:a16="http://schemas.microsoft.com/office/drawing/2014/main" id="{E4140CF2-44FE-B8CA-C607-0D6235193788}"/>
                </a:ext>
              </a:extLst>
            </p:cNvPr>
            <p:cNvGrpSpPr/>
            <p:nvPr/>
          </p:nvGrpSpPr>
          <p:grpSpPr>
            <a:xfrm flipH="1">
              <a:off x="-1311123" y="1061944"/>
              <a:ext cx="1311120" cy="1232637"/>
              <a:chOff x="6985656" y="268254"/>
              <a:chExt cx="1553828" cy="1460816"/>
            </a:xfrm>
          </p:grpSpPr>
          <p:grpSp>
            <p:nvGrpSpPr>
              <p:cNvPr id="1970" name="Google Shape;6895;p69">
                <a:extLst>
                  <a:ext uri="{FF2B5EF4-FFF2-40B4-BE49-F238E27FC236}">
                    <a16:creationId xmlns:a16="http://schemas.microsoft.com/office/drawing/2014/main" id="{47C043DF-AFB2-3C9C-72B0-0FEBD1D2F993}"/>
                  </a:ext>
                </a:extLst>
              </p:cNvPr>
              <p:cNvGrpSpPr/>
              <p:nvPr/>
            </p:nvGrpSpPr>
            <p:grpSpPr>
              <a:xfrm>
                <a:off x="7022539" y="276156"/>
                <a:ext cx="1480041" cy="1445022"/>
                <a:chOff x="9608589" y="666681"/>
                <a:chExt cx="1480041" cy="1445022"/>
              </a:xfrm>
            </p:grpSpPr>
            <p:sp>
              <p:nvSpPr>
                <p:cNvPr id="1976" name="Google Shape;6896;p69">
                  <a:extLst>
                    <a:ext uri="{FF2B5EF4-FFF2-40B4-BE49-F238E27FC236}">
                      <a16:creationId xmlns:a16="http://schemas.microsoft.com/office/drawing/2014/main" id="{D7AE7D7F-1379-620B-91DA-54AFB680E2D1}"/>
                    </a:ext>
                  </a:extLst>
                </p:cNvPr>
                <p:cNvSpPr/>
                <p:nvPr/>
              </p:nvSpPr>
              <p:spPr>
                <a:xfrm>
                  <a:off x="9943903" y="1129131"/>
                  <a:ext cx="136141" cy="26442"/>
                </a:xfrm>
                <a:custGeom>
                  <a:avLst/>
                  <a:gdLst/>
                  <a:ahLst/>
                  <a:cxnLst/>
                  <a:rect l="l" t="t" r="r" b="b"/>
                  <a:pathLst>
                    <a:path w="3810" h="740" extrusionOk="0">
                      <a:moveTo>
                        <a:pt x="382" y="1"/>
                      </a:moveTo>
                      <a:cubicBezTo>
                        <a:pt x="272" y="1"/>
                        <a:pt x="162" y="3"/>
                        <a:pt x="51" y="7"/>
                      </a:cubicBezTo>
                      <a:cubicBezTo>
                        <a:pt x="26" y="7"/>
                        <a:pt x="1" y="32"/>
                        <a:pt x="1" y="57"/>
                      </a:cubicBezTo>
                      <a:cubicBezTo>
                        <a:pt x="1" y="82"/>
                        <a:pt x="1" y="107"/>
                        <a:pt x="26" y="132"/>
                      </a:cubicBezTo>
                      <a:cubicBezTo>
                        <a:pt x="573" y="231"/>
                        <a:pt x="1096" y="331"/>
                        <a:pt x="1619" y="430"/>
                      </a:cubicBezTo>
                      <a:lnTo>
                        <a:pt x="1942" y="480"/>
                      </a:lnTo>
                      <a:cubicBezTo>
                        <a:pt x="2515" y="580"/>
                        <a:pt x="3137" y="679"/>
                        <a:pt x="3735" y="729"/>
                      </a:cubicBezTo>
                      <a:cubicBezTo>
                        <a:pt x="3749" y="736"/>
                        <a:pt x="3762" y="739"/>
                        <a:pt x="3772" y="739"/>
                      </a:cubicBezTo>
                      <a:cubicBezTo>
                        <a:pt x="3797" y="739"/>
                        <a:pt x="3809" y="722"/>
                        <a:pt x="3809" y="704"/>
                      </a:cubicBezTo>
                      <a:cubicBezTo>
                        <a:pt x="3809" y="654"/>
                        <a:pt x="3809" y="629"/>
                        <a:pt x="3784" y="629"/>
                      </a:cubicBezTo>
                      <a:lnTo>
                        <a:pt x="3784" y="604"/>
                      </a:lnTo>
                      <a:cubicBezTo>
                        <a:pt x="3187" y="380"/>
                        <a:pt x="2590" y="231"/>
                        <a:pt x="1942" y="132"/>
                      </a:cubicBezTo>
                      <a:cubicBezTo>
                        <a:pt x="1427" y="49"/>
                        <a:pt x="911" y="1"/>
                        <a:pt x="382" y="1"/>
                      </a:cubicBezTo>
                      <a:close/>
                    </a:path>
                  </a:pathLst>
                </a:custGeom>
                <a:solidFill>
                  <a:schemeClr val="l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977" name="Google Shape;6897;p69">
                  <a:extLst>
                    <a:ext uri="{FF2B5EF4-FFF2-40B4-BE49-F238E27FC236}">
                      <a16:creationId xmlns:a16="http://schemas.microsoft.com/office/drawing/2014/main" id="{9A12D5F0-7573-91BF-5CDA-263F1B01E8C7}"/>
                    </a:ext>
                  </a:extLst>
                </p:cNvPr>
                <p:cNvSpPr/>
                <p:nvPr/>
              </p:nvSpPr>
              <p:spPr>
                <a:xfrm>
                  <a:off x="9935899" y="1094685"/>
                  <a:ext cx="169944" cy="23155"/>
                </a:xfrm>
                <a:custGeom>
                  <a:avLst/>
                  <a:gdLst/>
                  <a:ahLst/>
                  <a:cxnLst/>
                  <a:rect l="l" t="t" r="r" b="b"/>
                  <a:pathLst>
                    <a:path w="4756" h="648" extrusionOk="0">
                      <a:moveTo>
                        <a:pt x="1612" y="0"/>
                      </a:moveTo>
                      <a:cubicBezTo>
                        <a:pt x="1090" y="0"/>
                        <a:pt x="565" y="67"/>
                        <a:pt x="51" y="199"/>
                      </a:cubicBezTo>
                      <a:cubicBezTo>
                        <a:pt x="26" y="224"/>
                        <a:pt x="1" y="249"/>
                        <a:pt x="1" y="274"/>
                      </a:cubicBezTo>
                      <a:cubicBezTo>
                        <a:pt x="1" y="299"/>
                        <a:pt x="26" y="324"/>
                        <a:pt x="26" y="324"/>
                      </a:cubicBezTo>
                      <a:lnTo>
                        <a:pt x="75" y="324"/>
                      </a:lnTo>
                      <a:cubicBezTo>
                        <a:pt x="275" y="311"/>
                        <a:pt x="468" y="305"/>
                        <a:pt x="657" y="305"/>
                      </a:cubicBezTo>
                      <a:cubicBezTo>
                        <a:pt x="847" y="305"/>
                        <a:pt x="1034" y="311"/>
                        <a:pt x="1220" y="324"/>
                      </a:cubicBezTo>
                      <a:cubicBezTo>
                        <a:pt x="1569" y="324"/>
                        <a:pt x="1992" y="349"/>
                        <a:pt x="2365" y="374"/>
                      </a:cubicBezTo>
                      <a:cubicBezTo>
                        <a:pt x="2689" y="423"/>
                        <a:pt x="3038" y="448"/>
                        <a:pt x="3361" y="473"/>
                      </a:cubicBezTo>
                      <a:lnTo>
                        <a:pt x="4680" y="648"/>
                      </a:lnTo>
                      <a:cubicBezTo>
                        <a:pt x="4705" y="648"/>
                        <a:pt x="4730" y="623"/>
                        <a:pt x="4755" y="598"/>
                      </a:cubicBezTo>
                      <a:cubicBezTo>
                        <a:pt x="4755" y="573"/>
                        <a:pt x="4730" y="523"/>
                        <a:pt x="4705" y="523"/>
                      </a:cubicBezTo>
                      <a:cubicBezTo>
                        <a:pt x="3959" y="274"/>
                        <a:pt x="3187" y="100"/>
                        <a:pt x="2390" y="50"/>
                      </a:cubicBezTo>
                      <a:cubicBezTo>
                        <a:pt x="2133" y="17"/>
                        <a:pt x="1873" y="0"/>
                        <a:pt x="1612" y="0"/>
                      </a:cubicBezTo>
                      <a:close/>
                    </a:path>
                  </a:pathLst>
                </a:custGeom>
                <a:solidFill>
                  <a:schemeClr val="l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978" name="Google Shape;6898;p69">
                  <a:extLst>
                    <a:ext uri="{FF2B5EF4-FFF2-40B4-BE49-F238E27FC236}">
                      <a16:creationId xmlns:a16="http://schemas.microsoft.com/office/drawing/2014/main" id="{15E427FC-DCA7-FA23-3B23-41A86FF4BDB2}"/>
                    </a:ext>
                  </a:extLst>
                </p:cNvPr>
                <p:cNvSpPr/>
                <p:nvPr/>
              </p:nvSpPr>
              <p:spPr>
                <a:xfrm>
                  <a:off x="9773137" y="744828"/>
                  <a:ext cx="382481" cy="349893"/>
                </a:xfrm>
                <a:custGeom>
                  <a:avLst/>
                  <a:gdLst/>
                  <a:ahLst/>
                  <a:cxnLst/>
                  <a:rect l="l" t="t" r="r" b="b"/>
                  <a:pathLst>
                    <a:path w="10704" h="9792" extrusionOk="0">
                      <a:moveTo>
                        <a:pt x="8133" y="1"/>
                      </a:moveTo>
                      <a:cubicBezTo>
                        <a:pt x="6697" y="1"/>
                        <a:pt x="3953" y="1367"/>
                        <a:pt x="1" y="9169"/>
                      </a:cubicBezTo>
                      <a:cubicBezTo>
                        <a:pt x="1" y="9194"/>
                        <a:pt x="1" y="9219"/>
                        <a:pt x="26" y="9244"/>
                      </a:cubicBezTo>
                      <a:cubicBezTo>
                        <a:pt x="51" y="9244"/>
                        <a:pt x="100" y="9244"/>
                        <a:pt x="100" y="9219"/>
                      </a:cubicBezTo>
                      <a:cubicBezTo>
                        <a:pt x="1220" y="7427"/>
                        <a:pt x="2415" y="5684"/>
                        <a:pt x="3710" y="4042"/>
                      </a:cubicBezTo>
                      <a:lnTo>
                        <a:pt x="3710" y="4042"/>
                      </a:lnTo>
                      <a:cubicBezTo>
                        <a:pt x="3112" y="5162"/>
                        <a:pt x="2565" y="6331"/>
                        <a:pt x="2067" y="7526"/>
                      </a:cubicBezTo>
                      <a:cubicBezTo>
                        <a:pt x="2067" y="7551"/>
                        <a:pt x="2067" y="7576"/>
                        <a:pt x="2092" y="7601"/>
                      </a:cubicBezTo>
                      <a:cubicBezTo>
                        <a:pt x="2104" y="7613"/>
                        <a:pt x="2110" y="7620"/>
                        <a:pt x="2116" y="7620"/>
                      </a:cubicBezTo>
                      <a:cubicBezTo>
                        <a:pt x="2123" y="7620"/>
                        <a:pt x="2129" y="7613"/>
                        <a:pt x="2141" y="7601"/>
                      </a:cubicBezTo>
                      <a:cubicBezTo>
                        <a:pt x="2154" y="7601"/>
                        <a:pt x="2526" y="7439"/>
                        <a:pt x="3275" y="7439"/>
                      </a:cubicBezTo>
                      <a:cubicBezTo>
                        <a:pt x="4053" y="7439"/>
                        <a:pt x="5236" y="7613"/>
                        <a:pt x="6846" y="8323"/>
                      </a:cubicBezTo>
                      <a:cubicBezTo>
                        <a:pt x="7767" y="8746"/>
                        <a:pt x="8663" y="9219"/>
                        <a:pt x="9534" y="9791"/>
                      </a:cubicBezTo>
                      <a:cubicBezTo>
                        <a:pt x="9559" y="9791"/>
                        <a:pt x="9584" y="9791"/>
                        <a:pt x="9609" y="9742"/>
                      </a:cubicBezTo>
                      <a:cubicBezTo>
                        <a:pt x="9609" y="9742"/>
                        <a:pt x="9758" y="9318"/>
                        <a:pt x="9907" y="8671"/>
                      </a:cubicBezTo>
                      <a:cubicBezTo>
                        <a:pt x="9932" y="8646"/>
                        <a:pt x="9907" y="8621"/>
                        <a:pt x="9907" y="8597"/>
                      </a:cubicBezTo>
                      <a:cubicBezTo>
                        <a:pt x="6796" y="6282"/>
                        <a:pt x="6373" y="4290"/>
                        <a:pt x="7020" y="3220"/>
                      </a:cubicBezTo>
                      <a:cubicBezTo>
                        <a:pt x="7337" y="2691"/>
                        <a:pt x="7904" y="2387"/>
                        <a:pt x="8499" y="2387"/>
                      </a:cubicBezTo>
                      <a:cubicBezTo>
                        <a:pt x="8745" y="2387"/>
                        <a:pt x="8996" y="2439"/>
                        <a:pt x="9235" y="2548"/>
                      </a:cubicBezTo>
                      <a:cubicBezTo>
                        <a:pt x="9808" y="2797"/>
                        <a:pt x="10256" y="3295"/>
                        <a:pt x="10455" y="3892"/>
                      </a:cubicBezTo>
                      <a:cubicBezTo>
                        <a:pt x="10455" y="3942"/>
                        <a:pt x="10480" y="3942"/>
                        <a:pt x="10530" y="3942"/>
                      </a:cubicBezTo>
                      <a:cubicBezTo>
                        <a:pt x="10555" y="3942"/>
                        <a:pt x="10579" y="3917"/>
                        <a:pt x="10579" y="3892"/>
                      </a:cubicBezTo>
                      <a:cubicBezTo>
                        <a:pt x="10579" y="3768"/>
                        <a:pt x="10704" y="905"/>
                        <a:pt x="8912" y="134"/>
                      </a:cubicBezTo>
                      <a:lnTo>
                        <a:pt x="8862" y="134"/>
                      </a:lnTo>
                      <a:cubicBezTo>
                        <a:pt x="8677" y="60"/>
                        <a:pt x="8434" y="1"/>
                        <a:pt x="8133" y="1"/>
                      </a:cubicBezTo>
                      <a:close/>
                    </a:path>
                  </a:pathLst>
                </a:custGeom>
                <a:solidFill>
                  <a:schemeClr val="l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979" name="Google Shape;6899;p69">
                  <a:extLst>
                    <a:ext uri="{FF2B5EF4-FFF2-40B4-BE49-F238E27FC236}">
                      <a16:creationId xmlns:a16="http://schemas.microsoft.com/office/drawing/2014/main" id="{DA7E8C1F-4314-F949-D248-6B876F95427A}"/>
                    </a:ext>
                  </a:extLst>
                </p:cNvPr>
                <p:cNvSpPr/>
                <p:nvPr/>
              </p:nvSpPr>
              <p:spPr>
                <a:xfrm>
                  <a:off x="10233872" y="926564"/>
                  <a:ext cx="486355" cy="473348"/>
                </a:xfrm>
                <a:custGeom>
                  <a:avLst/>
                  <a:gdLst/>
                  <a:ahLst/>
                  <a:cxnLst/>
                  <a:rect l="l" t="t" r="r" b="b"/>
                  <a:pathLst>
                    <a:path w="13611" h="13247" extrusionOk="0">
                      <a:moveTo>
                        <a:pt x="50" y="1"/>
                      </a:moveTo>
                      <a:cubicBezTo>
                        <a:pt x="25" y="26"/>
                        <a:pt x="0" y="51"/>
                        <a:pt x="25" y="101"/>
                      </a:cubicBezTo>
                      <a:cubicBezTo>
                        <a:pt x="797" y="1470"/>
                        <a:pt x="1693" y="2789"/>
                        <a:pt x="2738" y="3984"/>
                      </a:cubicBezTo>
                      <a:cubicBezTo>
                        <a:pt x="3759" y="5178"/>
                        <a:pt x="4854" y="6348"/>
                        <a:pt x="6024" y="7418"/>
                      </a:cubicBezTo>
                      <a:cubicBezTo>
                        <a:pt x="7144" y="8489"/>
                        <a:pt x="8364" y="9509"/>
                        <a:pt x="9633" y="10505"/>
                      </a:cubicBezTo>
                      <a:cubicBezTo>
                        <a:pt x="10853" y="11476"/>
                        <a:pt x="12147" y="12397"/>
                        <a:pt x="13491" y="13243"/>
                      </a:cubicBezTo>
                      <a:cubicBezTo>
                        <a:pt x="13500" y="13246"/>
                        <a:pt x="13507" y="13247"/>
                        <a:pt x="13515" y="13247"/>
                      </a:cubicBezTo>
                      <a:cubicBezTo>
                        <a:pt x="13576" y="13247"/>
                        <a:pt x="13610" y="13166"/>
                        <a:pt x="13566" y="13143"/>
                      </a:cubicBezTo>
                      <a:lnTo>
                        <a:pt x="13118" y="12795"/>
                      </a:lnTo>
                      <a:cubicBezTo>
                        <a:pt x="12670" y="12422"/>
                        <a:pt x="12197" y="12023"/>
                        <a:pt x="11724" y="11650"/>
                      </a:cubicBezTo>
                      <a:cubicBezTo>
                        <a:pt x="11425" y="11401"/>
                        <a:pt x="11127" y="11152"/>
                        <a:pt x="10828" y="10903"/>
                      </a:cubicBezTo>
                      <a:cubicBezTo>
                        <a:pt x="10504" y="10629"/>
                        <a:pt x="10206" y="10380"/>
                        <a:pt x="9907" y="10132"/>
                      </a:cubicBezTo>
                      <a:cubicBezTo>
                        <a:pt x="9608" y="9883"/>
                        <a:pt x="9310" y="9634"/>
                        <a:pt x="9036" y="9360"/>
                      </a:cubicBezTo>
                      <a:lnTo>
                        <a:pt x="8862" y="9236"/>
                      </a:lnTo>
                      <a:cubicBezTo>
                        <a:pt x="8613" y="9011"/>
                        <a:pt x="8389" y="8812"/>
                        <a:pt x="8140" y="8613"/>
                      </a:cubicBezTo>
                      <a:cubicBezTo>
                        <a:pt x="8015" y="8489"/>
                        <a:pt x="7891" y="8364"/>
                        <a:pt x="7741" y="8265"/>
                      </a:cubicBezTo>
                      <a:lnTo>
                        <a:pt x="7269" y="7817"/>
                      </a:lnTo>
                      <a:lnTo>
                        <a:pt x="6397" y="6995"/>
                      </a:lnTo>
                      <a:cubicBezTo>
                        <a:pt x="6198" y="6846"/>
                        <a:pt x="6024" y="6647"/>
                        <a:pt x="5850" y="6473"/>
                      </a:cubicBezTo>
                      <a:lnTo>
                        <a:pt x="5526" y="6199"/>
                      </a:lnTo>
                      <a:lnTo>
                        <a:pt x="5103" y="5776"/>
                      </a:lnTo>
                      <a:lnTo>
                        <a:pt x="4705" y="5377"/>
                      </a:lnTo>
                      <a:lnTo>
                        <a:pt x="4406" y="5054"/>
                      </a:lnTo>
                      <a:cubicBezTo>
                        <a:pt x="4232" y="4880"/>
                        <a:pt x="4058" y="4705"/>
                        <a:pt x="3883" y="4531"/>
                      </a:cubicBezTo>
                      <a:lnTo>
                        <a:pt x="3062" y="3660"/>
                      </a:lnTo>
                      <a:cubicBezTo>
                        <a:pt x="2017" y="2515"/>
                        <a:pt x="1046" y="1295"/>
                        <a:pt x="125" y="26"/>
                      </a:cubicBezTo>
                      <a:cubicBezTo>
                        <a:pt x="125" y="26"/>
                        <a:pt x="125" y="1"/>
                        <a:pt x="100" y="1"/>
                      </a:cubicBezTo>
                      <a:close/>
                    </a:path>
                  </a:pathLst>
                </a:custGeom>
                <a:solidFill>
                  <a:schemeClr val="l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980" name="Google Shape;6900;p69">
                  <a:extLst>
                    <a:ext uri="{FF2B5EF4-FFF2-40B4-BE49-F238E27FC236}">
                      <a16:creationId xmlns:a16="http://schemas.microsoft.com/office/drawing/2014/main" id="{63AA45A6-1E8F-D285-F0AC-BDAB868FBB7B}"/>
                    </a:ext>
                  </a:extLst>
                </p:cNvPr>
                <p:cNvSpPr/>
                <p:nvPr/>
              </p:nvSpPr>
              <p:spPr>
                <a:xfrm>
                  <a:off x="9847854" y="1109264"/>
                  <a:ext cx="88081" cy="123813"/>
                </a:xfrm>
                <a:custGeom>
                  <a:avLst/>
                  <a:gdLst/>
                  <a:ahLst/>
                  <a:cxnLst/>
                  <a:rect l="l" t="t" r="r" b="b"/>
                  <a:pathLst>
                    <a:path w="2465" h="3465" extrusionOk="0">
                      <a:moveTo>
                        <a:pt x="1265" y="632"/>
                      </a:moveTo>
                      <a:cubicBezTo>
                        <a:pt x="1276" y="632"/>
                        <a:pt x="1286" y="634"/>
                        <a:pt x="1295" y="638"/>
                      </a:cubicBezTo>
                      <a:cubicBezTo>
                        <a:pt x="1419" y="688"/>
                        <a:pt x="1419" y="1160"/>
                        <a:pt x="1146" y="1758"/>
                      </a:cubicBezTo>
                      <a:cubicBezTo>
                        <a:pt x="891" y="2336"/>
                        <a:pt x="594" y="2634"/>
                        <a:pt x="453" y="2634"/>
                      </a:cubicBezTo>
                      <a:cubicBezTo>
                        <a:pt x="443" y="2634"/>
                        <a:pt x="433" y="2633"/>
                        <a:pt x="424" y="2629"/>
                      </a:cubicBezTo>
                      <a:cubicBezTo>
                        <a:pt x="299" y="2554"/>
                        <a:pt x="299" y="2131"/>
                        <a:pt x="573" y="1509"/>
                      </a:cubicBezTo>
                      <a:cubicBezTo>
                        <a:pt x="827" y="931"/>
                        <a:pt x="1124" y="632"/>
                        <a:pt x="1265" y="632"/>
                      </a:cubicBezTo>
                      <a:close/>
                      <a:moveTo>
                        <a:pt x="1776" y="1"/>
                      </a:moveTo>
                      <a:cubicBezTo>
                        <a:pt x="1338" y="1"/>
                        <a:pt x="766" y="543"/>
                        <a:pt x="399" y="1384"/>
                      </a:cubicBezTo>
                      <a:cubicBezTo>
                        <a:pt x="1" y="2330"/>
                        <a:pt x="25" y="3251"/>
                        <a:pt x="474" y="3426"/>
                      </a:cubicBezTo>
                      <a:cubicBezTo>
                        <a:pt x="537" y="3452"/>
                        <a:pt x="604" y="3465"/>
                        <a:pt x="674" y="3465"/>
                      </a:cubicBezTo>
                      <a:cubicBezTo>
                        <a:pt x="1128" y="3465"/>
                        <a:pt x="1700" y="2926"/>
                        <a:pt x="2067" y="2106"/>
                      </a:cubicBezTo>
                      <a:cubicBezTo>
                        <a:pt x="2465" y="1136"/>
                        <a:pt x="2440" y="240"/>
                        <a:pt x="1967" y="40"/>
                      </a:cubicBezTo>
                      <a:cubicBezTo>
                        <a:pt x="1907" y="14"/>
                        <a:pt x="1843" y="1"/>
                        <a:pt x="1776" y="1"/>
                      </a:cubicBezTo>
                      <a:close/>
                    </a:path>
                  </a:pathLst>
                </a:custGeom>
                <a:solidFill>
                  <a:schemeClr val="l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981" name="Google Shape;6901;p69">
                  <a:extLst>
                    <a:ext uri="{FF2B5EF4-FFF2-40B4-BE49-F238E27FC236}">
                      <a16:creationId xmlns:a16="http://schemas.microsoft.com/office/drawing/2014/main" id="{D24600FB-0C55-C932-18FB-E93D7F681665}"/>
                    </a:ext>
                  </a:extLst>
                </p:cNvPr>
                <p:cNvSpPr/>
                <p:nvPr/>
              </p:nvSpPr>
              <p:spPr>
                <a:xfrm>
                  <a:off x="9681519" y="1088468"/>
                  <a:ext cx="89867" cy="392271"/>
                </a:xfrm>
                <a:custGeom>
                  <a:avLst/>
                  <a:gdLst/>
                  <a:ahLst/>
                  <a:cxnLst/>
                  <a:rect l="l" t="t" r="r" b="b"/>
                  <a:pathLst>
                    <a:path w="2515" h="10978" extrusionOk="0">
                      <a:moveTo>
                        <a:pt x="2465" y="0"/>
                      </a:moveTo>
                      <a:cubicBezTo>
                        <a:pt x="2440" y="0"/>
                        <a:pt x="2415" y="0"/>
                        <a:pt x="2391" y="50"/>
                      </a:cubicBezTo>
                      <a:cubicBezTo>
                        <a:pt x="1942" y="921"/>
                        <a:pt x="1519" y="1842"/>
                        <a:pt x="1171" y="2788"/>
                      </a:cubicBezTo>
                      <a:cubicBezTo>
                        <a:pt x="797" y="3709"/>
                        <a:pt x="499" y="4680"/>
                        <a:pt x="300" y="5675"/>
                      </a:cubicBezTo>
                      <a:cubicBezTo>
                        <a:pt x="51" y="6671"/>
                        <a:pt x="1" y="7691"/>
                        <a:pt x="150" y="8712"/>
                      </a:cubicBezTo>
                      <a:cubicBezTo>
                        <a:pt x="250" y="9210"/>
                        <a:pt x="474" y="9708"/>
                        <a:pt x="773" y="10131"/>
                      </a:cubicBezTo>
                      <a:cubicBezTo>
                        <a:pt x="1046" y="10429"/>
                        <a:pt x="1370" y="10703"/>
                        <a:pt x="1743" y="10853"/>
                      </a:cubicBezTo>
                      <a:cubicBezTo>
                        <a:pt x="1843" y="10902"/>
                        <a:pt x="1967" y="10927"/>
                        <a:pt x="2067" y="10977"/>
                      </a:cubicBezTo>
                      <a:cubicBezTo>
                        <a:pt x="2092" y="10977"/>
                        <a:pt x="2117" y="10977"/>
                        <a:pt x="2142" y="10927"/>
                      </a:cubicBezTo>
                      <a:cubicBezTo>
                        <a:pt x="2142" y="10902"/>
                        <a:pt x="2117" y="10853"/>
                        <a:pt x="2092" y="10853"/>
                      </a:cubicBezTo>
                      <a:cubicBezTo>
                        <a:pt x="1868" y="10753"/>
                        <a:pt x="1669" y="10629"/>
                        <a:pt x="1470" y="10504"/>
                      </a:cubicBezTo>
                      <a:cubicBezTo>
                        <a:pt x="1270" y="10355"/>
                        <a:pt x="1096" y="10181"/>
                        <a:pt x="972" y="9981"/>
                      </a:cubicBezTo>
                      <a:cubicBezTo>
                        <a:pt x="698" y="9583"/>
                        <a:pt x="524" y="9135"/>
                        <a:pt x="449" y="8662"/>
                      </a:cubicBezTo>
                      <a:cubicBezTo>
                        <a:pt x="325" y="7667"/>
                        <a:pt x="399" y="6696"/>
                        <a:pt x="623" y="5750"/>
                      </a:cubicBezTo>
                      <a:cubicBezTo>
                        <a:pt x="723" y="5302"/>
                        <a:pt x="847" y="4829"/>
                        <a:pt x="972" y="4306"/>
                      </a:cubicBezTo>
                      <a:cubicBezTo>
                        <a:pt x="1096" y="3883"/>
                        <a:pt x="1246" y="3485"/>
                        <a:pt x="1370" y="3087"/>
                      </a:cubicBezTo>
                      <a:lnTo>
                        <a:pt x="1445" y="2887"/>
                      </a:lnTo>
                      <a:cubicBezTo>
                        <a:pt x="1619" y="2340"/>
                        <a:pt x="1793" y="1892"/>
                        <a:pt x="1967" y="1494"/>
                      </a:cubicBezTo>
                      <a:cubicBezTo>
                        <a:pt x="2067" y="1170"/>
                        <a:pt x="2191" y="871"/>
                        <a:pt x="2316" y="573"/>
                      </a:cubicBezTo>
                      <a:cubicBezTo>
                        <a:pt x="2366" y="423"/>
                        <a:pt x="2440" y="274"/>
                        <a:pt x="2515" y="100"/>
                      </a:cubicBezTo>
                      <a:cubicBezTo>
                        <a:pt x="2515" y="50"/>
                        <a:pt x="2515" y="25"/>
                        <a:pt x="2465" y="0"/>
                      </a:cubicBezTo>
                      <a:close/>
                    </a:path>
                  </a:pathLst>
                </a:custGeom>
                <a:solidFill>
                  <a:schemeClr val="l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982" name="Google Shape;6902;p69">
                  <a:extLst>
                    <a:ext uri="{FF2B5EF4-FFF2-40B4-BE49-F238E27FC236}">
                      <a16:creationId xmlns:a16="http://schemas.microsoft.com/office/drawing/2014/main" id="{53465E25-3FB2-77D6-FFE7-3A56EFD4760D}"/>
                    </a:ext>
                  </a:extLst>
                </p:cNvPr>
                <p:cNvSpPr/>
                <p:nvPr/>
              </p:nvSpPr>
              <p:spPr>
                <a:xfrm>
                  <a:off x="9870079" y="1175834"/>
                  <a:ext cx="192169" cy="183915"/>
                </a:xfrm>
                <a:custGeom>
                  <a:avLst/>
                  <a:gdLst/>
                  <a:ahLst/>
                  <a:cxnLst/>
                  <a:rect l="l" t="t" r="r" b="b"/>
                  <a:pathLst>
                    <a:path w="5378" h="5147" extrusionOk="0">
                      <a:moveTo>
                        <a:pt x="1743" y="1"/>
                      </a:moveTo>
                      <a:cubicBezTo>
                        <a:pt x="1737" y="1"/>
                        <a:pt x="1731" y="7"/>
                        <a:pt x="1718" y="19"/>
                      </a:cubicBezTo>
                      <a:cubicBezTo>
                        <a:pt x="1693" y="19"/>
                        <a:pt x="1693" y="44"/>
                        <a:pt x="1693" y="44"/>
                      </a:cubicBezTo>
                      <a:cubicBezTo>
                        <a:pt x="1693" y="44"/>
                        <a:pt x="1221" y="1438"/>
                        <a:pt x="51" y="1687"/>
                      </a:cubicBezTo>
                      <a:cubicBezTo>
                        <a:pt x="26" y="1687"/>
                        <a:pt x="26" y="1687"/>
                        <a:pt x="1" y="1712"/>
                      </a:cubicBezTo>
                      <a:cubicBezTo>
                        <a:pt x="1" y="1737"/>
                        <a:pt x="1" y="1762"/>
                        <a:pt x="1" y="1762"/>
                      </a:cubicBezTo>
                      <a:cubicBezTo>
                        <a:pt x="26" y="1836"/>
                        <a:pt x="648" y="3131"/>
                        <a:pt x="3610" y="5147"/>
                      </a:cubicBezTo>
                      <a:lnTo>
                        <a:pt x="3635" y="5147"/>
                      </a:lnTo>
                      <a:cubicBezTo>
                        <a:pt x="3660" y="5147"/>
                        <a:pt x="3660" y="5147"/>
                        <a:pt x="3685" y="5122"/>
                      </a:cubicBezTo>
                      <a:cubicBezTo>
                        <a:pt x="3685" y="5122"/>
                        <a:pt x="4008" y="4599"/>
                        <a:pt x="4407" y="3803"/>
                      </a:cubicBezTo>
                      <a:cubicBezTo>
                        <a:pt x="4431" y="3778"/>
                        <a:pt x="4431" y="3753"/>
                        <a:pt x="4407" y="3728"/>
                      </a:cubicBezTo>
                      <a:lnTo>
                        <a:pt x="1743" y="1886"/>
                      </a:lnTo>
                      <a:cubicBezTo>
                        <a:pt x="1736" y="1883"/>
                        <a:pt x="1730" y="1881"/>
                        <a:pt x="1723" y="1881"/>
                      </a:cubicBezTo>
                      <a:cubicBezTo>
                        <a:pt x="1682" y="1881"/>
                        <a:pt x="1650" y="1943"/>
                        <a:pt x="1693" y="1986"/>
                      </a:cubicBezTo>
                      <a:lnTo>
                        <a:pt x="2689" y="2981"/>
                      </a:lnTo>
                      <a:lnTo>
                        <a:pt x="1146" y="1687"/>
                      </a:lnTo>
                      <a:cubicBezTo>
                        <a:pt x="1494" y="1339"/>
                        <a:pt x="1768" y="940"/>
                        <a:pt x="1942" y="467"/>
                      </a:cubicBezTo>
                      <a:lnTo>
                        <a:pt x="5278" y="1637"/>
                      </a:lnTo>
                      <a:cubicBezTo>
                        <a:pt x="5285" y="1645"/>
                        <a:pt x="5295" y="1648"/>
                        <a:pt x="5304" y="1648"/>
                      </a:cubicBezTo>
                      <a:cubicBezTo>
                        <a:pt x="5328" y="1648"/>
                        <a:pt x="5352" y="1630"/>
                        <a:pt x="5352" y="1612"/>
                      </a:cubicBezTo>
                      <a:cubicBezTo>
                        <a:pt x="5377" y="1587"/>
                        <a:pt x="5352" y="1538"/>
                        <a:pt x="5328" y="1538"/>
                      </a:cubicBezTo>
                      <a:lnTo>
                        <a:pt x="1768" y="19"/>
                      </a:lnTo>
                      <a:cubicBezTo>
                        <a:pt x="1756" y="7"/>
                        <a:pt x="1749" y="1"/>
                        <a:pt x="1743" y="1"/>
                      </a:cubicBezTo>
                      <a:close/>
                    </a:path>
                  </a:pathLst>
                </a:custGeom>
                <a:solidFill>
                  <a:schemeClr val="l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983" name="Google Shape;6903;p69">
                  <a:extLst>
                    <a:ext uri="{FF2B5EF4-FFF2-40B4-BE49-F238E27FC236}">
                      <a16:creationId xmlns:a16="http://schemas.microsoft.com/office/drawing/2014/main" id="{02201594-8968-510E-5361-EEA761973C78}"/>
                    </a:ext>
                  </a:extLst>
                </p:cNvPr>
                <p:cNvSpPr/>
                <p:nvPr/>
              </p:nvSpPr>
              <p:spPr>
                <a:xfrm>
                  <a:off x="9608589" y="666681"/>
                  <a:ext cx="583512" cy="1006156"/>
                </a:xfrm>
                <a:custGeom>
                  <a:avLst/>
                  <a:gdLst/>
                  <a:ahLst/>
                  <a:cxnLst/>
                  <a:rect l="l" t="t" r="r" b="b"/>
                  <a:pathLst>
                    <a:path w="16330" h="28158" extrusionOk="0">
                      <a:moveTo>
                        <a:pt x="13074" y="609"/>
                      </a:moveTo>
                      <a:cubicBezTo>
                        <a:pt x="13365" y="609"/>
                        <a:pt x="13658" y="658"/>
                        <a:pt x="13940" y="752"/>
                      </a:cubicBezTo>
                      <a:lnTo>
                        <a:pt x="13965" y="703"/>
                      </a:lnTo>
                      <a:lnTo>
                        <a:pt x="13965" y="777"/>
                      </a:lnTo>
                      <a:cubicBezTo>
                        <a:pt x="14512" y="1051"/>
                        <a:pt x="14936" y="1549"/>
                        <a:pt x="15160" y="2146"/>
                      </a:cubicBezTo>
                      <a:cubicBezTo>
                        <a:pt x="15384" y="2769"/>
                        <a:pt x="15533" y="3441"/>
                        <a:pt x="15558" y="4088"/>
                      </a:cubicBezTo>
                      <a:cubicBezTo>
                        <a:pt x="15633" y="5482"/>
                        <a:pt x="15558" y="6851"/>
                        <a:pt x="15309" y="8195"/>
                      </a:cubicBezTo>
                      <a:cubicBezTo>
                        <a:pt x="14811" y="10933"/>
                        <a:pt x="13965" y="13596"/>
                        <a:pt x="12820" y="16135"/>
                      </a:cubicBezTo>
                      <a:cubicBezTo>
                        <a:pt x="11749" y="18674"/>
                        <a:pt x="10331" y="21088"/>
                        <a:pt x="8663" y="23304"/>
                      </a:cubicBezTo>
                      <a:cubicBezTo>
                        <a:pt x="7842" y="24399"/>
                        <a:pt x="6896" y="25419"/>
                        <a:pt x="5825" y="26291"/>
                      </a:cubicBezTo>
                      <a:cubicBezTo>
                        <a:pt x="5303" y="26689"/>
                        <a:pt x="4730" y="27037"/>
                        <a:pt x="4108" y="27286"/>
                      </a:cubicBezTo>
                      <a:cubicBezTo>
                        <a:pt x="3776" y="27425"/>
                        <a:pt x="3429" y="27494"/>
                        <a:pt x="3083" y="27494"/>
                      </a:cubicBezTo>
                      <a:cubicBezTo>
                        <a:pt x="2807" y="27494"/>
                        <a:pt x="2531" y="27449"/>
                        <a:pt x="2266" y="27361"/>
                      </a:cubicBezTo>
                      <a:cubicBezTo>
                        <a:pt x="1718" y="27062"/>
                        <a:pt x="1295" y="26564"/>
                        <a:pt x="1071" y="25992"/>
                      </a:cubicBezTo>
                      <a:cubicBezTo>
                        <a:pt x="822" y="25370"/>
                        <a:pt x="673" y="24698"/>
                        <a:pt x="623" y="24026"/>
                      </a:cubicBezTo>
                      <a:cubicBezTo>
                        <a:pt x="524" y="22657"/>
                        <a:pt x="573" y="21263"/>
                        <a:pt x="822" y="19894"/>
                      </a:cubicBezTo>
                      <a:cubicBezTo>
                        <a:pt x="1818" y="14393"/>
                        <a:pt x="4108" y="9191"/>
                        <a:pt x="7468" y="4735"/>
                      </a:cubicBezTo>
                      <a:cubicBezTo>
                        <a:pt x="8315" y="3640"/>
                        <a:pt x="9285" y="2644"/>
                        <a:pt x="10380" y="1798"/>
                      </a:cubicBezTo>
                      <a:cubicBezTo>
                        <a:pt x="10903" y="1375"/>
                        <a:pt x="11501" y="1051"/>
                        <a:pt x="12123" y="802"/>
                      </a:cubicBezTo>
                      <a:cubicBezTo>
                        <a:pt x="12425" y="671"/>
                        <a:pt x="12748" y="609"/>
                        <a:pt x="13074" y="609"/>
                      </a:cubicBezTo>
                      <a:close/>
                      <a:moveTo>
                        <a:pt x="13204" y="1"/>
                      </a:moveTo>
                      <a:cubicBezTo>
                        <a:pt x="13151" y="1"/>
                        <a:pt x="13097" y="2"/>
                        <a:pt x="13044" y="6"/>
                      </a:cubicBezTo>
                      <a:cubicBezTo>
                        <a:pt x="12646" y="31"/>
                        <a:pt x="12272" y="105"/>
                        <a:pt x="11924" y="255"/>
                      </a:cubicBezTo>
                      <a:cubicBezTo>
                        <a:pt x="11252" y="528"/>
                        <a:pt x="10629" y="902"/>
                        <a:pt x="10057" y="1350"/>
                      </a:cubicBezTo>
                      <a:cubicBezTo>
                        <a:pt x="8962" y="2271"/>
                        <a:pt x="7966" y="3291"/>
                        <a:pt x="7120" y="4436"/>
                      </a:cubicBezTo>
                      <a:cubicBezTo>
                        <a:pt x="3735" y="8991"/>
                        <a:pt x="1445" y="14268"/>
                        <a:pt x="349" y="19819"/>
                      </a:cubicBezTo>
                      <a:cubicBezTo>
                        <a:pt x="100" y="21238"/>
                        <a:pt x="1" y="22657"/>
                        <a:pt x="100" y="24075"/>
                      </a:cubicBezTo>
                      <a:cubicBezTo>
                        <a:pt x="125" y="24797"/>
                        <a:pt x="300" y="25519"/>
                        <a:pt x="548" y="26216"/>
                      </a:cubicBezTo>
                      <a:cubicBezTo>
                        <a:pt x="698" y="26564"/>
                        <a:pt x="872" y="26888"/>
                        <a:pt x="1121" y="27187"/>
                      </a:cubicBezTo>
                      <a:cubicBezTo>
                        <a:pt x="1370" y="27510"/>
                        <a:pt x="1693" y="27759"/>
                        <a:pt x="2042" y="27933"/>
                      </a:cubicBezTo>
                      <a:cubicBezTo>
                        <a:pt x="2415" y="28083"/>
                        <a:pt x="2814" y="28158"/>
                        <a:pt x="3212" y="28158"/>
                      </a:cubicBezTo>
                      <a:cubicBezTo>
                        <a:pt x="3585" y="28133"/>
                        <a:pt x="3959" y="28058"/>
                        <a:pt x="4332" y="27909"/>
                      </a:cubicBezTo>
                      <a:cubicBezTo>
                        <a:pt x="5004" y="27660"/>
                        <a:pt x="5651" y="27286"/>
                        <a:pt x="6249" y="26838"/>
                      </a:cubicBezTo>
                      <a:cubicBezTo>
                        <a:pt x="7369" y="25942"/>
                        <a:pt x="8364" y="24922"/>
                        <a:pt x="9235" y="23777"/>
                      </a:cubicBezTo>
                      <a:cubicBezTo>
                        <a:pt x="12695" y="19222"/>
                        <a:pt x="15010" y="13945"/>
                        <a:pt x="16031" y="8344"/>
                      </a:cubicBezTo>
                      <a:lnTo>
                        <a:pt x="16006" y="8319"/>
                      </a:lnTo>
                      <a:cubicBezTo>
                        <a:pt x="16255" y="6901"/>
                        <a:pt x="16329" y="5457"/>
                        <a:pt x="16230" y="4038"/>
                      </a:cubicBezTo>
                      <a:cubicBezTo>
                        <a:pt x="16180" y="3316"/>
                        <a:pt x="16006" y="2594"/>
                        <a:pt x="15732" y="1897"/>
                      </a:cubicBezTo>
                      <a:cubicBezTo>
                        <a:pt x="15583" y="1549"/>
                        <a:pt x="15384" y="1225"/>
                        <a:pt x="15135" y="927"/>
                      </a:cubicBezTo>
                      <a:cubicBezTo>
                        <a:pt x="14670" y="323"/>
                        <a:pt x="13946" y="1"/>
                        <a:pt x="13204" y="1"/>
                      </a:cubicBezTo>
                      <a:close/>
                    </a:path>
                  </a:pathLst>
                </a:custGeom>
                <a:solidFill>
                  <a:schemeClr val="l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984" name="Google Shape;6904;p69">
                  <a:extLst>
                    <a:ext uri="{FF2B5EF4-FFF2-40B4-BE49-F238E27FC236}">
                      <a16:creationId xmlns:a16="http://schemas.microsoft.com/office/drawing/2014/main" id="{5643C821-0079-5870-E526-4C1A5501B3D1}"/>
                    </a:ext>
                  </a:extLst>
                </p:cNvPr>
                <p:cNvSpPr/>
                <p:nvPr/>
              </p:nvSpPr>
              <p:spPr>
                <a:xfrm>
                  <a:off x="9921677" y="907911"/>
                  <a:ext cx="290863" cy="667090"/>
                </a:xfrm>
                <a:custGeom>
                  <a:avLst/>
                  <a:gdLst/>
                  <a:ahLst/>
                  <a:cxnLst/>
                  <a:rect l="l" t="t" r="r" b="b"/>
                  <a:pathLst>
                    <a:path w="8140" h="18669" extrusionOk="0">
                      <a:moveTo>
                        <a:pt x="8090" y="0"/>
                      </a:moveTo>
                      <a:cubicBezTo>
                        <a:pt x="8040" y="0"/>
                        <a:pt x="8015" y="25"/>
                        <a:pt x="8015" y="50"/>
                      </a:cubicBezTo>
                      <a:lnTo>
                        <a:pt x="7941" y="448"/>
                      </a:lnTo>
                      <a:cubicBezTo>
                        <a:pt x="7791" y="1145"/>
                        <a:pt x="7667" y="1867"/>
                        <a:pt x="7493" y="2564"/>
                      </a:cubicBezTo>
                      <a:cubicBezTo>
                        <a:pt x="7319" y="3435"/>
                        <a:pt x="7070" y="4306"/>
                        <a:pt x="6871" y="5053"/>
                      </a:cubicBezTo>
                      <a:cubicBezTo>
                        <a:pt x="6422" y="6696"/>
                        <a:pt x="5875" y="8289"/>
                        <a:pt x="5228" y="9857"/>
                      </a:cubicBezTo>
                      <a:cubicBezTo>
                        <a:pt x="4581" y="11425"/>
                        <a:pt x="3809" y="12944"/>
                        <a:pt x="2963" y="14412"/>
                      </a:cubicBezTo>
                      <a:cubicBezTo>
                        <a:pt x="2091" y="15856"/>
                        <a:pt x="1096" y="17250"/>
                        <a:pt x="25" y="18569"/>
                      </a:cubicBezTo>
                      <a:cubicBezTo>
                        <a:pt x="1" y="18594"/>
                        <a:pt x="1" y="18644"/>
                        <a:pt x="25" y="18668"/>
                      </a:cubicBezTo>
                      <a:lnTo>
                        <a:pt x="50" y="18668"/>
                      </a:lnTo>
                      <a:cubicBezTo>
                        <a:pt x="75" y="18668"/>
                        <a:pt x="100" y="18668"/>
                        <a:pt x="100" y="18644"/>
                      </a:cubicBezTo>
                      <a:cubicBezTo>
                        <a:pt x="1320" y="17424"/>
                        <a:pt x="2415" y="16080"/>
                        <a:pt x="3361" y="14636"/>
                      </a:cubicBezTo>
                      <a:cubicBezTo>
                        <a:pt x="4282" y="13192"/>
                        <a:pt x="5078" y="11649"/>
                        <a:pt x="5726" y="10056"/>
                      </a:cubicBezTo>
                      <a:cubicBezTo>
                        <a:pt x="6398" y="8463"/>
                        <a:pt x="6920" y="6820"/>
                        <a:pt x="7319" y="5153"/>
                      </a:cubicBezTo>
                      <a:cubicBezTo>
                        <a:pt x="7717" y="3485"/>
                        <a:pt x="7991" y="1767"/>
                        <a:pt x="8140" y="75"/>
                      </a:cubicBezTo>
                      <a:cubicBezTo>
                        <a:pt x="8140" y="50"/>
                        <a:pt x="8115" y="25"/>
                        <a:pt x="8090" y="0"/>
                      </a:cubicBezTo>
                      <a:close/>
                    </a:path>
                  </a:pathLst>
                </a:custGeom>
                <a:solidFill>
                  <a:schemeClr val="l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985" name="Google Shape;6905;p69">
                  <a:extLst>
                    <a:ext uri="{FF2B5EF4-FFF2-40B4-BE49-F238E27FC236}">
                      <a16:creationId xmlns:a16="http://schemas.microsoft.com/office/drawing/2014/main" id="{0F3E5D55-1A29-27FD-2982-51B337ECA9CB}"/>
                    </a:ext>
                  </a:extLst>
                </p:cNvPr>
                <p:cNvSpPr/>
                <p:nvPr/>
              </p:nvSpPr>
              <p:spPr>
                <a:xfrm>
                  <a:off x="9637961" y="723103"/>
                  <a:ext cx="453338" cy="900352"/>
                </a:xfrm>
                <a:custGeom>
                  <a:avLst/>
                  <a:gdLst/>
                  <a:ahLst/>
                  <a:cxnLst/>
                  <a:rect l="l" t="t" r="r" b="b"/>
                  <a:pathLst>
                    <a:path w="12687" h="25197" extrusionOk="0">
                      <a:moveTo>
                        <a:pt x="11899" y="1"/>
                      </a:moveTo>
                      <a:cubicBezTo>
                        <a:pt x="11817" y="1"/>
                        <a:pt x="11733" y="7"/>
                        <a:pt x="11649" y="20"/>
                      </a:cubicBezTo>
                      <a:cubicBezTo>
                        <a:pt x="11326" y="45"/>
                        <a:pt x="11002" y="144"/>
                        <a:pt x="10703" y="269"/>
                      </a:cubicBezTo>
                      <a:cubicBezTo>
                        <a:pt x="10131" y="518"/>
                        <a:pt x="9583" y="866"/>
                        <a:pt x="9086" y="1289"/>
                      </a:cubicBezTo>
                      <a:cubicBezTo>
                        <a:pt x="8115" y="2111"/>
                        <a:pt x="7219" y="3056"/>
                        <a:pt x="6472" y="4077"/>
                      </a:cubicBezTo>
                      <a:cubicBezTo>
                        <a:pt x="3460" y="8234"/>
                        <a:pt x="1369" y="12988"/>
                        <a:pt x="349" y="18016"/>
                      </a:cubicBezTo>
                      <a:cubicBezTo>
                        <a:pt x="100" y="19285"/>
                        <a:pt x="0" y="20555"/>
                        <a:pt x="50" y="21849"/>
                      </a:cubicBezTo>
                      <a:cubicBezTo>
                        <a:pt x="75" y="22496"/>
                        <a:pt x="199" y="23119"/>
                        <a:pt x="399" y="23741"/>
                      </a:cubicBezTo>
                      <a:cubicBezTo>
                        <a:pt x="498" y="24040"/>
                        <a:pt x="647" y="24338"/>
                        <a:pt x="847" y="24612"/>
                      </a:cubicBezTo>
                      <a:cubicBezTo>
                        <a:pt x="1046" y="24861"/>
                        <a:pt x="1295" y="25060"/>
                        <a:pt x="1593" y="25185"/>
                      </a:cubicBezTo>
                      <a:lnTo>
                        <a:pt x="1618" y="25185"/>
                      </a:lnTo>
                      <a:cubicBezTo>
                        <a:pt x="1630" y="25193"/>
                        <a:pt x="1642" y="25196"/>
                        <a:pt x="1653" y="25196"/>
                      </a:cubicBezTo>
                      <a:cubicBezTo>
                        <a:pt x="1706" y="25196"/>
                        <a:pt x="1730" y="25106"/>
                        <a:pt x="1668" y="25085"/>
                      </a:cubicBezTo>
                      <a:lnTo>
                        <a:pt x="1668" y="25085"/>
                      </a:lnTo>
                      <a:lnTo>
                        <a:pt x="1668" y="25110"/>
                      </a:lnTo>
                      <a:cubicBezTo>
                        <a:pt x="1394" y="24961"/>
                        <a:pt x="1145" y="24761"/>
                        <a:pt x="971" y="24513"/>
                      </a:cubicBezTo>
                      <a:cubicBezTo>
                        <a:pt x="797" y="24264"/>
                        <a:pt x="672" y="23990"/>
                        <a:pt x="573" y="23691"/>
                      </a:cubicBezTo>
                      <a:cubicBezTo>
                        <a:pt x="399" y="23069"/>
                        <a:pt x="299" y="22447"/>
                        <a:pt x="274" y="21824"/>
                      </a:cubicBezTo>
                      <a:cubicBezTo>
                        <a:pt x="249" y="20555"/>
                        <a:pt x="374" y="19285"/>
                        <a:pt x="623" y="18066"/>
                      </a:cubicBezTo>
                      <a:cubicBezTo>
                        <a:pt x="1693" y="13088"/>
                        <a:pt x="3759" y="8408"/>
                        <a:pt x="6696" y="4251"/>
                      </a:cubicBezTo>
                      <a:cubicBezTo>
                        <a:pt x="7418" y="3231"/>
                        <a:pt x="8264" y="2285"/>
                        <a:pt x="9210" y="1463"/>
                      </a:cubicBezTo>
                      <a:cubicBezTo>
                        <a:pt x="9683" y="1040"/>
                        <a:pt x="10206" y="692"/>
                        <a:pt x="10778" y="418"/>
                      </a:cubicBezTo>
                      <a:cubicBezTo>
                        <a:pt x="11052" y="294"/>
                        <a:pt x="11351" y="194"/>
                        <a:pt x="11649" y="169"/>
                      </a:cubicBezTo>
                      <a:cubicBezTo>
                        <a:pt x="11752" y="153"/>
                        <a:pt x="11852" y="145"/>
                        <a:pt x="11950" y="145"/>
                      </a:cubicBezTo>
                      <a:cubicBezTo>
                        <a:pt x="12162" y="145"/>
                        <a:pt x="12366" y="184"/>
                        <a:pt x="12570" y="269"/>
                      </a:cubicBezTo>
                      <a:cubicBezTo>
                        <a:pt x="12578" y="271"/>
                        <a:pt x="12586" y="273"/>
                        <a:pt x="12594" y="273"/>
                      </a:cubicBezTo>
                      <a:cubicBezTo>
                        <a:pt x="12654" y="273"/>
                        <a:pt x="12687" y="189"/>
                        <a:pt x="12620" y="144"/>
                      </a:cubicBezTo>
                      <a:lnTo>
                        <a:pt x="12570" y="144"/>
                      </a:lnTo>
                      <a:cubicBezTo>
                        <a:pt x="12367" y="52"/>
                        <a:pt x="12137" y="1"/>
                        <a:pt x="11899" y="1"/>
                      </a:cubicBezTo>
                      <a:close/>
                    </a:path>
                  </a:pathLst>
                </a:custGeom>
                <a:solidFill>
                  <a:schemeClr val="l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986" name="Google Shape;6906;p69">
                  <a:extLst>
                    <a:ext uri="{FF2B5EF4-FFF2-40B4-BE49-F238E27FC236}">
                      <a16:creationId xmlns:a16="http://schemas.microsoft.com/office/drawing/2014/main" id="{4BD1D5ED-1AA4-DF92-F41F-17C37A7139B0}"/>
                    </a:ext>
                  </a:extLst>
                </p:cNvPr>
                <p:cNvSpPr/>
                <p:nvPr/>
              </p:nvSpPr>
              <p:spPr>
                <a:xfrm>
                  <a:off x="10859119" y="1439397"/>
                  <a:ext cx="217968" cy="100408"/>
                </a:xfrm>
                <a:custGeom>
                  <a:avLst/>
                  <a:gdLst/>
                  <a:ahLst/>
                  <a:cxnLst/>
                  <a:rect l="l" t="t" r="r" b="b"/>
                  <a:pathLst>
                    <a:path w="6100" h="2810" extrusionOk="0">
                      <a:moveTo>
                        <a:pt x="74" y="1"/>
                      </a:moveTo>
                      <a:cubicBezTo>
                        <a:pt x="51" y="1"/>
                        <a:pt x="26" y="18"/>
                        <a:pt x="26" y="36"/>
                      </a:cubicBezTo>
                      <a:cubicBezTo>
                        <a:pt x="1" y="61"/>
                        <a:pt x="26" y="111"/>
                        <a:pt x="51" y="111"/>
                      </a:cubicBezTo>
                      <a:cubicBezTo>
                        <a:pt x="548" y="409"/>
                        <a:pt x="1071" y="658"/>
                        <a:pt x="1519" y="857"/>
                      </a:cubicBezTo>
                      <a:cubicBezTo>
                        <a:pt x="1992" y="1106"/>
                        <a:pt x="2490" y="1330"/>
                        <a:pt x="2988" y="1554"/>
                      </a:cubicBezTo>
                      <a:lnTo>
                        <a:pt x="3486" y="1778"/>
                      </a:lnTo>
                      <a:cubicBezTo>
                        <a:pt x="3884" y="1953"/>
                        <a:pt x="4183" y="2102"/>
                        <a:pt x="4481" y="2201"/>
                      </a:cubicBezTo>
                      <a:lnTo>
                        <a:pt x="5253" y="2525"/>
                      </a:lnTo>
                      <a:lnTo>
                        <a:pt x="5502" y="2625"/>
                      </a:lnTo>
                      <a:cubicBezTo>
                        <a:pt x="5676" y="2674"/>
                        <a:pt x="5850" y="2749"/>
                        <a:pt x="6024" y="2799"/>
                      </a:cubicBezTo>
                      <a:cubicBezTo>
                        <a:pt x="6032" y="2806"/>
                        <a:pt x="6039" y="2809"/>
                        <a:pt x="6046" y="2809"/>
                      </a:cubicBezTo>
                      <a:cubicBezTo>
                        <a:pt x="6064" y="2809"/>
                        <a:pt x="6082" y="2792"/>
                        <a:pt x="6099" y="2774"/>
                      </a:cubicBezTo>
                      <a:cubicBezTo>
                        <a:pt x="6099" y="2749"/>
                        <a:pt x="6099" y="2699"/>
                        <a:pt x="6074" y="2699"/>
                      </a:cubicBezTo>
                      <a:cubicBezTo>
                        <a:pt x="5925" y="2600"/>
                        <a:pt x="5751" y="2525"/>
                        <a:pt x="5601" y="2450"/>
                      </a:cubicBezTo>
                      <a:lnTo>
                        <a:pt x="5327" y="2301"/>
                      </a:lnTo>
                      <a:lnTo>
                        <a:pt x="4606" y="1928"/>
                      </a:lnTo>
                      <a:cubicBezTo>
                        <a:pt x="4108" y="1679"/>
                        <a:pt x="3585" y="1455"/>
                        <a:pt x="3137" y="1256"/>
                      </a:cubicBezTo>
                      <a:lnTo>
                        <a:pt x="2639" y="1032"/>
                      </a:lnTo>
                      <a:cubicBezTo>
                        <a:pt x="2241" y="857"/>
                        <a:pt x="1917" y="733"/>
                        <a:pt x="1619" y="608"/>
                      </a:cubicBezTo>
                      <a:cubicBezTo>
                        <a:pt x="1171" y="409"/>
                        <a:pt x="648" y="185"/>
                        <a:pt x="100" y="11"/>
                      </a:cubicBezTo>
                      <a:cubicBezTo>
                        <a:pt x="93" y="4"/>
                        <a:pt x="84" y="1"/>
                        <a:pt x="74" y="1"/>
                      </a:cubicBezTo>
                      <a:close/>
                    </a:path>
                  </a:pathLst>
                </a:custGeom>
                <a:solidFill>
                  <a:schemeClr val="l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987" name="Google Shape;6907;p69">
                  <a:extLst>
                    <a:ext uri="{FF2B5EF4-FFF2-40B4-BE49-F238E27FC236}">
                      <a16:creationId xmlns:a16="http://schemas.microsoft.com/office/drawing/2014/main" id="{7DCF4FE3-4201-3FF4-FD3A-AB19729383CE}"/>
                    </a:ext>
                  </a:extLst>
                </p:cNvPr>
                <p:cNvSpPr/>
                <p:nvPr/>
              </p:nvSpPr>
              <p:spPr>
                <a:xfrm>
                  <a:off x="10846220" y="1417135"/>
                  <a:ext cx="219290" cy="100051"/>
                </a:xfrm>
                <a:custGeom>
                  <a:avLst/>
                  <a:gdLst/>
                  <a:ahLst/>
                  <a:cxnLst/>
                  <a:rect l="l" t="t" r="r" b="b"/>
                  <a:pathLst>
                    <a:path w="6137" h="2800" extrusionOk="0">
                      <a:moveTo>
                        <a:pt x="79" y="0"/>
                      </a:moveTo>
                      <a:cubicBezTo>
                        <a:pt x="25" y="0"/>
                        <a:pt x="1" y="91"/>
                        <a:pt x="63" y="111"/>
                      </a:cubicBezTo>
                      <a:cubicBezTo>
                        <a:pt x="561" y="385"/>
                        <a:pt x="1084" y="659"/>
                        <a:pt x="1532" y="858"/>
                      </a:cubicBezTo>
                      <a:cubicBezTo>
                        <a:pt x="2030" y="1107"/>
                        <a:pt x="2527" y="1331"/>
                        <a:pt x="3000" y="1555"/>
                      </a:cubicBezTo>
                      <a:lnTo>
                        <a:pt x="3498" y="1779"/>
                      </a:lnTo>
                      <a:cubicBezTo>
                        <a:pt x="3896" y="1953"/>
                        <a:pt x="4220" y="2078"/>
                        <a:pt x="4519" y="2202"/>
                      </a:cubicBezTo>
                      <a:lnTo>
                        <a:pt x="5265" y="2526"/>
                      </a:lnTo>
                      <a:lnTo>
                        <a:pt x="5539" y="2625"/>
                      </a:lnTo>
                      <a:cubicBezTo>
                        <a:pt x="5688" y="2675"/>
                        <a:pt x="5863" y="2750"/>
                        <a:pt x="6037" y="2800"/>
                      </a:cubicBezTo>
                      <a:cubicBezTo>
                        <a:pt x="6062" y="2800"/>
                        <a:pt x="6112" y="2800"/>
                        <a:pt x="6112" y="2775"/>
                      </a:cubicBezTo>
                      <a:cubicBezTo>
                        <a:pt x="6137" y="2725"/>
                        <a:pt x="6112" y="2700"/>
                        <a:pt x="6087" y="2675"/>
                      </a:cubicBezTo>
                      <a:cubicBezTo>
                        <a:pt x="5937" y="2600"/>
                        <a:pt x="5788" y="2526"/>
                        <a:pt x="5614" y="2426"/>
                      </a:cubicBezTo>
                      <a:lnTo>
                        <a:pt x="5365" y="2302"/>
                      </a:lnTo>
                      <a:lnTo>
                        <a:pt x="4618" y="1928"/>
                      </a:lnTo>
                      <a:cubicBezTo>
                        <a:pt x="4120" y="1679"/>
                        <a:pt x="3598" y="1455"/>
                        <a:pt x="3150" y="1231"/>
                      </a:cubicBezTo>
                      <a:lnTo>
                        <a:pt x="2677" y="1032"/>
                      </a:lnTo>
                      <a:cubicBezTo>
                        <a:pt x="2254" y="858"/>
                        <a:pt x="1955" y="709"/>
                        <a:pt x="1656" y="609"/>
                      </a:cubicBezTo>
                      <a:cubicBezTo>
                        <a:pt x="1183" y="410"/>
                        <a:pt x="660" y="186"/>
                        <a:pt x="113" y="12"/>
                      </a:cubicBezTo>
                      <a:cubicBezTo>
                        <a:pt x="101" y="4"/>
                        <a:pt x="89" y="0"/>
                        <a:pt x="79" y="0"/>
                      </a:cubicBezTo>
                      <a:close/>
                    </a:path>
                  </a:pathLst>
                </a:custGeom>
                <a:solidFill>
                  <a:schemeClr val="l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988" name="Google Shape;6908;p69">
                  <a:extLst>
                    <a:ext uri="{FF2B5EF4-FFF2-40B4-BE49-F238E27FC236}">
                      <a16:creationId xmlns:a16="http://schemas.microsoft.com/office/drawing/2014/main" id="{FD4829BC-5244-9836-D6B7-A4E714C6FD4C}"/>
                    </a:ext>
                  </a:extLst>
                </p:cNvPr>
                <p:cNvSpPr/>
                <p:nvPr/>
              </p:nvSpPr>
              <p:spPr>
                <a:xfrm>
                  <a:off x="10179594" y="966263"/>
                  <a:ext cx="48096" cy="273782"/>
                </a:xfrm>
                <a:custGeom>
                  <a:avLst/>
                  <a:gdLst/>
                  <a:ahLst/>
                  <a:cxnLst/>
                  <a:rect l="l" t="t" r="r" b="b"/>
                  <a:pathLst>
                    <a:path w="1346" h="7662" extrusionOk="0">
                      <a:moveTo>
                        <a:pt x="1271" y="0"/>
                      </a:moveTo>
                      <a:cubicBezTo>
                        <a:pt x="1247" y="0"/>
                        <a:pt x="1221" y="23"/>
                        <a:pt x="1221" y="60"/>
                      </a:cubicBezTo>
                      <a:lnTo>
                        <a:pt x="997" y="1952"/>
                      </a:lnTo>
                      <a:cubicBezTo>
                        <a:pt x="972" y="2126"/>
                        <a:pt x="947" y="2300"/>
                        <a:pt x="922" y="2474"/>
                      </a:cubicBezTo>
                      <a:cubicBezTo>
                        <a:pt x="872" y="2922"/>
                        <a:pt x="822" y="3395"/>
                        <a:pt x="748" y="3843"/>
                      </a:cubicBezTo>
                      <a:cubicBezTo>
                        <a:pt x="648" y="4441"/>
                        <a:pt x="549" y="5063"/>
                        <a:pt x="424" y="5710"/>
                      </a:cubicBezTo>
                      <a:cubicBezTo>
                        <a:pt x="374" y="5959"/>
                        <a:pt x="325" y="6307"/>
                        <a:pt x="250" y="6656"/>
                      </a:cubicBezTo>
                      <a:cubicBezTo>
                        <a:pt x="175" y="6930"/>
                        <a:pt x="101" y="7228"/>
                        <a:pt x="1" y="7577"/>
                      </a:cubicBezTo>
                      <a:cubicBezTo>
                        <a:pt x="1" y="7602"/>
                        <a:pt x="26" y="7652"/>
                        <a:pt x="51" y="7652"/>
                      </a:cubicBezTo>
                      <a:cubicBezTo>
                        <a:pt x="58" y="7659"/>
                        <a:pt x="65" y="7662"/>
                        <a:pt x="73" y="7662"/>
                      </a:cubicBezTo>
                      <a:cubicBezTo>
                        <a:pt x="90" y="7662"/>
                        <a:pt x="108" y="7644"/>
                        <a:pt x="125" y="7627"/>
                      </a:cubicBezTo>
                      <a:cubicBezTo>
                        <a:pt x="374" y="7029"/>
                        <a:pt x="573" y="6407"/>
                        <a:pt x="723" y="5785"/>
                      </a:cubicBezTo>
                      <a:cubicBezTo>
                        <a:pt x="847" y="5237"/>
                        <a:pt x="972" y="4665"/>
                        <a:pt x="1096" y="3893"/>
                      </a:cubicBezTo>
                      <a:cubicBezTo>
                        <a:pt x="1196" y="3271"/>
                        <a:pt x="1270" y="2624"/>
                        <a:pt x="1320" y="1976"/>
                      </a:cubicBezTo>
                      <a:cubicBezTo>
                        <a:pt x="1320" y="1752"/>
                        <a:pt x="1345" y="1528"/>
                        <a:pt x="1345" y="1279"/>
                      </a:cubicBezTo>
                      <a:lnTo>
                        <a:pt x="1345" y="1031"/>
                      </a:lnTo>
                      <a:lnTo>
                        <a:pt x="1345" y="757"/>
                      </a:lnTo>
                      <a:lnTo>
                        <a:pt x="1345" y="60"/>
                      </a:lnTo>
                      <a:cubicBezTo>
                        <a:pt x="1345" y="35"/>
                        <a:pt x="1345" y="10"/>
                        <a:pt x="1320" y="10"/>
                      </a:cubicBezTo>
                      <a:lnTo>
                        <a:pt x="1295" y="10"/>
                      </a:lnTo>
                      <a:cubicBezTo>
                        <a:pt x="1289" y="3"/>
                        <a:pt x="1280" y="0"/>
                        <a:pt x="1271" y="0"/>
                      </a:cubicBezTo>
                      <a:close/>
                    </a:path>
                  </a:pathLst>
                </a:custGeom>
                <a:solidFill>
                  <a:schemeClr val="l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989" name="Google Shape;6909;p69">
                  <a:extLst>
                    <a:ext uri="{FF2B5EF4-FFF2-40B4-BE49-F238E27FC236}">
                      <a16:creationId xmlns:a16="http://schemas.microsoft.com/office/drawing/2014/main" id="{A66F7249-4027-B5ED-B212-04709ED7C046}"/>
                    </a:ext>
                  </a:extLst>
                </p:cNvPr>
                <p:cNvSpPr/>
                <p:nvPr/>
              </p:nvSpPr>
              <p:spPr>
                <a:xfrm>
                  <a:off x="10845791" y="1509146"/>
                  <a:ext cx="217933" cy="100015"/>
                </a:xfrm>
                <a:custGeom>
                  <a:avLst/>
                  <a:gdLst/>
                  <a:ahLst/>
                  <a:cxnLst/>
                  <a:rect l="l" t="t" r="r" b="b"/>
                  <a:pathLst>
                    <a:path w="6099" h="2799" extrusionOk="0">
                      <a:moveTo>
                        <a:pt x="100" y="1"/>
                      </a:moveTo>
                      <a:cubicBezTo>
                        <a:pt x="50" y="1"/>
                        <a:pt x="25" y="1"/>
                        <a:pt x="0" y="25"/>
                      </a:cubicBezTo>
                      <a:cubicBezTo>
                        <a:pt x="0" y="75"/>
                        <a:pt x="0" y="100"/>
                        <a:pt x="25" y="125"/>
                      </a:cubicBezTo>
                      <a:cubicBezTo>
                        <a:pt x="548" y="399"/>
                        <a:pt x="1046" y="648"/>
                        <a:pt x="1494" y="872"/>
                      </a:cubicBezTo>
                      <a:cubicBezTo>
                        <a:pt x="1942" y="1071"/>
                        <a:pt x="2490" y="1345"/>
                        <a:pt x="2987" y="1569"/>
                      </a:cubicBezTo>
                      <a:lnTo>
                        <a:pt x="3460" y="1768"/>
                      </a:lnTo>
                      <a:cubicBezTo>
                        <a:pt x="3883" y="1942"/>
                        <a:pt x="4182" y="2091"/>
                        <a:pt x="4481" y="2191"/>
                      </a:cubicBezTo>
                      <a:lnTo>
                        <a:pt x="5228" y="2515"/>
                      </a:lnTo>
                      <a:lnTo>
                        <a:pt x="5501" y="2614"/>
                      </a:lnTo>
                      <a:cubicBezTo>
                        <a:pt x="5676" y="2689"/>
                        <a:pt x="5825" y="2739"/>
                        <a:pt x="5999" y="2788"/>
                      </a:cubicBezTo>
                      <a:cubicBezTo>
                        <a:pt x="6006" y="2796"/>
                        <a:pt x="6016" y="2799"/>
                        <a:pt x="6026" y="2799"/>
                      </a:cubicBezTo>
                      <a:cubicBezTo>
                        <a:pt x="6049" y="2799"/>
                        <a:pt x="6074" y="2781"/>
                        <a:pt x="6074" y="2763"/>
                      </a:cubicBezTo>
                      <a:cubicBezTo>
                        <a:pt x="6099" y="2739"/>
                        <a:pt x="6074" y="2689"/>
                        <a:pt x="6049" y="2689"/>
                      </a:cubicBezTo>
                      <a:cubicBezTo>
                        <a:pt x="5925" y="2589"/>
                        <a:pt x="5750" y="2515"/>
                        <a:pt x="5576" y="2440"/>
                      </a:cubicBezTo>
                      <a:lnTo>
                        <a:pt x="5327" y="2291"/>
                      </a:lnTo>
                      <a:lnTo>
                        <a:pt x="4605" y="1942"/>
                      </a:lnTo>
                      <a:cubicBezTo>
                        <a:pt x="4107" y="1693"/>
                        <a:pt x="3585" y="1444"/>
                        <a:pt x="3112" y="1245"/>
                      </a:cubicBezTo>
                      <a:lnTo>
                        <a:pt x="2639" y="1021"/>
                      </a:lnTo>
                      <a:cubicBezTo>
                        <a:pt x="2216" y="847"/>
                        <a:pt x="1917" y="722"/>
                        <a:pt x="1618" y="598"/>
                      </a:cubicBezTo>
                      <a:cubicBezTo>
                        <a:pt x="1170" y="399"/>
                        <a:pt x="623" y="200"/>
                        <a:pt x="100" y="1"/>
                      </a:cubicBezTo>
                      <a:close/>
                    </a:path>
                  </a:pathLst>
                </a:custGeom>
                <a:solidFill>
                  <a:schemeClr val="l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990" name="Google Shape;6910;p69">
                  <a:extLst>
                    <a:ext uri="{FF2B5EF4-FFF2-40B4-BE49-F238E27FC236}">
                      <a16:creationId xmlns:a16="http://schemas.microsoft.com/office/drawing/2014/main" id="{29E370DA-204A-4A7D-2E45-55CC95E029CD}"/>
                    </a:ext>
                  </a:extLst>
                </p:cNvPr>
                <p:cNvSpPr/>
                <p:nvPr/>
              </p:nvSpPr>
              <p:spPr>
                <a:xfrm>
                  <a:off x="10853795" y="1493138"/>
                  <a:ext cx="217933" cy="100551"/>
                </a:xfrm>
                <a:custGeom>
                  <a:avLst/>
                  <a:gdLst/>
                  <a:ahLst/>
                  <a:cxnLst/>
                  <a:rect l="l" t="t" r="r" b="b"/>
                  <a:pathLst>
                    <a:path w="6099" h="2814" extrusionOk="0">
                      <a:moveTo>
                        <a:pt x="100" y="1"/>
                      </a:moveTo>
                      <a:cubicBezTo>
                        <a:pt x="75" y="1"/>
                        <a:pt x="25" y="1"/>
                        <a:pt x="25" y="50"/>
                      </a:cubicBezTo>
                      <a:cubicBezTo>
                        <a:pt x="0" y="75"/>
                        <a:pt x="25" y="100"/>
                        <a:pt x="50" y="125"/>
                      </a:cubicBezTo>
                      <a:cubicBezTo>
                        <a:pt x="548" y="399"/>
                        <a:pt x="1071" y="648"/>
                        <a:pt x="1494" y="872"/>
                      </a:cubicBezTo>
                      <a:cubicBezTo>
                        <a:pt x="1942" y="1096"/>
                        <a:pt x="2490" y="1345"/>
                        <a:pt x="2987" y="1569"/>
                      </a:cubicBezTo>
                      <a:lnTo>
                        <a:pt x="3485" y="1793"/>
                      </a:lnTo>
                      <a:cubicBezTo>
                        <a:pt x="3883" y="1967"/>
                        <a:pt x="4182" y="2091"/>
                        <a:pt x="4481" y="2216"/>
                      </a:cubicBezTo>
                      <a:lnTo>
                        <a:pt x="5252" y="2515"/>
                      </a:lnTo>
                      <a:lnTo>
                        <a:pt x="5501" y="2614"/>
                      </a:lnTo>
                      <a:cubicBezTo>
                        <a:pt x="5676" y="2689"/>
                        <a:pt x="5850" y="2763"/>
                        <a:pt x="6024" y="2813"/>
                      </a:cubicBezTo>
                      <a:cubicBezTo>
                        <a:pt x="6049" y="2813"/>
                        <a:pt x="6074" y="2813"/>
                        <a:pt x="6099" y="2763"/>
                      </a:cubicBezTo>
                      <a:cubicBezTo>
                        <a:pt x="6099" y="2739"/>
                        <a:pt x="6099" y="2714"/>
                        <a:pt x="6074" y="2689"/>
                      </a:cubicBezTo>
                      <a:cubicBezTo>
                        <a:pt x="5925" y="2614"/>
                        <a:pt x="5750" y="2515"/>
                        <a:pt x="5601" y="2440"/>
                      </a:cubicBezTo>
                      <a:lnTo>
                        <a:pt x="5352" y="2315"/>
                      </a:lnTo>
                      <a:lnTo>
                        <a:pt x="4605" y="1942"/>
                      </a:lnTo>
                      <a:cubicBezTo>
                        <a:pt x="4107" y="1693"/>
                        <a:pt x="3585" y="1469"/>
                        <a:pt x="3137" y="1245"/>
                      </a:cubicBezTo>
                      <a:lnTo>
                        <a:pt x="2639" y="1046"/>
                      </a:lnTo>
                      <a:cubicBezTo>
                        <a:pt x="2241" y="847"/>
                        <a:pt x="1917" y="722"/>
                        <a:pt x="1618" y="598"/>
                      </a:cubicBezTo>
                      <a:cubicBezTo>
                        <a:pt x="1170" y="424"/>
                        <a:pt x="648" y="200"/>
                        <a:pt x="100" y="1"/>
                      </a:cubicBezTo>
                      <a:close/>
                    </a:path>
                  </a:pathLst>
                </a:custGeom>
                <a:solidFill>
                  <a:schemeClr val="l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991" name="Google Shape;6911;p69">
                  <a:extLst>
                    <a:ext uri="{FF2B5EF4-FFF2-40B4-BE49-F238E27FC236}">
                      <a16:creationId xmlns:a16="http://schemas.microsoft.com/office/drawing/2014/main" id="{5FB57469-7405-377E-F4C8-AE877F97F5B8}"/>
                    </a:ext>
                  </a:extLst>
                </p:cNvPr>
                <p:cNvSpPr/>
                <p:nvPr/>
              </p:nvSpPr>
              <p:spPr>
                <a:xfrm>
                  <a:off x="10861799" y="1477666"/>
                  <a:ext cx="217933" cy="100015"/>
                </a:xfrm>
                <a:custGeom>
                  <a:avLst/>
                  <a:gdLst/>
                  <a:ahLst/>
                  <a:cxnLst/>
                  <a:rect l="l" t="t" r="r" b="b"/>
                  <a:pathLst>
                    <a:path w="6099" h="2799" extrusionOk="0">
                      <a:moveTo>
                        <a:pt x="74" y="0"/>
                      </a:moveTo>
                      <a:cubicBezTo>
                        <a:pt x="50" y="0"/>
                        <a:pt x="25" y="18"/>
                        <a:pt x="25" y="35"/>
                      </a:cubicBezTo>
                      <a:cubicBezTo>
                        <a:pt x="0" y="60"/>
                        <a:pt x="25" y="110"/>
                        <a:pt x="50" y="110"/>
                      </a:cubicBezTo>
                      <a:cubicBezTo>
                        <a:pt x="548" y="384"/>
                        <a:pt x="1071" y="658"/>
                        <a:pt x="1519" y="857"/>
                      </a:cubicBezTo>
                      <a:cubicBezTo>
                        <a:pt x="1942" y="1081"/>
                        <a:pt x="2490" y="1330"/>
                        <a:pt x="2987" y="1554"/>
                      </a:cubicBezTo>
                      <a:lnTo>
                        <a:pt x="3485" y="1778"/>
                      </a:lnTo>
                      <a:cubicBezTo>
                        <a:pt x="3883" y="1952"/>
                        <a:pt x="4182" y="2076"/>
                        <a:pt x="4481" y="2201"/>
                      </a:cubicBezTo>
                      <a:lnTo>
                        <a:pt x="5252" y="2524"/>
                      </a:lnTo>
                      <a:lnTo>
                        <a:pt x="5526" y="2624"/>
                      </a:lnTo>
                      <a:cubicBezTo>
                        <a:pt x="5676" y="2674"/>
                        <a:pt x="5850" y="2748"/>
                        <a:pt x="6024" y="2798"/>
                      </a:cubicBezTo>
                      <a:cubicBezTo>
                        <a:pt x="6049" y="2798"/>
                        <a:pt x="6074" y="2798"/>
                        <a:pt x="6099" y="2773"/>
                      </a:cubicBezTo>
                      <a:cubicBezTo>
                        <a:pt x="6099" y="2723"/>
                        <a:pt x="6099" y="2699"/>
                        <a:pt x="6074" y="2674"/>
                      </a:cubicBezTo>
                      <a:cubicBezTo>
                        <a:pt x="5925" y="2599"/>
                        <a:pt x="5750" y="2524"/>
                        <a:pt x="5601" y="2425"/>
                      </a:cubicBezTo>
                      <a:lnTo>
                        <a:pt x="5352" y="2300"/>
                      </a:lnTo>
                      <a:lnTo>
                        <a:pt x="4605" y="1927"/>
                      </a:lnTo>
                      <a:cubicBezTo>
                        <a:pt x="4108" y="1678"/>
                        <a:pt x="3585" y="1454"/>
                        <a:pt x="3137" y="1230"/>
                      </a:cubicBezTo>
                      <a:lnTo>
                        <a:pt x="2639" y="1031"/>
                      </a:lnTo>
                      <a:cubicBezTo>
                        <a:pt x="2241" y="857"/>
                        <a:pt x="1917" y="707"/>
                        <a:pt x="1618" y="583"/>
                      </a:cubicBezTo>
                      <a:cubicBezTo>
                        <a:pt x="1170" y="409"/>
                        <a:pt x="648" y="185"/>
                        <a:pt x="100" y="10"/>
                      </a:cubicBezTo>
                      <a:cubicBezTo>
                        <a:pt x="93" y="3"/>
                        <a:pt x="83" y="0"/>
                        <a:pt x="74" y="0"/>
                      </a:cubicBezTo>
                      <a:close/>
                    </a:path>
                  </a:pathLst>
                </a:custGeom>
                <a:solidFill>
                  <a:schemeClr val="l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992" name="Google Shape;6912;p69">
                  <a:extLst>
                    <a:ext uri="{FF2B5EF4-FFF2-40B4-BE49-F238E27FC236}">
                      <a16:creationId xmlns:a16="http://schemas.microsoft.com/office/drawing/2014/main" id="{1544C2DC-F332-595A-AA52-38974B145DC6}"/>
                    </a:ext>
                  </a:extLst>
                </p:cNvPr>
                <p:cNvSpPr/>
                <p:nvPr/>
              </p:nvSpPr>
              <p:spPr>
                <a:xfrm>
                  <a:off x="10836000" y="1394945"/>
                  <a:ext cx="217075" cy="100015"/>
                </a:xfrm>
                <a:custGeom>
                  <a:avLst/>
                  <a:gdLst/>
                  <a:ahLst/>
                  <a:cxnLst/>
                  <a:rect l="l" t="t" r="r" b="b"/>
                  <a:pathLst>
                    <a:path w="6075" h="2799" extrusionOk="0">
                      <a:moveTo>
                        <a:pt x="49" y="0"/>
                      </a:moveTo>
                      <a:cubicBezTo>
                        <a:pt x="26" y="0"/>
                        <a:pt x="1" y="18"/>
                        <a:pt x="1" y="35"/>
                      </a:cubicBezTo>
                      <a:cubicBezTo>
                        <a:pt x="1" y="60"/>
                        <a:pt x="1" y="85"/>
                        <a:pt x="26" y="110"/>
                      </a:cubicBezTo>
                      <a:cubicBezTo>
                        <a:pt x="523" y="384"/>
                        <a:pt x="1046" y="633"/>
                        <a:pt x="1494" y="857"/>
                      </a:cubicBezTo>
                      <a:cubicBezTo>
                        <a:pt x="1967" y="1106"/>
                        <a:pt x="2490" y="1330"/>
                        <a:pt x="2963" y="1554"/>
                      </a:cubicBezTo>
                      <a:lnTo>
                        <a:pt x="3460" y="1778"/>
                      </a:lnTo>
                      <a:cubicBezTo>
                        <a:pt x="3859" y="1952"/>
                        <a:pt x="4182" y="2076"/>
                        <a:pt x="4481" y="2201"/>
                      </a:cubicBezTo>
                      <a:lnTo>
                        <a:pt x="5228" y="2500"/>
                      </a:lnTo>
                      <a:lnTo>
                        <a:pt x="5502" y="2599"/>
                      </a:lnTo>
                      <a:cubicBezTo>
                        <a:pt x="5651" y="2674"/>
                        <a:pt x="5825" y="2749"/>
                        <a:pt x="5999" y="2798"/>
                      </a:cubicBezTo>
                      <a:cubicBezTo>
                        <a:pt x="6024" y="2798"/>
                        <a:pt x="6049" y="2798"/>
                        <a:pt x="6074" y="2773"/>
                      </a:cubicBezTo>
                      <a:cubicBezTo>
                        <a:pt x="6074" y="2724"/>
                        <a:pt x="6074" y="2699"/>
                        <a:pt x="6049" y="2674"/>
                      </a:cubicBezTo>
                      <a:cubicBezTo>
                        <a:pt x="5900" y="2599"/>
                        <a:pt x="5726" y="2524"/>
                        <a:pt x="5576" y="2425"/>
                      </a:cubicBezTo>
                      <a:lnTo>
                        <a:pt x="5327" y="2300"/>
                      </a:lnTo>
                      <a:lnTo>
                        <a:pt x="4581" y="1927"/>
                      </a:lnTo>
                      <a:cubicBezTo>
                        <a:pt x="4083" y="1678"/>
                        <a:pt x="3560" y="1454"/>
                        <a:pt x="3112" y="1230"/>
                      </a:cubicBezTo>
                      <a:lnTo>
                        <a:pt x="2614" y="1031"/>
                      </a:lnTo>
                      <a:cubicBezTo>
                        <a:pt x="2216" y="857"/>
                        <a:pt x="1892" y="707"/>
                        <a:pt x="1619" y="583"/>
                      </a:cubicBezTo>
                      <a:cubicBezTo>
                        <a:pt x="1146" y="409"/>
                        <a:pt x="623" y="185"/>
                        <a:pt x="75" y="11"/>
                      </a:cubicBezTo>
                      <a:cubicBezTo>
                        <a:pt x="68" y="3"/>
                        <a:pt x="59" y="0"/>
                        <a:pt x="49" y="0"/>
                      </a:cubicBezTo>
                      <a:close/>
                    </a:path>
                  </a:pathLst>
                </a:custGeom>
                <a:solidFill>
                  <a:schemeClr val="l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993" name="Google Shape;6913;p69">
                  <a:extLst>
                    <a:ext uri="{FF2B5EF4-FFF2-40B4-BE49-F238E27FC236}">
                      <a16:creationId xmlns:a16="http://schemas.microsoft.com/office/drawing/2014/main" id="{82B4B431-EED6-1E86-3C13-5D555E7C7ABF}"/>
                    </a:ext>
                  </a:extLst>
                </p:cNvPr>
                <p:cNvSpPr/>
                <p:nvPr/>
              </p:nvSpPr>
              <p:spPr>
                <a:xfrm>
                  <a:off x="10214291" y="1084894"/>
                  <a:ext cx="487463" cy="407386"/>
                </a:xfrm>
                <a:custGeom>
                  <a:avLst/>
                  <a:gdLst/>
                  <a:ahLst/>
                  <a:cxnLst/>
                  <a:rect l="l" t="t" r="r" b="b"/>
                  <a:pathLst>
                    <a:path w="13642" h="11401" extrusionOk="0">
                      <a:moveTo>
                        <a:pt x="872" y="1"/>
                      </a:moveTo>
                      <a:cubicBezTo>
                        <a:pt x="847" y="25"/>
                        <a:pt x="822" y="25"/>
                        <a:pt x="822" y="75"/>
                      </a:cubicBezTo>
                      <a:cubicBezTo>
                        <a:pt x="747" y="1693"/>
                        <a:pt x="474" y="3311"/>
                        <a:pt x="1" y="4879"/>
                      </a:cubicBezTo>
                      <a:cubicBezTo>
                        <a:pt x="1" y="4904"/>
                        <a:pt x="1" y="4929"/>
                        <a:pt x="26" y="4954"/>
                      </a:cubicBezTo>
                      <a:cubicBezTo>
                        <a:pt x="4207" y="7318"/>
                        <a:pt x="7717" y="8961"/>
                        <a:pt x="9932" y="9932"/>
                      </a:cubicBezTo>
                      <a:cubicBezTo>
                        <a:pt x="12197" y="10928"/>
                        <a:pt x="13542" y="11401"/>
                        <a:pt x="13542" y="11401"/>
                      </a:cubicBezTo>
                      <a:cubicBezTo>
                        <a:pt x="13591" y="11401"/>
                        <a:pt x="13616" y="11401"/>
                        <a:pt x="13641" y="11376"/>
                      </a:cubicBezTo>
                      <a:cubicBezTo>
                        <a:pt x="13641" y="11326"/>
                        <a:pt x="13641" y="11301"/>
                        <a:pt x="13591" y="11276"/>
                      </a:cubicBezTo>
                      <a:cubicBezTo>
                        <a:pt x="7269" y="8140"/>
                        <a:pt x="4232" y="6298"/>
                        <a:pt x="2938" y="5427"/>
                      </a:cubicBezTo>
                      <a:lnTo>
                        <a:pt x="2938" y="5427"/>
                      </a:lnTo>
                      <a:cubicBezTo>
                        <a:pt x="5203" y="6671"/>
                        <a:pt x="6448" y="7294"/>
                        <a:pt x="6472" y="7294"/>
                      </a:cubicBezTo>
                      <a:cubicBezTo>
                        <a:pt x="6480" y="7301"/>
                        <a:pt x="6487" y="7304"/>
                        <a:pt x="6494" y="7304"/>
                      </a:cubicBezTo>
                      <a:cubicBezTo>
                        <a:pt x="6512" y="7304"/>
                        <a:pt x="6529" y="7286"/>
                        <a:pt x="6547" y="7269"/>
                      </a:cubicBezTo>
                      <a:cubicBezTo>
                        <a:pt x="6572" y="7244"/>
                        <a:pt x="6572" y="7219"/>
                        <a:pt x="6547" y="7194"/>
                      </a:cubicBezTo>
                      <a:cubicBezTo>
                        <a:pt x="2291" y="2987"/>
                        <a:pt x="947" y="75"/>
                        <a:pt x="947" y="50"/>
                      </a:cubicBezTo>
                      <a:cubicBezTo>
                        <a:pt x="947" y="25"/>
                        <a:pt x="922" y="25"/>
                        <a:pt x="922" y="1"/>
                      </a:cubicBezTo>
                      <a:close/>
                    </a:path>
                  </a:pathLst>
                </a:custGeom>
                <a:solidFill>
                  <a:schemeClr val="l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994" name="Google Shape;6914;p69">
                  <a:extLst>
                    <a:ext uri="{FF2B5EF4-FFF2-40B4-BE49-F238E27FC236}">
                      <a16:creationId xmlns:a16="http://schemas.microsoft.com/office/drawing/2014/main" id="{355B8748-839B-BFDB-CD74-0F03F339D44B}"/>
                    </a:ext>
                  </a:extLst>
                </p:cNvPr>
                <p:cNvSpPr/>
                <p:nvPr/>
              </p:nvSpPr>
              <p:spPr>
                <a:xfrm>
                  <a:off x="10731054" y="1371005"/>
                  <a:ext cx="92547" cy="47238"/>
                </a:xfrm>
                <a:custGeom>
                  <a:avLst/>
                  <a:gdLst/>
                  <a:ahLst/>
                  <a:cxnLst/>
                  <a:rect l="l" t="t" r="r" b="b"/>
                  <a:pathLst>
                    <a:path w="2590" h="1322" extrusionOk="0">
                      <a:moveTo>
                        <a:pt x="1086" y="1"/>
                      </a:moveTo>
                      <a:cubicBezTo>
                        <a:pt x="974" y="1"/>
                        <a:pt x="861" y="13"/>
                        <a:pt x="747" y="33"/>
                      </a:cubicBezTo>
                      <a:cubicBezTo>
                        <a:pt x="648" y="33"/>
                        <a:pt x="573" y="58"/>
                        <a:pt x="473" y="108"/>
                      </a:cubicBezTo>
                      <a:lnTo>
                        <a:pt x="374" y="158"/>
                      </a:lnTo>
                      <a:cubicBezTo>
                        <a:pt x="249" y="208"/>
                        <a:pt x="125" y="257"/>
                        <a:pt x="25" y="332"/>
                      </a:cubicBezTo>
                      <a:cubicBezTo>
                        <a:pt x="0" y="357"/>
                        <a:pt x="0" y="382"/>
                        <a:pt x="0" y="407"/>
                      </a:cubicBezTo>
                      <a:cubicBezTo>
                        <a:pt x="0" y="432"/>
                        <a:pt x="25" y="456"/>
                        <a:pt x="25" y="456"/>
                      </a:cubicBezTo>
                      <a:lnTo>
                        <a:pt x="75" y="456"/>
                      </a:lnTo>
                      <a:cubicBezTo>
                        <a:pt x="150" y="456"/>
                        <a:pt x="224" y="432"/>
                        <a:pt x="299" y="407"/>
                      </a:cubicBezTo>
                      <a:lnTo>
                        <a:pt x="424" y="382"/>
                      </a:lnTo>
                      <a:cubicBezTo>
                        <a:pt x="473" y="382"/>
                        <a:pt x="523" y="382"/>
                        <a:pt x="573" y="357"/>
                      </a:cubicBezTo>
                      <a:cubicBezTo>
                        <a:pt x="648" y="357"/>
                        <a:pt x="722" y="332"/>
                        <a:pt x="772" y="332"/>
                      </a:cubicBezTo>
                      <a:lnTo>
                        <a:pt x="1121" y="332"/>
                      </a:lnTo>
                      <a:cubicBezTo>
                        <a:pt x="1170" y="332"/>
                        <a:pt x="1220" y="357"/>
                        <a:pt x="1295" y="357"/>
                      </a:cubicBezTo>
                      <a:lnTo>
                        <a:pt x="1320" y="357"/>
                      </a:lnTo>
                      <a:cubicBezTo>
                        <a:pt x="1369" y="382"/>
                        <a:pt x="1394" y="382"/>
                        <a:pt x="1444" y="407"/>
                      </a:cubicBezTo>
                      <a:lnTo>
                        <a:pt x="1569" y="456"/>
                      </a:lnTo>
                      <a:cubicBezTo>
                        <a:pt x="1942" y="631"/>
                        <a:pt x="2241" y="929"/>
                        <a:pt x="2465" y="1278"/>
                      </a:cubicBezTo>
                      <a:cubicBezTo>
                        <a:pt x="2465" y="1303"/>
                        <a:pt x="2490" y="1303"/>
                        <a:pt x="2490" y="1303"/>
                      </a:cubicBezTo>
                      <a:cubicBezTo>
                        <a:pt x="2502" y="1315"/>
                        <a:pt x="2508" y="1321"/>
                        <a:pt x="2514" y="1321"/>
                      </a:cubicBezTo>
                      <a:cubicBezTo>
                        <a:pt x="2521" y="1321"/>
                        <a:pt x="2527" y="1315"/>
                        <a:pt x="2539" y="1303"/>
                      </a:cubicBezTo>
                      <a:cubicBezTo>
                        <a:pt x="2564" y="1303"/>
                        <a:pt x="2589" y="1278"/>
                        <a:pt x="2589" y="1228"/>
                      </a:cubicBezTo>
                      <a:cubicBezTo>
                        <a:pt x="2514" y="979"/>
                        <a:pt x="2390" y="730"/>
                        <a:pt x="2216" y="531"/>
                      </a:cubicBezTo>
                      <a:cubicBezTo>
                        <a:pt x="2066" y="357"/>
                        <a:pt x="1867" y="208"/>
                        <a:pt x="1668" y="133"/>
                      </a:cubicBezTo>
                      <a:lnTo>
                        <a:pt x="1544" y="83"/>
                      </a:lnTo>
                      <a:cubicBezTo>
                        <a:pt x="1398" y="25"/>
                        <a:pt x="1244" y="1"/>
                        <a:pt x="1086" y="1"/>
                      </a:cubicBezTo>
                      <a:close/>
                    </a:path>
                  </a:pathLst>
                </a:custGeom>
                <a:solidFill>
                  <a:schemeClr val="l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995" name="Google Shape;6915;p69">
                  <a:extLst>
                    <a:ext uri="{FF2B5EF4-FFF2-40B4-BE49-F238E27FC236}">
                      <a16:creationId xmlns:a16="http://schemas.microsoft.com/office/drawing/2014/main" id="{39AA84D8-F735-8E19-ACC7-B935AACEFB0E}"/>
                    </a:ext>
                  </a:extLst>
                </p:cNvPr>
                <p:cNvSpPr/>
                <p:nvPr/>
              </p:nvSpPr>
              <p:spPr>
                <a:xfrm>
                  <a:off x="10733734" y="1441183"/>
                  <a:ext cx="81863" cy="83078"/>
                </a:xfrm>
                <a:custGeom>
                  <a:avLst/>
                  <a:gdLst/>
                  <a:ahLst/>
                  <a:cxnLst/>
                  <a:rect l="l" t="t" r="r" b="b"/>
                  <a:pathLst>
                    <a:path w="2291" h="2325" extrusionOk="0">
                      <a:moveTo>
                        <a:pt x="2227" y="1"/>
                      </a:moveTo>
                      <a:cubicBezTo>
                        <a:pt x="2201" y="1"/>
                        <a:pt x="2183" y="18"/>
                        <a:pt x="2166" y="36"/>
                      </a:cubicBezTo>
                      <a:cubicBezTo>
                        <a:pt x="2091" y="310"/>
                        <a:pt x="1991" y="583"/>
                        <a:pt x="1892" y="832"/>
                      </a:cubicBezTo>
                      <a:cubicBezTo>
                        <a:pt x="1767" y="1106"/>
                        <a:pt x="1643" y="1330"/>
                        <a:pt x="1469" y="1554"/>
                      </a:cubicBezTo>
                      <a:cubicBezTo>
                        <a:pt x="1319" y="1753"/>
                        <a:pt x="1120" y="1927"/>
                        <a:pt x="871" y="2002"/>
                      </a:cubicBezTo>
                      <a:cubicBezTo>
                        <a:pt x="727" y="2046"/>
                        <a:pt x="574" y="2072"/>
                        <a:pt x="417" y="2072"/>
                      </a:cubicBezTo>
                      <a:cubicBezTo>
                        <a:pt x="304" y="2072"/>
                        <a:pt x="190" y="2058"/>
                        <a:pt x="75" y="2027"/>
                      </a:cubicBezTo>
                      <a:cubicBezTo>
                        <a:pt x="50" y="2027"/>
                        <a:pt x="25" y="2052"/>
                        <a:pt x="0" y="2077"/>
                      </a:cubicBezTo>
                      <a:cubicBezTo>
                        <a:pt x="0" y="2102"/>
                        <a:pt x="25" y="2127"/>
                        <a:pt x="50" y="2151"/>
                      </a:cubicBezTo>
                      <a:cubicBezTo>
                        <a:pt x="75" y="2176"/>
                        <a:pt x="100" y="2176"/>
                        <a:pt x="149" y="2201"/>
                      </a:cubicBezTo>
                      <a:cubicBezTo>
                        <a:pt x="320" y="2286"/>
                        <a:pt x="501" y="2325"/>
                        <a:pt x="687" y="2325"/>
                      </a:cubicBezTo>
                      <a:cubicBezTo>
                        <a:pt x="773" y="2325"/>
                        <a:pt x="859" y="2317"/>
                        <a:pt x="946" y="2301"/>
                      </a:cubicBezTo>
                      <a:cubicBezTo>
                        <a:pt x="1270" y="2226"/>
                        <a:pt x="1568" y="2027"/>
                        <a:pt x="1743" y="1778"/>
                      </a:cubicBezTo>
                      <a:cubicBezTo>
                        <a:pt x="1942" y="1529"/>
                        <a:pt x="2066" y="1230"/>
                        <a:pt x="2166" y="957"/>
                      </a:cubicBezTo>
                      <a:cubicBezTo>
                        <a:pt x="2240" y="658"/>
                        <a:pt x="2290" y="359"/>
                        <a:pt x="2290" y="61"/>
                      </a:cubicBezTo>
                      <a:cubicBezTo>
                        <a:pt x="2290" y="36"/>
                        <a:pt x="2290" y="11"/>
                        <a:pt x="2265" y="11"/>
                      </a:cubicBezTo>
                      <a:cubicBezTo>
                        <a:pt x="2251" y="4"/>
                        <a:pt x="2238" y="1"/>
                        <a:pt x="2227" y="1"/>
                      </a:cubicBezTo>
                      <a:close/>
                    </a:path>
                  </a:pathLst>
                </a:custGeom>
                <a:solidFill>
                  <a:schemeClr val="l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996" name="Google Shape;6916;p69">
                  <a:extLst>
                    <a:ext uri="{FF2B5EF4-FFF2-40B4-BE49-F238E27FC236}">
                      <a16:creationId xmlns:a16="http://schemas.microsoft.com/office/drawing/2014/main" id="{7CA31790-D6F3-B5B6-FE0D-7D3353C0D0FE}"/>
                    </a:ext>
                  </a:extLst>
                </p:cNvPr>
                <p:cNvSpPr/>
                <p:nvPr/>
              </p:nvSpPr>
              <p:spPr>
                <a:xfrm>
                  <a:off x="9645072" y="1372184"/>
                  <a:ext cx="317555" cy="245518"/>
                </a:xfrm>
                <a:custGeom>
                  <a:avLst/>
                  <a:gdLst/>
                  <a:ahLst/>
                  <a:cxnLst/>
                  <a:rect l="l" t="t" r="r" b="b"/>
                  <a:pathLst>
                    <a:path w="8887" h="6871" extrusionOk="0">
                      <a:moveTo>
                        <a:pt x="598" y="0"/>
                      </a:moveTo>
                      <a:cubicBezTo>
                        <a:pt x="573" y="0"/>
                        <a:pt x="548" y="25"/>
                        <a:pt x="548" y="50"/>
                      </a:cubicBezTo>
                      <a:cubicBezTo>
                        <a:pt x="0" y="4630"/>
                        <a:pt x="1220" y="6173"/>
                        <a:pt x="2315" y="6671"/>
                      </a:cubicBezTo>
                      <a:cubicBezTo>
                        <a:pt x="2661" y="6802"/>
                        <a:pt x="3030" y="6871"/>
                        <a:pt x="3397" y="6871"/>
                      </a:cubicBezTo>
                      <a:cubicBezTo>
                        <a:pt x="3796" y="6871"/>
                        <a:pt x="4192" y="6790"/>
                        <a:pt x="4555" y="6621"/>
                      </a:cubicBezTo>
                      <a:cubicBezTo>
                        <a:pt x="4580" y="6621"/>
                        <a:pt x="4605" y="6596"/>
                        <a:pt x="4605" y="6547"/>
                      </a:cubicBezTo>
                      <a:cubicBezTo>
                        <a:pt x="4605" y="6547"/>
                        <a:pt x="4580" y="6522"/>
                        <a:pt x="4555" y="6522"/>
                      </a:cubicBezTo>
                      <a:lnTo>
                        <a:pt x="4531" y="6522"/>
                      </a:lnTo>
                      <a:cubicBezTo>
                        <a:pt x="4324" y="6581"/>
                        <a:pt x="4114" y="6609"/>
                        <a:pt x="3905" y="6609"/>
                      </a:cubicBezTo>
                      <a:cubicBezTo>
                        <a:pt x="3584" y="6609"/>
                        <a:pt x="3264" y="6543"/>
                        <a:pt x="2962" y="6422"/>
                      </a:cubicBezTo>
                      <a:cubicBezTo>
                        <a:pt x="2664" y="6273"/>
                        <a:pt x="2390" y="6074"/>
                        <a:pt x="2166" y="5850"/>
                      </a:cubicBezTo>
                      <a:cubicBezTo>
                        <a:pt x="3083" y="5725"/>
                        <a:pt x="4018" y="5669"/>
                        <a:pt x="4956" y="5669"/>
                      </a:cubicBezTo>
                      <a:cubicBezTo>
                        <a:pt x="5138" y="5669"/>
                        <a:pt x="5320" y="5671"/>
                        <a:pt x="5501" y="5675"/>
                      </a:cubicBezTo>
                      <a:cubicBezTo>
                        <a:pt x="5501" y="5688"/>
                        <a:pt x="5508" y="5694"/>
                        <a:pt x="5514" y="5694"/>
                      </a:cubicBezTo>
                      <a:cubicBezTo>
                        <a:pt x="5520" y="5694"/>
                        <a:pt x="5526" y="5688"/>
                        <a:pt x="5526" y="5675"/>
                      </a:cubicBezTo>
                      <a:cubicBezTo>
                        <a:pt x="6796" y="4506"/>
                        <a:pt x="7916" y="3161"/>
                        <a:pt x="8862" y="1693"/>
                      </a:cubicBezTo>
                      <a:cubicBezTo>
                        <a:pt x="8887" y="1668"/>
                        <a:pt x="8862" y="1593"/>
                        <a:pt x="8812" y="1593"/>
                      </a:cubicBezTo>
                      <a:cubicBezTo>
                        <a:pt x="8787" y="1593"/>
                        <a:pt x="8762" y="1593"/>
                        <a:pt x="8737" y="1618"/>
                      </a:cubicBezTo>
                      <a:cubicBezTo>
                        <a:pt x="7841" y="2702"/>
                        <a:pt x="5920" y="3575"/>
                        <a:pt x="4187" y="3575"/>
                      </a:cubicBezTo>
                      <a:cubicBezTo>
                        <a:pt x="3611" y="3575"/>
                        <a:pt x="3055" y="3478"/>
                        <a:pt x="2564" y="3261"/>
                      </a:cubicBezTo>
                      <a:cubicBezTo>
                        <a:pt x="1419" y="2763"/>
                        <a:pt x="772" y="1643"/>
                        <a:pt x="672" y="75"/>
                      </a:cubicBezTo>
                      <a:cubicBezTo>
                        <a:pt x="672" y="50"/>
                        <a:pt x="648" y="0"/>
                        <a:pt x="623" y="0"/>
                      </a:cubicBezTo>
                      <a:close/>
                    </a:path>
                  </a:pathLst>
                </a:custGeom>
                <a:solidFill>
                  <a:schemeClr val="l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997" name="Google Shape;6917;p69">
                  <a:extLst>
                    <a:ext uri="{FF2B5EF4-FFF2-40B4-BE49-F238E27FC236}">
                      <a16:creationId xmlns:a16="http://schemas.microsoft.com/office/drawing/2014/main" id="{F10151E5-FA47-8FCF-6BA9-CEA014F2B1B0}"/>
                    </a:ext>
                  </a:extLst>
                </p:cNvPr>
                <p:cNvSpPr/>
                <p:nvPr/>
              </p:nvSpPr>
              <p:spPr>
                <a:xfrm>
                  <a:off x="10669666" y="1763740"/>
                  <a:ext cx="177055" cy="326023"/>
                </a:xfrm>
                <a:custGeom>
                  <a:avLst/>
                  <a:gdLst/>
                  <a:ahLst/>
                  <a:cxnLst/>
                  <a:rect l="l" t="t" r="r" b="b"/>
                  <a:pathLst>
                    <a:path w="4955" h="9124" extrusionOk="0">
                      <a:moveTo>
                        <a:pt x="3336" y="3131"/>
                      </a:moveTo>
                      <a:lnTo>
                        <a:pt x="3336" y="3131"/>
                      </a:lnTo>
                      <a:cubicBezTo>
                        <a:pt x="3312" y="3156"/>
                        <a:pt x="3287" y="3180"/>
                        <a:pt x="3262" y="3230"/>
                      </a:cubicBezTo>
                      <a:lnTo>
                        <a:pt x="3162" y="3330"/>
                      </a:lnTo>
                      <a:lnTo>
                        <a:pt x="3063" y="3429"/>
                      </a:lnTo>
                      <a:lnTo>
                        <a:pt x="2963" y="3504"/>
                      </a:lnTo>
                      <a:lnTo>
                        <a:pt x="2863" y="3554"/>
                      </a:lnTo>
                      <a:lnTo>
                        <a:pt x="2839" y="3579"/>
                      </a:lnTo>
                      <a:lnTo>
                        <a:pt x="2714" y="3653"/>
                      </a:lnTo>
                      <a:lnTo>
                        <a:pt x="2814" y="3554"/>
                      </a:lnTo>
                      <a:lnTo>
                        <a:pt x="2839" y="3529"/>
                      </a:lnTo>
                      <a:lnTo>
                        <a:pt x="2888" y="3454"/>
                      </a:lnTo>
                      <a:lnTo>
                        <a:pt x="2988" y="3355"/>
                      </a:lnTo>
                      <a:lnTo>
                        <a:pt x="3112" y="3255"/>
                      </a:lnTo>
                      <a:lnTo>
                        <a:pt x="3237" y="3180"/>
                      </a:lnTo>
                      <a:lnTo>
                        <a:pt x="3336" y="3131"/>
                      </a:lnTo>
                      <a:close/>
                      <a:moveTo>
                        <a:pt x="2232" y="1"/>
                      </a:moveTo>
                      <a:cubicBezTo>
                        <a:pt x="2223" y="1"/>
                        <a:pt x="2216" y="7"/>
                        <a:pt x="2216" y="19"/>
                      </a:cubicBezTo>
                      <a:cubicBezTo>
                        <a:pt x="2167" y="19"/>
                        <a:pt x="2167" y="69"/>
                        <a:pt x="2191" y="94"/>
                      </a:cubicBezTo>
                      <a:cubicBezTo>
                        <a:pt x="2615" y="890"/>
                        <a:pt x="3112" y="1612"/>
                        <a:pt x="3710" y="2284"/>
                      </a:cubicBezTo>
                      <a:cubicBezTo>
                        <a:pt x="3386" y="2085"/>
                        <a:pt x="3112" y="1861"/>
                        <a:pt x="2839" y="1587"/>
                      </a:cubicBezTo>
                      <a:lnTo>
                        <a:pt x="2789" y="1587"/>
                      </a:lnTo>
                      <a:cubicBezTo>
                        <a:pt x="2764" y="1587"/>
                        <a:pt x="2739" y="1612"/>
                        <a:pt x="2739" y="1637"/>
                      </a:cubicBezTo>
                      <a:cubicBezTo>
                        <a:pt x="2415" y="2160"/>
                        <a:pt x="1992" y="2608"/>
                        <a:pt x="1494" y="2981"/>
                      </a:cubicBezTo>
                      <a:lnTo>
                        <a:pt x="872" y="2857"/>
                      </a:lnTo>
                      <a:cubicBezTo>
                        <a:pt x="865" y="2850"/>
                        <a:pt x="858" y="2847"/>
                        <a:pt x="850" y="2847"/>
                      </a:cubicBezTo>
                      <a:cubicBezTo>
                        <a:pt x="833" y="2847"/>
                        <a:pt x="815" y="2864"/>
                        <a:pt x="798" y="2882"/>
                      </a:cubicBezTo>
                      <a:cubicBezTo>
                        <a:pt x="798" y="2907"/>
                        <a:pt x="798" y="2956"/>
                        <a:pt x="822" y="2956"/>
                      </a:cubicBezTo>
                      <a:lnTo>
                        <a:pt x="1370" y="3305"/>
                      </a:lnTo>
                      <a:cubicBezTo>
                        <a:pt x="1370" y="3628"/>
                        <a:pt x="1345" y="5943"/>
                        <a:pt x="150" y="7238"/>
                      </a:cubicBezTo>
                      <a:cubicBezTo>
                        <a:pt x="150" y="7263"/>
                        <a:pt x="150" y="7287"/>
                        <a:pt x="150" y="7287"/>
                      </a:cubicBezTo>
                      <a:cubicBezTo>
                        <a:pt x="200" y="7487"/>
                        <a:pt x="250" y="7686"/>
                        <a:pt x="349" y="7860"/>
                      </a:cubicBezTo>
                      <a:cubicBezTo>
                        <a:pt x="275" y="7760"/>
                        <a:pt x="200" y="7636"/>
                        <a:pt x="101" y="7511"/>
                      </a:cubicBezTo>
                      <a:cubicBezTo>
                        <a:pt x="101" y="7487"/>
                        <a:pt x="101" y="7487"/>
                        <a:pt x="76" y="7487"/>
                      </a:cubicBezTo>
                      <a:cubicBezTo>
                        <a:pt x="67" y="7482"/>
                        <a:pt x="58" y="7480"/>
                        <a:pt x="51" y="7480"/>
                      </a:cubicBezTo>
                      <a:cubicBezTo>
                        <a:pt x="18" y="7480"/>
                        <a:pt x="1" y="7521"/>
                        <a:pt x="1" y="7561"/>
                      </a:cubicBezTo>
                      <a:cubicBezTo>
                        <a:pt x="125" y="8109"/>
                        <a:pt x="374" y="8632"/>
                        <a:pt x="748" y="9080"/>
                      </a:cubicBezTo>
                      <a:cubicBezTo>
                        <a:pt x="748" y="9104"/>
                        <a:pt x="773" y="9104"/>
                        <a:pt x="773" y="9104"/>
                      </a:cubicBezTo>
                      <a:cubicBezTo>
                        <a:pt x="785" y="9117"/>
                        <a:pt x="798" y="9123"/>
                        <a:pt x="807" y="9123"/>
                      </a:cubicBezTo>
                      <a:cubicBezTo>
                        <a:pt x="816" y="9123"/>
                        <a:pt x="822" y="9117"/>
                        <a:pt x="822" y="9104"/>
                      </a:cubicBezTo>
                      <a:cubicBezTo>
                        <a:pt x="847" y="9104"/>
                        <a:pt x="1420" y="8731"/>
                        <a:pt x="2167" y="7014"/>
                      </a:cubicBezTo>
                      <a:lnTo>
                        <a:pt x="2167" y="7014"/>
                      </a:lnTo>
                      <a:cubicBezTo>
                        <a:pt x="2117" y="7188"/>
                        <a:pt x="2042" y="7412"/>
                        <a:pt x="1942" y="7636"/>
                      </a:cubicBezTo>
                      <a:cubicBezTo>
                        <a:pt x="1918" y="7661"/>
                        <a:pt x="1918" y="7711"/>
                        <a:pt x="1967" y="7711"/>
                      </a:cubicBezTo>
                      <a:cubicBezTo>
                        <a:pt x="1978" y="7721"/>
                        <a:pt x="1988" y="7727"/>
                        <a:pt x="1998" y="7727"/>
                      </a:cubicBezTo>
                      <a:cubicBezTo>
                        <a:pt x="2013" y="7727"/>
                        <a:pt x="2027" y="7715"/>
                        <a:pt x="2042" y="7686"/>
                      </a:cubicBezTo>
                      <a:cubicBezTo>
                        <a:pt x="2366" y="7063"/>
                        <a:pt x="2590" y="6391"/>
                        <a:pt x="2714" y="5670"/>
                      </a:cubicBezTo>
                      <a:cubicBezTo>
                        <a:pt x="2789" y="5147"/>
                        <a:pt x="2938" y="4649"/>
                        <a:pt x="3162" y="4151"/>
                      </a:cubicBezTo>
                      <a:cubicBezTo>
                        <a:pt x="3287" y="3828"/>
                        <a:pt x="3585" y="3554"/>
                        <a:pt x="3934" y="3454"/>
                      </a:cubicBezTo>
                      <a:cubicBezTo>
                        <a:pt x="4133" y="3380"/>
                        <a:pt x="4307" y="3280"/>
                        <a:pt x="4481" y="3156"/>
                      </a:cubicBezTo>
                      <a:lnTo>
                        <a:pt x="4481" y="3156"/>
                      </a:lnTo>
                      <a:cubicBezTo>
                        <a:pt x="4432" y="3305"/>
                        <a:pt x="4357" y="3454"/>
                        <a:pt x="4257" y="3579"/>
                      </a:cubicBezTo>
                      <a:cubicBezTo>
                        <a:pt x="4257" y="3579"/>
                        <a:pt x="4257" y="3628"/>
                        <a:pt x="4257" y="3628"/>
                      </a:cubicBezTo>
                      <a:cubicBezTo>
                        <a:pt x="4257" y="3653"/>
                        <a:pt x="4282" y="3653"/>
                        <a:pt x="4282" y="3653"/>
                      </a:cubicBezTo>
                      <a:lnTo>
                        <a:pt x="4332" y="3653"/>
                      </a:lnTo>
                      <a:cubicBezTo>
                        <a:pt x="4332" y="3653"/>
                        <a:pt x="4780" y="3554"/>
                        <a:pt x="4954" y="2782"/>
                      </a:cubicBezTo>
                      <a:cubicBezTo>
                        <a:pt x="4954" y="2757"/>
                        <a:pt x="4954" y="2732"/>
                        <a:pt x="4929" y="2708"/>
                      </a:cubicBezTo>
                      <a:cubicBezTo>
                        <a:pt x="3959" y="1911"/>
                        <a:pt x="3087" y="1015"/>
                        <a:pt x="2291" y="19"/>
                      </a:cubicBezTo>
                      <a:lnTo>
                        <a:pt x="2266" y="19"/>
                      </a:lnTo>
                      <a:cubicBezTo>
                        <a:pt x="2254" y="7"/>
                        <a:pt x="2241" y="1"/>
                        <a:pt x="2232" y="1"/>
                      </a:cubicBezTo>
                      <a:close/>
                    </a:path>
                  </a:pathLst>
                </a:custGeom>
                <a:solidFill>
                  <a:schemeClr val="l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998" name="Google Shape;6918;p69">
                  <a:extLst>
                    <a:ext uri="{FF2B5EF4-FFF2-40B4-BE49-F238E27FC236}">
                      <a16:creationId xmlns:a16="http://schemas.microsoft.com/office/drawing/2014/main" id="{701C5CE1-A206-DD13-E384-AD5246666DFE}"/>
                    </a:ext>
                  </a:extLst>
                </p:cNvPr>
                <p:cNvSpPr/>
                <p:nvPr/>
              </p:nvSpPr>
              <p:spPr>
                <a:xfrm>
                  <a:off x="10673239" y="1731724"/>
                  <a:ext cx="216182" cy="55636"/>
                </a:xfrm>
                <a:custGeom>
                  <a:avLst/>
                  <a:gdLst/>
                  <a:ahLst/>
                  <a:cxnLst/>
                  <a:rect l="l" t="t" r="r" b="b"/>
                  <a:pathLst>
                    <a:path w="6050" h="1557" extrusionOk="0">
                      <a:moveTo>
                        <a:pt x="63" y="1"/>
                      </a:moveTo>
                      <a:cubicBezTo>
                        <a:pt x="50" y="1"/>
                        <a:pt x="38" y="7"/>
                        <a:pt x="25" y="19"/>
                      </a:cubicBezTo>
                      <a:cubicBezTo>
                        <a:pt x="1" y="44"/>
                        <a:pt x="1" y="69"/>
                        <a:pt x="25" y="94"/>
                      </a:cubicBezTo>
                      <a:cubicBezTo>
                        <a:pt x="100" y="169"/>
                        <a:pt x="175" y="243"/>
                        <a:pt x="299" y="293"/>
                      </a:cubicBezTo>
                      <a:cubicBezTo>
                        <a:pt x="324" y="318"/>
                        <a:pt x="349" y="318"/>
                        <a:pt x="399" y="318"/>
                      </a:cubicBezTo>
                      <a:cubicBezTo>
                        <a:pt x="523" y="368"/>
                        <a:pt x="648" y="393"/>
                        <a:pt x="797" y="417"/>
                      </a:cubicBezTo>
                      <a:cubicBezTo>
                        <a:pt x="1021" y="442"/>
                        <a:pt x="1270" y="442"/>
                        <a:pt x="1494" y="442"/>
                      </a:cubicBezTo>
                      <a:lnTo>
                        <a:pt x="1618" y="417"/>
                      </a:lnTo>
                      <a:lnTo>
                        <a:pt x="1967" y="417"/>
                      </a:lnTo>
                      <a:cubicBezTo>
                        <a:pt x="2365" y="417"/>
                        <a:pt x="2763" y="417"/>
                        <a:pt x="3162" y="442"/>
                      </a:cubicBezTo>
                      <a:cubicBezTo>
                        <a:pt x="3684" y="467"/>
                        <a:pt x="4182" y="592"/>
                        <a:pt x="4655" y="766"/>
                      </a:cubicBezTo>
                      <a:lnTo>
                        <a:pt x="4879" y="841"/>
                      </a:lnTo>
                      <a:cubicBezTo>
                        <a:pt x="5277" y="1015"/>
                        <a:pt x="5626" y="1264"/>
                        <a:pt x="5950" y="1538"/>
                      </a:cubicBezTo>
                      <a:cubicBezTo>
                        <a:pt x="5962" y="1550"/>
                        <a:pt x="5974" y="1556"/>
                        <a:pt x="5987" y="1556"/>
                      </a:cubicBezTo>
                      <a:cubicBezTo>
                        <a:pt x="5999" y="1556"/>
                        <a:pt x="6012" y="1550"/>
                        <a:pt x="6024" y="1538"/>
                      </a:cubicBezTo>
                      <a:cubicBezTo>
                        <a:pt x="6049" y="1538"/>
                        <a:pt x="6049" y="1488"/>
                        <a:pt x="6024" y="1463"/>
                      </a:cubicBezTo>
                      <a:cubicBezTo>
                        <a:pt x="5850" y="1264"/>
                        <a:pt x="5651" y="1065"/>
                        <a:pt x="5452" y="890"/>
                      </a:cubicBezTo>
                      <a:cubicBezTo>
                        <a:pt x="5228" y="741"/>
                        <a:pt x="5004" y="592"/>
                        <a:pt x="4755" y="492"/>
                      </a:cubicBezTo>
                      <a:lnTo>
                        <a:pt x="4705" y="467"/>
                      </a:lnTo>
                      <a:cubicBezTo>
                        <a:pt x="4207" y="268"/>
                        <a:pt x="3709" y="144"/>
                        <a:pt x="3162" y="119"/>
                      </a:cubicBezTo>
                      <a:cubicBezTo>
                        <a:pt x="2945" y="108"/>
                        <a:pt x="2729" y="102"/>
                        <a:pt x="2510" y="102"/>
                      </a:cubicBezTo>
                      <a:cubicBezTo>
                        <a:pt x="2202" y="102"/>
                        <a:pt x="1889" y="114"/>
                        <a:pt x="1569" y="144"/>
                      </a:cubicBezTo>
                      <a:lnTo>
                        <a:pt x="1544" y="144"/>
                      </a:lnTo>
                      <a:cubicBezTo>
                        <a:pt x="1295" y="169"/>
                        <a:pt x="1046" y="169"/>
                        <a:pt x="797" y="169"/>
                      </a:cubicBezTo>
                      <a:cubicBezTo>
                        <a:pt x="754" y="175"/>
                        <a:pt x="708" y="178"/>
                        <a:pt x="662" y="178"/>
                      </a:cubicBezTo>
                      <a:cubicBezTo>
                        <a:pt x="525" y="178"/>
                        <a:pt x="380" y="150"/>
                        <a:pt x="249" y="94"/>
                      </a:cubicBezTo>
                      <a:cubicBezTo>
                        <a:pt x="200" y="94"/>
                        <a:pt x="150" y="44"/>
                        <a:pt x="125" y="19"/>
                      </a:cubicBezTo>
                      <a:lnTo>
                        <a:pt x="100" y="19"/>
                      </a:lnTo>
                      <a:cubicBezTo>
                        <a:pt x="88" y="7"/>
                        <a:pt x="75" y="1"/>
                        <a:pt x="63" y="1"/>
                      </a:cubicBezTo>
                      <a:close/>
                    </a:path>
                  </a:pathLst>
                </a:custGeom>
                <a:solidFill>
                  <a:schemeClr val="l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999" name="Google Shape;6919;p69">
                  <a:extLst>
                    <a:ext uri="{FF2B5EF4-FFF2-40B4-BE49-F238E27FC236}">
                      <a16:creationId xmlns:a16="http://schemas.microsoft.com/office/drawing/2014/main" id="{E1113696-A8FB-738D-5D5C-7DBFD5E6D447}"/>
                    </a:ext>
                  </a:extLst>
                </p:cNvPr>
                <p:cNvSpPr/>
                <p:nvPr/>
              </p:nvSpPr>
              <p:spPr>
                <a:xfrm>
                  <a:off x="10632325" y="1435323"/>
                  <a:ext cx="210822" cy="234834"/>
                </a:xfrm>
                <a:custGeom>
                  <a:avLst/>
                  <a:gdLst/>
                  <a:ahLst/>
                  <a:cxnLst/>
                  <a:rect l="l" t="t" r="r" b="b"/>
                  <a:pathLst>
                    <a:path w="5900" h="6572" extrusionOk="0">
                      <a:moveTo>
                        <a:pt x="3908" y="4083"/>
                      </a:moveTo>
                      <a:cubicBezTo>
                        <a:pt x="3908" y="4108"/>
                        <a:pt x="3908" y="4157"/>
                        <a:pt x="3884" y="4182"/>
                      </a:cubicBezTo>
                      <a:lnTo>
                        <a:pt x="3884" y="4207"/>
                      </a:lnTo>
                      <a:cubicBezTo>
                        <a:pt x="3884" y="4207"/>
                        <a:pt x="3859" y="4232"/>
                        <a:pt x="3859" y="4257"/>
                      </a:cubicBezTo>
                      <a:lnTo>
                        <a:pt x="3809" y="4332"/>
                      </a:lnTo>
                      <a:lnTo>
                        <a:pt x="3734" y="4381"/>
                      </a:lnTo>
                      <a:cubicBezTo>
                        <a:pt x="3709" y="4406"/>
                        <a:pt x="3684" y="4431"/>
                        <a:pt x="3660" y="4456"/>
                      </a:cubicBezTo>
                      <a:lnTo>
                        <a:pt x="3585" y="4506"/>
                      </a:lnTo>
                      <a:cubicBezTo>
                        <a:pt x="3585" y="4481"/>
                        <a:pt x="3610" y="4431"/>
                        <a:pt x="3635" y="4406"/>
                      </a:cubicBezTo>
                      <a:lnTo>
                        <a:pt x="3660" y="4332"/>
                      </a:lnTo>
                      <a:lnTo>
                        <a:pt x="3734" y="4282"/>
                      </a:lnTo>
                      <a:lnTo>
                        <a:pt x="3784" y="4207"/>
                      </a:lnTo>
                      <a:lnTo>
                        <a:pt x="3834" y="4157"/>
                      </a:lnTo>
                      <a:lnTo>
                        <a:pt x="3859" y="4157"/>
                      </a:lnTo>
                      <a:lnTo>
                        <a:pt x="3908" y="4083"/>
                      </a:lnTo>
                      <a:close/>
                      <a:moveTo>
                        <a:pt x="4157" y="4531"/>
                      </a:moveTo>
                      <a:lnTo>
                        <a:pt x="4157" y="4531"/>
                      </a:lnTo>
                      <a:cubicBezTo>
                        <a:pt x="4108" y="4630"/>
                        <a:pt x="4033" y="4705"/>
                        <a:pt x="3958" y="4780"/>
                      </a:cubicBezTo>
                      <a:lnTo>
                        <a:pt x="3908" y="4854"/>
                      </a:lnTo>
                      <a:cubicBezTo>
                        <a:pt x="3834" y="4929"/>
                        <a:pt x="3784" y="4979"/>
                        <a:pt x="3734" y="5053"/>
                      </a:cubicBezTo>
                      <a:cubicBezTo>
                        <a:pt x="3660" y="5103"/>
                        <a:pt x="3585" y="5178"/>
                        <a:pt x="3510" y="5253"/>
                      </a:cubicBezTo>
                      <a:lnTo>
                        <a:pt x="3460" y="5277"/>
                      </a:lnTo>
                      <a:lnTo>
                        <a:pt x="3411" y="5327"/>
                      </a:lnTo>
                      <a:cubicBezTo>
                        <a:pt x="3336" y="5402"/>
                        <a:pt x="3261" y="5427"/>
                        <a:pt x="3187" y="5502"/>
                      </a:cubicBezTo>
                      <a:lnTo>
                        <a:pt x="3162" y="5502"/>
                      </a:lnTo>
                      <a:lnTo>
                        <a:pt x="2913" y="5651"/>
                      </a:lnTo>
                      <a:lnTo>
                        <a:pt x="2888" y="5676"/>
                      </a:lnTo>
                      <a:cubicBezTo>
                        <a:pt x="2788" y="5726"/>
                        <a:pt x="2689" y="5775"/>
                        <a:pt x="2589" y="5800"/>
                      </a:cubicBezTo>
                      <a:lnTo>
                        <a:pt x="2838" y="5626"/>
                      </a:lnTo>
                      <a:lnTo>
                        <a:pt x="2913" y="5576"/>
                      </a:lnTo>
                      <a:cubicBezTo>
                        <a:pt x="2987" y="5526"/>
                        <a:pt x="3062" y="5477"/>
                        <a:pt x="3112" y="5427"/>
                      </a:cubicBezTo>
                      <a:cubicBezTo>
                        <a:pt x="3187" y="5377"/>
                        <a:pt x="3236" y="5327"/>
                        <a:pt x="3311" y="5277"/>
                      </a:cubicBezTo>
                      <a:lnTo>
                        <a:pt x="3411" y="5203"/>
                      </a:lnTo>
                      <a:lnTo>
                        <a:pt x="3485" y="5128"/>
                      </a:lnTo>
                      <a:lnTo>
                        <a:pt x="3660" y="4979"/>
                      </a:lnTo>
                      <a:lnTo>
                        <a:pt x="3933" y="4755"/>
                      </a:lnTo>
                      <a:lnTo>
                        <a:pt x="4157" y="4531"/>
                      </a:lnTo>
                      <a:close/>
                      <a:moveTo>
                        <a:pt x="2730" y="5307"/>
                      </a:moveTo>
                      <a:lnTo>
                        <a:pt x="2730" y="5307"/>
                      </a:lnTo>
                      <a:cubicBezTo>
                        <a:pt x="2686" y="5336"/>
                        <a:pt x="2661" y="5402"/>
                        <a:pt x="2614" y="5402"/>
                      </a:cubicBezTo>
                      <a:lnTo>
                        <a:pt x="2564" y="5452"/>
                      </a:lnTo>
                      <a:cubicBezTo>
                        <a:pt x="2539" y="5477"/>
                        <a:pt x="2515" y="5502"/>
                        <a:pt x="2465" y="5526"/>
                      </a:cubicBezTo>
                      <a:lnTo>
                        <a:pt x="2315" y="5651"/>
                      </a:lnTo>
                      <a:lnTo>
                        <a:pt x="2166" y="5726"/>
                      </a:lnTo>
                      <a:lnTo>
                        <a:pt x="1992" y="5775"/>
                      </a:lnTo>
                      <a:cubicBezTo>
                        <a:pt x="1942" y="5800"/>
                        <a:pt x="1892" y="5825"/>
                        <a:pt x="1843" y="5825"/>
                      </a:cubicBezTo>
                      <a:lnTo>
                        <a:pt x="1992" y="5750"/>
                      </a:lnTo>
                      <a:lnTo>
                        <a:pt x="2116" y="5651"/>
                      </a:lnTo>
                      <a:lnTo>
                        <a:pt x="2266" y="5551"/>
                      </a:lnTo>
                      <a:lnTo>
                        <a:pt x="2440" y="5452"/>
                      </a:lnTo>
                      <a:lnTo>
                        <a:pt x="2564" y="5402"/>
                      </a:lnTo>
                      <a:lnTo>
                        <a:pt x="2730" y="5307"/>
                      </a:lnTo>
                      <a:close/>
                      <a:moveTo>
                        <a:pt x="5402" y="1"/>
                      </a:moveTo>
                      <a:cubicBezTo>
                        <a:pt x="5352" y="25"/>
                        <a:pt x="5352" y="50"/>
                        <a:pt x="5352" y="75"/>
                      </a:cubicBezTo>
                      <a:cubicBezTo>
                        <a:pt x="5427" y="1071"/>
                        <a:pt x="5004" y="2017"/>
                        <a:pt x="4257" y="2664"/>
                      </a:cubicBezTo>
                      <a:cubicBezTo>
                        <a:pt x="3989" y="2872"/>
                        <a:pt x="3676" y="2974"/>
                        <a:pt x="3357" y="2974"/>
                      </a:cubicBezTo>
                      <a:cubicBezTo>
                        <a:pt x="3142" y="2974"/>
                        <a:pt x="2924" y="2928"/>
                        <a:pt x="2714" y="2838"/>
                      </a:cubicBezTo>
                      <a:lnTo>
                        <a:pt x="2639" y="2788"/>
                      </a:lnTo>
                      <a:lnTo>
                        <a:pt x="2589" y="2788"/>
                      </a:lnTo>
                      <a:cubicBezTo>
                        <a:pt x="2589" y="2813"/>
                        <a:pt x="2564" y="2813"/>
                        <a:pt x="2564" y="2838"/>
                      </a:cubicBezTo>
                      <a:cubicBezTo>
                        <a:pt x="2564" y="2863"/>
                        <a:pt x="1793" y="5004"/>
                        <a:pt x="100" y="5228"/>
                      </a:cubicBezTo>
                      <a:cubicBezTo>
                        <a:pt x="75" y="5228"/>
                        <a:pt x="50" y="5253"/>
                        <a:pt x="50" y="5277"/>
                      </a:cubicBezTo>
                      <a:cubicBezTo>
                        <a:pt x="1" y="5750"/>
                        <a:pt x="274" y="6223"/>
                        <a:pt x="722" y="6398"/>
                      </a:cubicBezTo>
                      <a:cubicBezTo>
                        <a:pt x="1021" y="6522"/>
                        <a:pt x="1345" y="6572"/>
                        <a:pt x="1693" y="6572"/>
                      </a:cubicBezTo>
                      <a:cubicBezTo>
                        <a:pt x="2614" y="6522"/>
                        <a:pt x="3809" y="5726"/>
                        <a:pt x="4630" y="4630"/>
                      </a:cubicBezTo>
                      <a:cubicBezTo>
                        <a:pt x="5601" y="3311"/>
                        <a:pt x="5900" y="1619"/>
                        <a:pt x="5477" y="50"/>
                      </a:cubicBezTo>
                      <a:cubicBezTo>
                        <a:pt x="5452" y="25"/>
                        <a:pt x="5452" y="25"/>
                        <a:pt x="5427" y="1"/>
                      </a:cubicBezTo>
                      <a:close/>
                    </a:path>
                  </a:pathLst>
                </a:custGeom>
                <a:solidFill>
                  <a:schemeClr val="l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000" name="Google Shape;6920;p69">
                  <a:extLst>
                    <a:ext uri="{FF2B5EF4-FFF2-40B4-BE49-F238E27FC236}">
                      <a16:creationId xmlns:a16="http://schemas.microsoft.com/office/drawing/2014/main" id="{25FF9E9C-1FEE-5C70-00E1-3F4925B4EE3A}"/>
                    </a:ext>
                  </a:extLst>
                </p:cNvPr>
                <p:cNvSpPr/>
                <p:nvPr/>
              </p:nvSpPr>
              <p:spPr>
                <a:xfrm>
                  <a:off x="10641222" y="1874690"/>
                  <a:ext cx="60531" cy="236621"/>
                </a:xfrm>
                <a:custGeom>
                  <a:avLst/>
                  <a:gdLst/>
                  <a:ahLst/>
                  <a:cxnLst/>
                  <a:rect l="l" t="t" r="r" b="b"/>
                  <a:pathLst>
                    <a:path w="1694" h="6622" extrusionOk="0">
                      <a:moveTo>
                        <a:pt x="1618" y="1"/>
                      </a:moveTo>
                      <a:cubicBezTo>
                        <a:pt x="1594" y="1"/>
                        <a:pt x="1569" y="26"/>
                        <a:pt x="1569" y="51"/>
                      </a:cubicBezTo>
                      <a:cubicBezTo>
                        <a:pt x="1544" y="250"/>
                        <a:pt x="1494" y="424"/>
                        <a:pt x="1494" y="598"/>
                      </a:cubicBezTo>
                      <a:lnTo>
                        <a:pt x="1494" y="648"/>
                      </a:lnTo>
                      <a:lnTo>
                        <a:pt x="1394" y="1245"/>
                      </a:lnTo>
                      <a:cubicBezTo>
                        <a:pt x="1320" y="1619"/>
                        <a:pt x="1220" y="1992"/>
                        <a:pt x="1121" y="2390"/>
                      </a:cubicBezTo>
                      <a:cubicBezTo>
                        <a:pt x="996" y="2764"/>
                        <a:pt x="847" y="3112"/>
                        <a:pt x="697" y="3461"/>
                      </a:cubicBezTo>
                      <a:cubicBezTo>
                        <a:pt x="523" y="3809"/>
                        <a:pt x="324" y="4133"/>
                        <a:pt x="75" y="4406"/>
                      </a:cubicBezTo>
                      <a:lnTo>
                        <a:pt x="25" y="4456"/>
                      </a:lnTo>
                      <a:cubicBezTo>
                        <a:pt x="25" y="4456"/>
                        <a:pt x="0" y="4481"/>
                        <a:pt x="25" y="4506"/>
                      </a:cubicBezTo>
                      <a:lnTo>
                        <a:pt x="25" y="4531"/>
                      </a:lnTo>
                      <a:cubicBezTo>
                        <a:pt x="50" y="4780"/>
                        <a:pt x="100" y="5004"/>
                        <a:pt x="200" y="5203"/>
                      </a:cubicBezTo>
                      <a:cubicBezTo>
                        <a:pt x="299" y="5427"/>
                        <a:pt x="399" y="5626"/>
                        <a:pt x="548" y="5800"/>
                      </a:cubicBezTo>
                      <a:cubicBezTo>
                        <a:pt x="697" y="5975"/>
                        <a:pt x="872" y="6124"/>
                        <a:pt x="1046" y="6248"/>
                      </a:cubicBezTo>
                      <a:cubicBezTo>
                        <a:pt x="1145" y="6323"/>
                        <a:pt x="1220" y="6398"/>
                        <a:pt x="1320" y="6448"/>
                      </a:cubicBezTo>
                      <a:cubicBezTo>
                        <a:pt x="1369" y="6472"/>
                        <a:pt x="1394" y="6497"/>
                        <a:pt x="1444" y="6522"/>
                      </a:cubicBezTo>
                      <a:cubicBezTo>
                        <a:pt x="1494" y="6547"/>
                        <a:pt x="1544" y="6572"/>
                        <a:pt x="1594" y="6622"/>
                      </a:cubicBezTo>
                      <a:cubicBezTo>
                        <a:pt x="1618" y="6622"/>
                        <a:pt x="1643" y="6622"/>
                        <a:pt x="1668" y="6597"/>
                      </a:cubicBezTo>
                      <a:cubicBezTo>
                        <a:pt x="1693" y="6597"/>
                        <a:pt x="1693" y="6547"/>
                        <a:pt x="1693" y="6522"/>
                      </a:cubicBezTo>
                      <a:cubicBezTo>
                        <a:pt x="1618" y="6448"/>
                        <a:pt x="1519" y="6398"/>
                        <a:pt x="1444" y="6323"/>
                      </a:cubicBezTo>
                      <a:cubicBezTo>
                        <a:pt x="1369" y="6248"/>
                        <a:pt x="1270" y="6174"/>
                        <a:pt x="1195" y="6099"/>
                      </a:cubicBezTo>
                      <a:cubicBezTo>
                        <a:pt x="1046" y="5975"/>
                        <a:pt x="897" y="5800"/>
                        <a:pt x="772" y="5651"/>
                      </a:cubicBezTo>
                      <a:cubicBezTo>
                        <a:pt x="548" y="5327"/>
                        <a:pt x="399" y="4979"/>
                        <a:pt x="374" y="4581"/>
                      </a:cubicBezTo>
                      <a:cubicBezTo>
                        <a:pt x="498" y="4456"/>
                        <a:pt x="598" y="4307"/>
                        <a:pt x="697" y="4158"/>
                      </a:cubicBezTo>
                      <a:cubicBezTo>
                        <a:pt x="822" y="3983"/>
                        <a:pt x="921" y="3809"/>
                        <a:pt x="1021" y="3610"/>
                      </a:cubicBezTo>
                      <a:cubicBezTo>
                        <a:pt x="1195" y="3237"/>
                        <a:pt x="1320" y="2863"/>
                        <a:pt x="1419" y="2465"/>
                      </a:cubicBezTo>
                      <a:cubicBezTo>
                        <a:pt x="1519" y="2092"/>
                        <a:pt x="1594" y="1693"/>
                        <a:pt x="1643" y="1295"/>
                      </a:cubicBezTo>
                      <a:lnTo>
                        <a:pt x="1643" y="1270"/>
                      </a:lnTo>
                      <a:cubicBezTo>
                        <a:pt x="1668" y="1121"/>
                        <a:pt x="1668" y="947"/>
                        <a:pt x="1693" y="797"/>
                      </a:cubicBezTo>
                      <a:lnTo>
                        <a:pt x="1693" y="648"/>
                      </a:lnTo>
                      <a:lnTo>
                        <a:pt x="1693" y="51"/>
                      </a:lnTo>
                      <a:cubicBezTo>
                        <a:pt x="1693" y="26"/>
                        <a:pt x="1668" y="1"/>
                        <a:pt x="1643" y="1"/>
                      </a:cubicBezTo>
                      <a:close/>
                    </a:path>
                  </a:pathLst>
                </a:custGeom>
                <a:solidFill>
                  <a:schemeClr val="l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001" name="Google Shape;6921;p69">
                  <a:extLst>
                    <a:ext uri="{FF2B5EF4-FFF2-40B4-BE49-F238E27FC236}">
                      <a16:creationId xmlns:a16="http://schemas.microsoft.com/office/drawing/2014/main" id="{9CDD3876-2EF7-86B9-812F-0E5E117395F6}"/>
                    </a:ext>
                  </a:extLst>
                </p:cNvPr>
                <p:cNvSpPr/>
                <p:nvPr/>
              </p:nvSpPr>
              <p:spPr>
                <a:xfrm>
                  <a:off x="10622534" y="1789539"/>
                  <a:ext cx="111235" cy="322164"/>
                </a:xfrm>
                <a:custGeom>
                  <a:avLst/>
                  <a:gdLst/>
                  <a:ahLst/>
                  <a:cxnLst/>
                  <a:rect l="l" t="t" r="r" b="b"/>
                  <a:pathLst>
                    <a:path w="3113" h="9016" extrusionOk="0">
                      <a:moveTo>
                        <a:pt x="3050" y="0"/>
                      </a:moveTo>
                      <a:cubicBezTo>
                        <a:pt x="3037" y="0"/>
                        <a:pt x="3025" y="7"/>
                        <a:pt x="3013" y="19"/>
                      </a:cubicBezTo>
                      <a:cubicBezTo>
                        <a:pt x="2415" y="641"/>
                        <a:pt x="1818" y="1264"/>
                        <a:pt x="1320" y="1811"/>
                      </a:cubicBezTo>
                      <a:lnTo>
                        <a:pt x="1295" y="1836"/>
                      </a:lnTo>
                      <a:cubicBezTo>
                        <a:pt x="1270" y="1861"/>
                        <a:pt x="1270" y="1886"/>
                        <a:pt x="1270" y="1886"/>
                      </a:cubicBezTo>
                      <a:lnTo>
                        <a:pt x="1270" y="1936"/>
                      </a:lnTo>
                      <a:cubicBezTo>
                        <a:pt x="1320" y="2359"/>
                        <a:pt x="1320" y="2757"/>
                        <a:pt x="1320" y="3180"/>
                      </a:cubicBezTo>
                      <a:cubicBezTo>
                        <a:pt x="1295" y="3603"/>
                        <a:pt x="1220" y="4002"/>
                        <a:pt x="1121" y="4400"/>
                      </a:cubicBezTo>
                      <a:cubicBezTo>
                        <a:pt x="1021" y="4798"/>
                        <a:pt x="872" y="5196"/>
                        <a:pt x="698" y="5570"/>
                      </a:cubicBezTo>
                      <a:cubicBezTo>
                        <a:pt x="523" y="5943"/>
                        <a:pt x="299" y="6292"/>
                        <a:pt x="26" y="6615"/>
                      </a:cubicBezTo>
                      <a:lnTo>
                        <a:pt x="1" y="6665"/>
                      </a:lnTo>
                      <a:cubicBezTo>
                        <a:pt x="1" y="6665"/>
                        <a:pt x="1" y="6690"/>
                        <a:pt x="1" y="6715"/>
                      </a:cubicBezTo>
                      <a:lnTo>
                        <a:pt x="1" y="6740"/>
                      </a:lnTo>
                      <a:cubicBezTo>
                        <a:pt x="51" y="6964"/>
                        <a:pt x="100" y="7188"/>
                        <a:pt x="175" y="7412"/>
                      </a:cubicBezTo>
                      <a:cubicBezTo>
                        <a:pt x="250" y="7611"/>
                        <a:pt x="349" y="7835"/>
                        <a:pt x="449" y="8034"/>
                      </a:cubicBezTo>
                      <a:cubicBezTo>
                        <a:pt x="673" y="8432"/>
                        <a:pt x="996" y="8756"/>
                        <a:pt x="1395" y="9005"/>
                      </a:cubicBezTo>
                      <a:cubicBezTo>
                        <a:pt x="1402" y="9012"/>
                        <a:pt x="1409" y="9015"/>
                        <a:pt x="1417" y="9015"/>
                      </a:cubicBezTo>
                      <a:cubicBezTo>
                        <a:pt x="1434" y="9015"/>
                        <a:pt x="1452" y="8997"/>
                        <a:pt x="1469" y="8980"/>
                      </a:cubicBezTo>
                      <a:cubicBezTo>
                        <a:pt x="1494" y="8955"/>
                        <a:pt x="1494" y="8930"/>
                        <a:pt x="1469" y="8905"/>
                      </a:cubicBezTo>
                      <a:cubicBezTo>
                        <a:pt x="1295" y="8781"/>
                        <a:pt x="1146" y="8631"/>
                        <a:pt x="996" y="8457"/>
                      </a:cubicBezTo>
                      <a:cubicBezTo>
                        <a:pt x="872" y="8283"/>
                        <a:pt x="747" y="8109"/>
                        <a:pt x="648" y="7934"/>
                      </a:cubicBezTo>
                      <a:cubicBezTo>
                        <a:pt x="548" y="7735"/>
                        <a:pt x="474" y="7536"/>
                        <a:pt x="424" y="7337"/>
                      </a:cubicBezTo>
                      <a:cubicBezTo>
                        <a:pt x="374" y="7138"/>
                        <a:pt x="324" y="6964"/>
                        <a:pt x="299" y="6765"/>
                      </a:cubicBezTo>
                      <a:cubicBezTo>
                        <a:pt x="573" y="6441"/>
                        <a:pt x="797" y="6093"/>
                        <a:pt x="972" y="5719"/>
                      </a:cubicBezTo>
                      <a:cubicBezTo>
                        <a:pt x="1171" y="5321"/>
                        <a:pt x="1345" y="4923"/>
                        <a:pt x="1444" y="4500"/>
                      </a:cubicBezTo>
                      <a:cubicBezTo>
                        <a:pt x="1644" y="3653"/>
                        <a:pt x="1693" y="2807"/>
                        <a:pt x="1569" y="1961"/>
                      </a:cubicBezTo>
                      <a:cubicBezTo>
                        <a:pt x="2067" y="1363"/>
                        <a:pt x="2589" y="741"/>
                        <a:pt x="3087" y="94"/>
                      </a:cubicBezTo>
                      <a:cubicBezTo>
                        <a:pt x="3112" y="69"/>
                        <a:pt x="3112" y="19"/>
                        <a:pt x="3087" y="19"/>
                      </a:cubicBezTo>
                      <a:cubicBezTo>
                        <a:pt x="3075" y="7"/>
                        <a:pt x="3062" y="0"/>
                        <a:pt x="3050" y="0"/>
                      </a:cubicBezTo>
                      <a:close/>
                    </a:path>
                  </a:pathLst>
                </a:custGeom>
                <a:solidFill>
                  <a:schemeClr val="l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002" name="Google Shape;6922;p69">
                  <a:extLst>
                    <a:ext uri="{FF2B5EF4-FFF2-40B4-BE49-F238E27FC236}">
                      <a16:creationId xmlns:a16="http://schemas.microsoft.com/office/drawing/2014/main" id="{D5758B00-8231-94CC-422B-C793FE6D742A}"/>
                    </a:ext>
                  </a:extLst>
                </p:cNvPr>
                <p:cNvSpPr/>
                <p:nvPr/>
              </p:nvSpPr>
              <p:spPr>
                <a:xfrm>
                  <a:off x="10731947" y="1522725"/>
                  <a:ext cx="331776" cy="261276"/>
                </a:xfrm>
                <a:custGeom>
                  <a:avLst/>
                  <a:gdLst/>
                  <a:ahLst/>
                  <a:cxnLst/>
                  <a:rect l="l" t="t" r="r" b="b"/>
                  <a:pathLst>
                    <a:path w="9285" h="7312" extrusionOk="0">
                      <a:moveTo>
                        <a:pt x="4755" y="1114"/>
                      </a:moveTo>
                      <a:cubicBezTo>
                        <a:pt x="4904" y="1189"/>
                        <a:pt x="5053" y="1238"/>
                        <a:pt x="5203" y="1288"/>
                      </a:cubicBezTo>
                      <a:lnTo>
                        <a:pt x="5676" y="1512"/>
                      </a:lnTo>
                      <a:lnTo>
                        <a:pt x="6124" y="1711"/>
                      </a:lnTo>
                      <a:lnTo>
                        <a:pt x="6173" y="1736"/>
                      </a:lnTo>
                      <a:cubicBezTo>
                        <a:pt x="6323" y="1836"/>
                        <a:pt x="6497" y="1911"/>
                        <a:pt x="6646" y="1985"/>
                      </a:cubicBezTo>
                      <a:lnTo>
                        <a:pt x="6621" y="1985"/>
                      </a:lnTo>
                      <a:cubicBezTo>
                        <a:pt x="6746" y="2035"/>
                        <a:pt x="6845" y="2110"/>
                        <a:pt x="6945" y="2184"/>
                      </a:cubicBezTo>
                      <a:lnTo>
                        <a:pt x="7069" y="2259"/>
                      </a:lnTo>
                      <a:lnTo>
                        <a:pt x="7493" y="2508"/>
                      </a:lnTo>
                      <a:lnTo>
                        <a:pt x="6646" y="2085"/>
                      </a:lnTo>
                      <a:lnTo>
                        <a:pt x="6099" y="1811"/>
                      </a:lnTo>
                      <a:lnTo>
                        <a:pt x="5626" y="1587"/>
                      </a:lnTo>
                      <a:lnTo>
                        <a:pt x="4755" y="1114"/>
                      </a:lnTo>
                      <a:close/>
                      <a:moveTo>
                        <a:pt x="5850" y="2209"/>
                      </a:moveTo>
                      <a:lnTo>
                        <a:pt x="6173" y="2334"/>
                      </a:lnTo>
                      <a:lnTo>
                        <a:pt x="6497" y="2483"/>
                      </a:lnTo>
                      <a:lnTo>
                        <a:pt x="6821" y="2657"/>
                      </a:lnTo>
                      <a:cubicBezTo>
                        <a:pt x="6945" y="2732"/>
                        <a:pt x="7045" y="2807"/>
                        <a:pt x="7144" y="2856"/>
                      </a:cubicBezTo>
                      <a:cubicBezTo>
                        <a:pt x="7269" y="2931"/>
                        <a:pt x="7293" y="2956"/>
                        <a:pt x="7368" y="3006"/>
                      </a:cubicBezTo>
                      <a:lnTo>
                        <a:pt x="7443" y="3056"/>
                      </a:lnTo>
                      <a:lnTo>
                        <a:pt x="7742" y="3255"/>
                      </a:lnTo>
                      <a:lnTo>
                        <a:pt x="7418" y="3105"/>
                      </a:lnTo>
                      <a:lnTo>
                        <a:pt x="7119" y="2931"/>
                      </a:lnTo>
                      <a:lnTo>
                        <a:pt x="6771" y="2757"/>
                      </a:lnTo>
                      <a:lnTo>
                        <a:pt x="6447" y="2558"/>
                      </a:lnTo>
                      <a:lnTo>
                        <a:pt x="6148" y="2383"/>
                      </a:lnTo>
                      <a:lnTo>
                        <a:pt x="5850" y="2209"/>
                      </a:lnTo>
                      <a:close/>
                      <a:moveTo>
                        <a:pt x="6721" y="3230"/>
                      </a:moveTo>
                      <a:lnTo>
                        <a:pt x="6821" y="3280"/>
                      </a:lnTo>
                      <a:lnTo>
                        <a:pt x="6895" y="3304"/>
                      </a:lnTo>
                      <a:lnTo>
                        <a:pt x="6995" y="3354"/>
                      </a:lnTo>
                      <a:cubicBezTo>
                        <a:pt x="7020" y="3379"/>
                        <a:pt x="7045" y="3404"/>
                        <a:pt x="7069" y="3429"/>
                      </a:cubicBezTo>
                      <a:cubicBezTo>
                        <a:pt x="7094" y="3429"/>
                        <a:pt x="7119" y="3454"/>
                        <a:pt x="7119" y="3454"/>
                      </a:cubicBezTo>
                      <a:lnTo>
                        <a:pt x="7144" y="3479"/>
                      </a:lnTo>
                      <a:lnTo>
                        <a:pt x="7219" y="3553"/>
                      </a:lnTo>
                      <a:lnTo>
                        <a:pt x="7119" y="3504"/>
                      </a:lnTo>
                      <a:lnTo>
                        <a:pt x="7045" y="3479"/>
                      </a:lnTo>
                      <a:lnTo>
                        <a:pt x="7020" y="3479"/>
                      </a:lnTo>
                      <a:lnTo>
                        <a:pt x="6945" y="3429"/>
                      </a:lnTo>
                      <a:lnTo>
                        <a:pt x="6870" y="3379"/>
                      </a:lnTo>
                      <a:lnTo>
                        <a:pt x="6796" y="3304"/>
                      </a:lnTo>
                      <a:lnTo>
                        <a:pt x="6721" y="3230"/>
                      </a:lnTo>
                      <a:close/>
                      <a:moveTo>
                        <a:pt x="3177" y="0"/>
                      </a:moveTo>
                      <a:cubicBezTo>
                        <a:pt x="3168" y="0"/>
                        <a:pt x="3162" y="6"/>
                        <a:pt x="3162" y="19"/>
                      </a:cubicBezTo>
                      <a:cubicBezTo>
                        <a:pt x="3137" y="19"/>
                        <a:pt x="3137" y="44"/>
                        <a:pt x="3112" y="44"/>
                      </a:cubicBezTo>
                      <a:cubicBezTo>
                        <a:pt x="3112" y="69"/>
                        <a:pt x="2614" y="2931"/>
                        <a:pt x="50" y="4126"/>
                      </a:cubicBezTo>
                      <a:cubicBezTo>
                        <a:pt x="25" y="4151"/>
                        <a:pt x="0" y="4176"/>
                        <a:pt x="0" y="4201"/>
                      </a:cubicBezTo>
                      <a:cubicBezTo>
                        <a:pt x="25" y="4225"/>
                        <a:pt x="25" y="4225"/>
                        <a:pt x="50" y="4250"/>
                      </a:cubicBezTo>
                      <a:lnTo>
                        <a:pt x="100" y="4250"/>
                      </a:lnTo>
                      <a:cubicBezTo>
                        <a:pt x="713" y="4027"/>
                        <a:pt x="1356" y="3919"/>
                        <a:pt x="2000" y="3919"/>
                      </a:cubicBezTo>
                      <a:cubicBezTo>
                        <a:pt x="2794" y="3919"/>
                        <a:pt x="3589" y="4084"/>
                        <a:pt x="4331" y="4400"/>
                      </a:cubicBezTo>
                      <a:cubicBezTo>
                        <a:pt x="5103" y="4723"/>
                        <a:pt x="5775" y="5246"/>
                        <a:pt x="6248" y="5943"/>
                      </a:cubicBezTo>
                      <a:lnTo>
                        <a:pt x="6273" y="5943"/>
                      </a:lnTo>
                      <a:cubicBezTo>
                        <a:pt x="6285" y="5955"/>
                        <a:pt x="6298" y="5962"/>
                        <a:pt x="6310" y="5962"/>
                      </a:cubicBezTo>
                      <a:cubicBezTo>
                        <a:pt x="6323" y="5962"/>
                        <a:pt x="6335" y="5955"/>
                        <a:pt x="6348" y="5943"/>
                      </a:cubicBezTo>
                      <a:cubicBezTo>
                        <a:pt x="6845" y="5619"/>
                        <a:pt x="7318" y="5221"/>
                        <a:pt x="7692" y="4723"/>
                      </a:cubicBezTo>
                      <a:lnTo>
                        <a:pt x="7692" y="4723"/>
                      </a:lnTo>
                      <a:cubicBezTo>
                        <a:pt x="7144" y="5769"/>
                        <a:pt x="6298" y="6640"/>
                        <a:pt x="5252" y="7187"/>
                      </a:cubicBezTo>
                      <a:cubicBezTo>
                        <a:pt x="5203" y="7212"/>
                        <a:pt x="5203" y="7237"/>
                        <a:pt x="5228" y="7287"/>
                      </a:cubicBezTo>
                      <a:cubicBezTo>
                        <a:pt x="5228" y="7287"/>
                        <a:pt x="5228" y="7312"/>
                        <a:pt x="5252" y="7312"/>
                      </a:cubicBezTo>
                      <a:lnTo>
                        <a:pt x="5302" y="7312"/>
                      </a:lnTo>
                      <a:lnTo>
                        <a:pt x="5402" y="7262"/>
                      </a:lnTo>
                      <a:cubicBezTo>
                        <a:pt x="6397" y="6914"/>
                        <a:pt x="7941" y="6341"/>
                        <a:pt x="9260" y="2831"/>
                      </a:cubicBezTo>
                      <a:cubicBezTo>
                        <a:pt x="9285" y="2807"/>
                        <a:pt x="9260" y="2782"/>
                        <a:pt x="9260" y="2757"/>
                      </a:cubicBezTo>
                      <a:cubicBezTo>
                        <a:pt x="9210" y="2757"/>
                        <a:pt x="8513" y="2259"/>
                        <a:pt x="6223" y="1263"/>
                      </a:cubicBezTo>
                      <a:cubicBezTo>
                        <a:pt x="5327" y="865"/>
                        <a:pt x="4307" y="442"/>
                        <a:pt x="3211" y="19"/>
                      </a:cubicBezTo>
                      <a:cubicBezTo>
                        <a:pt x="3199" y="6"/>
                        <a:pt x="3186" y="0"/>
                        <a:pt x="3177" y="0"/>
                      </a:cubicBezTo>
                      <a:close/>
                    </a:path>
                  </a:pathLst>
                </a:custGeom>
                <a:solidFill>
                  <a:schemeClr val="l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003" name="Google Shape;6923;p69">
                  <a:extLst>
                    <a:ext uri="{FF2B5EF4-FFF2-40B4-BE49-F238E27FC236}">
                      <a16:creationId xmlns:a16="http://schemas.microsoft.com/office/drawing/2014/main" id="{4161D267-B4B4-8B14-3BF3-8FDE37D82B47}"/>
                    </a:ext>
                  </a:extLst>
                </p:cNvPr>
                <p:cNvSpPr/>
                <p:nvPr/>
              </p:nvSpPr>
              <p:spPr>
                <a:xfrm>
                  <a:off x="10662555" y="1680377"/>
                  <a:ext cx="271317" cy="63604"/>
                </a:xfrm>
                <a:custGeom>
                  <a:avLst/>
                  <a:gdLst/>
                  <a:ahLst/>
                  <a:cxnLst/>
                  <a:rect l="l" t="t" r="r" b="b"/>
                  <a:pathLst>
                    <a:path w="7593" h="1780" extrusionOk="0">
                      <a:moveTo>
                        <a:pt x="4240" y="0"/>
                      </a:moveTo>
                      <a:cubicBezTo>
                        <a:pt x="4121" y="0"/>
                        <a:pt x="4003" y="4"/>
                        <a:pt x="3884" y="13"/>
                      </a:cubicBezTo>
                      <a:cubicBezTo>
                        <a:pt x="3262" y="62"/>
                        <a:pt x="2639" y="162"/>
                        <a:pt x="2042" y="311"/>
                      </a:cubicBezTo>
                      <a:lnTo>
                        <a:pt x="1868" y="336"/>
                      </a:lnTo>
                      <a:lnTo>
                        <a:pt x="1793" y="336"/>
                      </a:lnTo>
                      <a:cubicBezTo>
                        <a:pt x="1519" y="386"/>
                        <a:pt x="1221" y="436"/>
                        <a:pt x="947" y="436"/>
                      </a:cubicBezTo>
                      <a:cubicBezTo>
                        <a:pt x="797" y="436"/>
                        <a:pt x="648" y="411"/>
                        <a:pt x="499" y="386"/>
                      </a:cubicBezTo>
                      <a:cubicBezTo>
                        <a:pt x="449" y="386"/>
                        <a:pt x="399" y="361"/>
                        <a:pt x="374" y="336"/>
                      </a:cubicBezTo>
                      <a:cubicBezTo>
                        <a:pt x="275" y="286"/>
                        <a:pt x="175" y="237"/>
                        <a:pt x="76" y="162"/>
                      </a:cubicBezTo>
                      <a:lnTo>
                        <a:pt x="26" y="162"/>
                      </a:lnTo>
                      <a:cubicBezTo>
                        <a:pt x="1" y="187"/>
                        <a:pt x="1" y="237"/>
                        <a:pt x="26" y="237"/>
                      </a:cubicBezTo>
                      <a:cubicBezTo>
                        <a:pt x="100" y="411"/>
                        <a:pt x="250" y="560"/>
                        <a:pt x="399" y="660"/>
                      </a:cubicBezTo>
                      <a:cubicBezTo>
                        <a:pt x="449" y="709"/>
                        <a:pt x="524" y="734"/>
                        <a:pt x="598" y="784"/>
                      </a:cubicBezTo>
                      <a:cubicBezTo>
                        <a:pt x="698" y="809"/>
                        <a:pt x="797" y="859"/>
                        <a:pt x="922" y="884"/>
                      </a:cubicBezTo>
                      <a:cubicBezTo>
                        <a:pt x="1183" y="940"/>
                        <a:pt x="1445" y="968"/>
                        <a:pt x="1706" y="968"/>
                      </a:cubicBezTo>
                      <a:cubicBezTo>
                        <a:pt x="1793" y="968"/>
                        <a:pt x="1880" y="965"/>
                        <a:pt x="1967" y="958"/>
                      </a:cubicBezTo>
                      <a:cubicBezTo>
                        <a:pt x="2341" y="958"/>
                        <a:pt x="2689" y="909"/>
                        <a:pt x="3038" y="859"/>
                      </a:cubicBezTo>
                      <a:cubicBezTo>
                        <a:pt x="3386" y="834"/>
                        <a:pt x="3660" y="809"/>
                        <a:pt x="3934" y="784"/>
                      </a:cubicBezTo>
                      <a:cubicBezTo>
                        <a:pt x="4089" y="772"/>
                        <a:pt x="4245" y="765"/>
                        <a:pt x="4400" y="765"/>
                      </a:cubicBezTo>
                      <a:cubicBezTo>
                        <a:pt x="4867" y="765"/>
                        <a:pt x="5334" y="821"/>
                        <a:pt x="5800" y="933"/>
                      </a:cubicBezTo>
                      <a:cubicBezTo>
                        <a:pt x="6025" y="983"/>
                        <a:pt x="6249" y="1083"/>
                        <a:pt x="6473" y="1158"/>
                      </a:cubicBezTo>
                      <a:cubicBezTo>
                        <a:pt x="6547" y="1207"/>
                        <a:pt x="6597" y="1232"/>
                        <a:pt x="6672" y="1257"/>
                      </a:cubicBezTo>
                      <a:cubicBezTo>
                        <a:pt x="6945" y="1406"/>
                        <a:pt x="7219" y="1556"/>
                        <a:pt x="7468" y="1755"/>
                      </a:cubicBezTo>
                      <a:lnTo>
                        <a:pt x="7518" y="1780"/>
                      </a:lnTo>
                      <a:lnTo>
                        <a:pt x="7593" y="1780"/>
                      </a:lnTo>
                      <a:cubicBezTo>
                        <a:pt x="7593" y="1755"/>
                        <a:pt x="7593" y="1730"/>
                        <a:pt x="7593" y="1705"/>
                      </a:cubicBezTo>
                      <a:cubicBezTo>
                        <a:pt x="7394" y="1406"/>
                        <a:pt x="7170" y="1133"/>
                        <a:pt x="6896" y="909"/>
                      </a:cubicBezTo>
                      <a:cubicBezTo>
                        <a:pt x="6647" y="685"/>
                        <a:pt x="6348" y="485"/>
                        <a:pt x="6049" y="361"/>
                      </a:cubicBezTo>
                      <a:lnTo>
                        <a:pt x="6000" y="336"/>
                      </a:lnTo>
                      <a:cubicBezTo>
                        <a:pt x="5438" y="107"/>
                        <a:pt x="4842" y="0"/>
                        <a:pt x="4240" y="0"/>
                      </a:cubicBezTo>
                      <a:close/>
                    </a:path>
                  </a:pathLst>
                </a:custGeom>
                <a:solidFill>
                  <a:schemeClr val="l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004" name="Google Shape;6924;p69">
                  <a:extLst>
                    <a:ext uri="{FF2B5EF4-FFF2-40B4-BE49-F238E27FC236}">
                      <a16:creationId xmlns:a16="http://schemas.microsoft.com/office/drawing/2014/main" id="{AB3ED712-0240-EB68-8EAC-DC5894074F30}"/>
                    </a:ext>
                  </a:extLst>
                </p:cNvPr>
                <p:cNvSpPr/>
                <p:nvPr/>
              </p:nvSpPr>
              <p:spPr>
                <a:xfrm>
                  <a:off x="10870697" y="1462015"/>
                  <a:ext cx="217933" cy="100015"/>
                </a:xfrm>
                <a:custGeom>
                  <a:avLst/>
                  <a:gdLst/>
                  <a:ahLst/>
                  <a:cxnLst/>
                  <a:rect l="l" t="t" r="r" b="b"/>
                  <a:pathLst>
                    <a:path w="6099" h="2799" extrusionOk="0">
                      <a:moveTo>
                        <a:pt x="100" y="0"/>
                      </a:moveTo>
                      <a:cubicBezTo>
                        <a:pt x="50" y="0"/>
                        <a:pt x="25" y="0"/>
                        <a:pt x="0" y="25"/>
                      </a:cubicBezTo>
                      <a:cubicBezTo>
                        <a:pt x="0" y="50"/>
                        <a:pt x="0" y="100"/>
                        <a:pt x="25" y="125"/>
                      </a:cubicBezTo>
                      <a:cubicBezTo>
                        <a:pt x="548" y="399"/>
                        <a:pt x="1046" y="647"/>
                        <a:pt x="1494" y="872"/>
                      </a:cubicBezTo>
                      <a:cubicBezTo>
                        <a:pt x="1942" y="1071"/>
                        <a:pt x="2489" y="1344"/>
                        <a:pt x="2987" y="1544"/>
                      </a:cubicBezTo>
                      <a:lnTo>
                        <a:pt x="3460" y="1768"/>
                      </a:lnTo>
                      <a:cubicBezTo>
                        <a:pt x="3883" y="1942"/>
                        <a:pt x="4182" y="2091"/>
                        <a:pt x="4481" y="2191"/>
                      </a:cubicBezTo>
                      <a:lnTo>
                        <a:pt x="5228" y="2514"/>
                      </a:lnTo>
                      <a:lnTo>
                        <a:pt x="5501" y="2614"/>
                      </a:lnTo>
                      <a:cubicBezTo>
                        <a:pt x="5676" y="2664"/>
                        <a:pt x="5825" y="2738"/>
                        <a:pt x="5999" y="2788"/>
                      </a:cubicBezTo>
                      <a:cubicBezTo>
                        <a:pt x="6006" y="2795"/>
                        <a:pt x="6016" y="2798"/>
                        <a:pt x="6026" y="2798"/>
                      </a:cubicBezTo>
                      <a:cubicBezTo>
                        <a:pt x="6049" y="2798"/>
                        <a:pt x="6074" y="2781"/>
                        <a:pt x="6074" y="2763"/>
                      </a:cubicBezTo>
                      <a:cubicBezTo>
                        <a:pt x="6099" y="2738"/>
                        <a:pt x="6099" y="2689"/>
                        <a:pt x="6049" y="2689"/>
                      </a:cubicBezTo>
                      <a:cubicBezTo>
                        <a:pt x="5900" y="2589"/>
                        <a:pt x="5750" y="2514"/>
                        <a:pt x="5576" y="2440"/>
                      </a:cubicBezTo>
                      <a:lnTo>
                        <a:pt x="5327" y="2290"/>
                      </a:lnTo>
                      <a:lnTo>
                        <a:pt x="4605" y="1942"/>
                      </a:lnTo>
                      <a:cubicBezTo>
                        <a:pt x="4107" y="1693"/>
                        <a:pt x="3585" y="1444"/>
                        <a:pt x="3112" y="1245"/>
                      </a:cubicBezTo>
                      <a:lnTo>
                        <a:pt x="2639" y="1021"/>
                      </a:lnTo>
                      <a:cubicBezTo>
                        <a:pt x="2216" y="847"/>
                        <a:pt x="1917" y="722"/>
                        <a:pt x="1618" y="598"/>
                      </a:cubicBezTo>
                      <a:cubicBezTo>
                        <a:pt x="1170" y="399"/>
                        <a:pt x="623" y="199"/>
                        <a:pt x="100" y="0"/>
                      </a:cubicBezTo>
                      <a:close/>
                    </a:path>
                  </a:pathLst>
                </a:custGeom>
                <a:solidFill>
                  <a:schemeClr val="l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005" name="Google Shape;6925;p69">
                  <a:extLst>
                    <a:ext uri="{FF2B5EF4-FFF2-40B4-BE49-F238E27FC236}">
                      <a16:creationId xmlns:a16="http://schemas.microsoft.com/office/drawing/2014/main" id="{3CF9DA65-C325-6696-39B6-01E51C37612E}"/>
                    </a:ext>
                  </a:extLst>
                </p:cNvPr>
                <p:cNvSpPr/>
                <p:nvPr/>
              </p:nvSpPr>
              <p:spPr>
                <a:xfrm>
                  <a:off x="10763070" y="1752163"/>
                  <a:ext cx="128994" cy="105447"/>
                </a:xfrm>
                <a:custGeom>
                  <a:avLst/>
                  <a:gdLst/>
                  <a:ahLst/>
                  <a:cxnLst/>
                  <a:rect l="l" t="t" r="r" b="b"/>
                  <a:pathLst>
                    <a:path w="3610" h="2951" extrusionOk="0">
                      <a:moveTo>
                        <a:pt x="483" y="0"/>
                      </a:moveTo>
                      <a:cubicBezTo>
                        <a:pt x="223" y="0"/>
                        <a:pt x="70" y="35"/>
                        <a:pt x="50" y="45"/>
                      </a:cubicBezTo>
                      <a:cubicBezTo>
                        <a:pt x="1" y="69"/>
                        <a:pt x="1" y="144"/>
                        <a:pt x="50" y="144"/>
                      </a:cubicBezTo>
                      <a:cubicBezTo>
                        <a:pt x="2166" y="1214"/>
                        <a:pt x="2614" y="2882"/>
                        <a:pt x="2614" y="2882"/>
                      </a:cubicBezTo>
                      <a:cubicBezTo>
                        <a:pt x="2614" y="2907"/>
                        <a:pt x="2639" y="2932"/>
                        <a:pt x="2664" y="2932"/>
                      </a:cubicBezTo>
                      <a:cubicBezTo>
                        <a:pt x="2664" y="2944"/>
                        <a:pt x="2670" y="2951"/>
                        <a:pt x="2679" y="2951"/>
                      </a:cubicBezTo>
                      <a:cubicBezTo>
                        <a:pt x="2689" y="2951"/>
                        <a:pt x="2701" y="2944"/>
                        <a:pt x="2714" y="2932"/>
                      </a:cubicBezTo>
                      <a:cubicBezTo>
                        <a:pt x="3336" y="2509"/>
                        <a:pt x="3610" y="1737"/>
                        <a:pt x="3411" y="1015"/>
                      </a:cubicBezTo>
                      <a:cubicBezTo>
                        <a:pt x="3411" y="990"/>
                        <a:pt x="3386" y="966"/>
                        <a:pt x="3361" y="966"/>
                      </a:cubicBezTo>
                      <a:cubicBezTo>
                        <a:pt x="3348" y="953"/>
                        <a:pt x="3342" y="947"/>
                        <a:pt x="3336" y="947"/>
                      </a:cubicBezTo>
                      <a:cubicBezTo>
                        <a:pt x="3330" y="947"/>
                        <a:pt x="3324" y="953"/>
                        <a:pt x="3311" y="966"/>
                      </a:cubicBezTo>
                      <a:cubicBezTo>
                        <a:pt x="3286" y="966"/>
                        <a:pt x="3261" y="990"/>
                        <a:pt x="3261" y="1015"/>
                      </a:cubicBezTo>
                      <a:cubicBezTo>
                        <a:pt x="3261" y="1264"/>
                        <a:pt x="3212" y="1488"/>
                        <a:pt x="3112" y="1712"/>
                      </a:cubicBezTo>
                      <a:cubicBezTo>
                        <a:pt x="3137" y="1389"/>
                        <a:pt x="3087" y="1090"/>
                        <a:pt x="2987" y="791"/>
                      </a:cubicBezTo>
                      <a:cubicBezTo>
                        <a:pt x="2963" y="791"/>
                        <a:pt x="2963" y="766"/>
                        <a:pt x="2963" y="766"/>
                      </a:cubicBezTo>
                      <a:cubicBezTo>
                        <a:pt x="2739" y="642"/>
                        <a:pt x="2515" y="518"/>
                        <a:pt x="2266" y="418"/>
                      </a:cubicBezTo>
                      <a:cubicBezTo>
                        <a:pt x="1492" y="76"/>
                        <a:pt x="870" y="0"/>
                        <a:pt x="483" y="0"/>
                      </a:cubicBezTo>
                      <a:close/>
                    </a:path>
                  </a:pathLst>
                </a:custGeom>
                <a:solidFill>
                  <a:schemeClr val="l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006" name="Google Shape;6926;p69">
                  <a:extLst>
                    <a:ext uri="{FF2B5EF4-FFF2-40B4-BE49-F238E27FC236}">
                      <a16:creationId xmlns:a16="http://schemas.microsoft.com/office/drawing/2014/main" id="{AC2F6859-421E-F3D7-A2FC-E94E38247102}"/>
                    </a:ext>
                  </a:extLst>
                </p:cNvPr>
                <p:cNvSpPr/>
                <p:nvPr/>
              </p:nvSpPr>
              <p:spPr>
                <a:xfrm>
                  <a:off x="10962315" y="1672801"/>
                  <a:ext cx="96978" cy="104089"/>
                </a:xfrm>
                <a:custGeom>
                  <a:avLst/>
                  <a:gdLst/>
                  <a:ahLst/>
                  <a:cxnLst/>
                  <a:rect l="l" t="t" r="r" b="b"/>
                  <a:pathLst>
                    <a:path w="2714" h="2913" extrusionOk="0">
                      <a:moveTo>
                        <a:pt x="2664" y="1"/>
                      </a:moveTo>
                      <a:cubicBezTo>
                        <a:pt x="2639" y="1"/>
                        <a:pt x="2614" y="1"/>
                        <a:pt x="2589" y="25"/>
                      </a:cubicBezTo>
                      <a:cubicBezTo>
                        <a:pt x="2415" y="324"/>
                        <a:pt x="2240" y="598"/>
                        <a:pt x="2066" y="847"/>
                      </a:cubicBezTo>
                      <a:cubicBezTo>
                        <a:pt x="1892" y="1121"/>
                        <a:pt x="1718" y="1370"/>
                        <a:pt x="1494" y="1618"/>
                      </a:cubicBezTo>
                      <a:cubicBezTo>
                        <a:pt x="1295" y="1867"/>
                        <a:pt x="1070" y="2091"/>
                        <a:pt x="846" y="2290"/>
                      </a:cubicBezTo>
                      <a:cubicBezTo>
                        <a:pt x="598" y="2490"/>
                        <a:pt x="324" y="2664"/>
                        <a:pt x="50" y="2813"/>
                      </a:cubicBezTo>
                      <a:cubicBezTo>
                        <a:pt x="25" y="2813"/>
                        <a:pt x="0" y="2863"/>
                        <a:pt x="25" y="2888"/>
                      </a:cubicBezTo>
                      <a:cubicBezTo>
                        <a:pt x="25" y="2888"/>
                        <a:pt x="25" y="2913"/>
                        <a:pt x="50" y="2913"/>
                      </a:cubicBezTo>
                      <a:lnTo>
                        <a:pt x="100" y="2913"/>
                      </a:lnTo>
                      <a:cubicBezTo>
                        <a:pt x="423" y="2838"/>
                        <a:pt x="747" y="2714"/>
                        <a:pt x="1021" y="2514"/>
                      </a:cubicBezTo>
                      <a:cubicBezTo>
                        <a:pt x="1295" y="2315"/>
                        <a:pt x="1543" y="2091"/>
                        <a:pt x="1767" y="1842"/>
                      </a:cubicBezTo>
                      <a:cubicBezTo>
                        <a:pt x="2215" y="1320"/>
                        <a:pt x="2514" y="722"/>
                        <a:pt x="2688" y="75"/>
                      </a:cubicBezTo>
                      <a:cubicBezTo>
                        <a:pt x="2713" y="50"/>
                        <a:pt x="2688" y="25"/>
                        <a:pt x="2664" y="1"/>
                      </a:cubicBezTo>
                      <a:close/>
                    </a:path>
                  </a:pathLst>
                </a:custGeom>
                <a:solidFill>
                  <a:schemeClr val="l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007" name="Google Shape;6927;p69">
                  <a:extLst>
                    <a:ext uri="{FF2B5EF4-FFF2-40B4-BE49-F238E27FC236}">
                      <a16:creationId xmlns:a16="http://schemas.microsoft.com/office/drawing/2014/main" id="{FDC11B4F-441B-99D2-9024-710BA486AC7A}"/>
                    </a:ext>
                  </a:extLst>
                </p:cNvPr>
                <p:cNvSpPr/>
                <p:nvPr/>
              </p:nvSpPr>
              <p:spPr>
                <a:xfrm>
                  <a:off x="9927895" y="1248549"/>
                  <a:ext cx="791618" cy="360255"/>
                </a:xfrm>
                <a:custGeom>
                  <a:avLst/>
                  <a:gdLst/>
                  <a:ahLst/>
                  <a:cxnLst/>
                  <a:rect l="l" t="t" r="r" b="b"/>
                  <a:pathLst>
                    <a:path w="22154" h="10082" extrusionOk="0">
                      <a:moveTo>
                        <a:pt x="7916" y="7269"/>
                      </a:moveTo>
                      <a:cubicBezTo>
                        <a:pt x="8115" y="7269"/>
                        <a:pt x="8265" y="7294"/>
                        <a:pt x="8439" y="7294"/>
                      </a:cubicBezTo>
                      <a:lnTo>
                        <a:pt x="8613" y="7294"/>
                      </a:lnTo>
                      <a:lnTo>
                        <a:pt x="9260" y="7368"/>
                      </a:lnTo>
                      <a:lnTo>
                        <a:pt x="9260" y="7368"/>
                      </a:lnTo>
                      <a:lnTo>
                        <a:pt x="8638" y="7343"/>
                      </a:lnTo>
                      <a:lnTo>
                        <a:pt x="6448" y="7343"/>
                      </a:lnTo>
                      <a:lnTo>
                        <a:pt x="5726" y="7368"/>
                      </a:lnTo>
                      <a:lnTo>
                        <a:pt x="5079" y="7393"/>
                      </a:lnTo>
                      <a:cubicBezTo>
                        <a:pt x="5278" y="7368"/>
                        <a:pt x="5502" y="7343"/>
                        <a:pt x="5726" y="7318"/>
                      </a:cubicBezTo>
                      <a:lnTo>
                        <a:pt x="5825" y="7318"/>
                      </a:lnTo>
                      <a:cubicBezTo>
                        <a:pt x="6024" y="7318"/>
                        <a:pt x="6224" y="7294"/>
                        <a:pt x="6423" y="7294"/>
                      </a:cubicBezTo>
                      <a:cubicBezTo>
                        <a:pt x="6622" y="7269"/>
                        <a:pt x="6821" y="7269"/>
                        <a:pt x="7045" y="7269"/>
                      </a:cubicBezTo>
                      <a:close/>
                      <a:moveTo>
                        <a:pt x="5352" y="7966"/>
                      </a:moveTo>
                      <a:lnTo>
                        <a:pt x="4929" y="8040"/>
                      </a:lnTo>
                      <a:lnTo>
                        <a:pt x="4481" y="8115"/>
                      </a:lnTo>
                      <a:lnTo>
                        <a:pt x="4033" y="8165"/>
                      </a:lnTo>
                      <a:lnTo>
                        <a:pt x="3560" y="8239"/>
                      </a:lnTo>
                      <a:lnTo>
                        <a:pt x="3187" y="8289"/>
                      </a:lnTo>
                      <a:lnTo>
                        <a:pt x="2689" y="8364"/>
                      </a:lnTo>
                      <a:cubicBezTo>
                        <a:pt x="2838" y="8314"/>
                        <a:pt x="2963" y="8289"/>
                        <a:pt x="3112" y="8264"/>
                      </a:cubicBezTo>
                      <a:lnTo>
                        <a:pt x="3162" y="8239"/>
                      </a:lnTo>
                      <a:cubicBezTo>
                        <a:pt x="3286" y="8190"/>
                        <a:pt x="3411" y="8165"/>
                        <a:pt x="3560" y="8140"/>
                      </a:cubicBezTo>
                      <a:lnTo>
                        <a:pt x="3983" y="8065"/>
                      </a:lnTo>
                      <a:lnTo>
                        <a:pt x="4033" y="8065"/>
                      </a:lnTo>
                      <a:cubicBezTo>
                        <a:pt x="4183" y="8040"/>
                        <a:pt x="4332" y="8015"/>
                        <a:pt x="4481" y="8015"/>
                      </a:cubicBezTo>
                      <a:lnTo>
                        <a:pt x="4805" y="7991"/>
                      </a:lnTo>
                      <a:lnTo>
                        <a:pt x="4929" y="7991"/>
                      </a:lnTo>
                      <a:lnTo>
                        <a:pt x="5352" y="7966"/>
                      </a:lnTo>
                      <a:close/>
                      <a:moveTo>
                        <a:pt x="17723" y="9036"/>
                      </a:moveTo>
                      <a:lnTo>
                        <a:pt x="18022" y="9111"/>
                      </a:lnTo>
                      <a:lnTo>
                        <a:pt x="18370" y="9185"/>
                      </a:lnTo>
                      <a:lnTo>
                        <a:pt x="18694" y="9285"/>
                      </a:lnTo>
                      <a:lnTo>
                        <a:pt x="19042" y="9409"/>
                      </a:lnTo>
                      <a:cubicBezTo>
                        <a:pt x="19142" y="9434"/>
                        <a:pt x="19242" y="9459"/>
                        <a:pt x="19366" y="9484"/>
                      </a:cubicBezTo>
                      <a:cubicBezTo>
                        <a:pt x="19466" y="9484"/>
                        <a:pt x="19565" y="9459"/>
                        <a:pt x="19665" y="9409"/>
                      </a:cubicBezTo>
                      <a:lnTo>
                        <a:pt x="19665" y="9409"/>
                      </a:lnTo>
                      <a:cubicBezTo>
                        <a:pt x="19565" y="9484"/>
                        <a:pt x="19466" y="9509"/>
                        <a:pt x="19366" y="9509"/>
                      </a:cubicBezTo>
                      <a:cubicBezTo>
                        <a:pt x="19242" y="9509"/>
                        <a:pt x="19117" y="9509"/>
                        <a:pt x="19018" y="9459"/>
                      </a:cubicBezTo>
                      <a:cubicBezTo>
                        <a:pt x="18918" y="9434"/>
                        <a:pt x="18818" y="9409"/>
                        <a:pt x="18744" y="9384"/>
                      </a:cubicBezTo>
                      <a:lnTo>
                        <a:pt x="18669" y="9384"/>
                      </a:lnTo>
                      <a:lnTo>
                        <a:pt x="18346" y="9260"/>
                      </a:lnTo>
                      <a:lnTo>
                        <a:pt x="18022" y="9160"/>
                      </a:lnTo>
                      <a:lnTo>
                        <a:pt x="17723" y="9036"/>
                      </a:lnTo>
                      <a:close/>
                      <a:moveTo>
                        <a:pt x="6074" y="0"/>
                      </a:moveTo>
                      <a:cubicBezTo>
                        <a:pt x="6049" y="0"/>
                        <a:pt x="6024" y="0"/>
                        <a:pt x="6000" y="25"/>
                      </a:cubicBezTo>
                      <a:cubicBezTo>
                        <a:pt x="4606" y="3510"/>
                        <a:pt x="2565" y="6721"/>
                        <a:pt x="1" y="9459"/>
                      </a:cubicBezTo>
                      <a:cubicBezTo>
                        <a:pt x="1" y="9484"/>
                        <a:pt x="1" y="9509"/>
                        <a:pt x="1" y="9534"/>
                      </a:cubicBezTo>
                      <a:cubicBezTo>
                        <a:pt x="26" y="9559"/>
                        <a:pt x="26" y="9559"/>
                        <a:pt x="26" y="9559"/>
                      </a:cubicBezTo>
                      <a:lnTo>
                        <a:pt x="75" y="9559"/>
                      </a:lnTo>
                      <a:cubicBezTo>
                        <a:pt x="2735" y="8716"/>
                        <a:pt x="5494" y="8269"/>
                        <a:pt x="8281" y="8269"/>
                      </a:cubicBezTo>
                      <a:cubicBezTo>
                        <a:pt x="8624" y="8269"/>
                        <a:pt x="8967" y="8276"/>
                        <a:pt x="9310" y="8289"/>
                      </a:cubicBezTo>
                      <a:cubicBezTo>
                        <a:pt x="9335" y="8289"/>
                        <a:pt x="9360" y="8264"/>
                        <a:pt x="9360" y="8239"/>
                      </a:cubicBezTo>
                      <a:cubicBezTo>
                        <a:pt x="9360" y="8215"/>
                        <a:pt x="9360" y="8165"/>
                        <a:pt x="9335" y="8165"/>
                      </a:cubicBezTo>
                      <a:cubicBezTo>
                        <a:pt x="8787" y="8065"/>
                        <a:pt x="8314" y="7991"/>
                        <a:pt x="7966" y="7941"/>
                      </a:cubicBezTo>
                      <a:cubicBezTo>
                        <a:pt x="8302" y="7931"/>
                        <a:pt x="8638" y="7925"/>
                        <a:pt x="8973" y="7925"/>
                      </a:cubicBezTo>
                      <a:cubicBezTo>
                        <a:pt x="11095" y="7925"/>
                        <a:pt x="13199" y="8130"/>
                        <a:pt x="15284" y="8538"/>
                      </a:cubicBezTo>
                      <a:cubicBezTo>
                        <a:pt x="15002" y="8521"/>
                        <a:pt x="14721" y="8503"/>
                        <a:pt x="14430" y="8503"/>
                      </a:cubicBezTo>
                      <a:cubicBezTo>
                        <a:pt x="14310" y="8503"/>
                        <a:pt x="14188" y="8506"/>
                        <a:pt x="14064" y="8513"/>
                      </a:cubicBezTo>
                      <a:cubicBezTo>
                        <a:pt x="14039" y="8513"/>
                        <a:pt x="14014" y="8538"/>
                        <a:pt x="14014" y="8563"/>
                      </a:cubicBezTo>
                      <a:cubicBezTo>
                        <a:pt x="14014" y="8588"/>
                        <a:pt x="14039" y="8613"/>
                        <a:pt x="14064" y="8638"/>
                      </a:cubicBezTo>
                      <a:cubicBezTo>
                        <a:pt x="17176" y="9185"/>
                        <a:pt x="18744" y="9783"/>
                        <a:pt x="19267" y="10007"/>
                      </a:cubicBezTo>
                      <a:cubicBezTo>
                        <a:pt x="19366" y="10056"/>
                        <a:pt x="19416" y="10081"/>
                        <a:pt x="19416" y="10081"/>
                      </a:cubicBezTo>
                      <a:lnTo>
                        <a:pt x="19466" y="10081"/>
                      </a:lnTo>
                      <a:cubicBezTo>
                        <a:pt x="21108" y="9957"/>
                        <a:pt x="22104" y="6920"/>
                        <a:pt x="22154" y="6796"/>
                      </a:cubicBezTo>
                      <a:cubicBezTo>
                        <a:pt x="22154" y="6771"/>
                        <a:pt x="22154" y="6721"/>
                        <a:pt x="22129" y="6721"/>
                      </a:cubicBezTo>
                      <a:cubicBezTo>
                        <a:pt x="22114" y="6714"/>
                        <a:pt x="22102" y="6711"/>
                        <a:pt x="22092" y="6711"/>
                      </a:cubicBezTo>
                      <a:cubicBezTo>
                        <a:pt x="22067" y="6711"/>
                        <a:pt x="22054" y="6728"/>
                        <a:pt x="22054" y="6746"/>
                      </a:cubicBezTo>
                      <a:cubicBezTo>
                        <a:pt x="21706" y="7244"/>
                        <a:pt x="21332" y="7717"/>
                        <a:pt x="20934" y="8165"/>
                      </a:cubicBezTo>
                      <a:cubicBezTo>
                        <a:pt x="21332" y="7518"/>
                        <a:pt x="21581" y="7119"/>
                        <a:pt x="21581" y="7119"/>
                      </a:cubicBezTo>
                      <a:cubicBezTo>
                        <a:pt x="21606" y="7094"/>
                        <a:pt x="21606" y="7070"/>
                        <a:pt x="21581" y="7045"/>
                      </a:cubicBezTo>
                      <a:cubicBezTo>
                        <a:pt x="21581" y="7045"/>
                        <a:pt x="21581" y="7020"/>
                        <a:pt x="21557" y="7020"/>
                      </a:cubicBezTo>
                      <a:cubicBezTo>
                        <a:pt x="19018" y="6024"/>
                        <a:pt x="16553" y="5004"/>
                        <a:pt x="14263" y="3983"/>
                      </a:cubicBezTo>
                      <a:cubicBezTo>
                        <a:pt x="13940" y="3834"/>
                        <a:pt x="13616" y="3709"/>
                        <a:pt x="13293" y="3560"/>
                      </a:cubicBezTo>
                      <a:cubicBezTo>
                        <a:pt x="13285" y="3553"/>
                        <a:pt x="13278" y="3550"/>
                        <a:pt x="13271" y="3550"/>
                      </a:cubicBezTo>
                      <a:cubicBezTo>
                        <a:pt x="13253" y="3550"/>
                        <a:pt x="13236" y="3567"/>
                        <a:pt x="13218" y="3585"/>
                      </a:cubicBezTo>
                      <a:cubicBezTo>
                        <a:pt x="13118" y="3734"/>
                        <a:pt x="13019" y="3859"/>
                        <a:pt x="12894" y="3983"/>
                      </a:cubicBezTo>
                      <a:cubicBezTo>
                        <a:pt x="12944" y="3809"/>
                        <a:pt x="12994" y="3659"/>
                        <a:pt x="13019" y="3485"/>
                      </a:cubicBezTo>
                      <a:cubicBezTo>
                        <a:pt x="13044" y="3460"/>
                        <a:pt x="13019" y="3435"/>
                        <a:pt x="12994" y="3411"/>
                      </a:cubicBezTo>
                      <a:lnTo>
                        <a:pt x="12496" y="3187"/>
                      </a:lnTo>
                      <a:cubicBezTo>
                        <a:pt x="12471" y="3187"/>
                        <a:pt x="12421" y="3187"/>
                        <a:pt x="12421" y="3211"/>
                      </a:cubicBezTo>
                      <a:cubicBezTo>
                        <a:pt x="12297" y="3386"/>
                        <a:pt x="12173" y="3535"/>
                        <a:pt x="12023" y="3684"/>
                      </a:cubicBezTo>
                      <a:cubicBezTo>
                        <a:pt x="12098" y="3510"/>
                        <a:pt x="12173" y="3311"/>
                        <a:pt x="12197" y="3112"/>
                      </a:cubicBezTo>
                      <a:cubicBezTo>
                        <a:pt x="12222" y="3087"/>
                        <a:pt x="12197" y="3062"/>
                        <a:pt x="12173" y="3062"/>
                      </a:cubicBezTo>
                      <a:lnTo>
                        <a:pt x="11725" y="2838"/>
                      </a:lnTo>
                      <a:cubicBezTo>
                        <a:pt x="11675" y="2838"/>
                        <a:pt x="11650" y="2838"/>
                        <a:pt x="11625" y="2863"/>
                      </a:cubicBezTo>
                      <a:cubicBezTo>
                        <a:pt x="11525" y="3062"/>
                        <a:pt x="11401" y="3236"/>
                        <a:pt x="11252" y="3411"/>
                      </a:cubicBezTo>
                      <a:cubicBezTo>
                        <a:pt x="11326" y="3211"/>
                        <a:pt x="11401" y="2987"/>
                        <a:pt x="11426" y="2788"/>
                      </a:cubicBezTo>
                      <a:cubicBezTo>
                        <a:pt x="11451" y="2738"/>
                        <a:pt x="11426" y="2714"/>
                        <a:pt x="11401" y="2714"/>
                      </a:cubicBezTo>
                      <a:lnTo>
                        <a:pt x="10928" y="2490"/>
                      </a:lnTo>
                      <a:cubicBezTo>
                        <a:pt x="10921" y="2482"/>
                        <a:pt x="10911" y="2479"/>
                        <a:pt x="10901" y="2479"/>
                      </a:cubicBezTo>
                      <a:cubicBezTo>
                        <a:pt x="10876" y="2479"/>
                        <a:pt x="10846" y="2497"/>
                        <a:pt x="10828" y="2514"/>
                      </a:cubicBezTo>
                      <a:cubicBezTo>
                        <a:pt x="10704" y="2738"/>
                        <a:pt x="10555" y="2938"/>
                        <a:pt x="10405" y="3137"/>
                      </a:cubicBezTo>
                      <a:cubicBezTo>
                        <a:pt x="10505" y="2888"/>
                        <a:pt x="10555" y="2664"/>
                        <a:pt x="10629" y="2415"/>
                      </a:cubicBezTo>
                      <a:cubicBezTo>
                        <a:pt x="10629" y="2390"/>
                        <a:pt x="10604" y="2365"/>
                        <a:pt x="10580" y="2340"/>
                      </a:cubicBezTo>
                      <a:lnTo>
                        <a:pt x="10156" y="2141"/>
                      </a:lnTo>
                      <a:cubicBezTo>
                        <a:pt x="10149" y="2134"/>
                        <a:pt x="10140" y="2131"/>
                        <a:pt x="10130" y="2131"/>
                      </a:cubicBezTo>
                      <a:cubicBezTo>
                        <a:pt x="10107" y="2131"/>
                        <a:pt x="10082" y="2148"/>
                        <a:pt x="10082" y="2166"/>
                      </a:cubicBezTo>
                      <a:cubicBezTo>
                        <a:pt x="9907" y="2490"/>
                        <a:pt x="9733" y="2763"/>
                        <a:pt x="9559" y="3037"/>
                      </a:cubicBezTo>
                      <a:cubicBezTo>
                        <a:pt x="9659" y="2714"/>
                        <a:pt x="9758" y="2390"/>
                        <a:pt x="9833" y="2042"/>
                      </a:cubicBezTo>
                      <a:cubicBezTo>
                        <a:pt x="9858" y="2017"/>
                        <a:pt x="9833" y="1992"/>
                        <a:pt x="9808" y="1967"/>
                      </a:cubicBezTo>
                      <a:lnTo>
                        <a:pt x="9385" y="1768"/>
                      </a:lnTo>
                      <a:cubicBezTo>
                        <a:pt x="9360" y="1768"/>
                        <a:pt x="9310" y="1768"/>
                        <a:pt x="9310" y="1793"/>
                      </a:cubicBezTo>
                      <a:cubicBezTo>
                        <a:pt x="9111" y="2141"/>
                        <a:pt x="8912" y="2465"/>
                        <a:pt x="8688" y="2763"/>
                      </a:cubicBezTo>
                      <a:cubicBezTo>
                        <a:pt x="8837" y="2415"/>
                        <a:pt x="8962" y="2042"/>
                        <a:pt x="9061" y="1693"/>
                      </a:cubicBezTo>
                      <a:cubicBezTo>
                        <a:pt x="9086" y="1643"/>
                        <a:pt x="9061" y="1618"/>
                        <a:pt x="9036" y="1618"/>
                      </a:cubicBezTo>
                      <a:lnTo>
                        <a:pt x="8414" y="1295"/>
                      </a:lnTo>
                      <a:cubicBezTo>
                        <a:pt x="8389" y="1295"/>
                        <a:pt x="8339" y="1295"/>
                        <a:pt x="8339" y="1320"/>
                      </a:cubicBezTo>
                      <a:cubicBezTo>
                        <a:pt x="8090" y="1793"/>
                        <a:pt x="7841" y="2216"/>
                        <a:pt x="7543" y="2639"/>
                      </a:cubicBezTo>
                      <a:cubicBezTo>
                        <a:pt x="7767" y="2166"/>
                        <a:pt x="7941" y="1693"/>
                        <a:pt x="8090" y="1195"/>
                      </a:cubicBezTo>
                      <a:cubicBezTo>
                        <a:pt x="8090" y="1170"/>
                        <a:pt x="8066" y="1121"/>
                        <a:pt x="8041" y="1121"/>
                      </a:cubicBezTo>
                      <a:lnTo>
                        <a:pt x="7642" y="872"/>
                      </a:lnTo>
                      <a:lnTo>
                        <a:pt x="7593" y="872"/>
                      </a:lnTo>
                      <a:cubicBezTo>
                        <a:pt x="7593" y="897"/>
                        <a:pt x="7568" y="897"/>
                        <a:pt x="7568" y="921"/>
                      </a:cubicBezTo>
                      <a:cubicBezTo>
                        <a:pt x="7219" y="1643"/>
                        <a:pt x="6821" y="2365"/>
                        <a:pt x="6373" y="3062"/>
                      </a:cubicBezTo>
                      <a:cubicBezTo>
                        <a:pt x="6746" y="2315"/>
                        <a:pt x="7070" y="1569"/>
                        <a:pt x="7319" y="772"/>
                      </a:cubicBezTo>
                      <a:cubicBezTo>
                        <a:pt x="7344" y="747"/>
                        <a:pt x="7319" y="722"/>
                        <a:pt x="7294" y="697"/>
                      </a:cubicBezTo>
                      <a:lnTo>
                        <a:pt x="6821" y="449"/>
                      </a:lnTo>
                      <a:lnTo>
                        <a:pt x="6771" y="449"/>
                      </a:lnTo>
                      <a:cubicBezTo>
                        <a:pt x="6771" y="473"/>
                        <a:pt x="6746" y="473"/>
                        <a:pt x="6746" y="498"/>
                      </a:cubicBezTo>
                      <a:cubicBezTo>
                        <a:pt x="5776" y="2838"/>
                        <a:pt x="4481" y="5028"/>
                        <a:pt x="2913" y="7020"/>
                      </a:cubicBezTo>
                      <a:cubicBezTo>
                        <a:pt x="3834" y="5501"/>
                        <a:pt x="5726" y="2141"/>
                        <a:pt x="6124" y="75"/>
                      </a:cubicBezTo>
                      <a:cubicBezTo>
                        <a:pt x="6124" y="25"/>
                        <a:pt x="6099" y="0"/>
                        <a:pt x="6074" y="0"/>
                      </a:cubicBezTo>
                      <a:close/>
                    </a:path>
                  </a:pathLst>
                </a:custGeom>
                <a:solidFill>
                  <a:schemeClr val="l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008" name="Google Shape;6928;p69">
                  <a:extLst>
                    <a:ext uri="{FF2B5EF4-FFF2-40B4-BE49-F238E27FC236}">
                      <a16:creationId xmlns:a16="http://schemas.microsoft.com/office/drawing/2014/main" id="{FBD86DA6-B273-FB88-55DA-51CB4ACA2B52}"/>
                    </a:ext>
                  </a:extLst>
                </p:cNvPr>
                <p:cNvSpPr/>
                <p:nvPr/>
              </p:nvSpPr>
              <p:spPr>
                <a:xfrm>
                  <a:off x="10796873" y="1713322"/>
                  <a:ext cx="120990" cy="134497"/>
                </a:xfrm>
                <a:custGeom>
                  <a:avLst/>
                  <a:gdLst/>
                  <a:ahLst/>
                  <a:cxnLst/>
                  <a:rect l="l" t="t" r="r" b="b"/>
                  <a:pathLst>
                    <a:path w="3386" h="3764" extrusionOk="0">
                      <a:moveTo>
                        <a:pt x="432" y="1"/>
                      </a:moveTo>
                      <a:cubicBezTo>
                        <a:pt x="313" y="1"/>
                        <a:pt x="194" y="5"/>
                        <a:pt x="75" y="11"/>
                      </a:cubicBezTo>
                      <a:cubicBezTo>
                        <a:pt x="25" y="11"/>
                        <a:pt x="0" y="36"/>
                        <a:pt x="0" y="61"/>
                      </a:cubicBezTo>
                      <a:cubicBezTo>
                        <a:pt x="0" y="86"/>
                        <a:pt x="25" y="111"/>
                        <a:pt x="50" y="136"/>
                      </a:cubicBezTo>
                      <a:cubicBezTo>
                        <a:pt x="424" y="211"/>
                        <a:pt x="772" y="335"/>
                        <a:pt x="1121" y="484"/>
                      </a:cubicBezTo>
                      <a:cubicBezTo>
                        <a:pt x="1494" y="659"/>
                        <a:pt x="1867" y="858"/>
                        <a:pt x="2216" y="1082"/>
                      </a:cubicBezTo>
                      <a:cubicBezTo>
                        <a:pt x="2241" y="1082"/>
                        <a:pt x="2266" y="1082"/>
                        <a:pt x="2290" y="1057"/>
                      </a:cubicBezTo>
                      <a:cubicBezTo>
                        <a:pt x="2331" y="995"/>
                        <a:pt x="2406" y="951"/>
                        <a:pt x="2487" y="951"/>
                      </a:cubicBezTo>
                      <a:cubicBezTo>
                        <a:pt x="2504" y="951"/>
                        <a:pt x="2522" y="953"/>
                        <a:pt x="2539" y="957"/>
                      </a:cubicBezTo>
                      <a:cubicBezTo>
                        <a:pt x="2564" y="982"/>
                        <a:pt x="2589" y="1007"/>
                        <a:pt x="2614" y="1057"/>
                      </a:cubicBezTo>
                      <a:cubicBezTo>
                        <a:pt x="2639" y="1206"/>
                        <a:pt x="2614" y="1356"/>
                        <a:pt x="2514" y="1480"/>
                      </a:cubicBezTo>
                      <a:cubicBezTo>
                        <a:pt x="2514" y="1505"/>
                        <a:pt x="2514" y="1530"/>
                        <a:pt x="2514" y="1555"/>
                      </a:cubicBezTo>
                      <a:cubicBezTo>
                        <a:pt x="2514" y="1555"/>
                        <a:pt x="2962" y="2152"/>
                        <a:pt x="2415" y="3670"/>
                      </a:cubicBezTo>
                      <a:cubicBezTo>
                        <a:pt x="2390" y="3720"/>
                        <a:pt x="2415" y="3745"/>
                        <a:pt x="2440" y="3745"/>
                      </a:cubicBezTo>
                      <a:cubicBezTo>
                        <a:pt x="2440" y="3758"/>
                        <a:pt x="2452" y="3764"/>
                        <a:pt x="2465" y="3764"/>
                      </a:cubicBezTo>
                      <a:cubicBezTo>
                        <a:pt x="2477" y="3764"/>
                        <a:pt x="2490" y="3758"/>
                        <a:pt x="2490" y="3745"/>
                      </a:cubicBezTo>
                      <a:cubicBezTo>
                        <a:pt x="2539" y="3720"/>
                        <a:pt x="3386" y="2874"/>
                        <a:pt x="2987" y="684"/>
                      </a:cubicBezTo>
                      <a:cubicBezTo>
                        <a:pt x="2987" y="659"/>
                        <a:pt x="2987" y="659"/>
                        <a:pt x="2987" y="634"/>
                      </a:cubicBezTo>
                      <a:cubicBezTo>
                        <a:pt x="2863" y="559"/>
                        <a:pt x="2714" y="484"/>
                        <a:pt x="2589" y="435"/>
                      </a:cubicBezTo>
                      <a:cubicBezTo>
                        <a:pt x="1904" y="135"/>
                        <a:pt x="1164" y="1"/>
                        <a:pt x="432" y="1"/>
                      </a:cubicBezTo>
                      <a:close/>
                    </a:path>
                  </a:pathLst>
                </a:custGeom>
                <a:solidFill>
                  <a:schemeClr val="l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009" name="Google Shape;6929;p69">
                  <a:extLst>
                    <a:ext uri="{FF2B5EF4-FFF2-40B4-BE49-F238E27FC236}">
                      <a16:creationId xmlns:a16="http://schemas.microsoft.com/office/drawing/2014/main" id="{62A30B0C-50E7-3A7C-50FC-3954564F310B}"/>
                    </a:ext>
                  </a:extLst>
                </p:cNvPr>
                <p:cNvSpPr/>
                <p:nvPr/>
              </p:nvSpPr>
              <p:spPr>
                <a:xfrm>
                  <a:off x="10865372" y="1547380"/>
                  <a:ext cx="168121" cy="84543"/>
                </a:xfrm>
                <a:custGeom>
                  <a:avLst/>
                  <a:gdLst/>
                  <a:ahLst/>
                  <a:cxnLst/>
                  <a:rect l="l" t="t" r="r" b="b"/>
                  <a:pathLst>
                    <a:path w="4705" h="2366" extrusionOk="0">
                      <a:moveTo>
                        <a:pt x="0" y="1"/>
                      </a:moveTo>
                      <a:cubicBezTo>
                        <a:pt x="149" y="76"/>
                        <a:pt x="349" y="175"/>
                        <a:pt x="597" y="275"/>
                      </a:cubicBezTo>
                      <a:lnTo>
                        <a:pt x="1419" y="698"/>
                      </a:lnTo>
                      <a:lnTo>
                        <a:pt x="1867" y="947"/>
                      </a:lnTo>
                      <a:lnTo>
                        <a:pt x="2340" y="1196"/>
                      </a:lnTo>
                      <a:lnTo>
                        <a:pt x="2838" y="1420"/>
                      </a:lnTo>
                      <a:lnTo>
                        <a:pt x="3286" y="1644"/>
                      </a:lnTo>
                      <a:lnTo>
                        <a:pt x="4107" y="2067"/>
                      </a:lnTo>
                      <a:cubicBezTo>
                        <a:pt x="4356" y="2191"/>
                        <a:pt x="4555" y="2291"/>
                        <a:pt x="4704" y="2366"/>
                      </a:cubicBezTo>
                      <a:lnTo>
                        <a:pt x="4157" y="2017"/>
                      </a:lnTo>
                      <a:cubicBezTo>
                        <a:pt x="3933" y="1868"/>
                        <a:pt x="3659" y="1693"/>
                        <a:pt x="3385" y="1519"/>
                      </a:cubicBezTo>
                      <a:cubicBezTo>
                        <a:pt x="3236" y="1420"/>
                        <a:pt x="3087" y="1345"/>
                        <a:pt x="2912" y="1245"/>
                      </a:cubicBezTo>
                      <a:cubicBezTo>
                        <a:pt x="2763" y="1171"/>
                        <a:pt x="2614" y="1071"/>
                        <a:pt x="2439" y="997"/>
                      </a:cubicBezTo>
                      <a:lnTo>
                        <a:pt x="1966" y="772"/>
                      </a:lnTo>
                      <a:lnTo>
                        <a:pt x="1494" y="548"/>
                      </a:lnTo>
                      <a:cubicBezTo>
                        <a:pt x="1170" y="424"/>
                        <a:pt x="871" y="300"/>
                        <a:pt x="622" y="225"/>
                      </a:cubicBezTo>
                      <a:lnTo>
                        <a:pt x="0" y="1"/>
                      </a:lnTo>
                      <a:close/>
                    </a:path>
                  </a:pathLst>
                </a:custGeom>
                <a:solidFill>
                  <a:schemeClr val="l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010" name="Google Shape;6930;p69">
                  <a:extLst>
                    <a:ext uri="{FF2B5EF4-FFF2-40B4-BE49-F238E27FC236}">
                      <a16:creationId xmlns:a16="http://schemas.microsoft.com/office/drawing/2014/main" id="{33B8CE53-5E7A-D332-11AD-55B0D5D96ED5}"/>
                    </a:ext>
                  </a:extLst>
                </p:cNvPr>
                <p:cNvSpPr/>
                <p:nvPr/>
              </p:nvSpPr>
              <p:spPr>
                <a:xfrm>
                  <a:off x="10916041" y="1590080"/>
                  <a:ext cx="120133" cy="68535"/>
                </a:xfrm>
                <a:custGeom>
                  <a:avLst/>
                  <a:gdLst/>
                  <a:ahLst/>
                  <a:cxnLst/>
                  <a:rect l="l" t="t" r="r" b="b"/>
                  <a:pathLst>
                    <a:path w="3362" h="1918" extrusionOk="0">
                      <a:moveTo>
                        <a:pt x="1" y="1"/>
                      </a:moveTo>
                      <a:lnTo>
                        <a:pt x="1" y="1"/>
                      </a:lnTo>
                      <a:cubicBezTo>
                        <a:pt x="100" y="50"/>
                        <a:pt x="250" y="125"/>
                        <a:pt x="399" y="225"/>
                      </a:cubicBezTo>
                      <a:lnTo>
                        <a:pt x="972" y="548"/>
                      </a:lnTo>
                      <a:lnTo>
                        <a:pt x="1270" y="747"/>
                      </a:lnTo>
                      <a:lnTo>
                        <a:pt x="1594" y="922"/>
                      </a:lnTo>
                      <a:lnTo>
                        <a:pt x="1942" y="1096"/>
                      </a:lnTo>
                      <a:lnTo>
                        <a:pt x="2241" y="1270"/>
                      </a:lnTo>
                      <a:lnTo>
                        <a:pt x="2814" y="1594"/>
                      </a:lnTo>
                      <a:cubicBezTo>
                        <a:pt x="2988" y="1668"/>
                        <a:pt x="3137" y="1768"/>
                        <a:pt x="3212" y="1818"/>
                      </a:cubicBezTo>
                      <a:lnTo>
                        <a:pt x="3361" y="1917"/>
                      </a:lnTo>
                      <a:lnTo>
                        <a:pt x="3361" y="1917"/>
                      </a:lnTo>
                      <a:lnTo>
                        <a:pt x="3237" y="1818"/>
                      </a:lnTo>
                      <a:lnTo>
                        <a:pt x="2888" y="1519"/>
                      </a:lnTo>
                      <a:cubicBezTo>
                        <a:pt x="2714" y="1395"/>
                        <a:pt x="2540" y="1270"/>
                        <a:pt x="2341" y="1121"/>
                      </a:cubicBezTo>
                      <a:cubicBezTo>
                        <a:pt x="2241" y="1071"/>
                        <a:pt x="2141" y="996"/>
                        <a:pt x="2042" y="922"/>
                      </a:cubicBezTo>
                      <a:cubicBezTo>
                        <a:pt x="1917" y="872"/>
                        <a:pt x="1818" y="797"/>
                        <a:pt x="1718" y="722"/>
                      </a:cubicBezTo>
                      <a:lnTo>
                        <a:pt x="1370" y="548"/>
                      </a:lnTo>
                      <a:lnTo>
                        <a:pt x="1046" y="399"/>
                      </a:lnTo>
                      <a:cubicBezTo>
                        <a:pt x="822" y="299"/>
                        <a:pt x="623" y="225"/>
                        <a:pt x="449" y="150"/>
                      </a:cubicBezTo>
                      <a:lnTo>
                        <a:pt x="1" y="1"/>
                      </a:lnTo>
                      <a:close/>
                    </a:path>
                  </a:pathLst>
                </a:custGeom>
                <a:solidFill>
                  <a:schemeClr val="l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011" name="Google Shape;6931;p69">
                  <a:extLst>
                    <a:ext uri="{FF2B5EF4-FFF2-40B4-BE49-F238E27FC236}">
                      <a16:creationId xmlns:a16="http://schemas.microsoft.com/office/drawing/2014/main" id="{8D33F0FC-230F-A71D-C038-0524098336E5}"/>
                    </a:ext>
                  </a:extLst>
                </p:cNvPr>
                <p:cNvSpPr/>
                <p:nvPr/>
              </p:nvSpPr>
              <p:spPr>
                <a:xfrm>
                  <a:off x="10964959" y="1634567"/>
                  <a:ext cx="32052" cy="19581"/>
                </a:xfrm>
                <a:custGeom>
                  <a:avLst/>
                  <a:gdLst/>
                  <a:ahLst/>
                  <a:cxnLst/>
                  <a:rect l="l" t="t" r="r" b="b"/>
                  <a:pathLst>
                    <a:path w="897" h="548" extrusionOk="0">
                      <a:moveTo>
                        <a:pt x="1" y="0"/>
                      </a:moveTo>
                      <a:cubicBezTo>
                        <a:pt x="26" y="25"/>
                        <a:pt x="51" y="50"/>
                        <a:pt x="100" y="100"/>
                      </a:cubicBezTo>
                      <a:cubicBezTo>
                        <a:pt x="125" y="150"/>
                        <a:pt x="175" y="174"/>
                        <a:pt x="225" y="224"/>
                      </a:cubicBezTo>
                      <a:lnTo>
                        <a:pt x="300" y="299"/>
                      </a:lnTo>
                      <a:lnTo>
                        <a:pt x="374" y="374"/>
                      </a:lnTo>
                      <a:lnTo>
                        <a:pt x="474" y="423"/>
                      </a:lnTo>
                      <a:lnTo>
                        <a:pt x="573" y="448"/>
                      </a:lnTo>
                      <a:cubicBezTo>
                        <a:pt x="623" y="473"/>
                        <a:pt x="698" y="498"/>
                        <a:pt x="748" y="498"/>
                      </a:cubicBezTo>
                      <a:cubicBezTo>
                        <a:pt x="797" y="523"/>
                        <a:pt x="847" y="523"/>
                        <a:pt x="897" y="548"/>
                      </a:cubicBezTo>
                      <a:cubicBezTo>
                        <a:pt x="847" y="498"/>
                        <a:pt x="822" y="473"/>
                        <a:pt x="797" y="448"/>
                      </a:cubicBezTo>
                      <a:cubicBezTo>
                        <a:pt x="772" y="398"/>
                        <a:pt x="723" y="349"/>
                        <a:pt x="673" y="299"/>
                      </a:cubicBezTo>
                      <a:cubicBezTo>
                        <a:pt x="648" y="274"/>
                        <a:pt x="623" y="249"/>
                        <a:pt x="598" y="224"/>
                      </a:cubicBezTo>
                      <a:lnTo>
                        <a:pt x="524" y="174"/>
                      </a:lnTo>
                      <a:lnTo>
                        <a:pt x="399" y="125"/>
                      </a:lnTo>
                      <a:lnTo>
                        <a:pt x="300" y="75"/>
                      </a:lnTo>
                      <a:lnTo>
                        <a:pt x="125" y="25"/>
                      </a:lnTo>
                      <a:cubicBezTo>
                        <a:pt x="76" y="25"/>
                        <a:pt x="51" y="0"/>
                        <a:pt x="1" y="0"/>
                      </a:cubicBezTo>
                      <a:close/>
                    </a:path>
                  </a:pathLst>
                </a:custGeom>
                <a:solidFill>
                  <a:schemeClr val="l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012" name="Google Shape;6932;p69">
                  <a:extLst>
                    <a:ext uri="{FF2B5EF4-FFF2-40B4-BE49-F238E27FC236}">
                      <a16:creationId xmlns:a16="http://schemas.microsoft.com/office/drawing/2014/main" id="{CB4D15F1-E95C-0052-7239-77AFB07C3CF2}"/>
                    </a:ext>
                  </a:extLst>
                </p:cNvPr>
                <p:cNvSpPr/>
                <p:nvPr/>
              </p:nvSpPr>
              <p:spPr>
                <a:xfrm>
                  <a:off x="10757746" y="1866686"/>
                  <a:ext cx="41843" cy="36519"/>
                </a:xfrm>
                <a:custGeom>
                  <a:avLst/>
                  <a:gdLst/>
                  <a:ahLst/>
                  <a:cxnLst/>
                  <a:rect l="l" t="t" r="r" b="b"/>
                  <a:pathLst>
                    <a:path w="1171" h="1022" extrusionOk="0">
                      <a:moveTo>
                        <a:pt x="1170" y="1"/>
                      </a:moveTo>
                      <a:lnTo>
                        <a:pt x="1120" y="51"/>
                      </a:lnTo>
                      <a:cubicBezTo>
                        <a:pt x="1145" y="26"/>
                        <a:pt x="1170" y="26"/>
                        <a:pt x="1170" y="1"/>
                      </a:cubicBezTo>
                      <a:close/>
                      <a:moveTo>
                        <a:pt x="1120" y="51"/>
                      </a:moveTo>
                      <a:lnTo>
                        <a:pt x="1120" y="51"/>
                      </a:lnTo>
                      <a:cubicBezTo>
                        <a:pt x="1071" y="75"/>
                        <a:pt x="1021" y="100"/>
                        <a:pt x="971" y="125"/>
                      </a:cubicBezTo>
                      <a:cubicBezTo>
                        <a:pt x="896" y="175"/>
                        <a:pt x="822" y="200"/>
                        <a:pt x="747" y="250"/>
                      </a:cubicBezTo>
                      <a:lnTo>
                        <a:pt x="622" y="324"/>
                      </a:lnTo>
                      <a:lnTo>
                        <a:pt x="498" y="424"/>
                      </a:lnTo>
                      <a:lnTo>
                        <a:pt x="398" y="523"/>
                      </a:lnTo>
                      <a:cubicBezTo>
                        <a:pt x="374" y="548"/>
                        <a:pt x="324" y="598"/>
                        <a:pt x="299" y="623"/>
                      </a:cubicBezTo>
                      <a:cubicBezTo>
                        <a:pt x="249" y="698"/>
                        <a:pt x="199" y="772"/>
                        <a:pt x="150" y="847"/>
                      </a:cubicBezTo>
                      <a:cubicBezTo>
                        <a:pt x="100" y="897"/>
                        <a:pt x="75" y="947"/>
                        <a:pt x="50" y="971"/>
                      </a:cubicBezTo>
                      <a:cubicBezTo>
                        <a:pt x="35" y="986"/>
                        <a:pt x="29" y="1001"/>
                        <a:pt x="22" y="1011"/>
                      </a:cubicBezTo>
                      <a:lnTo>
                        <a:pt x="22" y="1011"/>
                      </a:lnTo>
                      <a:lnTo>
                        <a:pt x="50" y="996"/>
                      </a:lnTo>
                      <a:cubicBezTo>
                        <a:pt x="100" y="947"/>
                        <a:pt x="150" y="922"/>
                        <a:pt x="199" y="897"/>
                      </a:cubicBezTo>
                      <a:cubicBezTo>
                        <a:pt x="274" y="847"/>
                        <a:pt x="349" y="797"/>
                        <a:pt x="423" y="747"/>
                      </a:cubicBezTo>
                      <a:cubicBezTo>
                        <a:pt x="448" y="723"/>
                        <a:pt x="498" y="698"/>
                        <a:pt x="548" y="673"/>
                      </a:cubicBezTo>
                      <a:lnTo>
                        <a:pt x="647" y="573"/>
                      </a:lnTo>
                      <a:lnTo>
                        <a:pt x="747" y="474"/>
                      </a:lnTo>
                      <a:lnTo>
                        <a:pt x="847" y="374"/>
                      </a:lnTo>
                      <a:cubicBezTo>
                        <a:pt x="896" y="324"/>
                        <a:pt x="971" y="250"/>
                        <a:pt x="1021" y="175"/>
                      </a:cubicBezTo>
                      <a:cubicBezTo>
                        <a:pt x="1046" y="125"/>
                        <a:pt x="1095" y="100"/>
                        <a:pt x="1120" y="51"/>
                      </a:cubicBezTo>
                      <a:close/>
                      <a:moveTo>
                        <a:pt x="22" y="1011"/>
                      </a:moveTo>
                      <a:lnTo>
                        <a:pt x="0" y="1021"/>
                      </a:lnTo>
                      <a:cubicBezTo>
                        <a:pt x="10" y="1021"/>
                        <a:pt x="16" y="1017"/>
                        <a:pt x="22" y="1011"/>
                      </a:cubicBezTo>
                      <a:close/>
                    </a:path>
                  </a:pathLst>
                </a:custGeom>
                <a:solidFill>
                  <a:schemeClr val="l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013" name="Google Shape;6933;p69">
                  <a:extLst>
                    <a:ext uri="{FF2B5EF4-FFF2-40B4-BE49-F238E27FC236}">
                      <a16:creationId xmlns:a16="http://schemas.microsoft.com/office/drawing/2014/main" id="{5B30C4E4-C87F-936E-9FE6-FA4EF1FF75A7}"/>
                    </a:ext>
                  </a:extLst>
                </p:cNvPr>
                <p:cNvSpPr/>
                <p:nvPr/>
              </p:nvSpPr>
              <p:spPr>
                <a:xfrm>
                  <a:off x="10701718" y="1576752"/>
                  <a:ext cx="95191" cy="77397"/>
                </a:xfrm>
                <a:custGeom>
                  <a:avLst/>
                  <a:gdLst/>
                  <a:ahLst/>
                  <a:cxnLst/>
                  <a:rect l="l" t="t" r="r" b="b"/>
                  <a:pathLst>
                    <a:path w="2664" h="2166" extrusionOk="0">
                      <a:moveTo>
                        <a:pt x="2663" y="0"/>
                      </a:moveTo>
                      <a:lnTo>
                        <a:pt x="2663" y="0"/>
                      </a:lnTo>
                      <a:cubicBezTo>
                        <a:pt x="2564" y="125"/>
                        <a:pt x="2489" y="224"/>
                        <a:pt x="2390" y="324"/>
                      </a:cubicBezTo>
                      <a:cubicBezTo>
                        <a:pt x="2265" y="448"/>
                        <a:pt x="2116" y="598"/>
                        <a:pt x="1942" y="747"/>
                      </a:cubicBezTo>
                      <a:cubicBezTo>
                        <a:pt x="1867" y="822"/>
                        <a:pt x="1792" y="896"/>
                        <a:pt x="1693" y="971"/>
                      </a:cubicBezTo>
                      <a:cubicBezTo>
                        <a:pt x="1618" y="1046"/>
                        <a:pt x="1518" y="1120"/>
                        <a:pt x="1419" y="1195"/>
                      </a:cubicBezTo>
                      <a:cubicBezTo>
                        <a:pt x="1344" y="1270"/>
                        <a:pt x="1245" y="1344"/>
                        <a:pt x="1145" y="1419"/>
                      </a:cubicBezTo>
                      <a:cubicBezTo>
                        <a:pt x="1070" y="1494"/>
                        <a:pt x="971" y="1544"/>
                        <a:pt x="871" y="1618"/>
                      </a:cubicBezTo>
                      <a:cubicBezTo>
                        <a:pt x="697" y="1743"/>
                        <a:pt x="523" y="1867"/>
                        <a:pt x="373" y="1942"/>
                      </a:cubicBezTo>
                      <a:cubicBezTo>
                        <a:pt x="249" y="2016"/>
                        <a:pt x="125" y="2091"/>
                        <a:pt x="0" y="2166"/>
                      </a:cubicBezTo>
                      <a:cubicBezTo>
                        <a:pt x="100" y="2141"/>
                        <a:pt x="224" y="2091"/>
                        <a:pt x="398" y="2016"/>
                      </a:cubicBezTo>
                      <a:cubicBezTo>
                        <a:pt x="597" y="1942"/>
                        <a:pt x="772" y="1867"/>
                        <a:pt x="971" y="1768"/>
                      </a:cubicBezTo>
                      <a:cubicBezTo>
                        <a:pt x="1070" y="1718"/>
                        <a:pt x="1170" y="1643"/>
                        <a:pt x="1270" y="1593"/>
                      </a:cubicBezTo>
                      <a:cubicBezTo>
                        <a:pt x="1394" y="1519"/>
                        <a:pt x="1469" y="1444"/>
                        <a:pt x="1568" y="1369"/>
                      </a:cubicBezTo>
                      <a:cubicBezTo>
                        <a:pt x="1668" y="1295"/>
                        <a:pt x="1742" y="1220"/>
                        <a:pt x="1842" y="1120"/>
                      </a:cubicBezTo>
                      <a:cubicBezTo>
                        <a:pt x="1917" y="1046"/>
                        <a:pt x="1991" y="971"/>
                        <a:pt x="2066" y="871"/>
                      </a:cubicBezTo>
                      <a:cubicBezTo>
                        <a:pt x="2215" y="722"/>
                        <a:pt x="2340" y="548"/>
                        <a:pt x="2439" y="374"/>
                      </a:cubicBezTo>
                      <a:cubicBezTo>
                        <a:pt x="2539" y="224"/>
                        <a:pt x="2614" y="100"/>
                        <a:pt x="2663" y="0"/>
                      </a:cubicBezTo>
                      <a:close/>
                    </a:path>
                  </a:pathLst>
                </a:custGeom>
                <a:solidFill>
                  <a:schemeClr val="l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014" name="Google Shape;6934;p69">
                  <a:extLst>
                    <a:ext uri="{FF2B5EF4-FFF2-40B4-BE49-F238E27FC236}">
                      <a16:creationId xmlns:a16="http://schemas.microsoft.com/office/drawing/2014/main" id="{5050CAB5-9C91-E5A9-291D-DECB2D6FFD05}"/>
                    </a:ext>
                  </a:extLst>
                </p:cNvPr>
                <p:cNvSpPr/>
                <p:nvPr/>
              </p:nvSpPr>
              <p:spPr>
                <a:xfrm>
                  <a:off x="10682136" y="1614093"/>
                  <a:ext cx="61388" cy="33839"/>
                </a:xfrm>
                <a:custGeom>
                  <a:avLst/>
                  <a:gdLst/>
                  <a:ahLst/>
                  <a:cxnLst/>
                  <a:rect l="l" t="t" r="r" b="b"/>
                  <a:pathLst>
                    <a:path w="1718" h="947" extrusionOk="0">
                      <a:moveTo>
                        <a:pt x="1718" y="1"/>
                      </a:moveTo>
                      <a:lnTo>
                        <a:pt x="1681" y="26"/>
                      </a:lnTo>
                      <a:cubicBezTo>
                        <a:pt x="1693" y="19"/>
                        <a:pt x="1706" y="13"/>
                        <a:pt x="1718" y="1"/>
                      </a:cubicBezTo>
                      <a:close/>
                      <a:moveTo>
                        <a:pt x="1681" y="26"/>
                      </a:moveTo>
                      <a:cubicBezTo>
                        <a:pt x="1668" y="32"/>
                        <a:pt x="1656" y="38"/>
                        <a:pt x="1643" y="50"/>
                      </a:cubicBezTo>
                      <a:lnTo>
                        <a:pt x="1681" y="26"/>
                      </a:lnTo>
                      <a:close/>
                      <a:moveTo>
                        <a:pt x="1643" y="50"/>
                      </a:moveTo>
                      <a:cubicBezTo>
                        <a:pt x="1569" y="100"/>
                        <a:pt x="1519" y="125"/>
                        <a:pt x="1444" y="175"/>
                      </a:cubicBezTo>
                      <a:lnTo>
                        <a:pt x="1145" y="324"/>
                      </a:lnTo>
                      <a:lnTo>
                        <a:pt x="996" y="399"/>
                      </a:lnTo>
                      <a:lnTo>
                        <a:pt x="847" y="499"/>
                      </a:lnTo>
                      <a:lnTo>
                        <a:pt x="697" y="598"/>
                      </a:lnTo>
                      <a:lnTo>
                        <a:pt x="548" y="673"/>
                      </a:lnTo>
                      <a:cubicBezTo>
                        <a:pt x="449" y="747"/>
                        <a:pt x="374" y="797"/>
                        <a:pt x="274" y="847"/>
                      </a:cubicBezTo>
                      <a:cubicBezTo>
                        <a:pt x="224" y="872"/>
                        <a:pt x="150" y="897"/>
                        <a:pt x="75" y="922"/>
                      </a:cubicBezTo>
                      <a:lnTo>
                        <a:pt x="0" y="947"/>
                      </a:lnTo>
                      <a:lnTo>
                        <a:pt x="75" y="947"/>
                      </a:lnTo>
                      <a:cubicBezTo>
                        <a:pt x="125" y="947"/>
                        <a:pt x="200" y="947"/>
                        <a:pt x="299" y="922"/>
                      </a:cubicBezTo>
                      <a:cubicBezTo>
                        <a:pt x="399" y="897"/>
                        <a:pt x="523" y="872"/>
                        <a:pt x="623" y="847"/>
                      </a:cubicBezTo>
                      <a:cubicBezTo>
                        <a:pt x="673" y="822"/>
                        <a:pt x="747" y="797"/>
                        <a:pt x="797" y="772"/>
                      </a:cubicBezTo>
                      <a:cubicBezTo>
                        <a:pt x="847" y="747"/>
                        <a:pt x="921" y="723"/>
                        <a:pt x="971" y="673"/>
                      </a:cubicBezTo>
                      <a:lnTo>
                        <a:pt x="1121" y="573"/>
                      </a:lnTo>
                      <a:cubicBezTo>
                        <a:pt x="1170" y="548"/>
                        <a:pt x="1220" y="499"/>
                        <a:pt x="1270" y="449"/>
                      </a:cubicBezTo>
                      <a:cubicBezTo>
                        <a:pt x="1345" y="374"/>
                        <a:pt x="1419" y="299"/>
                        <a:pt x="1494" y="225"/>
                      </a:cubicBezTo>
                      <a:cubicBezTo>
                        <a:pt x="1544" y="175"/>
                        <a:pt x="1593" y="100"/>
                        <a:pt x="1643" y="50"/>
                      </a:cubicBezTo>
                      <a:close/>
                    </a:path>
                  </a:pathLst>
                </a:custGeom>
                <a:solidFill>
                  <a:schemeClr val="l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015" name="Google Shape;6935;p69">
                  <a:extLst>
                    <a:ext uri="{FF2B5EF4-FFF2-40B4-BE49-F238E27FC236}">
                      <a16:creationId xmlns:a16="http://schemas.microsoft.com/office/drawing/2014/main" id="{570B87B0-7653-5F06-2ED6-89923EB21244}"/>
                    </a:ext>
                  </a:extLst>
                </p:cNvPr>
                <p:cNvSpPr/>
                <p:nvPr/>
              </p:nvSpPr>
              <p:spPr>
                <a:xfrm>
                  <a:off x="10754173" y="1574966"/>
                  <a:ext cx="22261" cy="27621"/>
                </a:xfrm>
                <a:custGeom>
                  <a:avLst/>
                  <a:gdLst/>
                  <a:ahLst/>
                  <a:cxnLst/>
                  <a:rect l="l" t="t" r="r" b="b"/>
                  <a:pathLst>
                    <a:path w="623" h="773" extrusionOk="0">
                      <a:moveTo>
                        <a:pt x="623" y="0"/>
                      </a:moveTo>
                      <a:cubicBezTo>
                        <a:pt x="598" y="25"/>
                        <a:pt x="573" y="50"/>
                        <a:pt x="523" y="75"/>
                      </a:cubicBezTo>
                      <a:cubicBezTo>
                        <a:pt x="498" y="125"/>
                        <a:pt x="449" y="150"/>
                        <a:pt x="399" y="200"/>
                      </a:cubicBezTo>
                      <a:cubicBezTo>
                        <a:pt x="374" y="200"/>
                        <a:pt x="349" y="225"/>
                        <a:pt x="324" y="249"/>
                      </a:cubicBezTo>
                      <a:lnTo>
                        <a:pt x="274" y="324"/>
                      </a:lnTo>
                      <a:lnTo>
                        <a:pt x="225" y="399"/>
                      </a:lnTo>
                      <a:lnTo>
                        <a:pt x="175" y="473"/>
                      </a:lnTo>
                      <a:lnTo>
                        <a:pt x="100" y="623"/>
                      </a:lnTo>
                      <a:cubicBezTo>
                        <a:pt x="75" y="673"/>
                        <a:pt x="50" y="697"/>
                        <a:pt x="26" y="722"/>
                      </a:cubicBezTo>
                      <a:lnTo>
                        <a:pt x="1" y="772"/>
                      </a:lnTo>
                      <a:lnTo>
                        <a:pt x="26" y="747"/>
                      </a:lnTo>
                      <a:cubicBezTo>
                        <a:pt x="75" y="722"/>
                        <a:pt x="100" y="697"/>
                        <a:pt x="150" y="673"/>
                      </a:cubicBezTo>
                      <a:cubicBezTo>
                        <a:pt x="200" y="648"/>
                        <a:pt x="250" y="623"/>
                        <a:pt x="299" y="598"/>
                      </a:cubicBezTo>
                      <a:lnTo>
                        <a:pt x="374" y="523"/>
                      </a:lnTo>
                      <a:lnTo>
                        <a:pt x="449" y="473"/>
                      </a:lnTo>
                      <a:lnTo>
                        <a:pt x="498" y="374"/>
                      </a:lnTo>
                      <a:cubicBezTo>
                        <a:pt x="523" y="349"/>
                        <a:pt x="523" y="324"/>
                        <a:pt x="548" y="299"/>
                      </a:cubicBezTo>
                      <a:cubicBezTo>
                        <a:pt x="573" y="225"/>
                        <a:pt x="573" y="175"/>
                        <a:pt x="598" y="125"/>
                      </a:cubicBezTo>
                      <a:cubicBezTo>
                        <a:pt x="598" y="75"/>
                        <a:pt x="623" y="25"/>
                        <a:pt x="623" y="0"/>
                      </a:cubicBezTo>
                      <a:close/>
                    </a:path>
                  </a:pathLst>
                </a:custGeom>
                <a:solidFill>
                  <a:schemeClr val="l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016" name="Google Shape;6936;p69">
                  <a:extLst>
                    <a:ext uri="{FF2B5EF4-FFF2-40B4-BE49-F238E27FC236}">
                      <a16:creationId xmlns:a16="http://schemas.microsoft.com/office/drawing/2014/main" id="{9CA6FC08-BF81-4576-F704-14A3C593D560}"/>
                    </a:ext>
                  </a:extLst>
                </p:cNvPr>
                <p:cNvSpPr/>
                <p:nvPr/>
              </p:nvSpPr>
              <p:spPr>
                <a:xfrm>
                  <a:off x="9991070" y="1530479"/>
                  <a:ext cx="161904" cy="24048"/>
                </a:xfrm>
                <a:custGeom>
                  <a:avLst/>
                  <a:gdLst/>
                  <a:ahLst/>
                  <a:cxnLst/>
                  <a:rect l="l" t="t" r="r" b="b"/>
                  <a:pathLst>
                    <a:path w="4531" h="673" extrusionOk="0">
                      <a:moveTo>
                        <a:pt x="3958" y="1"/>
                      </a:moveTo>
                      <a:cubicBezTo>
                        <a:pt x="3734" y="1"/>
                        <a:pt x="3460" y="1"/>
                        <a:pt x="3161" y="26"/>
                      </a:cubicBezTo>
                      <a:cubicBezTo>
                        <a:pt x="3012" y="26"/>
                        <a:pt x="2838" y="26"/>
                        <a:pt x="2713" y="51"/>
                      </a:cubicBezTo>
                      <a:lnTo>
                        <a:pt x="2240" y="101"/>
                      </a:lnTo>
                      <a:cubicBezTo>
                        <a:pt x="2091" y="125"/>
                        <a:pt x="1917" y="150"/>
                        <a:pt x="1767" y="200"/>
                      </a:cubicBezTo>
                      <a:lnTo>
                        <a:pt x="1319" y="300"/>
                      </a:lnTo>
                      <a:cubicBezTo>
                        <a:pt x="1045" y="349"/>
                        <a:pt x="772" y="424"/>
                        <a:pt x="548" y="499"/>
                      </a:cubicBezTo>
                      <a:lnTo>
                        <a:pt x="0" y="673"/>
                      </a:lnTo>
                      <a:cubicBezTo>
                        <a:pt x="149" y="648"/>
                        <a:pt x="324" y="598"/>
                        <a:pt x="573" y="573"/>
                      </a:cubicBezTo>
                      <a:lnTo>
                        <a:pt x="1369" y="449"/>
                      </a:lnTo>
                      <a:lnTo>
                        <a:pt x="1817" y="399"/>
                      </a:lnTo>
                      <a:lnTo>
                        <a:pt x="2265" y="325"/>
                      </a:lnTo>
                      <a:lnTo>
                        <a:pt x="2738" y="250"/>
                      </a:lnTo>
                      <a:lnTo>
                        <a:pt x="3186" y="200"/>
                      </a:lnTo>
                      <a:lnTo>
                        <a:pt x="3983" y="76"/>
                      </a:lnTo>
                      <a:cubicBezTo>
                        <a:pt x="4207" y="51"/>
                        <a:pt x="4406" y="26"/>
                        <a:pt x="4530" y="1"/>
                      </a:cubicBezTo>
                      <a:close/>
                    </a:path>
                  </a:pathLst>
                </a:custGeom>
                <a:solidFill>
                  <a:schemeClr val="l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017" name="Google Shape;6937;p69">
                  <a:extLst>
                    <a:ext uri="{FF2B5EF4-FFF2-40B4-BE49-F238E27FC236}">
                      <a16:creationId xmlns:a16="http://schemas.microsoft.com/office/drawing/2014/main" id="{D9D072D4-D42C-4A31-B470-53C20040411A}"/>
                    </a:ext>
                  </a:extLst>
                </p:cNvPr>
                <p:cNvSpPr/>
                <p:nvPr/>
              </p:nvSpPr>
              <p:spPr>
                <a:xfrm>
                  <a:off x="10055996" y="1505216"/>
                  <a:ext cx="255273" cy="13757"/>
                </a:xfrm>
                <a:custGeom>
                  <a:avLst/>
                  <a:gdLst/>
                  <a:ahLst/>
                  <a:cxnLst/>
                  <a:rect l="l" t="t" r="r" b="b"/>
                  <a:pathLst>
                    <a:path w="7144" h="385" extrusionOk="0">
                      <a:moveTo>
                        <a:pt x="3366" y="1"/>
                      </a:moveTo>
                      <a:cubicBezTo>
                        <a:pt x="3190" y="1"/>
                        <a:pt x="3014" y="18"/>
                        <a:pt x="2838" y="36"/>
                      </a:cubicBezTo>
                      <a:cubicBezTo>
                        <a:pt x="2589" y="61"/>
                        <a:pt x="2365" y="61"/>
                        <a:pt x="2141" y="86"/>
                      </a:cubicBezTo>
                      <a:cubicBezTo>
                        <a:pt x="1668" y="135"/>
                        <a:pt x="1245" y="185"/>
                        <a:pt x="896" y="235"/>
                      </a:cubicBezTo>
                      <a:cubicBezTo>
                        <a:pt x="523" y="285"/>
                        <a:pt x="224" y="335"/>
                        <a:pt x="0" y="384"/>
                      </a:cubicBezTo>
                      <a:cubicBezTo>
                        <a:pt x="224" y="359"/>
                        <a:pt x="523" y="335"/>
                        <a:pt x="896" y="310"/>
                      </a:cubicBezTo>
                      <a:cubicBezTo>
                        <a:pt x="1270" y="285"/>
                        <a:pt x="1693" y="260"/>
                        <a:pt x="2141" y="260"/>
                      </a:cubicBezTo>
                      <a:lnTo>
                        <a:pt x="5003" y="260"/>
                      </a:lnTo>
                      <a:cubicBezTo>
                        <a:pt x="5476" y="260"/>
                        <a:pt x="5899" y="285"/>
                        <a:pt x="6248" y="285"/>
                      </a:cubicBezTo>
                      <a:cubicBezTo>
                        <a:pt x="6621" y="310"/>
                        <a:pt x="6920" y="335"/>
                        <a:pt x="7144" y="359"/>
                      </a:cubicBezTo>
                      <a:cubicBezTo>
                        <a:pt x="6945" y="310"/>
                        <a:pt x="6646" y="260"/>
                        <a:pt x="6273" y="210"/>
                      </a:cubicBezTo>
                      <a:cubicBezTo>
                        <a:pt x="5899" y="160"/>
                        <a:pt x="5476" y="111"/>
                        <a:pt x="5028" y="61"/>
                      </a:cubicBezTo>
                      <a:cubicBezTo>
                        <a:pt x="4804" y="61"/>
                        <a:pt x="4555" y="36"/>
                        <a:pt x="4306" y="36"/>
                      </a:cubicBezTo>
                      <a:cubicBezTo>
                        <a:pt x="4057" y="36"/>
                        <a:pt x="3833" y="36"/>
                        <a:pt x="3584" y="11"/>
                      </a:cubicBezTo>
                      <a:cubicBezTo>
                        <a:pt x="3512" y="4"/>
                        <a:pt x="3439" y="1"/>
                        <a:pt x="3366" y="1"/>
                      </a:cubicBezTo>
                      <a:close/>
                    </a:path>
                  </a:pathLst>
                </a:custGeom>
                <a:solidFill>
                  <a:schemeClr val="l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018" name="Google Shape;6938;p69">
                  <a:extLst>
                    <a:ext uri="{FF2B5EF4-FFF2-40B4-BE49-F238E27FC236}">
                      <a16:creationId xmlns:a16="http://schemas.microsoft.com/office/drawing/2014/main" id="{EAAC3958-AA34-6B93-5504-780D8E207F6A}"/>
                    </a:ext>
                  </a:extLst>
                </p:cNvPr>
                <p:cNvSpPr/>
                <p:nvPr/>
              </p:nvSpPr>
              <p:spPr>
                <a:xfrm>
                  <a:off x="10536276" y="1562531"/>
                  <a:ext cx="115666" cy="27943"/>
                </a:xfrm>
                <a:custGeom>
                  <a:avLst/>
                  <a:gdLst/>
                  <a:ahLst/>
                  <a:cxnLst/>
                  <a:rect l="l" t="t" r="r" b="b"/>
                  <a:pathLst>
                    <a:path w="3237" h="782" extrusionOk="0">
                      <a:moveTo>
                        <a:pt x="0" y="0"/>
                      </a:moveTo>
                      <a:lnTo>
                        <a:pt x="0" y="0"/>
                      </a:lnTo>
                      <a:cubicBezTo>
                        <a:pt x="100" y="50"/>
                        <a:pt x="224" y="100"/>
                        <a:pt x="399" y="174"/>
                      </a:cubicBezTo>
                      <a:cubicBezTo>
                        <a:pt x="573" y="249"/>
                        <a:pt x="747" y="324"/>
                        <a:pt x="971" y="398"/>
                      </a:cubicBezTo>
                      <a:lnTo>
                        <a:pt x="1295" y="523"/>
                      </a:lnTo>
                      <a:lnTo>
                        <a:pt x="1643" y="647"/>
                      </a:lnTo>
                      <a:cubicBezTo>
                        <a:pt x="1743" y="672"/>
                        <a:pt x="1867" y="722"/>
                        <a:pt x="1967" y="747"/>
                      </a:cubicBezTo>
                      <a:cubicBezTo>
                        <a:pt x="2055" y="764"/>
                        <a:pt x="2143" y="782"/>
                        <a:pt x="2231" y="782"/>
                      </a:cubicBezTo>
                      <a:cubicBezTo>
                        <a:pt x="2267" y="782"/>
                        <a:pt x="2304" y="779"/>
                        <a:pt x="2340" y="772"/>
                      </a:cubicBezTo>
                      <a:cubicBezTo>
                        <a:pt x="2465" y="772"/>
                        <a:pt x="2589" y="747"/>
                        <a:pt x="2689" y="672"/>
                      </a:cubicBezTo>
                      <a:cubicBezTo>
                        <a:pt x="2763" y="622"/>
                        <a:pt x="2863" y="548"/>
                        <a:pt x="2937" y="498"/>
                      </a:cubicBezTo>
                      <a:cubicBezTo>
                        <a:pt x="3037" y="398"/>
                        <a:pt x="3137" y="299"/>
                        <a:pt x="3236" y="174"/>
                      </a:cubicBezTo>
                      <a:lnTo>
                        <a:pt x="3236" y="174"/>
                      </a:lnTo>
                      <a:cubicBezTo>
                        <a:pt x="3137" y="274"/>
                        <a:pt x="3012" y="373"/>
                        <a:pt x="2888" y="423"/>
                      </a:cubicBezTo>
                      <a:cubicBezTo>
                        <a:pt x="2713" y="548"/>
                        <a:pt x="2539" y="597"/>
                        <a:pt x="2340" y="622"/>
                      </a:cubicBezTo>
                      <a:cubicBezTo>
                        <a:pt x="2241" y="597"/>
                        <a:pt x="2141" y="573"/>
                        <a:pt x="2041" y="548"/>
                      </a:cubicBezTo>
                      <a:lnTo>
                        <a:pt x="1693" y="423"/>
                      </a:lnTo>
                      <a:lnTo>
                        <a:pt x="1344" y="324"/>
                      </a:lnTo>
                      <a:lnTo>
                        <a:pt x="1021" y="249"/>
                      </a:lnTo>
                      <a:cubicBezTo>
                        <a:pt x="797" y="174"/>
                        <a:pt x="598" y="149"/>
                        <a:pt x="423" y="100"/>
                      </a:cubicBezTo>
                      <a:lnTo>
                        <a:pt x="0" y="0"/>
                      </a:lnTo>
                      <a:close/>
                    </a:path>
                  </a:pathLst>
                </a:custGeom>
                <a:solidFill>
                  <a:schemeClr val="l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grpSp>
          <p:grpSp>
            <p:nvGrpSpPr>
              <p:cNvPr id="1971" name="Google Shape;6939;p69">
                <a:extLst>
                  <a:ext uri="{FF2B5EF4-FFF2-40B4-BE49-F238E27FC236}">
                    <a16:creationId xmlns:a16="http://schemas.microsoft.com/office/drawing/2014/main" id="{10DEE755-7948-DD5C-1283-09AA65D1BCB4}"/>
                  </a:ext>
                </a:extLst>
              </p:cNvPr>
              <p:cNvGrpSpPr/>
              <p:nvPr/>
            </p:nvGrpSpPr>
            <p:grpSpPr>
              <a:xfrm>
                <a:off x="6985656" y="268254"/>
                <a:ext cx="1553828" cy="1460816"/>
                <a:chOff x="9571706" y="650879"/>
                <a:chExt cx="1553828" cy="1460816"/>
              </a:xfrm>
            </p:grpSpPr>
            <p:grpSp>
              <p:nvGrpSpPr>
                <p:cNvPr id="1972" name="Google Shape;6940;p69">
                  <a:extLst>
                    <a:ext uri="{FF2B5EF4-FFF2-40B4-BE49-F238E27FC236}">
                      <a16:creationId xmlns:a16="http://schemas.microsoft.com/office/drawing/2014/main" id="{53705856-1D6C-12C5-A73E-4C31EE42DB79}"/>
                    </a:ext>
                  </a:extLst>
                </p:cNvPr>
                <p:cNvGrpSpPr/>
                <p:nvPr/>
              </p:nvGrpSpPr>
              <p:grpSpPr>
                <a:xfrm>
                  <a:off x="9627614" y="678571"/>
                  <a:ext cx="545201" cy="969159"/>
                  <a:chOff x="9418235" y="1815541"/>
                  <a:chExt cx="544385" cy="967708"/>
                </a:xfrm>
              </p:grpSpPr>
              <p:sp>
                <p:nvSpPr>
                  <p:cNvPr id="1974" name="Google Shape;6941;p69">
                    <a:extLst>
                      <a:ext uri="{FF2B5EF4-FFF2-40B4-BE49-F238E27FC236}">
                        <a16:creationId xmlns:a16="http://schemas.microsoft.com/office/drawing/2014/main" id="{03BA3571-6B2C-41C1-3E63-7EA6A531B61D}"/>
                      </a:ext>
                    </a:extLst>
                  </p:cNvPr>
                  <p:cNvSpPr/>
                  <p:nvPr/>
                </p:nvSpPr>
                <p:spPr>
                  <a:xfrm>
                    <a:off x="9418235" y="1815541"/>
                    <a:ext cx="544385" cy="967708"/>
                  </a:xfrm>
                  <a:custGeom>
                    <a:avLst/>
                    <a:gdLst/>
                    <a:ahLst/>
                    <a:cxnLst/>
                    <a:rect l="l" t="t" r="r" b="b"/>
                    <a:pathLst>
                      <a:path w="15235" h="27082" extrusionOk="0">
                        <a:moveTo>
                          <a:pt x="12290" y="1723"/>
                        </a:moveTo>
                        <a:cubicBezTo>
                          <a:pt x="12542" y="1723"/>
                          <a:pt x="12777" y="1767"/>
                          <a:pt x="12994" y="1852"/>
                        </a:cubicBezTo>
                        <a:lnTo>
                          <a:pt x="12969" y="1852"/>
                        </a:lnTo>
                        <a:cubicBezTo>
                          <a:pt x="14836" y="2599"/>
                          <a:pt x="14687" y="5586"/>
                          <a:pt x="14687" y="5586"/>
                        </a:cubicBezTo>
                        <a:cubicBezTo>
                          <a:pt x="14256" y="4506"/>
                          <a:pt x="13442" y="4033"/>
                          <a:pt x="12677" y="4033"/>
                        </a:cubicBezTo>
                        <a:cubicBezTo>
                          <a:pt x="10833" y="4033"/>
                          <a:pt x="9272" y="6777"/>
                          <a:pt x="14040" y="10365"/>
                        </a:cubicBezTo>
                        <a:cubicBezTo>
                          <a:pt x="13865" y="11012"/>
                          <a:pt x="13716" y="11435"/>
                          <a:pt x="13716" y="11435"/>
                        </a:cubicBezTo>
                        <a:cubicBezTo>
                          <a:pt x="10679" y="9485"/>
                          <a:pt x="8612" y="9093"/>
                          <a:pt x="7442" y="9093"/>
                        </a:cubicBezTo>
                        <a:cubicBezTo>
                          <a:pt x="6655" y="9093"/>
                          <a:pt x="6273" y="9270"/>
                          <a:pt x="6273" y="9270"/>
                        </a:cubicBezTo>
                        <a:cubicBezTo>
                          <a:pt x="6871" y="7801"/>
                          <a:pt x="7543" y="6407"/>
                          <a:pt x="8339" y="5063"/>
                        </a:cubicBezTo>
                        <a:lnTo>
                          <a:pt x="8339" y="5063"/>
                        </a:lnTo>
                        <a:cubicBezTo>
                          <a:pt x="6821" y="6905"/>
                          <a:pt x="5452" y="8847"/>
                          <a:pt x="4208" y="10888"/>
                        </a:cubicBezTo>
                        <a:cubicBezTo>
                          <a:pt x="7588" y="4214"/>
                          <a:pt x="10408" y="1723"/>
                          <a:pt x="12290" y="1723"/>
                        </a:cubicBezTo>
                        <a:close/>
                        <a:moveTo>
                          <a:pt x="10308" y="11510"/>
                        </a:moveTo>
                        <a:cubicBezTo>
                          <a:pt x="10571" y="11510"/>
                          <a:pt x="10837" y="11527"/>
                          <a:pt x="11102" y="11560"/>
                        </a:cubicBezTo>
                        <a:cubicBezTo>
                          <a:pt x="11874" y="11610"/>
                          <a:pt x="12646" y="11784"/>
                          <a:pt x="13392" y="12033"/>
                        </a:cubicBezTo>
                        <a:lnTo>
                          <a:pt x="12222" y="11908"/>
                        </a:lnTo>
                        <a:cubicBezTo>
                          <a:pt x="11849" y="11859"/>
                          <a:pt x="11451" y="11809"/>
                          <a:pt x="11077" y="11784"/>
                        </a:cubicBezTo>
                        <a:cubicBezTo>
                          <a:pt x="10679" y="11759"/>
                          <a:pt x="10306" y="11734"/>
                          <a:pt x="9932" y="11709"/>
                        </a:cubicBezTo>
                        <a:lnTo>
                          <a:pt x="8763" y="11709"/>
                        </a:lnTo>
                        <a:cubicBezTo>
                          <a:pt x="9260" y="11576"/>
                          <a:pt x="9780" y="11510"/>
                          <a:pt x="10308" y="11510"/>
                        </a:cubicBezTo>
                        <a:close/>
                        <a:moveTo>
                          <a:pt x="9307" y="12475"/>
                        </a:moveTo>
                        <a:cubicBezTo>
                          <a:pt x="9822" y="12475"/>
                          <a:pt x="10338" y="12523"/>
                          <a:pt x="10853" y="12605"/>
                        </a:cubicBezTo>
                        <a:cubicBezTo>
                          <a:pt x="11501" y="12705"/>
                          <a:pt x="12123" y="12879"/>
                          <a:pt x="12720" y="13103"/>
                        </a:cubicBezTo>
                        <a:lnTo>
                          <a:pt x="12695" y="13103"/>
                        </a:lnTo>
                        <a:cubicBezTo>
                          <a:pt x="12073" y="13028"/>
                          <a:pt x="11451" y="12929"/>
                          <a:pt x="10829" y="12829"/>
                        </a:cubicBezTo>
                        <a:cubicBezTo>
                          <a:pt x="10206" y="12730"/>
                          <a:pt x="9584" y="12630"/>
                          <a:pt x="8987" y="12481"/>
                        </a:cubicBezTo>
                        <a:cubicBezTo>
                          <a:pt x="9093" y="12477"/>
                          <a:pt x="9200" y="12475"/>
                          <a:pt x="9307" y="12475"/>
                        </a:cubicBezTo>
                        <a:close/>
                        <a:moveTo>
                          <a:pt x="8027" y="11927"/>
                        </a:moveTo>
                        <a:cubicBezTo>
                          <a:pt x="8084" y="11927"/>
                          <a:pt x="8139" y="11937"/>
                          <a:pt x="8190" y="11958"/>
                        </a:cubicBezTo>
                        <a:cubicBezTo>
                          <a:pt x="8613" y="12157"/>
                          <a:pt x="8638" y="13028"/>
                          <a:pt x="8240" y="13949"/>
                        </a:cubicBezTo>
                        <a:cubicBezTo>
                          <a:pt x="7894" y="14729"/>
                          <a:pt x="7340" y="15282"/>
                          <a:pt x="6923" y="15282"/>
                        </a:cubicBezTo>
                        <a:cubicBezTo>
                          <a:pt x="6861" y="15282"/>
                          <a:pt x="6802" y="15270"/>
                          <a:pt x="6746" y="15244"/>
                        </a:cubicBezTo>
                        <a:cubicBezTo>
                          <a:pt x="6323" y="15070"/>
                          <a:pt x="6323" y="14173"/>
                          <a:pt x="6697" y="13277"/>
                        </a:cubicBezTo>
                        <a:cubicBezTo>
                          <a:pt x="7047" y="12467"/>
                          <a:pt x="7609" y="11927"/>
                          <a:pt x="8027" y="11927"/>
                        </a:cubicBezTo>
                        <a:close/>
                        <a:moveTo>
                          <a:pt x="8613" y="13800"/>
                        </a:moveTo>
                        <a:lnTo>
                          <a:pt x="12148" y="15318"/>
                        </a:lnTo>
                        <a:lnTo>
                          <a:pt x="12148" y="15318"/>
                        </a:lnTo>
                        <a:lnTo>
                          <a:pt x="8763" y="14124"/>
                        </a:lnTo>
                        <a:cubicBezTo>
                          <a:pt x="8265" y="15219"/>
                          <a:pt x="7916" y="15418"/>
                          <a:pt x="7916" y="15418"/>
                        </a:cubicBezTo>
                        <a:lnTo>
                          <a:pt x="10679" y="17758"/>
                        </a:lnTo>
                        <a:lnTo>
                          <a:pt x="8588" y="15667"/>
                        </a:lnTo>
                        <a:lnTo>
                          <a:pt x="11227" y="17509"/>
                        </a:lnTo>
                        <a:cubicBezTo>
                          <a:pt x="10804" y="18330"/>
                          <a:pt x="10505" y="18828"/>
                          <a:pt x="10505" y="18828"/>
                        </a:cubicBezTo>
                        <a:cubicBezTo>
                          <a:pt x="7543" y="16787"/>
                          <a:pt x="6946" y="15468"/>
                          <a:pt x="6946" y="15468"/>
                        </a:cubicBezTo>
                        <a:lnTo>
                          <a:pt x="6921" y="15468"/>
                        </a:lnTo>
                        <a:cubicBezTo>
                          <a:pt x="8140" y="15194"/>
                          <a:pt x="8613" y="13800"/>
                          <a:pt x="8613" y="13800"/>
                        </a:cubicBezTo>
                        <a:close/>
                        <a:moveTo>
                          <a:pt x="4033" y="11361"/>
                        </a:moveTo>
                        <a:lnTo>
                          <a:pt x="4033" y="11361"/>
                        </a:lnTo>
                        <a:cubicBezTo>
                          <a:pt x="3859" y="11834"/>
                          <a:pt x="3660" y="12307"/>
                          <a:pt x="3486" y="12755"/>
                        </a:cubicBezTo>
                        <a:cubicBezTo>
                          <a:pt x="3311" y="13228"/>
                          <a:pt x="3137" y="13701"/>
                          <a:pt x="2963" y="14149"/>
                        </a:cubicBezTo>
                        <a:cubicBezTo>
                          <a:pt x="2789" y="14621"/>
                          <a:pt x="2639" y="15094"/>
                          <a:pt x="2515" y="15567"/>
                        </a:cubicBezTo>
                        <a:cubicBezTo>
                          <a:pt x="2366" y="16065"/>
                          <a:pt x="2241" y="16538"/>
                          <a:pt x="2142" y="17011"/>
                        </a:cubicBezTo>
                        <a:cubicBezTo>
                          <a:pt x="1918" y="17982"/>
                          <a:pt x="1843" y="18977"/>
                          <a:pt x="1967" y="19948"/>
                        </a:cubicBezTo>
                        <a:cubicBezTo>
                          <a:pt x="2042" y="20446"/>
                          <a:pt x="2216" y="20919"/>
                          <a:pt x="2490" y="21317"/>
                        </a:cubicBezTo>
                        <a:cubicBezTo>
                          <a:pt x="2639" y="21516"/>
                          <a:pt x="2814" y="21691"/>
                          <a:pt x="3013" y="21840"/>
                        </a:cubicBezTo>
                        <a:cubicBezTo>
                          <a:pt x="3212" y="21989"/>
                          <a:pt x="3436" y="22114"/>
                          <a:pt x="3660" y="22188"/>
                        </a:cubicBezTo>
                        <a:cubicBezTo>
                          <a:pt x="3411" y="22114"/>
                          <a:pt x="3187" y="22014"/>
                          <a:pt x="2963" y="21890"/>
                        </a:cubicBezTo>
                        <a:cubicBezTo>
                          <a:pt x="2764" y="21740"/>
                          <a:pt x="2565" y="21566"/>
                          <a:pt x="2415" y="21367"/>
                        </a:cubicBezTo>
                        <a:cubicBezTo>
                          <a:pt x="2092" y="20969"/>
                          <a:pt x="1893" y="20496"/>
                          <a:pt x="1793" y="19998"/>
                        </a:cubicBezTo>
                        <a:cubicBezTo>
                          <a:pt x="1644" y="18977"/>
                          <a:pt x="1694" y="17957"/>
                          <a:pt x="1918" y="16986"/>
                        </a:cubicBezTo>
                        <a:cubicBezTo>
                          <a:pt x="2142" y="15991"/>
                          <a:pt x="2440" y="15045"/>
                          <a:pt x="2814" y="14099"/>
                        </a:cubicBezTo>
                        <a:cubicBezTo>
                          <a:pt x="3162" y="13178"/>
                          <a:pt x="3585" y="12257"/>
                          <a:pt x="4033" y="11361"/>
                        </a:cubicBezTo>
                        <a:close/>
                        <a:moveTo>
                          <a:pt x="1146" y="19276"/>
                        </a:moveTo>
                        <a:cubicBezTo>
                          <a:pt x="1321" y="21911"/>
                          <a:pt x="2943" y="22836"/>
                          <a:pt x="4736" y="22836"/>
                        </a:cubicBezTo>
                        <a:cubicBezTo>
                          <a:pt x="6517" y="22836"/>
                          <a:pt x="8467" y="21923"/>
                          <a:pt x="9335" y="20869"/>
                        </a:cubicBezTo>
                        <a:lnTo>
                          <a:pt x="9335" y="20869"/>
                        </a:lnTo>
                        <a:cubicBezTo>
                          <a:pt x="8414" y="22313"/>
                          <a:pt x="7294" y="23657"/>
                          <a:pt x="6049" y="24852"/>
                        </a:cubicBezTo>
                        <a:lnTo>
                          <a:pt x="6025" y="24827"/>
                        </a:lnTo>
                        <a:cubicBezTo>
                          <a:pt x="5786" y="24816"/>
                          <a:pt x="5546" y="24811"/>
                          <a:pt x="5305" y="24811"/>
                        </a:cubicBezTo>
                        <a:cubicBezTo>
                          <a:pt x="4392" y="24811"/>
                          <a:pt x="3471" y="24883"/>
                          <a:pt x="2565" y="25001"/>
                        </a:cubicBezTo>
                        <a:cubicBezTo>
                          <a:pt x="3043" y="25574"/>
                          <a:pt x="3726" y="25884"/>
                          <a:pt x="4434" y="25884"/>
                        </a:cubicBezTo>
                        <a:cubicBezTo>
                          <a:pt x="4648" y="25884"/>
                          <a:pt x="4865" y="25855"/>
                          <a:pt x="5079" y="25798"/>
                        </a:cubicBezTo>
                        <a:lnTo>
                          <a:pt x="5079" y="25798"/>
                        </a:lnTo>
                        <a:cubicBezTo>
                          <a:pt x="4700" y="25943"/>
                          <a:pt x="4289" y="26032"/>
                          <a:pt x="3880" y="26032"/>
                        </a:cubicBezTo>
                        <a:cubicBezTo>
                          <a:pt x="2193" y="26032"/>
                          <a:pt x="525" y="24524"/>
                          <a:pt x="1146" y="19276"/>
                        </a:cubicBezTo>
                        <a:close/>
                        <a:moveTo>
                          <a:pt x="12185" y="1124"/>
                        </a:moveTo>
                        <a:cubicBezTo>
                          <a:pt x="12454" y="1124"/>
                          <a:pt x="12720" y="1176"/>
                          <a:pt x="12969" y="1280"/>
                        </a:cubicBezTo>
                        <a:cubicBezTo>
                          <a:pt x="12765" y="1195"/>
                          <a:pt x="12549" y="1156"/>
                          <a:pt x="12330" y="1156"/>
                        </a:cubicBezTo>
                        <a:cubicBezTo>
                          <a:pt x="12228" y="1156"/>
                          <a:pt x="12126" y="1165"/>
                          <a:pt x="12023" y="1180"/>
                        </a:cubicBezTo>
                        <a:cubicBezTo>
                          <a:pt x="11725" y="1205"/>
                          <a:pt x="11426" y="1305"/>
                          <a:pt x="11127" y="1429"/>
                        </a:cubicBezTo>
                        <a:cubicBezTo>
                          <a:pt x="10555" y="1703"/>
                          <a:pt x="10032" y="2052"/>
                          <a:pt x="9559" y="2475"/>
                        </a:cubicBezTo>
                        <a:cubicBezTo>
                          <a:pt x="8613" y="3321"/>
                          <a:pt x="7767" y="4267"/>
                          <a:pt x="7020" y="5287"/>
                        </a:cubicBezTo>
                        <a:cubicBezTo>
                          <a:pt x="4083" y="9444"/>
                          <a:pt x="2017" y="14149"/>
                          <a:pt x="947" y="19127"/>
                        </a:cubicBezTo>
                        <a:cubicBezTo>
                          <a:pt x="698" y="20371"/>
                          <a:pt x="573" y="21641"/>
                          <a:pt x="573" y="22910"/>
                        </a:cubicBezTo>
                        <a:cubicBezTo>
                          <a:pt x="598" y="23532"/>
                          <a:pt x="698" y="24155"/>
                          <a:pt x="872" y="24777"/>
                        </a:cubicBezTo>
                        <a:cubicBezTo>
                          <a:pt x="972" y="25076"/>
                          <a:pt x="1121" y="25350"/>
                          <a:pt x="1295" y="25598"/>
                        </a:cubicBezTo>
                        <a:cubicBezTo>
                          <a:pt x="1470" y="25872"/>
                          <a:pt x="1718" y="26096"/>
                          <a:pt x="2017" y="26221"/>
                        </a:cubicBezTo>
                        <a:cubicBezTo>
                          <a:pt x="1718" y="26096"/>
                          <a:pt x="1470" y="25897"/>
                          <a:pt x="1270" y="25623"/>
                        </a:cubicBezTo>
                        <a:cubicBezTo>
                          <a:pt x="1071" y="25350"/>
                          <a:pt x="922" y="25076"/>
                          <a:pt x="822" y="24777"/>
                        </a:cubicBezTo>
                        <a:cubicBezTo>
                          <a:pt x="623" y="24180"/>
                          <a:pt x="499" y="23532"/>
                          <a:pt x="474" y="22910"/>
                        </a:cubicBezTo>
                        <a:cubicBezTo>
                          <a:pt x="424" y="21641"/>
                          <a:pt x="524" y="20346"/>
                          <a:pt x="773" y="19102"/>
                        </a:cubicBezTo>
                        <a:cubicBezTo>
                          <a:pt x="1793" y="14074"/>
                          <a:pt x="3859" y="9345"/>
                          <a:pt x="6871" y="5188"/>
                        </a:cubicBezTo>
                        <a:cubicBezTo>
                          <a:pt x="7642" y="4167"/>
                          <a:pt x="8514" y="3221"/>
                          <a:pt x="9484" y="2400"/>
                        </a:cubicBezTo>
                        <a:cubicBezTo>
                          <a:pt x="9982" y="1977"/>
                          <a:pt x="10530" y="1653"/>
                          <a:pt x="11102" y="1379"/>
                        </a:cubicBezTo>
                        <a:cubicBezTo>
                          <a:pt x="11401" y="1255"/>
                          <a:pt x="11725" y="1180"/>
                          <a:pt x="12023" y="1131"/>
                        </a:cubicBezTo>
                        <a:cubicBezTo>
                          <a:pt x="12077" y="1126"/>
                          <a:pt x="12131" y="1124"/>
                          <a:pt x="12185" y="1124"/>
                        </a:cubicBezTo>
                        <a:close/>
                        <a:moveTo>
                          <a:pt x="12620" y="0"/>
                        </a:moveTo>
                        <a:cubicBezTo>
                          <a:pt x="12295" y="0"/>
                          <a:pt x="11963" y="75"/>
                          <a:pt x="11650" y="234"/>
                        </a:cubicBezTo>
                        <a:cubicBezTo>
                          <a:pt x="11003" y="459"/>
                          <a:pt x="10405" y="807"/>
                          <a:pt x="9883" y="1230"/>
                        </a:cubicBezTo>
                        <a:cubicBezTo>
                          <a:pt x="8787" y="2076"/>
                          <a:pt x="7817" y="3072"/>
                          <a:pt x="6970" y="4192"/>
                        </a:cubicBezTo>
                        <a:cubicBezTo>
                          <a:pt x="3585" y="8648"/>
                          <a:pt x="1295" y="13850"/>
                          <a:pt x="300" y="19376"/>
                        </a:cubicBezTo>
                        <a:cubicBezTo>
                          <a:pt x="51" y="20745"/>
                          <a:pt x="1" y="22139"/>
                          <a:pt x="100" y="23532"/>
                        </a:cubicBezTo>
                        <a:cubicBezTo>
                          <a:pt x="150" y="24205"/>
                          <a:pt x="300" y="24852"/>
                          <a:pt x="549" y="25499"/>
                        </a:cubicBezTo>
                        <a:cubicBezTo>
                          <a:pt x="843" y="26474"/>
                          <a:pt x="1735" y="27081"/>
                          <a:pt x="2673" y="27081"/>
                        </a:cubicBezTo>
                        <a:cubicBezTo>
                          <a:pt x="3004" y="27081"/>
                          <a:pt x="3341" y="27005"/>
                          <a:pt x="3660" y="26843"/>
                        </a:cubicBezTo>
                        <a:cubicBezTo>
                          <a:pt x="4282" y="26569"/>
                          <a:pt x="4880" y="26246"/>
                          <a:pt x="5402" y="25822"/>
                        </a:cubicBezTo>
                        <a:cubicBezTo>
                          <a:pt x="6473" y="24926"/>
                          <a:pt x="7418" y="23931"/>
                          <a:pt x="8240" y="22836"/>
                        </a:cubicBezTo>
                        <a:cubicBezTo>
                          <a:pt x="9932" y="20620"/>
                          <a:pt x="11326" y="18181"/>
                          <a:pt x="12422" y="15642"/>
                        </a:cubicBezTo>
                        <a:cubicBezTo>
                          <a:pt x="13567" y="13103"/>
                          <a:pt x="14388" y="10440"/>
                          <a:pt x="14886" y="7702"/>
                        </a:cubicBezTo>
                        <a:cubicBezTo>
                          <a:pt x="15135" y="6333"/>
                          <a:pt x="15234" y="4964"/>
                          <a:pt x="15160" y="3570"/>
                        </a:cubicBezTo>
                        <a:cubicBezTo>
                          <a:pt x="15110" y="2898"/>
                          <a:pt x="14960" y="2251"/>
                          <a:pt x="14736" y="1603"/>
                        </a:cubicBezTo>
                        <a:cubicBezTo>
                          <a:pt x="14459" y="623"/>
                          <a:pt x="13563" y="0"/>
                          <a:pt x="12620" y="0"/>
                        </a:cubicBezTo>
                        <a:close/>
                      </a:path>
                    </a:pathLst>
                  </a:custGeom>
                  <a:solidFill>
                    <a:schemeClr val="l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975" name="Google Shape;6942;p69">
                    <a:extLst>
                      <a:ext uri="{FF2B5EF4-FFF2-40B4-BE49-F238E27FC236}">
                        <a16:creationId xmlns:a16="http://schemas.microsoft.com/office/drawing/2014/main" id="{C72FD7AC-D46C-D7AD-9F0F-E4451C9EA4A7}"/>
                      </a:ext>
                    </a:extLst>
                  </p:cNvPr>
                  <p:cNvSpPr/>
                  <p:nvPr/>
                </p:nvSpPr>
                <p:spPr>
                  <a:xfrm>
                    <a:off x="9648602" y="2260267"/>
                    <a:ext cx="47167" cy="75431"/>
                  </a:xfrm>
                  <a:custGeom>
                    <a:avLst/>
                    <a:gdLst/>
                    <a:ahLst/>
                    <a:cxnLst/>
                    <a:rect l="l" t="t" r="r" b="b"/>
                    <a:pathLst>
                      <a:path w="1320" h="2111" extrusionOk="0">
                        <a:moveTo>
                          <a:pt x="1070" y="1"/>
                        </a:moveTo>
                        <a:cubicBezTo>
                          <a:pt x="866" y="1"/>
                          <a:pt x="553" y="380"/>
                          <a:pt x="324" y="906"/>
                        </a:cubicBezTo>
                        <a:cubicBezTo>
                          <a:pt x="51" y="1479"/>
                          <a:pt x="1" y="2026"/>
                          <a:pt x="200" y="2101"/>
                        </a:cubicBezTo>
                        <a:cubicBezTo>
                          <a:pt x="217" y="2107"/>
                          <a:pt x="235" y="2110"/>
                          <a:pt x="254" y="2110"/>
                        </a:cubicBezTo>
                        <a:cubicBezTo>
                          <a:pt x="458" y="2110"/>
                          <a:pt x="769" y="1751"/>
                          <a:pt x="996" y="1205"/>
                        </a:cubicBezTo>
                        <a:cubicBezTo>
                          <a:pt x="1270" y="632"/>
                          <a:pt x="1320" y="85"/>
                          <a:pt x="1121" y="10"/>
                        </a:cubicBezTo>
                        <a:cubicBezTo>
                          <a:pt x="1105" y="4"/>
                          <a:pt x="1088" y="1"/>
                          <a:pt x="1070" y="1"/>
                        </a:cubicBezTo>
                        <a:close/>
                      </a:path>
                    </a:pathLst>
                  </a:custGeom>
                  <a:solidFill>
                    <a:schemeClr val="l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grpSp>
            <p:sp>
              <p:nvSpPr>
                <p:cNvPr id="1973" name="Google Shape;6943;p69">
                  <a:extLst>
                    <a:ext uri="{FF2B5EF4-FFF2-40B4-BE49-F238E27FC236}">
                      <a16:creationId xmlns:a16="http://schemas.microsoft.com/office/drawing/2014/main" id="{79FDE77D-7726-7A04-DF62-F1BF7C1BE707}"/>
                    </a:ext>
                  </a:extLst>
                </p:cNvPr>
                <p:cNvSpPr/>
                <p:nvPr/>
              </p:nvSpPr>
              <p:spPr>
                <a:xfrm>
                  <a:off x="9571706" y="650879"/>
                  <a:ext cx="1553828" cy="1460816"/>
                </a:xfrm>
                <a:custGeom>
                  <a:avLst/>
                  <a:gdLst/>
                  <a:ahLst/>
                  <a:cxnLst/>
                  <a:rect l="l" t="t" r="r" b="b"/>
                  <a:pathLst>
                    <a:path w="43485" h="40882" extrusionOk="0">
                      <a:moveTo>
                        <a:pt x="18494" y="8828"/>
                      </a:moveTo>
                      <a:lnTo>
                        <a:pt x="18494" y="9799"/>
                      </a:lnTo>
                      <a:cubicBezTo>
                        <a:pt x="18494" y="10122"/>
                        <a:pt x="18469" y="10446"/>
                        <a:pt x="18445" y="10745"/>
                      </a:cubicBezTo>
                      <a:cubicBezTo>
                        <a:pt x="18395" y="11392"/>
                        <a:pt x="18320" y="12039"/>
                        <a:pt x="18245" y="12661"/>
                      </a:cubicBezTo>
                      <a:cubicBezTo>
                        <a:pt x="18146" y="13283"/>
                        <a:pt x="18021" y="13931"/>
                        <a:pt x="17872" y="14553"/>
                      </a:cubicBezTo>
                      <a:cubicBezTo>
                        <a:pt x="17723" y="15175"/>
                        <a:pt x="17524" y="15797"/>
                        <a:pt x="17275" y="16395"/>
                      </a:cubicBezTo>
                      <a:cubicBezTo>
                        <a:pt x="17374" y="16071"/>
                        <a:pt x="17449" y="15773"/>
                        <a:pt x="17499" y="15449"/>
                      </a:cubicBezTo>
                      <a:cubicBezTo>
                        <a:pt x="17573" y="15150"/>
                        <a:pt x="17648" y="14827"/>
                        <a:pt x="17698" y="14528"/>
                      </a:cubicBezTo>
                      <a:cubicBezTo>
                        <a:pt x="17822" y="13906"/>
                        <a:pt x="17922" y="13259"/>
                        <a:pt x="18021" y="12636"/>
                      </a:cubicBezTo>
                      <a:cubicBezTo>
                        <a:pt x="18121" y="12014"/>
                        <a:pt x="18196" y="11367"/>
                        <a:pt x="18270" y="10745"/>
                      </a:cubicBezTo>
                      <a:lnTo>
                        <a:pt x="18494" y="8828"/>
                      </a:lnTo>
                      <a:close/>
                      <a:moveTo>
                        <a:pt x="18793" y="7733"/>
                      </a:moveTo>
                      <a:cubicBezTo>
                        <a:pt x="19714" y="9027"/>
                        <a:pt x="20685" y="10247"/>
                        <a:pt x="21755" y="11392"/>
                      </a:cubicBezTo>
                      <a:lnTo>
                        <a:pt x="21755" y="11417"/>
                      </a:lnTo>
                      <a:lnTo>
                        <a:pt x="22552" y="12263"/>
                      </a:lnTo>
                      <a:cubicBezTo>
                        <a:pt x="22825" y="12562"/>
                        <a:pt x="23099" y="12810"/>
                        <a:pt x="23373" y="13109"/>
                      </a:cubicBezTo>
                      <a:lnTo>
                        <a:pt x="23796" y="13507"/>
                      </a:lnTo>
                      <a:lnTo>
                        <a:pt x="24219" y="13931"/>
                      </a:lnTo>
                      <a:cubicBezTo>
                        <a:pt x="24493" y="14204"/>
                        <a:pt x="24767" y="14478"/>
                        <a:pt x="25066" y="14727"/>
                      </a:cubicBezTo>
                      <a:lnTo>
                        <a:pt x="25937" y="15548"/>
                      </a:lnTo>
                      <a:cubicBezTo>
                        <a:pt x="26211" y="15797"/>
                        <a:pt x="26509" y="16046"/>
                        <a:pt x="26808" y="16320"/>
                      </a:cubicBezTo>
                      <a:cubicBezTo>
                        <a:pt x="27107" y="16594"/>
                        <a:pt x="27405" y="16843"/>
                        <a:pt x="27704" y="17092"/>
                      </a:cubicBezTo>
                      <a:cubicBezTo>
                        <a:pt x="27978" y="17366"/>
                        <a:pt x="28277" y="17614"/>
                        <a:pt x="28575" y="17863"/>
                      </a:cubicBezTo>
                      <a:cubicBezTo>
                        <a:pt x="28874" y="18137"/>
                        <a:pt x="29197" y="18386"/>
                        <a:pt x="29496" y="18635"/>
                      </a:cubicBezTo>
                      <a:cubicBezTo>
                        <a:pt x="29795" y="18884"/>
                        <a:pt x="30094" y="19133"/>
                        <a:pt x="30392" y="19382"/>
                      </a:cubicBezTo>
                      <a:cubicBezTo>
                        <a:pt x="30990" y="19880"/>
                        <a:pt x="31612" y="20377"/>
                        <a:pt x="32234" y="20875"/>
                      </a:cubicBezTo>
                      <a:cubicBezTo>
                        <a:pt x="30915" y="20029"/>
                        <a:pt x="29621" y="19108"/>
                        <a:pt x="28376" y="18137"/>
                      </a:cubicBezTo>
                      <a:cubicBezTo>
                        <a:pt x="27132" y="17166"/>
                        <a:pt x="25937" y="16146"/>
                        <a:pt x="24767" y="15051"/>
                      </a:cubicBezTo>
                      <a:cubicBezTo>
                        <a:pt x="23622" y="13980"/>
                        <a:pt x="22527" y="12835"/>
                        <a:pt x="21506" y="11641"/>
                      </a:cubicBezTo>
                      <a:cubicBezTo>
                        <a:pt x="20486" y="10421"/>
                        <a:pt x="19565" y="9127"/>
                        <a:pt x="18793" y="7733"/>
                      </a:cubicBezTo>
                      <a:close/>
                      <a:moveTo>
                        <a:pt x="33651" y="20202"/>
                      </a:moveTo>
                      <a:cubicBezTo>
                        <a:pt x="33819" y="20202"/>
                        <a:pt x="33990" y="20230"/>
                        <a:pt x="34151" y="20278"/>
                      </a:cubicBezTo>
                      <a:cubicBezTo>
                        <a:pt x="34400" y="20352"/>
                        <a:pt x="34624" y="20502"/>
                        <a:pt x="34798" y="20726"/>
                      </a:cubicBezTo>
                      <a:cubicBezTo>
                        <a:pt x="34972" y="20900"/>
                        <a:pt x="35072" y="21149"/>
                        <a:pt x="35146" y="21398"/>
                      </a:cubicBezTo>
                      <a:cubicBezTo>
                        <a:pt x="34898" y="20975"/>
                        <a:pt x="34524" y="20651"/>
                        <a:pt x="34076" y="20477"/>
                      </a:cubicBezTo>
                      <a:cubicBezTo>
                        <a:pt x="34026" y="20452"/>
                        <a:pt x="33977" y="20452"/>
                        <a:pt x="33927" y="20427"/>
                      </a:cubicBezTo>
                      <a:cubicBezTo>
                        <a:pt x="33877" y="20427"/>
                        <a:pt x="33802" y="20402"/>
                        <a:pt x="33753" y="20402"/>
                      </a:cubicBezTo>
                      <a:lnTo>
                        <a:pt x="33404" y="20402"/>
                      </a:lnTo>
                      <a:cubicBezTo>
                        <a:pt x="33280" y="20427"/>
                        <a:pt x="33155" y="20427"/>
                        <a:pt x="33056" y="20452"/>
                      </a:cubicBezTo>
                      <a:cubicBezTo>
                        <a:pt x="32931" y="20477"/>
                        <a:pt x="32807" y="20502"/>
                        <a:pt x="32682" y="20527"/>
                      </a:cubicBezTo>
                      <a:cubicBezTo>
                        <a:pt x="32807" y="20452"/>
                        <a:pt x="32906" y="20402"/>
                        <a:pt x="33031" y="20352"/>
                      </a:cubicBezTo>
                      <a:lnTo>
                        <a:pt x="33006" y="20352"/>
                      </a:lnTo>
                      <a:cubicBezTo>
                        <a:pt x="33130" y="20303"/>
                        <a:pt x="33255" y="20253"/>
                        <a:pt x="33379" y="20228"/>
                      </a:cubicBezTo>
                      <a:cubicBezTo>
                        <a:pt x="33467" y="20210"/>
                        <a:pt x="33559" y="20202"/>
                        <a:pt x="33651" y="20202"/>
                      </a:cubicBezTo>
                      <a:close/>
                      <a:moveTo>
                        <a:pt x="19042" y="12163"/>
                      </a:moveTo>
                      <a:cubicBezTo>
                        <a:pt x="19042" y="12163"/>
                        <a:pt x="20336" y="15076"/>
                        <a:pt x="24667" y="19332"/>
                      </a:cubicBezTo>
                      <a:cubicBezTo>
                        <a:pt x="24667" y="19332"/>
                        <a:pt x="23074" y="18560"/>
                        <a:pt x="20187" y="16967"/>
                      </a:cubicBezTo>
                      <a:lnTo>
                        <a:pt x="20187" y="16967"/>
                      </a:lnTo>
                      <a:cubicBezTo>
                        <a:pt x="20212" y="16992"/>
                        <a:pt x="22228" y="18710"/>
                        <a:pt x="31736" y="23464"/>
                      </a:cubicBezTo>
                      <a:cubicBezTo>
                        <a:pt x="31736" y="23464"/>
                        <a:pt x="26211" y="21497"/>
                        <a:pt x="18221" y="16992"/>
                      </a:cubicBezTo>
                      <a:cubicBezTo>
                        <a:pt x="18693" y="15424"/>
                        <a:pt x="18967" y="13806"/>
                        <a:pt x="19042" y="12163"/>
                      </a:cubicBezTo>
                      <a:close/>
                      <a:moveTo>
                        <a:pt x="35619" y="20850"/>
                      </a:moveTo>
                      <a:lnTo>
                        <a:pt x="35619" y="20850"/>
                      </a:lnTo>
                      <a:cubicBezTo>
                        <a:pt x="36142" y="21025"/>
                        <a:pt x="36640" y="21224"/>
                        <a:pt x="37163" y="21448"/>
                      </a:cubicBezTo>
                      <a:lnTo>
                        <a:pt x="37138" y="21448"/>
                      </a:lnTo>
                      <a:cubicBezTo>
                        <a:pt x="37660" y="21647"/>
                        <a:pt x="38158" y="21871"/>
                        <a:pt x="38656" y="22095"/>
                      </a:cubicBezTo>
                      <a:cubicBezTo>
                        <a:pt x="39154" y="22294"/>
                        <a:pt x="39627" y="22543"/>
                        <a:pt x="40125" y="22767"/>
                      </a:cubicBezTo>
                      <a:lnTo>
                        <a:pt x="40847" y="23140"/>
                      </a:lnTo>
                      <a:cubicBezTo>
                        <a:pt x="41095" y="23265"/>
                        <a:pt x="41344" y="23389"/>
                        <a:pt x="41593" y="23514"/>
                      </a:cubicBezTo>
                      <a:cubicBezTo>
                        <a:pt x="41319" y="23439"/>
                        <a:pt x="41071" y="23339"/>
                        <a:pt x="40822" y="23240"/>
                      </a:cubicBezTo>
                      <a:lnTo>
                        <a:pt x="40050" y="22916"/>
                      </a:lnTo>
                      <a:cubicBezTo>
                        <a:pt x="39552" y="22717"/>
                        <a:pt x="39054" y="22493"/>
                        <a:pt x="38557" y="22294"/>
                      </a:cubicBezTo>
                      <a:cubicBezTo>
                        <a:pt x="38059" y="22070"/>
                        <a:pt x="37561" y="21821"/>
                        <a:pt x="37088" y="21597"/>
                      </a:cubicBezTo>
                      <a:cubicBezTo>
                        <a:pt x="36590" y="21348"/>
                        <a:pt x="36092" y="21099"/>
                        <a:pt x="35619" y="20850"/>
                      </a:cubicBezTo>
                      <a:close/>
                      <a:moveTo>
                        <a:pt x="35943" y="21473"/>
                      </a:moveTo>
                      <a:lnTo>
                        <a:pt x="35943" y="21473"/>
                      </a:lnTo>
                      <a:cubicBezTo>
                        <a:pt x="36466" y="21647"/>
                        <a:pt x="36964" y="21846"/>
                        <a:pt x="37461" y="22045"/>
                      </a:cubicBezTo>
                      <a:cubicBezTo>
                        <a:pt x="37984" y="22269"/>
                        <a:pt x="38482" y="22493"/>
                        <a:pt x="38980" y="22717"/>
                      </a:cubicBezTo>
                      <a:cubicBezTo>
                        <a:pt x="39478" y="22916"/>
                        <a:pt x="39950" y="23165"/>
                        <a:pt x="40448" y="23389"/>
                      </a:cubicBezTo>
                      <a:lnTo>
                        <a:pt x="41195" y="23763"/>
                      </a:lnTo>
                      <a:cubicBezTo>
                        <a:pt x="41419" y="23887"/>
                        <a:pt x="41668" y="24011"/>
                        <a:pt x="41917" y="24136"/>
                      </a:cubicBezTo>
                      <a:cubicBezTo>
                        <a:pt x="41668" y="24061"/>
                        <a:pt x="41394" y="23962"/>
                        <a:pt x="41145" y="23862"/>
                      </a:cubicBezTo>
                      <a:lnTo>
                        <a:pt x="40374" y="23563"/>
                      </a:lnTo>
                      <a:cubicBezTo>
                        <a:pt x="39876" y="23339"/>
                        <a:pt x="39378" y="23115"/>
                        <a:pt x="38880" y="22891"/>
                      </a:cubicBezTo>
                      <a:cubicBezTo>
                        <a:pt x="38382" y="22692"/>
                        <a:pt x="37885" y="22443"/>
                        <a:pt x="37412" y="22219"/>
                      </a:cubicBezTo>
                      <a:cubicBezTo>
                        <a:pt x="36914" y="21970"/>
                        <a:pt x="36441" y="21721"/>
                        <a:pt x="35943" y="21473"/>
                      </a:cubicBezTo>
                      <a:close/>
                      <a:moveTo>
                        <a:pt x="34922" y="22214"/>
                      </a:moveTo>
                      <a:cubicBezTo>
                        <a:pt x="34918" y="22486"/>
                        <a:pt x="34890" y="22740"/>
                        <a:pt x="34798" y="23016"/>
                      </a:cubicBezTo>
                      <a:cubicBezTo>
                        <a:pt x="34723" y="23290"/>
                        <a:pt x="34574" y="23563"/>
                        <a:pt x="34400" y="23812"/>
                      </a:cubicBezTo>
                      <a:cubicBezTo>
                        <a:pt x="34226" y="24061"/>
                        <a:pt x="33952" y="24235"/>
                        <a:pt x="33653" y="24310"/>
                      </a:cubicBezTo>
                      <a:cubicBezTo>
                        <a:pt x="33561" y="24333"/>
                        <a:pt x="33466" y="24344"/>
                        <a:pt x="33371" y="24344"/>
                      </a:cubicBezTo>
                      <a:cubicBezTo>
                        <a:pt x="33161" y="24344"/>
                        <a:pt x="32954" y="24289"/>
                        <a:pt x="32782" y="24186"/>
                      </a:cubicBezTo>
                      <a:lnTo>
                        <a:pt x="32782" y="24186"/>
                      </a:lnTo>
                      <a:cubicBezTo>
                        <a:pt x="32905" y="24208"/>
                        <a:pt x="33028" y="24220"/>
                        <a:pt x="33151" y="24220"/>
                      </a:cubicBezTo>
                      <a:cubicBezTo>
                        <a:pt x="33302" y="24220"/>
                        <a:pt x="33452" y="24202"/>
                        <a:pt x="33603" y="24161"/>
                      </a:cubicBezTo>
                      <a:cubicBezTo>
                        <a:pt x="33852" y="24061"/>
                        <a:pt x="34076" y="23887"/>
                        <a:pt x="34226" y="23688"/>
                      </a:cubicBezTo>
                      <a:cubicBezTo>
                        <a:pt x="34400" y="23464"/>
                        <a:pt x="34524" y="23215"/>
                        <a:pt x="34624" y="22941"/>
                      </a:cubicBezTo>
                      <a:cubicBezTo>
                        <a:pt x="34738" y="22713"/>
                        <a:pt x="34831" y="22465"/>
                        <a:pt x="34922" y="22214"/>
                      </a:cubicBezTo>
                      <a:close/>
                      <a:moveTo>
                        <a:pt x="36327" y="22115"/>
                      </a:moveTo>
                      <a:lnTo>
                        <a:pt x="36327" y="22115"/>
                      </a:lnTo>
                      <a:cubicBezTo>
                        <a:pt x="36828" y="22286"/>
                        <a:pt x="37306" y="22501"/>
                        <a:pt x="37785" y="22692"/>
                      </a:cubicBezTo>
                      <a:cubicBezTo>
                        <a:pt x="38308" y="22891"/>
                        <a:pt x="38805" y="23115"/>
                        <a:pt x="39303" y="23339"/>
                      </a:cubicBezTo>
                      <a:cubicBezTo>
                        <a:pt x="39801" y="23563"/>
                        <a:pt x="40299" y="23787"/>
                        <a:pt x="40772" y="24036"/>
                      </a:cubicBezTo>
                      <a:lnTo>
                        <a:pt x="41519" y="24385"/>
                      </a:lnTo>
                      <a:cubicBezTo>
                        <a:pt x="41743" y="24509"/>
                        <a:pt x="41992" y="24634"/>
                        <a:pt x="42240" y="24783"/>
                      </a:cubicBezTo>
                      <a:cubicBezTo>
                        <a:pt x="41967" y="24684"/>
                        <a:pt x="41718" y="24584"/>
                        <a:pt x="41469" y="24484"/>
                      </a:cubicBezTo>
                      <a:lnTo>
                        <a:pt x="40697" y="24186"/>
                      </a:lnTo>
                      <a:cubicBezTo>
                        <a:pt x="40199" y="23962"/>
                        <a:pt x="39702" y="23763"/>
                        <a:pt x="39204" y="23539"/>
                      </a:cubicBezTo>
                      <a:cubicBezTo>
                        <a:pt x="38706" y="23314"/>
                        <a:pt x="38208" y="23090"/>
                        <a:pt x="37735" y="22842"/>
                      </a:cubicBezTo>
                      <a:cubicBezTo>
                        <a:pt x="37250" y="22599"/>
                        <a:pt x="36788" y="22380"/>
                        <a:pt x="36327" y="22115"/>
                      </a:cubicBezTo>
                      <a:close/>
                      <a:moveTo>
                        <a:pt x="36615" y="22742"/>
                      </a:moveTo>
                      <a:cubicBezTo>
                        <a:pt x="37113" y="22916"/>
                        <a:pt x="37636" y="23115"/>
                        <a:pt x="38133" y="23339"/>
                      </a:cubicBezTo>
                      <a:cubicBezTo>
                        <a:pt x="38631" y="23539"/>
                        <a:pt x="39129" y="23763"/>
                        <a:pt x="39627" y="23987"/>
                      </a:cubicBezTo>
                      <a:cubicBezTo>
                        <a:pt x="40125" y="24186"/>
                        <a:pt x="40623" y="24435"/>
                        <a:pt x="41120" y="24659"/>
                      </a:cubicBezTo>
                      <a:lnTo>
                        <a:pt x="41842" y="25032"/>
                      </a:lnTo>
                      <a:cubicBezTo>
                        <a:pt x="42091" y="25156"/>
                        <a:pt x="42340" y="25281"/>
                        <a:pt x="42564" y="25405"/>
                      </a:cubicBezTo>
                      <a:cubicBezTo>
                        <a:pt x="42315" y="25306"/>
                        <a:pt x="42066" y="25206"/>
                        <a:pt x="41792" y="25132"/>
                      </a:cubicBezTo>
                      <a:lnTo>
                        <a:pt x="41046" y="24833"/>
                      </a:lnTo>
                      <a:cubicBezTo>
                        <a:pt x="40548" y="24609"/>
                        <a:pt x="40050" y="24410"/>
                        <a:pt x="39552" y="24186"/>
                      </a:cubicBezTo>
                      <a:cubicBezTo>
                        <a:pt x="39054" y="23962"/>
                        <a:pt x="38557" y="23738"/>
                        <a:pt x="38059" y="23489"/>
                      </a:cubicBezTo>
                      <a:cubicBezTo>
                        <a:pt x="37586" y="23240"/>
                        <a:pt x="37088" y="23016"/>
                        <a:pt x="36615" y="22742"/>
                      </a:cubicBezTo>
                      <a:close/>
                      <a:moveTo>
                        <a:pt x="18021" y="7210"/>
                      </a:moveTo>
                      <a:lnTo>
                        <a:pt x="18021" y="7210"/>
                      </a:lnTo>
                      <a:cubicBezTo>
                        <a:pt x="17897" y="8903"/>
                        <a:pt x="17623" y="10620"/>
                        <a:pt x="17225" y="12288"/>
                      </a:cubicBezTo>
                      <a:cubicBezTo>
                        <a:pt x="16827" y="13955"/>
                        <a:pt x="16304" y="15598"/>
                        <a:pt x="15657" y="17166"/>
                      </a:cubicBezTo>
                      <a:cubicBezTo>
                        <a:pt x="14985" y="18759"/>
                        <a:pt x="14188" y="20303"/>
                        <a:pt x="13267" y="21746"/>
                      </a:cubicBezTo>
                      <a:cubicBezTo>
                        <a:pt x="12346" y="23190"/>
                        <a:pt x="11251" y="24534"/>
                        <a:pt x="10056" y="25754"/>
                      </a:cubicBezTo>
                      <a:cubicBezTo>
                        <a:pt x="11127" y="24435"/>
                        <a:pt x="12097" y="23041"/>
                        <a:pt x="12993" y="21572"/>
                      </a:cubicBezTo>
                      <a:lnTo>
                        <a:pt x="12968" y="21572"/>
                      </a:lnTo>
                      <a:cubicBezTo>
                        <a:pt x="13840" y="20104"/>
                        <a:pt x="14586" y="18585"/>
                        <a:pt x="15234" y="17017"/>
                      </a:cubicBezTo>
                      <a:cubicBezTo>
                        <a:pt x="15881" y="15449"/>
                        <a:pt x="16453" y="13831"/>
                        <a:pt x="16901" y="12213"/>
                      </a:cubicBezTo>
                      <a:cubicBezTo>
                        <a:pt x="17125" y="11392"/>
                        <a:pt x="17324" y="10570"/>
                        <a:pt x="17524" y="9724"/>
                      </a:cubicBezTo>
                      <a:cubicBezTo>
                        <a:pt x="17698" y="8878"/>
                        <a:pt x="17872" y="8056"/>
                        <a:pt x="18021" y="7210"/>
                      </a:cubicBezTo>
                      <a:close/>
                      <a:moveTo>
                        <a:pt x="36366" y="23165"/>
                      </a:moveTo>
                      <a:lnTo>
                        <a:pt x="36366" y="23165"/>
                      </a:lnTo>
                      <a:cubicBezTo>
                        <a:pt x="36889" y="23339"/>
                        <a:pt x="37387" y="23539"/>
                        <a:pt x="37885" y="23763"/>
                      </a:cubicBezTo>
                      <a:cubicBezTo>
                        <a:pt x="38407" y="23962"/>
                        <a:pt x="38905" y="24186"/>
                        <a:pt x="39403" y="24410"/>
                      </a:cubicBezTo>
                      <a:cubicBezTo>
                        <a:pt x="39901" y="24609"/>
                        <a:pt x="40374" y="24858"/>
                        <a:pt x="40871" y="25082"/>
                      </a:cubicBezTo>
                      <a:lnTo>
                        <a:pt x="41618" y="25455"/>
                      </a:lnTo>
                      <a:cubicBezTo>
                        <a:pt x="41842" y="25580"/>
                        <a:pt x="42091" y="25704"/>
                        <a:pt x="42340" y="25828"/>
                      </a:cubicBezTo>
                      <a:cubicBezTo>
                        <a:pt x="42066" y="25754"/>
                        <a:pt x="41817" y="25654"/>
                        <a:pt x="41568" y="25555"/>
                      </a:cubicBezTo>
                      <a:lnTo>
                        <a:pt x="40797" y="25256"/>
                      </a:lnTo>
                      <a:cubicBezTo>
                        <a:pt x="40299" y="25032"/>
                        <a:pt x="39801" y="24808"/>
                        <a:pt x="39303" y="24609"/>
                      </a:cubicBezTo>
                      <a:cubicBezTo>
                        <a:pt x="38805" y="24385"/>
                        <a:pt x="38308" y="24136"/>
                        <a:pt x="37835" y="23912"/>
                      </a:cubicBezTo>
                      <a:cubicBezTo>
                        <a:pt x="37337" y="23663"/>
                        <a:pt x="36839" y="23414"/>
                        <a:pt x="36366" y="23165"/>
                      </a:cubicBezTo>
                      <a:close/>
                      <a:moveTo>
                        <a:pt x="36142" y="23613"/>
                      </a:moveTo>
                      <a:cubicBezTo>
                        <a:pt x="36665" y="23787"/>
                        <a:pt x="37163" y="23987"/>
                        <a:pt x="37660" y="24186"/>
                      </a:cubicBezTo>
                      <a:cubicBezTo>
                        <a:pt x="38183" y="24410"/>
                        <a:pt x="38681" y="24609"/>
                        <a:pt x="39179" y="24833"/>
                      </a:cubicBezTo>
                      <a:cubicBezTo>
                        <a:pt x="39677" y="25057"/>
                        <a:pt x="40150" y="25281"/>
                        <a:pt x="40647" y="25530"/>
                      </a:cubicBezTo>
                      <a:lnTo>
                        <a:pt x="41369" y="25903"/>
                      </a:lnTo>
                      <a:cubicBezTo>
                        <a:pt x="41618" y="26028"/>
                        <a:pt x="41867" y="26152"/>
                        <a:pt x="42091" y="26277"/>
                      </a:cubicBezTo>
                      <a:cubicBezTo>
                        <a:pt x="41842" y="26202"/>
                        <a:pt x="41593" y="26102"/>
                        <a:pt x="41344" y="26003"/>
                      </a:cubicBezTo>
                      <a:lnTo>
                        <a:pt x="40573" y="25679"/>
                      </a:lnTo>
                      <a:cubicBezTo>
                        <a:pt x="40075" y="25480"/>
                        <a:pt x="39577" y="25256"/>
                        <a:pt x="39079" y="25032"/>
                      </a:cubicBezTo>
                      <a:cubicBezTo>
                        <a:pt x="38581" y="24833"/>
                        <a:pt x="38084" y="24584"/>
                        <a:pt x="37611" y="24360"/>
                      </a:cubicBezTo>
                      <a:cubicBezTo>
                        <a:pt x="37113" y="24111"/>
                        <a:pt x="36615" y="23862"/>
                        <a:pt x="36142" y="23613"/>
                      </a:cubicBezTo>
                      <a:close/>
                      <a:moveTo>
                        <a:pt x="16204" y="16743"/>
                      </a:moveTo>
                      <a:lnTo>
                        <a:pt x="16204" y="16743"/>
                      </a:lnTo>
                      <a:cubicBezTo>
                        <a:pt x="15682" y="19506"/>
                        <a:pt x="12520" y="24509"/>
                        <a:pt x="12520" y="24509"/>
                      </a:cubicBezTo>
                      <a:cubicBezTo>
                        <a:pt x="12520" y="24509"/>
                        <a:pt x="12570" y="24435"/>
                        <a:pt x="12695" y="24310"/>
                      </a:cubicBezTo>
                      <a:cubicBezTo>
                        <a:pt x="14437" y="22170"/>
                        <a:pt x="15881" y="19755"/>
                        <a:pt x="16951" y="17191"/>
                      </a:cubicBezTo>
                      <a:lnTo>
                        <a:pt x="17424" y="17465"/>
                      </a:lnTo>
                      <a:cubicBezTo>
                        <a:pt x="17051" y="18585"/>
                        <a:pt x="16553" y="19680"/>
                        <a:pt x="15931" y="20701"/>
                      </a:cubicBezTo>
                      <a:cubicBezTo>
                        <a:pt x="16652" y="19755"/>
                        <a:pt x="17275" y="18710"/>
                        <a:pt x="17772" y="17639"/>
                      </a:cubicBezTo>
                      <a:lnTo>
                        <a:pt x="18196" y="17838"/>
                      </a:lnTo>
                      <a:cubicBezTo>
                        <a:pt x="17996" y="18560"/>
                        <a:pt x="17723" y="19257"/>
                        <a:pt x="17374" y="19904"/>
                      </a:cubicBezTo>
                      <a:cubicBezTo>
                        <a:pt x="17822" y="19332"/>
                        <a:pt x="18221" y="18685"/>
                        <a:pt x="18569" y="18013"/>
                      </a:cubicBezTo>
                      <a:lnTo>
                        <a:pt x="19191" y="18336"/>
                      </a:lnTo>
                      <a:cubicBezTo>
                        <a:pt x="19042" y="18859"/>
                        <a:pt x="18818" y="19382"/>
                        <a:pt x="18569" y="19880"/>
                      </a:cubicBezTo>
                      <a:cubicBezTo>
                        <a:pt x="18942" y="19456"/>
                        <a:pt x="19266" y="18983"/>
                        <a:pt x="19540" y="18486"/>
                      </a:cubicBezTo>
                      <a:lnTo>
                        <a:pt x="19963" y="18685"/>
                      </a:lnTo>
                      <a:cubicBezTo>
                        <a:pt x="19838" y="19183"/>
                        <a:pt x="19689" y="19656"/>
                        <a:pt x="19515" y="20104"/>
                      </a:cubicBezTo>
                      <a:cubicBezTo>
                        <a:pt x="19814" y="19705"/>
                        <a:pt x="20062" y="19282"/>
                        <a:pt x="20311" y="18859"/>
                      </a:cubicBezTo>
                      <a:lnTo>
                        <a:pt x="20735" y="19058"/>
                      </a:lnTo>
                      <a:cubicBezTo>
                        <a:pt x="20660" y="19407"/>
                        <a:pt x="20535" y="19780"/>
                        <a:pt x="20386" y="20104"/>
                      </a:cubicBezTo>
                      <a:cubicBezTo>
                        <a:pt x="20635" y="19830"/>
                        <a:pt x="20884" y="19531"/>
                        <a:pt x="21083" y="19207"/>
                      </a:cubicBezTo>
                      <a:lnTo>
                        <a:pt x="21556" y="19431"/>
                      </a:lnTo>
                      <a:cubicBezTo>
                        <a:pt x="21481" y="19755"/>
                        <a:pt x="21382" y="20079"/>
                        <a:pt x="21232" y="20402"/>
                      </a:cubicBezTo>
                      <a:cubicBezTo>
                        <a:pt x="21481" y="20153"/>
                        <a:pt x="21680" y="19880"/>
                        <a:pt x="21880" y="19581"/>
                      </a:cubicBezTo>
                      <a:lnTo>
                        <a:pt x="22328" y="19780"/>
                      </a:lnTo>
                      <a:cubicBezTo>
                        <a:pt x="22278" y="20079"/>
                        <a:pt x="22153" y="20377"/>
                        <a:pt x="22029" y="20651"/>
                      </a:cubicBezTo>
                      <a:cubicBezTo>
                        <a:pt x="22253" y="20427"/>
                        <a:pt x="22477" y="20203"/>
                        <a:pt x="22651" y="19929"/>
                      </a:cubicBezTo>
                      <a:lnTo>
                        <a:pt x="23149" y="20153"/>
                      </a:lnTo>
                      <a:cubicBezTo>
                        <a:pt x="23099" y="20402"/>
                        <a:pt x="23025" y="20651"/>
                        <a:pt x="22875" y="20875"/>
                      </a:cubicBezTo>
                      <a:cubicBezTo>
                        <a:pt x="23099" y="20726"/>
                        <a:pt x="23298" y="20527"/>
                        <a:pt x="23448" y="20303"/>
                      </a:cubicBezTo>
                      <a:cubicBezTo>
                        <a:pt x="25663" y="21273"/>
                        <a:pt x="28426" y="22443"/>
                        <a:pt x="31712" y="23763"/>
                      </a:cubicBezTo>
                      <a:cubicBezTo>
                        <a:pt x="31712" y="23763"/>
                        <a:pt x="31338" y="24335"/>
                        <a:pt x="30791" y="25256"/>
                      </a:cubicBezTo>
                      <a:cubicBezTo>
                        <a:pt x="31338" y="24708"/>
                        <a:pt x="31836" y="24111"/>
                        <a:pt x="32259" y="23464"/>
                      </a:cubicBezTo>
                      <a:lnTo>
                        <a:pt x="32259" y="23464"/>
                      </a:lnTo>
                      <a:cubicBezTo>
                        <a:pt x="32259" y="23464"/>
                        <a:pt x="31238" y="26575"/>
                        <a:pt x="29571" y="26725"/>
                      </a:cubicBezTo>
                      <a:cubicBezTo>
                        <a:pt x="29571" y="26725"/>
                        <a:pt x="28102" y="25953"/>
                        <a:pt x="24194" y="25256"/>
                      </a:cubicBezTo>
                      <a:cubicBezTo>
                        <a:pt x="25016" y="25256"/>
                        <a:pt x="25837" y="25306"/>
                        <a:pt x="26634" y="25455"/>
                      </a:cubicBezTo>
                      <a:cubicBezTo>
                        <a:pt x="24230" y="24859"/>
                        <a:pt x="21764" y="24549"/>
                        <a:pt x="19284" y="24549"/>
                      </a:cubicBezTo>
                      <a:cubicBezTo>
                        <a:pt x="18656" y="24549"/>
                        <a:pt x="18028" y="24569"/>
                        <a:pt x="17399" y="24609"/>
                      </a:cubicBezTo>
                      <a:cubicBezTo>
                        <a:pt x="17399" y="24609"/>
                        <a:pt x="18245" y="24708"/>
                        <a:pt x="19415" y="24908"/>
                      </a:cubicBezTo>
                      <a:cubicBezTo>
                        <a:pt x="19120" y="24898"/>
                        <a:pt x="18824" y="24893"/>
                        <a:pt x="18528" y="24893"/>
                      </a:cubicBezTo>
                      <a:cubicBezTo>
                        <a:pt x="15709" y="24893"/>
                        <a:pt x="12884" y="25323"/>
                        <a:pt x="10181" y="26202"/>
                      </a:cubicBezTo>
                      <a:cubicBezTo>
                        <a:pt x="12744" y="23439"/>
                        <a:pt x="14786" y="20228"/>
                        <a:pt x="16204" y="16743"/>
                      </a:cubicBezTo>
                      <a:close/>
                      <a:moveTo>
                        <a:pt x="35918" y="24036"/>
                      </a:moveTo>
                      <a:lnTo>
                        <a:pt x="35918" y="24036"/>
                      </a:lnTo>
                      <a:cubicBezTo>
                        <a:pt x="36416" y="24211"/>
                        <a:pt x="36939" y="24435"/>
                        <a:pt x="37436" y="24634"/>
                      </a:cubicBezTo>
                      <a:cubicBezTo>
                        <a:pt x="37934" y="24833"/>
                        <a:pt x="38432" y="25057"/>
                        <a:pt x="38930" y="25281"/>
                      </a:cubicBezTo>
                      <a:cubicBezTo>
                        <a:pt x="39428" y="25505"/>
                        <a:pt x="39926" y="25729"/>
                        <a:pt x="40423" y="25978"/>
                      </a:cubicBezTo>
                      <a:lnTo>
                        <a:pt x="41145" y="26326"/>
                      </a:lnTo>
                      <a:cubicBezTo>
                        <a:pt x="41394" y="26476"/>
                        <a:pt x="41643" y="26600"/>
                        <a:pt x="41867" y="26725"/>
                      </a:cubicBezTo>
                      <a:cubicBezTo>
                        <a:pt x="41618" y="26625"/>
                        <a:pt x="41369" y="26525"/>
                        <a:pt x="41095" y="26426"/>
                      </a:cubicBezTo>
                      <a:lnTo>
                        <a:pt x="40349" y="26127"/>
                      </a:lnTo>
                      <a:cubicBezTo>
                        <a:pt x="39851" y="25928"/>
                        <a:pt x="39353" y="25704"/>
                        <a:pt x="38855" y="25480"/>
                      </a:cubicBezTo>
                      <a:cubicBezTo>
                        <a:pt x="38357" y="25256"/>
                        <a:pt x="37860" y="25032"/>
                        <a:pt x="37362" y="24783"/>
                      </a:cubicBezTo>
                      <a:cubicBezTo>
                        <a:pt x="36889" y="24559"/>
                        <a:pt x="36391" y="24310"/>
                        <a:pt x="35918" y="24036"/>
                      </a:cubicBezTo>
                      <a:close/>
                      <a:moveTo>
                        <a:pt x="35271" y="21995"/>
                      </a:moveTo>
                      <a:lnTo>
                        <a:pt x="35271" y="21995"/>
                      </a:lnTo>
                      <a:cubicBezTo>
                        <a:pt x="36267" y="25654"/>
                        <a:pt x="33205" y="28342"/>
                        <a:pt x="31537" y="28417"/>
                      </a:cubicBezTo>
                      <a:cubicBezTo>
                        <a:pt x="29770" y="28417"/>
                        <a:pt x="29969" y="27197"/>
                        <a:pt x="29969" y="27197"/>
                      </a:cubicBezTo>
                      <a:cubicBezTo>
                        <a:pt x="31736" y="26973"/>
                        <a:pt x="32483" y="24783"/>
                        <a:pt x="32483" y="24783"/>
                      </a:cubicBezTo>
                      <a:cubicBezTo>
                        <a:pt x="32734" y="24903"/>
                        <a:pt x="32976" y="24957"/>
                        <a:pt x="33206" y="24957"/>
                      </a:cubicBezTo>
                      <a:cubicBezTo>
                        <a:pt x="34501" y="24957"/>
                        <a:pt x="35398" y="23243"/>
                        <a:pt x="35271" y="21995"/>
                      </a:cubicBezTo>
                      <a:close/>
                      <a:moveTo>
                        <a:pt x="14446" y="483"/>
                      </a:moveTo>
                      <a:cubicBezTo>
                        <a:pt x="14764" y="483"/>
                        <a:pt x="15091" y="539"/>
                        <a:pt x="15383" y="664"/>
                      </a:cubicBezTo>
                      <a:cubicBezTo>
                        <a:pt x="15756" y="838"/>
                        <a:pt x="16080" y="1062"/>
                        <a:pt x="16329" y="1361"/>
                      </a:cubicBezTo>
                      <a:cubicBezTo>
                        <a:pt x="16553" y="1659"/>
                        <a:pt x="16752" y="1983"/>
                        <a:pt x="16901" y="2331"/>
                      </a:cubicBezTo>
                      <a:cubicBezTo>
                        <a:pt x="17175" y="3028"/>
                        <a:pt x="17324" y="3725"/>
                        <a:pt x="17399" y="4447"/>
                      </a:cubicBezTo>
                      <a:cubicBezTo>
                        <a:pt x="17499" y="5891"/>
                        <a:pt x="17424" y="7310"/>
                        <a:pt x="17175" y="8728"/>
                      </a:cubicBezTo>
                      <a:cubicBezTo>
                        <a:pt x="16179" y="14329"/>
                        <a:pt x="13840" y="19606"/>
                        <a:pt x="10405" y="24136"/>
                      </a:cubicBezTo>
                      <a:cubicBezTo>
                        <a:pt x="9534" y="25281"/>
                        <a:pt x="8538" y="26301"/>
                        <a:pt x="7418" y="27173"/>
                      </a:cubicBezTo>
                      <a:lnTo>
                        <a:pt x="7393" y="27173"/>
                      </a:lnTo>
                      <a:cubicBezTo>
                        <a:pt x="6820" y="27621"/>
                        <a:pt x="6198" y="27994"/>
                        <a:pt x="5501" y="28243"/>
                      </a:cubicBezTo>
                      <a:cubicBezTo>
                        <a:pt x="5153" y="28392"/>
                        <a:pt x="4779" y="28467"/>
                        <a:pt x="4406" y="28492"/>
                      </a:cubicBezTo>
                      <a:cubicBezTo>
                        <a:pt x="4356" y="28495"/>
                        <a:pt x="4306" y="28497"/>
                        <a:pt x="4256" y="28497"/>
                      </a:cubicBezTo>
                      <a:cubicBezTo>
                        <a:pt x="3516" y="28497"/>
                        <a:pt x="2831" y="28154"/>
                        <a:pt x="2365" y="27571"/>
                      </a:cubicBezTo>
                      <a:cubicBezTo>
                        <a:pt x="2141" y="27272"/>
                        <a:pt x="1942" y="26949"/>
                        <a:pt x="1792" y="26600"/>
                      </a:cubicBezTo>
                      <a:cubicBezTo>
                        <a:pt x="1543" y="25928"/>
                        <a:pt x="1394" y="25206"/>
                        <a:pt x="1344" y="24484"/>
                      </a:cubicBezTo>
                      <a:cubicBezTo>
                        <a:pt x="1270" y="23066"/>
                        <a:pt x="1344" y="21647"/>
                        <a:pt x="1618" y="20253"/>
                      </a:cubicBezTo>
                      <a:cubicBezTo>
                        <a:pt x="2688" y="14677"/>
                        <a:pt x="5003" y="9450"/>
                        <a:pt x="8364" y="4895"/>
                      </a:cubicBezTo>
                      <a:cubicBezTo>
                        <a:pt x="9210" y="3750"/>
                        <a:pt x="10206" y="2730"/>
                        <a:pt x="11301" y="1809"/>
                      </a:cubicBezTo>
                      <a:cubicBezTo>
                        <a:pt x="11848" y="1361"/>
                        <a:pt x="12496" y="987"/>
                        <a:pt x="13168" y="713"/>
                      </a:cubicBezTo>
                      <a:cubicBezTo>
                        <a:pt x="13516" y="589"/>
                        <a:pt x="13889" y="514"/>
                        <a:pt x="14263" y="489"/>
                      </a:cubicBezTo>
                      <a:cubicBezTo>
                        <a:pt x="14323" y="485"/>
                        <a:pt x="14385" y="483"/>
                        <a:pt x="14446" y="483"/>
                      </a:cubicBezTo>
                      <a:close/>
                      <a:moveTo>
                        <a:pt x="34969" y="28828"/>
                      </a:moveTo>
                      <a:cubicBezTo>
                        <a:pt x="35556" y="28828"/>
                        <a:pt x="36149" y="28935"/>
                        <a:pt x="36690" y="29164"/>
                      </a:cubicBezTo>
                      <a:cubicBezTo>
                        <a:pt x="37337" y="29413"/>
                        <a:pt x="37885" y="29886"/>
                        <a:pt x="38258" y="30483"/>
                      </a:cubicBezTo>
                      <a:cubicBezTo>
                        <a:pt x="37984" y="30309"/>
                        <a:pt x="37685" y="30135"/>
                        <a:pt x="37412" y="29985"/>
                      </a:cubicBezTo>
                      <a:cubicBezTo>
                        <a:pt x="37113" y="29836"/>
                        <a:pt x="36814" y="29736"/>
                        <a:pt x="36515" y="29662"/>
                      </a:cubicBezTo>
                      <a:cubicBezTo>
                        <a:pt x="36067" y="29550"/>
                        <a:pt x="35591" y="29494"/>
                        <a:pt x="35119" y="29494"/>
                      </a:cubicBezTo>
                      <a:cubicBezTo>
                        <a:pt x="34961" y="29494"/>
                        <a:pt x="34804" y="29500"/>
                        <a:pt x="34649" y="29512"/>
                      </a:cubicBezTo>
                      <a:cubicBezTo>
                        <a:pt x="34001" y="29537"/>
                        <a:pt x="33354" y="29637"/>
                        <a:pt x="32682" y="29662"/>
                      </a:cubicBezTo>
                      <a:cubicBezTo>
                        <a:pt x="32595" y="29668"/>
                        <a:pt x="32508" y="29671"/>
                        <a:pt x="32421" y="29671"/>
                      </a:cubicBezTo>
                      <a:cubicBezTo>
                        <a:pt x="32160" y="29671"/>
                        <a:pt x="31898" y="29643"/>
                        <a:pt x="31637" y="29587"/>
                      </a:cubicBezTo>
                      <a:cubicBezTo>
                        <a:pt x="31463" y="29562"/>
                        <a:pt x="31288" y="29487"/>
                        <a:pt x="31139" y="29388"/>
                      </a:cubicBezTo>
                      <a:lnTo>
                        <a:pt x="31114" y="29388"/>
                      </a:lnTo>
                      <a:cubicBezTo>
                        <a:pt x="30990" y="29288"/>
                        <a:pt x="30865" y="29164"/>
                        <a:pt x="30766" y="28990"/>
                      </a:cubicBezTo>
                      <a:lnTo>
                        <a:pt x="30766" y="28990"/>
                      </a:lnTo>
                      <a:cubicBezTo>
                        <a:pt x="30915" y="29089"/>
                        <a:pt x="31039" y="29164"/>
                        <a:pt x="31214" y="29214"/>
                      </a:cubicBezTo>
                      <a:cubicBezTo>
                        <a:pt x="31323" y="29250"/>
                        <a:pt x="31432" y="29273"/>
                        <a:pt x="31542" y="29273"/>
                      </a:cubicBezTo>
                      <a:cubicBezTo>
                        <a:pt x="31582" y="29273"/>
                        <a:pt x="31622" y="29270"/>
                        <a:pt x="31662" y="29263"/>
                      </a:cubicBezTo>
                      <a:cubicBezTo>
                        <a:pt x="31985" y="29263"/>
                        <a:pt x="32309" y="29214"/>
                        <a:pt x="32608" y="29164"/>
                      </a:cubicBezTo>
                      <a:cubicBezTo>
                        <a:pt x="33280" y="28990"/>
                        <a:pt x="33927" y="28890"/>
                        <a:pt x="34624" y="28840"/>
                      </a:cubicBezTo>
                      <a:cubicBezTo>
                        <a:pt x="34738" y="28832"/>
                        <a:pt x="34854" y="28828"/>
                        <a:pt x="34969" y="28828"/>
                      </a:cubicBezTo>
                      <a:close/>
                      <a:moveTo>
                        <a:pt x="41718" y="28641"/>
                      </a:moveTo>
                      <a:cubicBezTo>
                        <a:pt x="41543" y="29263"/>
                        <a:pt x="41220" y="29861"/>
                        <a:pt x="40797" y="30359"/>
                      </a:cubicBezTo>
                      <a:cubicBezTo>
                        <a:pt x="40573" y="30632"/>
                        <a:pt x="40324" y="30856"/>
                        <a:pt x="40050" y="31031"/>
                      </a:cubicBezTo>
                      <a:cubicBezTo>
                        <a:pt x="39776" y="31230"/>
                        <a:pt x="39478" y="31354"/>
                        <a:pt x="39129" y="31429"/>
                      </a:cubicBezTo>
                      <a:cubicBezTo>
                        <a:pt x="39428" y="31280"/>
                        <a:pt x="39702" y="31105"/>
                        <a:pt x="39950" y="30906"/>
                      </a:cubicBezTo>
                      <a:cubicBezTo>
                        <a:pt x="40199" y="30682"/>
                        <a:pt x="40423" y="30458"/>
                        <a:pt x="40623" y="30234"/>
                      </a:cubicBezTo>
                      <a:cubicBezTo>
                        <a:pt x="40847" y="29985"/>
                        <a:pt x="41046" y="29711"/>
                        <a:pt x="41220" y="29463"/>
                      </a:cubicBezTo>
                      <a:lnTo>
                        <a:pt x="41195" y="29463"/>
                      </a:lnTo>
                      <a:cubicBezTo>
                        <a:pt x="41394" y="29189"/>
                        <a:pt x="41568" y="28915"/>
                        <a:pt x="41718" y="28641"/>
                      </a:cubicBezTo>
                      <a:close/>
                      <a:moveTo>
                        <a:pt x="35819" y="24459"/>
                      </a:moveTo>
                      <a:cubicBezTo>
                        <a:pt x="40573" y="26326"/>
                        <a:pt x="41842" y="27197"/>
                        <a:pt x="41842" y="27197"/>
                      </a:cubicBezTo>
                      <a:cubicBezTo>
                        <a:pt x="40498" y="30782"/>
                        <a:pt x="38955" y="31255"/>
                        <a:pt x="37934" y="31628"/>
                      </a:cubicBezTo>
                      <a:lnTo>
                        <a:pt x="37909" y="31628"/>
                      </a:lnTo>
                      <a:cubicBezTo>
                        <a:pt x="39129" y="31006"/>
                        <a:pt x="40075" y="29960"/>
                        <a:pt x="40598" y="28691"/>
                      </a:cubicBezTo>
                      <a:lnTo>
                        <a:pt x="40598" y="28691"/>
                      </a:lnTo>
                      <a:cubicBezTo>
                        <a:pt x="40150" y="29313"/>
                        <a:pt x="39602" y="29861"/>
                        <a:pt x="38955" y="30284"/>
                      </a:cubicBezTo>
                      <a:cubicBezTo>
                        <a:pt x="38124" y="29084"/>
                        <a:pt x="36402" y="28240"/>
                        <a:pt x="34593" y="28240"/>
                      </a:cubicBezTo>
                      <a:cubicBezTo>
                        <a:pt x="33964" y="28240"/>
                        <a:pt x="33324" y="28342"/>
                        <a:pt x="32707" y="28567"/>
                      </a:cubicBezTo>
                      <a:cubicBezTo>
                        <a:pt x="35346" y="27372"/>
                        <a:pt x="35819" y="24459"/>
                        <a:pt x="35819" y="24459"/>
                      </a:cubicBezTo>
                      <a:close/>
                      <a:moveTo>
                        <a:pt x="31089" y="30259"/>
                      </a:moveTo>
                      <a:lnTo>
                        <a:pt x="31089" y="30259"/>
                      </a:lnTo>
                      <a:cubicBezTo>
                        <a:pt x="31277" y="30384"/>
                        <a:pt x="31482" y="30439"/>
                        <a:pt x="31705" y="30439"/>
                      </a:cubicBezTo>
                      <a:cubicBezTo>
                        <a:pt x="31748" y="30439"/>
                        <a:pt x="31792" y="30437"/>
                        <a:pt x="31836" y="30433"/>
                      </a:cubicBezTo>
                      <a:cubicBezTo>
                        <a:pt x="32085" y="30433"/>
                        <a:pt x="32359" y="30408"/>
                        <a:pt x="32608" y="30408"/>
                      </a:cubicBezTo>
                      <a:cubicBezTo>
                        <a:pt x="32931" y="30378"/>
                        <a:pt x="33263" y="30356"/>
                        <a:pt x="33594" y="30356"/>
                      </a:cubicBezTo>
                      <a:cubicBezTo>
                        <a:pt x="33798" y="30356"/>
                        <a:pt x="34001" y="30365"/>
                        <a:pt x="34201" y="30384"/>
                      </a:cubicBezTo>
                      <a:cubicBezTo>
                        <a:pt x="34723" y="30408"/>
                        <a:pt x="35246" y="30533"/>
                        <a:pt x="35744" y="30732"/>
                      </a:cubicBezTo>
                      <a:cubicBezTo>
                        <a:pt x="35993" y="30856"/>
                        <a:pt x="36217" y="30981"/>
                        <a:pt x="36441" y="31130"/>
                      </a:cubicBezTo>
                      <a:cubicBezTo>
                        <a:pt x="36640" y="31305"/>
                        <a:pt x="36839" y="31504"/>
                        <a:pt x="37013" y="31703"/>
                      </a:cubicBezTo>
                      <a:cubicBezTo>
                        <a:pt x="36615" y="31354"/>
                        <a:pt x="36167" y="31080"/>
                        <a:pt x="35694" y="30906"/>
                      </a:cubicBezTo>
                      <a:cubicBezTo>
                        <a:pt x="35196" y="30707"/>
                        <a:pt x="34698" y="30608"/>
                        <a:pt x="34176" y="30583"/>
                      </a:cubicBezTo>
                      <a:cubicBezTo>
                        <a:pt x="33914" y="30558"/>
                        <a:pt x="33653" y="30552"/>
                        <a:pt x="33395" y="30552"/>
                      </a:cubicBezTo>
                      <a:cubicBezTo>
                        <a:pt x="33137" y="30552"/>
                        <a:pt x="32881" y="30558"/>
                        <a:pt x="32632" y="30558"/>
                      </a:cubicBezTo>
                      <a:cubicBezTo>
                        <a:pt x="32496" y="30570"/>
                        <a:pt x="32365" y="30576"/>
                        <a:pt x="32234" y="30576"/>
                      </a:cubicBezTo>
                      <a:cubicBezTo>
                        <a:pt x="32104" y="30576"/>
                        <a:pt x="31973" y="30570"/>
                        <a:pt x="31836" y="30558"/>
                      </a:cubicBezTo>
                      <a:lnTo>
                        <a:pt x="31811" y="30558"/>
                      </a:lnTo>
                      <a:cubicBezTo>
                        <a:pt x="31687" y="30533"/>
                        <a:pt x="31562" y="30508"/>
                        <a:pt x="31438" y="30458"/>
                      </a:cubicBezTo>
                      <a:cubicBezTo>
                        <a:pt x="31288" y="30433"/>
                        <a:pt x="31189" y="30359"/>
                        <a:pt x="31089" y="30259"/>
                      </a:cubicBezTo>
                      <a:close/>
                      <a:moveTo>
                        <a:pt x="34809" y="29781"/>
                      </a:moveTo>
                      <a:cubicBezTo>
                        <a:pt x="36537" y="29781"/>
                        <a:pt x="37412" y="30408"/>
                        <a:pt x="37412" y="30408"/>
                      </a:cubicBezTo>
                      <a:cubicBezTo>
                        <a:pt x="37835" y="32599"/>
                        <a:pt x="36964" y="33420"/>
                        <a:pt x="36964" y="33420"/>
                      </a:cubicBezTo>
                      <a:lnTo>
                        <a:pt x="36939" y="33420"/>
                      </a:lnTo>
                      <a:cubicBezTo>
                        <a:pt x="37536" y="31827"/>
                        <a:pt x="37038" y="31230"/>
                        <a:pt x="37038" y="31230"/>
                      </a:cubicBezTo>
                      <a:cubicBezTo>
                        <a:pt x="37259" y="30805"/>
                        <a:pt x="37120" y="30612"/>
                        <a:pt x="36946" y="30612"/>
                      </a:cubicBezTo>
                      <a:cubicBezTo>
                        <a:pt x="36866" y="30612"/>
                        <a:pt x="36778" y="30653"/>
                        <a:pt x="36715" y="30732"/>
                      </a:cubicBezTo>
                      <a:cubicBezTo>
                        <a:pt x="36043" y="30284"/>
                        <a:pt x="35296" y="29960"/>
                        <a:pt x="34524" y="29786"/>
                      </a:cubicBezTo>
                      <a:cubicBezTo>
                        <a:pt x="34622" y="29782"/>
                        <a:pt x="34717" y="29781"/>
                        <a:pt x="34809" y="29781"/>
                      </a:cubicBezTo>
                      <a:close/>
                      <a:moveTo>
                        <a:pt x="33961" y="30853"/>
                      </a:moveTo>
                      <a:cubicBezTo>
                        <a:pt x="34440" y="30853"/>
                        <a:pt x="35330" y="30962"/>
                        <a:pt x="36416" y="31603"/>
                      </a:cubicBezTo>
                      <a:cubicBezTo>
                        <a:pt x="36565" y="31977"/>
                        <a:pt x="36615" y="32400"/>
                        <a:pt x="36540" y="32798"/>
                      </a:cubicBezTo>
                      <a:cubicBezTo>
                        <a:pt x="36715" y="32499"/>
                        <a:pt x="36814" y="32151"/>
                        <a:pt x="36839" y="31802"/>
                      </a:cubicBezTo>
                      <a:lnTo>
                        <a:pt x="36839" y="31802"/>
                      </a:lnTo>
                      <a:cubicBezTo>
                        <a:pt x="37038" y="32499"/>
                        <a:pt x="36789" y="33246"/>
                        <a:pt x="36192" y="33669"/>
                      </a:cubicBezTo>
                      <a:lnTo>
                        <a:pt x="36167" y="33669"/>
                      </a:lnTo>
                      <a:cubicBezTo>
                        <a:pt x="36167" y="33669"/>
                        <a:pt x="35744" y="31977"/>
                        <a:pt x="33578" y="30881"/>
                      </a:cubicBezTo>
                      <a:cubicBezTo>
                        <a:pt x="33578" y="30881"/>
                        <a:pt x="33716" y="30853"/>
                        <a:pt x="33961" y="30853"/>
                      </a:cubicBezTo>
                      <a:close/>
                      <a:moveTo>
                        <a:pt x="33130" y="31180"/>
                      </a:moveTo>
                      <a:lnTo>
                        <a:pt x="33130" y="31180"/>
                      </a:lnTo>
                      <a:cubicBezTo>
                        <a:pt x="33927" y="32176"/>
                        <a:pt x="34823" y="33072"/>
                        <a:pt x="35794" y="33868"/>
                      </a:cubicBezTo>
                      <a:cubicBezTo>
                        <a:pt x="35663" y="34522"/>
                        <a:pt x="35322" y="34661"/>
                        <a:pt x="35239" y="34685"/>
                      </a:cubicBezTo>
                      <a:lnTo>
                        <a:pt x="35239" y="34685"/>
                      </a:lnTo>
                      <a:cubicBezTo>
                        <a:pt x="35355" y="34496"/>
                        <a:pt x="35448" y="34305"/>
                        <a:pt x="35495" y="34092"/>
                      </a:cubicBezTo>
                      <a:lnTo>
                        <a:pt x="35495" y="34092"/>
                      </a:lnTo>
                      <a:cubicBezTo>
                        <a:pt x="34873" y="34690"/>
                        <a:pt x="34474" y="34341"/>
                        <a:pt x="34001" y="35237"/>
                      </a:cubicBezTo>
                      <a:cubicBezTo>
                        <a:pt x="33529" y="36133"/>
                        <a:pt x="33529" y="37726"/>
                        <a:pt x="32881" y="38772"/>
                      </a:cubicBezTo>
                      <a:cubicBezTo>
                        <a:pt x="33081" y="38324"/>
                        <a:pt x="33230" y="37876"/>
                        <a:pt x="33280" y="37403"/>
                      </a:cubicBezTo>
                      <a:lnTo>
                        <a:pt x="33280" y="37403"/>
                      </a:lnTo>
                      <a:cubicBezTo>
                        <a:pt x="32384" y="39693"/>
                        <a:pt x="31687" y="40141"/>
                        <a:pt x="31687" y="40141"/>
                      </a:cubicBezTo>
                      <a:cubicBezTo>
                        <a:pt x="31338" y="39718"/>
                        <a:pt x="31089" y="39195"/>
                        <a:pt x="30940" y="38647"/>
                      </a:cubicBezTo>
                      <a:lnTo>
                        <a:pt x="30940" y="38647"/>
                      </a:lnTo>
                      <a:cubicBezTo>
                        <a:pt x="31139" y="38921"/>
                        <a:pt x="31338" y="39170"/>
                        <a:pt x="31562" y="39419"/>
                      </a:cubicBezTo>
                      <a:cubicBezTo>
                        <a:pt x="31363" y="39095"/>
                        <a:pt x="31214" y="38747"/>
                        <a:pt x="31114" y="38398"/>
                      </a:cubicBezTo>
                      <a:cubicBezTo>
                        <a:pt x="32384" y="36955"/>
                        <a:pt x="32309" y="34391"/>
                        <a:pt x="32309" y="34391"/>
                      </a:cubicBezTo>
                      <a:lnTo>
                        <a:pt x="31761" y="34018"/>
                      </a:lnTo>
                      <a:lnTo>
                        <a:pt x="32408" y="34142"/>
                      </a:lnTo>
                      <a:cubicBezTo>
                        <a:pt x="32931" y="33769"/>
                        <a:pt x="33379" y="33296"/>
                        <a:pt x="33703" y="32748"/>
                      </a:cubicBezTo>
                      <a:cubicBezTo>
                        <a:pt x="34051" y="33097"/>
                        <a:pt x="34450" y="33395"/>
                        <a:pt x="34873" y="33644"/>
                      </a:cubicBezTo>
                      <a:cubicBezTo>
                        <a:pt x="33529" y="32027"/>
                        <a:pt x="33130" y="31180"/>
                        <a:pt x="33130" y="31180"/>
                      </a:cubicBezTo>
                      <a:close/>
                      <a:moveTo>
                        <a:pt x="32657" y="31852"/>
                      </a:moveTo>
                      <a:lnTo>
                        <a:pt x="32657" y="31852"/>
                      </a:lnTo>
                      <a:cubicBezTo>
                        <a:pt x="32160" y="32474"/>
                        <a:pt x="31637" y="33097"/>
                        <a:pt x="31089" y="33719"/>
                      </a:cubicBezTo>
                      <a:cubicBezTo>
                        <a:pt x="31164" y="34142"/>
                        <a:pt x="31189" y="34565"/>
                        <a:pt x="31164" y="34963"/>
                      </a:cubicBezTo>
                      <a:cubicBezTo>
                        <a:pt x="31164" y="35412"/>
                        <a:pt x="31089" y="35835"/>
                        <a:pt x="30990" y="36258"/>
                      </a:cubicBezTo>
                      <a:cubicBezTo>
                        <a:pt x="30890" y="36681"/>
                        <a:pt x="30716" y="37079"/>
                        <a:pt x="30517" y="37477"/>
                      </a:cubicBezTo>
                      <a:cubicBezTo>
                        <a:pt x="30342" y="37851"/>
                        <a:pt x="30118" y="38199"/>
                        <a:pt x="29845" y="38523"/>
                      </a:cubicBezTo>
                      <a:cubicBezTo>
                        <a:pt x="29870" y="38722"/>
                        <a:pt x="29919" y="38921"/>
                        <a:pt x="29969" y="39120"/>
                      </a:cubicBezTo>
                      <a:cubicBezTo>
                        <a:pt x="30019" y="39344"/>
                        <a:pt x="30118" y="39543"/>
                        <a:pt x="30193" y="39718"/>
                      </a:cubicBezTo>
                      <a:cubicBezTo>
                        <a:pt x="30293" y="39917"/>
                        <a:pt x="30417" y="40116"/>
                        <a:pt x="30542" y="40290"/>
                      </a:cubicBezTo>
                      <a:cubicBezTo>
                        <a:pt x="30691" y="40464"/>
                        <a:pt x="30840" y="40614"/>
                        <a:pt x="31015" y="40738"/>
                      </a:cubicBezTo>
                      <a:cubicBezTo>
                        <a:pt x="30641" y="40514"/>
                        <a:pt x="30342" y="40191"/>
                        <a:pt x="30118" y="39817"/>
                      </a:cubicBezTo>
                      <a:lnTo>
                        <a:pt x="30094" y="39817"/>
                      </a:lnTo>
                      <a:cubicBezTo>
                        <a:pt x="29994" y="39618"/>
                        <a:pt x="29894" y="39419"/>
                        <a:pt x="29820" y="39195"/>
                      </a:cubicBezTo>
                      <a:cubicBezTo>
                        <a:pt x="29745" y="38971"/>
                        <a:pt x="29695" y="38772"/>
                        <a:pt x="29646" y="38548"/>
                      </a:cubicBezTo>
                      <a:lnTo>
                        <a:pt x="29646" y="38498"/>
                      </a:lnTo>
                      <a:lnTo>
                        <a:pt x="29695" y="38473"/>
                      </a:lnTo>
                      <a:cubicBezTo>
                        <a:pt x="29944" y="38150"/>
                        <a:pt x="30168" y="37776"/>
                        <a:pt x="30342" y="37403"/>
                      </a:cubicBezTo>
                      <a:cubicBezTo>
                        <a:pt x="30542" y="37029"/>
                        <a:pt x="30666" y="36631"/>
                        <a:pt x="30766" y="36233"/>
                      </a:cubicBezTo>
                      <a:cubicBezTo>
                        <a:pt x="30890" y="35835"/>
                        <a:pt x="30940" y="35412"/>
                        <a:pt x="30965" y="34988"/>
                      </a:cubicBezTo>
                      <a:cubicBezTo>
                        <a:pt x="30990" y="34565"/>
                        <a:pt x="30990" y="34142"/>
                        <a:pt x="30940" y="33719"/>
                      </a:cubicBezTo>
                      <a:lnTo>
                        <a:pt x="30940" y="33694"/>
                      </a:lnTo>
                      <a:lnTo>
                        <a:pt x="30965" y="33669"/>
                      </a:lnTo>
                      <a:cubicBezTo>
                        <a:pt x="31512" y="33047"/>
                        <a:pt x="32085" y="32449"/>
                        <a:pt x="32657" y="31852"/>
                      </a:cubicBezTo>
                      <a:close/>
                      <a:moveTo>
                        <a:pt x="31736" y="34267"/>
                      </a:moveTo>
                      <a:lnTo>
                        <a:pt x="31736" y="34864"/>
                      </a:lnTo>
                      <a:cubicBezTo>
                        <a:pt x="31736" y="35063"/>
                        <a:pt x="31712" y="35262"/>
                        <a:pt x="31687" y="35461"/>
                      </a:cubicBezTo>
                      <a:cubicBezTo>
                        <a:pt x="31637" y="35860"/>
                        <a:pt x="31562" y="36258"/>
                        <a:pt x="31463" y="36656"/>
                      </a:cubicBezTo>
                      <a:cubicBezTo>
                        <a:pt x="31363" y="37054"/>
                        <a:pt x="31239" y="37428"/>
                        <a:pt x="31064" y="37801"/>
                      </a:cubicBezTo>
                      <a:cubicBezTo>
                        <a:pt x="30965" y="37975"/>
                        <a:pt x="30865" y="38150"/>
                        <a:pt x="30741" y="38324"/>
                      </a:cubicBezTo>
                      <a:cubicBezTo>
                        <a:pt x="30641" y="38498"/>
                        <a:pt x="30517" y="38647"/>
                        <a:pt x="30392" y="38772"/>
                      </a:cubicBezTo>
                      <a:cubicBezTo>
                        <a:pt x="30442" y="39170"/>
                        <a:pt x="30591" y="39568"/>
                        <a:pt x="30815" y="39892"/>
                      </a:cubicBezTo>
                      <a:cubicBezTo>
                        <a:pt x="30940" y="40066"/>
                        <a:pt x="31089" y="40215"/>
                        <a:pt x="31239" y="40365"/>
                      </a:cubicBezTo>
                      <a:cubicBezTo>
                        <a:pt x="31393" y="40497"/>
                        <a:pt x="31548" y="40610"/>
                        <a:pt x="31685" y="40738"/>
                      </a:cubicBezTo>
                      <a:lnTo>
                        <a:pt x="31685" y="40738"/>
                      </a:lnTo>
                      <a:cubicBezTo>
                        <a:pt x="31626" y="40697"/>
                        <a:pt x="31543" y="40669"/>
                        <a:pt x="31487" y="40614"/>
                      </a:cubicBezTo>
                      <a:cubicBezTo>
                        <a:pt x="31388" y="40564"/>
                        <a:pt x="31288" y="40489"/>
                        <a:pt x="31214" y="40440"/>
                      </a:cubicBezTo>
                      <a:cubicBezTo>
                        <a:pt x="31039" y="40290"/>
                        <a:pt x="30865" y="40141"/>
                        <a:pt x="30716" y="39967"/>
                      </a:cubicBezTo>
                      <a:cubicBezTo>
                        <a:pt x="30591" y="39792"/>
                        <a:pt x="30467" y="39618"/>
                        <a:pt x="30367" y="39394"/>
                      </a:cubicBezTo>
                      <a:cubicBezTo>
                        <a:pt x="30293" y="39195"/>
                        <a:pt x="30218" y="38971"/>
                        <a:pt x="30193" y="38747"/>
                      </a:cubicBezTo>
                      <a:lnTo>
                        <a:pt x="30193" y="38697"/>
                      </a:lnTo>
                      <a:lnTo>
                        <a:pt x="30243" y="38672"/>
                      </a:lnTo>
                      <a:cubicBezTo>
                        <a:pt x="30492" y="38374"/>
                        <a:pt x="30691" y="38050"/>
                        <a:pt x="30865" y="37702"/>
                      </a:cubicBezTo>
                      <a:cubicBezTo>
                        <a:pt x="31039" y="37353"/>
                        <a:pt x="31164" y="36980"/>
                        <a:pt x="31288" y="36606"/>
                      </a:cubicBezTo>
                      <a:cubicBezTo>
                        <a:pt x="31388" y="36233"/>
                        <a:pt x="31487" y="35835"/>
                        <a:pt x="31562" y="35461"/>
                      </a:cubicBezTo>
                      <a:lnTo>
                        <a:pt x="31662" y="34864"/>
                      </a:lnTo>
                      <a:cubicBezTo>
                        <a:pt x="31687" y="34665"/>
                        <a:pt x="31712" y="34466"/>
                        <a:pt x="31736" y="34267"/>
                      </a:cubicBezTo>
                      <a:close/>
                      <a:moveTo>
                        <a:pt x="14664" y="0"/>
                      </a:moveTo>
                      <a:cubicBezTo>
                        <a:pt x="11481" y="0"/>
                        <a:pt x="6874" y="4990"/>
                        <a:pt x="3759" y="12089"/>
                      </a:cubicBezTo>
                      <a:cubicBezTo>
                        <a:pt x="299" y="20029"/>
                        <a:pt x="0" y="27546"/>
                        <a:pt x="3137" y="28915"/>
                      </a:cubicBezTo>
                      <a:cubicBezTo>
                        <a:pt x="3470" y="29063"/>
                        <a:pt x="3829" y="29135"/>
                        <a:pt x="4209" y="29135"/>
                      </a:cubicBezTo>
                      <a:cubicBezTo>
                        <a:pt x="5362" y="29135"/>
                        <a:pt x="6705" y="28476"/>
                        <a:pt x="8090" y="27297"/>
                      </a:cubicBezTo>
                      <a:cubicBezTo>
                        <a:pt x="11822" y="25732"/>
                        <a:pt x="15520" y="25202"/>
                        <a:pt x="18816" y="25202"/>
                      </a:cubicBezTo>
                      <a:cubicBezTo>
                        <a:pt x="23434" y="25202"/>
                        <a:pt x="27264" y="26241"/>
                        <a:pt x="29297" y="26924"/>
                      </a:cubicBezTo>
                      <a:cubicBezTo>
                        <a:pt x="29397" y="27621"/>
                        <a:pt x="29770" y="28218"/>
                        <a:pt x="30342" y="28616"/>
                      </a:cubicBezTo>
                      <a:cubicBezTo>
                        <a:pt x="30293" y="29039"/>
                        <a:pt x="30442" y="29438"/>
                        <a:pt x="30766" y="29736"/>
                      </a:cubicBezTo>
                      <a:cubicBezTo>
                        <a:pt x="30766" y="29736"/>
                        <a:pt x="30193" y="30583"/>
                        <a:pt x="31239" y="30956"/>
                      </a:cubicBezTo>
                      <a:cubicBezTo>
                        <a:pt x="31214" y="31080"/>
                        <a:pt x="31214" y="31230"/>
                        <a:pt x="31239" y="31354"/>
                      </a:cubicBezTo>
                      <a:cubicBezTo>
                        <a:pt x="31239" y="31354"/>
                        <a:pt x="31512" y="31777"/>
                        <a:pt x="30716" y="32649"/>
                      </a:cubicBezTo>
                      <a:cubicBezTo>
                        <a:pt x="29894" y="33520"/>
                        <a:pt x="30019" y="33893"/>
                        <a:pt x="30243" y="34814"/>
                      </a:cubicBezTo>
                      <a:cubicBezTo>
                        <a:pt x="30467" y="35760"/>
                        <a:pt x="29720" y="37154"/>
                        <a:pt x="29272" y="37726"/>
                      </a:cubicBezTo>
                      <a:cubicBezTo>
                        <a:pt x="28824" y="38324"/>
                        <a:pt x="28575" y="38797"/>
                        <a:pt x="29222" y="39593"/>
                      </a:cubicBezTo>
                      <a:cubicBezTo>
                        <a:pt x="29770" y="40452"/>
                        <a:pt x="30467" y="40881"/>
                        <a:pt x="31136" y="40881"/>
                      </a:cubicBezTo>
                      <a:cubicBezTo>
                        <a:pt x="31334" y="40881"/>
                        <a:pt x="31529" y="40844"/>
                        <a:pt x="31717" y="40769"/>
                      </a:cubicBezTo>
                      <a:lnTo>
                        <a:pt x="31717" y="40769"/>
                      </a:lnTo>
                      <a:cubicBezTo>
                        <a:pt x="31724" y="40775"/>
                        <a:pt x="31730" y="40782"/>
                        <a:pt x="31736" y="40788"/>
                      </a:cubicBezTo>
                      <a:cubicBezTo>
                        <a:pt x="31732" y="40781"/>
                        <a:pt x="31726" y="40774"/>
                        <a:pt x="31720" y="40768"/>
                      </a:cubicBezTo>
                      <a:lnTo>
                        <a:pt x="31720" y="40768"/>
                      </a:lnTo>
                      <a:cubicBezTo>
                        <a:pt x="32168" y="40588"/>
                        <a:pt x="32575" y="40197"/>
                        <a:pt x="32881" y="39593"/>
                      </a:cubicBezTo>
                      <a:cubicBezTo>
                        <a:pt x="33753" y="37876"/>
                        <a:pt x="33927" y="36009"/>
                        <a:pt x="34624" y="35088"/>
                      </a:cubicBezTo>
                      <a:cubicBezTo>
                        <a:pt x="35122" y="35013"/>
                        <a:pt x="35918" y="35188"/>
                        <a:pt x="36217" y="33918"/>
                      </a:cubicBezTo>
                      <a:cubicBezTo>
                        <a:pt x="36217" y="33918"/>
                        <a:pt x="36226" y="33919"/>
                        <a:pt x="36243" y="33919"/>
                      </a:cubicBezTo>
                      <a:cubicBezTo>
                        <a:pt x="36432" y="33919"/>
                        <a:pt x="37571" y="33835"/>
                        <a:pt x="37685" y="31827"/>
                      </a:cubicBezTo>
                      <a:lnTo>
                        <a:pt x="37835" y="31902"/>
                      </a:lnTo>
                      <a:cubicBezTo>
                        <a:pt x="38066" y="32000"/>
                        <a:pt x="38311" y="32046"/>
                        <a:pt x="38565" y="32046"/>
                      </a:cubicBezTo>
                      <a:cubicBezTo>
                        <a:pt x="39928" y="32046"/>
                        <a:pt x="41537" y="30701"/>
                        <a:pt x="42440" y="28666"/>
                      </a:cubicBezTo>
                      <a:cubicBezTo>
                        <a:pt x="43485" y="26227"/>
                        <a:pt x="43161" y="23787"/>
                        <a:pt x="41693" y="23140"/>
                      </a:cubicBezTo>
                      <a:lnTo>
                        <a:pt x="34425" y="19954"/>
                      </a:lnTo>
                      <a:cubicBezTo>
                        <a:pt x="34189" y="19850"/>
                        <a:pt x="33938" y="19800"/>
                        <a:pt x="33679" y="19800"/>
                      </a:cubicBezTo>
                      <a:cubicBezTo>
                        <a:pt x="33197" y="19800"/>
                        <a:pt x="32686" y="19971"/>
                        <a:pt x="32184" y="20278"/>
                      </a:cubicBezTo>
                      <a:cubicBezTo>
                        <a:pt x="23896" y="14105"/>
                        <a:pt x="19789" y="8703"/>
                        <a:pt x="17897" y="5642"/>
                      </a:cubicBezTo>
                      <a:cubicBezTo>
                        <a:pt x="17922" y="2879"/>
                        <a:pt x="17200" y="863"/>
                        <a:pt x="15731" y="216"/>
                      </a:cubicBezTo>
                      <a:cubicBezTo>
                        <a:pt x="15399" y="71"/>
                        <a:pt x="15042" y="0"/>
                        <a:pt x="14664" y="0"/>
                      </a:cubicBezTo>
                      <a:close/>
                    </a:path>
                  </a:pathLst>
                </a:custGeom>
                <a:solidFill>
                  <a:schemeClr val="l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grpSp>
        </p:grpSp>
        <p:grpSp>
          <p:nvGrpSpPr>
            <p:cNvPr id="1909" name="Google Shape;6944;p69">
              <a:extLst>
                <a:ext uri="{FF2B5EF4-FFF2-40B4-BE49-F238E27FC236}">
                  <a16:creationId xmlns:a16="http://schemas.microsoft.com/office/drawing/2014/main" id="{B5D96220-DA05-B534-5D52-D4C598B745F0}"/>
                </a:ext>
              </a:extLst>
            </p:cNvPr>
            <p:cNvGrpSpPr/>
            <p:nvPr/>
          </p:nvGrpSpPr>
          <p:grpSpPr>
            <a:xfrm>
              <a:off x="-1583551" y="866850"/>
              <a:ext cx="580300" cy="752500"/>
              <a:chOff x="-350525" y="801375"/>
              <a:chExt cx="580300" cy="752500"/>
            </a:xfrm>
          </p:grpSpPr>
          <p:grpSp>
            <p:nvGrpSpPr>
              <p:cNvPr id="1910" name="Google Shape;6945;p69">
                <a:extLst>
                  <a:ext uri="{FF2B5EF4-FFF2-40B4-BE49-F238E27FC236}">
                    <a16:creationId xmlns:a16="http://schemas.microsoft.com/office/drawing/2014/main" id="{C7AE2DAE-6784-D4D2-7F41-E33B170F3A39}"/>
                  </a:ext>
                </a:extLst>
              </p:cNvPr>
              <p:cNvGrpSpPr/>
              <p:nvPr/>
            </p:nvGrpSpPr>
            <p:grpSpPr>
              <a:xfrm>
                <a:off x="-350525" y="801375"/>
                <a:ext cx="580300" cy="752500"/>
                <a:chOff x="-350525" y="801375"/>
                <a:chExt cx="580300" cy="752500"/>
              </a:xfrm>
            </p:grpSpPr>
            <p:sp>
              <p:nvSpPr>
                <p:cNvPr id="1914" name="Google Shape;6946;p69">
                  <a:extLst>
                    <a:ext uri="{FF2B5EF4-FFF2-40B4-BE49-F238E27FC236}">
                      <a16:creationId xmlns:a16="http://schemas.microsoft.com/office/drawing/2014/main" id="{843C44FB-52CB-C853-AC0D-768977C03EC7}"/>
                    </a:ext>
                  </a:extLst>
                </p:cNvPr>
                <p:cNvSpPr/>
                <p:nvPr/>
              </p:nvSpPr>
              <p:spPr>
                <a:xfrm>
                  <a:off x="-350525" y="801375"/>
                  <a:ext cx="580300" cy="752500"/>
                </a:xfrm>
                <a:custGeom>
                  <a:avLst/>
                  <a:gdLst/>
                  <a:ahLst/>
                  <a:cxnLst/>
                  <a:rect l="l" t="t" r="r" b="b"/>
                  <a:pathLst>
                    <a:path w="23212" h="30100" extrusionOk="0">
                      <a:moveTo>
                        <a:pt x="11606" y="1"/>
                      </a:moveTo>
                      <a:cubicBezTo>
                        <a:pt x="9392" y="1"/>
                        <a:pt x="7178" y="121"/>
                        <a:pt x="4969" y="361"/>
                      </a:cubicBezTo>
                      <a:cubicBezTo>
                        <a:pt x="3121" y="577"/>
                        <a:pt x="1681" y="2089"/>
                        <a:pt x="1561" y="3961"/>
                      </a:cubicBezTo>
                      <a:lnTo>
                        <a:pt x="721" y="18579"/>
                      </a:lnTo>
                      <a:cubicBezTo>
                        <a:pt x="289" y="18843"/>
                        <a:pt x="25" y="19323"/>
                        <a:pt x="1" y="19851"/>
                      </a:cubicBezTo>
                      <a:lnTo>
                        <a:pt x="1" y="26043"/>
                      </a:lnTo>
                      <a:cubicBezTo>
                        <a:pt x="1" y="27436"/>
                        <a:pt x="1321" y="28492"/>
                        <a:pt x="3913" y="29212"/>
                      </a:cubicBezTo>
                      <a:cubicBezTo>
                        <a:pt x="5977" y="29788"/>
                        <a:pt x="8714" y="30100"/>
                        <a:pt x="11618" y="30100"/>
                      </a:cubicBezTo>
                      <a:cubicBezTo>
                        <a:pt x="14498" y="30100"/>
                        <a:pt x="17235" y="29788"/>
                        <a:pt x="19299" y="29212"/>
                      </a:cubicBezTo>
                      <a:cubicBezTo>
                        <a:pt x="21891" y="28492"/>
                        <a:pt x="23211" y="27436"/>
                        <a:pt x="23211" y="26043"/>
                      </a:cubicBezTo>
                      <a:lnTo>
                        <a:pt x="23211" y="19851"/>
                      </a:lnTo>
                      <a:cubicBezTo>
                        <a:pt x="23211" y="19323"/>
                        <a:pt x="22923" y="18843"/>
                        <a:pt x="22491" y="18555"/>
                      </a:cubicBezTo>
                      <a:lnTo>
                        <a:pt x="21651" y="3961"/>
                      </a:lnTo>
                      <a:cubicBezTo>
                        <a:pt x="21531" y="2089"/>
                        <a:pt x="20091" y="577"/>
                        <a:pt x="18243" y="361"/>
                      </a:cubicBezTo>
                      <a:cubicBezTo>
                        <a:pt x="16035" y="121"/>
                        <a:pt x="13820" y="1"/>
                        <a:pt x="11606" y="1"/>
                      </a:cubicBezTo>
                      <a:close/>
                    </a:path>
                  </a:pathLst>
                </a:custGeom>
                <a:solidFill>
                  <a:schemeClr val="l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915" name="Google Shape;6947;p69">
                  <a:extLst>
                    <a:ext uri="{FF2B5EF4-FFF2-40B4-BE49-F238E27FC236}">
                      <a16:creationId xmlns:a16="http://schemas.microsoft.com/office/drawing/2014/main" id="{40F34396-F5D3-4E64-E4BA-2C2C82132F36}"/>
                    </a:ext>
                  </a:extLst>
                </p:cNvPr>
                <p:cNvSpPr/>
                <p:nvPr/>
              </p:nvSpPr>
              <p:spPr>
                <a:xfrm>
                  <a:off x="-138100" y="988000"/>
                  <a:ext cx="13225" cy="11425"/>
                </a:xfrm>
                <a:custGeom>
                  <a:avLst/>
                  <a:gdLst/>
                  <a:ahLst/>
                  <a:cxnLst/>
                  <a:rect l="l" t="t" r="r" b="b"/>
                  <a:pathLst>
                    <a:path w="529" h="457" extrusionOk="0">
                      <a:moveTo>
                        <a:pt x="361" y="1"/>
                      </a:moveTo>
                      <a:cubicBezTo>
                        <a:pt x="241" y="73"/>
                        <a:pt x="121" y="169"/>
                        <a:pt x="25" y="241"/>
                      </a:cubicBezTo>
                      <a:cubicBezTo>
                        <a:pt x="1" y="265"/>
                        <a:pt x="1" y="289"/>
                        <a:pt x="25" y="289"/>
                      </a:cubicBezTo>
                      <a:lnTo>
                        <a:pt x="169" y="457"/>
                      </a:lnTo>
                      <a:lnTo>
                        <a:pt x="217" y="457"/>
                      </a:lnTo>
                      <a:cubicBezTo>
                        <a:pt x="313" y="385"/>
                        <a:pt x="409" y="313"/>
                        <a:pt x="505" y="217"/>
                      </a:cubicBezTo>
                      <a:cubicBezTo>
                        <a:pt x="505" y="217"/>
                        <a:pt x="529" y="217"/>
                        <a:pt x="529" y="193"/>
                      </a:cubicBezTo>
                      <a:cubicBezTo>
                        <a:pt x="529" y="193"/>
                        <a:pt x="529" y="193"/>
                        <a:pt x="529" y="169"/>
                      </a:cubicBezTo>
                      <a:lnTo>
                        <a:pt x="409" y="1"/>
                      </a:lnTo>
                      <a:close/>
                    </a:path>
                  </a:pathLst>
                </a:custGeom>
                <a:solidFill>
                  <a:schemeClr val="l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916" name="Google Shape;6948;p69">
                  <a:extLst>
                    <a:ext uri="{FF2B5EF4-FFF2-40B4-BE49-F238E27FC236}">
                      <a16:creationId xmlns:a16="http://schemas.microsoft.com/office/drawing/2014/main" id="{127D2EE4-D894-65DA-E0F8-4A9C32A4F835}"/>
                    </a:ext>
                  </a:extLst>
                </p:cNvPr>
                <p:cNvSpPr/>
                <p:nvPr/>
              </p:nvSpPr>
              <p:spPr>
                <a:xfrm>
                  <a:off x="-120700" y="977800"/>
                  <a:ext cx="13825" cy="10825"/>
                </a:xfrm>
                <a:custGeom>
                  <a:avLst/>
                  <a:gdLst/>
                  <a:ahLst/>
                  <a:cxnLst/>
                  <a:rect l="l" t="t" r="r" b="b"/>
                  <a:pathLst>
                    <a:path w="553" h="433" extrusionOk="0">
                      <a:moveTo>
                        <a:pt x="409" y="1"/>
                      </a:moveTo>
                      <a:cubicBezTo>
                        <a:pt x="265" y="49"/>
                        <a:pt x="145" y="121"/>
                        <a:pt x="25" y="193"/>
                      </a:cubicBezTo>
                      <a:cubicBezTo>
                        <a:pt x="25" y="193"/>
                        <a:pt x="25" y="193"/>
                        <a:pt x="1" y="217"/>
                      </a:cubicBezTo>
                      <a:cubicBezTo>
                        <a:pt x="1" y="217"/>
                        <a:pt x="1" y="217"/>
                        <a:pt x="1" y="241"/>
                      </a:cubicBezTo>
                      <a:lnTo>
                        <a:pt x="121" y="409"/>
                      </a:lnTo>
                      <a:cubicBezTo>
                        <a:pt x="121" y="433"/>
                        <a:pt x="145" y="433"/>
                        <a:pt x="145" y="433"/>
                      </a:cubicBezTo>
                      <a:lnTo>
                        <a:pt x="169" y="433"/>
                      </a:lnTo>
                      <a:cubicBezTo>
                        <a:pt x="289" y="385"/>
                        <a:pt x="409" y="313"/>
                        <a:pt x="529" y="265"/>
                      </a:cubicBezTo>
                      <a:cubicBezTo>
                        <a:pt x="553" y="241"/>
                        <a:pt x="553" y="241"/>
                        <a:pt x="529" y="217"/>
                      </a:cubicBezTo>
                      <a:lnTo>
                        <a:pt x="457" y="1"/>
                      </a:lnTo>
                      <a:close/>
                    </a:path>
                  </a:pathLst>
                </a:custGeom>
                <a:solidFill>
                  <a:schemeClr val="l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917" name="Google Shape;6949;p69">
                  <a:extLst>
                    <a:ext uri="{FF2B5EF4-FFF2-40B4-BE49-F238E27FC236}">
                      <a16:creationId xmlns:a16="http://schemas.microsoft.com/office/drawing/2014/main" id="{209E9A3D-C438-1805-32EC-092A8CBECCE4}"/>
                    </a:ext>
                  </a:extLst>
                </p:cNvPr>
                <p:cNvSpPr/>
                <p:nvPr/>
              </p:nvSpPr>
              <p:spPr>
                <a:xfrm>
                  <a:off x="-101500" y="970600"/>
                  <a:ext cx="13225" cy="9625"/>
                </a:xfrm>
                <a:custGeom>
                  <a:avLst/>
                  <a:gdLst/>
                  <a:ahLst/>
                  <a:cxnLst/>
                  <a:rect l="l" t="t" r="r" b="b"/>
                  <a:pathLst>
                    <a:path w="529" h="385" extrusionOk="0">
                      <a:moveTo>
                        <a:pt x="433" y="0"/>
                      </a:moveTo>
                      <a:cubicBezTo>
                        <a:pt x="289" y="24"/>
                        <a:pt x="145" y="72"/>
                        <a:pt x="25" y="120"/>
                      </a:cubicBezTo>
                      <a:cubicBezTo>
                        <a:pt x="1" y="120"/>
                        <a:pt x="1" y="145"/>
                        <a:pt x="1" y="169"/>
                      </a:cubicBezTo>
                      <a:lnTo>
                        <a:pt x="73" y="385"/>
                      </a:lnTo>
                      <a:lnTo>
                        <a:pt x="121" y="385"/>
                      </a:lnTo>
                      <a:cubicBezTo>
                        <a:pt x="241" y="337"/>
                        <a:pt x="361" y="313"/>
                        <a:pt x="505" y="289"/>
                      </a:cubicBezTo>
                      <a:cubicBezTo>
                        <a:pt x="505" y="265"/>
                        <a:pt x="529" y="241"/>
                        <a:pt x="529" y="241"/>
                      </a:cubicBezTo>
                      <a:lnTo>
                        <a:pt x="481" y="24"/>
                      </a:lnTo>
                      <a:cubicBezTo>
                        <a:pt x="457" y="0"/>
                        <a:pt x="457" y="0"/>
                        <a:pt x="457" y="0"/>
                      </a:cubicBezTo>
                      <a:close/>
                    </a:path>
                  </a:pathLst>
                </a:custGeom>
                <a:solidFill>
                  <a:schemeClr val="l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918" name="Google Shape;6950;p69">
                  <a:extLst>
                    <a:ext uri="{FF2B5EF4-FFF2-40B4-BE49-F238E27FC236}">
                      <a16:creationId xmlns:a16="http://schemas.microsoft.com/office/drawing/2014/main" id="{23A41913-1737-840B-3CD7-F721B61F0DB3}"/>
                    </a:ext>
                  </a:extLst>
                </p:cNvPr>
                <p:cNvSpPr/>
                <p:nvPr/>
              </p:nvSpPr>
              <p:spPr>
                <a:xfrm>
                  <a:off x="-81700" y="967600"/>
                  <a:ext cx="12650" cy="7825"/>
                </a:xfrm>
                <a:custGeom>
                  <a:avLst/>
                  <a:gdLst/>
                  <a:ahLst/>
                  <a:cxnLst/>
                  <a:rect l="l" t="t" r="r" b="b"/>
                  <a:pathLst>
                    <a:path w="506" h="313" extrusionOk="0">
                      <a:moveTo>
                        <a:pt x="457" y="0"/>
                      </a:moveTo>
                      <a:cubicBezTo>
                        <a:pt x="313" y="0"/>
                        <a:pt x="169" y="24"/>
                        <a:pt x="49" y="48"/>
                      </a:cubicBezTo>
                      <a:cubicBezTo>
                        <a:pt x="25" y="48"/>
                        <a:pt x="1" y="72"/>
                        <a:pt x="1" y="96"/>
                      </a:cubicBezTo>
                      <a:lnTo>
                        <a:pt x="49" y="313"/>
                      </a:lnTo>
                      <a:lnTo>
                        <a:pt x="73" y="313"/>
                      </a:lnTo>
                      <a:cubicBezTo>
                        <a:pt x="193" y="289"/>
                        <a:pt x="337" y="289"/>
                        <a:pt x="457" y="265"/>
                      </a:cubicBezTo>
                      <a:lnTo>
                        <a:pt x="505" y="265"/>
                      </a:lnTo>
                      <a:cubicBezTo>
                        <a:pt x="505" y="265"/>
                        <a:pt x="505" y="240"/>
                        <a:pt x="505" y="240"/>
                      </a:cubicBezTo>
                      <a:lnTo>
                        <a:pt x="481" y="24"/>
                      </a:lnTo>
                      <a:cubicBezTo>
                        <a:pt x="481" y="24"/>
                        <a:pt x="481" y="0"/>
                        <a:pt x="481" y="0"/>
                      </a:cubicBezTo>
                      <a:close/>
                    </a:path>
                  </a:pathLst>
                </a:custGeom>
                <a:solidFill>
                  <a:schemeClr val="l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919" name="Google Shape;6951;p69">
                  <a:extLst>
                    <a:ext uri="{FF2B5EF4-FFF2-40B4-BE49-F238E27FC236}">
                      <a16:creationId xmlns:a16="http://schemas.microsoft.com/office/drawing/2014/main" id="{F7339133-AC3C-AEC8-09C6-AAB39FD9BED6}"/>
                    </a:ext>
                  </a:extLst>
                </p:cNvPr>
                <p:cNvSpPr/>
                <p:nvPr/>
              </p:nvSpPr>
              <p:spPr>
                <a:xfrm>
                  <a:off x="-141700" y="1176575"/>
                  <a:ext cx="13225" cy="11875"/>
                </a:xfrm>
                <a:custGeom>
                  <a:avLst/>
                  <a:gdLst/>
                  <a:ahLst/>
                  <a:cxnLst/>
                  <a:rect l="l" t="t" r="r" b="b"/>
                  <a:pathLst>
                    <a:path w="529" h="475" extrusionOk="0">
                      <a:moveTo>
                        <a:pt x="181" y="0"/>
                      </a:moveTo>
                      <a:cubicBezTo>
                        <a:pt x="175" y="0"/>
                        <a:pt x="169" y="6"/>
                        <a:pt x="169" y="18"/>
                      </a:cubicBezTo>
                      <a:lnTo>
                        <a:pt x="25" y="162"/>
                      </a:lnTo>
                      <a:cubicBezTo>
                        <a:pt x="1" y="186"/>
                        <a:pt x="1" y="210"/>
                        <a:pt x="25" y="234"/>
                      </a:cubicBezTo>
                      <a:cubicBezTo>
                        <a:pt x="145" y="306"/>
                        <a:pt x="241" y="402"/>
                        <a:pt x="361" y="474"/>
                      </a:cubicBezTo>
                      <a:lnTo>
                        <a:pt x="409" y="474"/>
                      </a:lnTo>
                      <a:lnTo>
                        <a:pt x="529" y="306"/>
                      </a:lnTo>
                      <a:cubicBezTo>
                        <a:pt x="529" y="306"/>
                        <a:pt x="529" y="282"/>
                        <a:pt x="529" y="282"/>
                      </a:cubicBezTo>
                      <a:cubicBezTo>
                        <a:pt x="529" y="282"/>
                        <a:pt x="529" y="258"/>
                        <a:pt x="529" y="258"/>
                      </a:cubicBezTo>
                      <a:cubicBezTo>
                        <a:pt x="409" y="186"/>
                        <a:pt x="313" y="90"/>
                        <a:pt x="217" y="18"/>
                      </a:cubicBezTo>
                      <a:lnTo>
                        <a:pt x="193" y="18"/>
                      </a:lnTo>
                      <a:cubicBezTo>
                        <a:pt x="193" y="6"/>
                        <a:pt x="187" y="0"/>
                        <a:pt x="181" y="0"/>
                      </a:cubicBezTo>
                      <a:close/>
                    </a:path>
                  </a:pathLst>
                </a:custGeom>
                <a:solidFill>
                  <a:schemeClr val="l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920" name="Google Shape;6952;p69">
                  <a:extLst>
                    <a:ext uri="{FF2B5EF4-FFF2-40B4-BE49-F238E27FC236}">
                      <a16:creationId xmlns:a16="http://schemas.microsoft.com/office/drawing/2014/main" id="{3781A15D-BBF0-577C-C0E9-96FA49B71A33}"/>
                    </a:ext>
                  </a:extLst>
                </p:cNvPr>
                <p:cNvSpPr/>
                <p:nvPr/>
              </p:nvSpPr>
              <p:spPr>
                <a:xfrm>
                  <a:off x="-182500" y="1073800"/>
                  <a:ext cx="8425" cy="12025"/>
                </a:xfrm>
                <a:custGeom>
                  <a:avLst/>
                  <a:gdLst/>
                  <a:ahLst/>
                  <a:cxnLst/>
                  <a:rect l="l" t="t" r="r" b="b"/>
                  <a:pathLst>
                    <a:path w="337" h="481" extrusionOk="0">
                      <a:moveTo>
                        <a:pt x="73" y="1"/>
                      </a:moveTo>
                      <a:cubicBezTo>
                        <a:pt x="49" y="1"/>
                        <a:pt x="49" y="1"/>
                        <a:pt x="49" y="25"/>
                      </a:cubicBezTo>
                      <a:cubicBezTo>
                        <a:pt x="25" y="169"/>
                        <a:pt x="1" y="313"/>
                        <a:pt x="1" y="433"/>
                      </a:cubicBezTo>
                      <a:cubicBezTo>
                        <a:pt x="1" y="457"/>
                        <a:pt x="1" y="457"/>
                        <a:pt x="1" y="481"/>
                      </a:cubicBezTo>
                      <a:lnTo>
                        <a:pt x="289" y="481"/>
                      </a:lnTo>
                      <a:cubicBezTo>
                        <a:pt x="289" y="481"/>
                        <a:pt x="289" y="457"/>
                        <a:pt x="289" y="457"/>
                      </a:cubicBezTo>
                      <a:cubicBezTo>
                        <a:pt x="289" y="313"/>
                        <a:pt x="289" y="193"/>
                        <a:pt x="313" y="73"/>
                      </a:cubicBezTo>
                      <a:cubicBezTo>
                        <a:pt x="337" y="49"/>
                        <a:pt x="337" y="49"/>
                        <a:pt x="313" y="25"/>
                      </a:cubicBezTo>
                      <a:lnTo>
                        <a:pt x="289" y="25"/>
                      </a:lnTo>
                      <a:lnTo>
                        <a:pt x="73" y="1"/>
                      </a:lnTo>
                      <a:close/>
                    </a:path>
                  </a:pathLst>
                </a:custGeom>
                <a:solidFill>
                  <a:schemeClr val="l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921" name="Google Shape;6953;p69">
                  <a:extLst>
                    <a:ext uri="{FF2B5EF4-FFF2-40B4-BE49-F238E27FC236}">
                      <a16:creationId xmlns:a16="http://schemas.microsoft.com/office/drawing/2014/main" id="{7978B91D-4146-129C-7F49-6EEF7E14BCD1}"/>
                    </a:ext>
                  </a:extLst>
                </p:cNvPr>
                <p:cNvSpPr/>
                <p:nvPr/>
              </p:nvSpPr>
              <p:spPr>
                <a:xfrm>
                  <a:off x="-124900" y="1187975"/>
                  <a:ext cx="13825" cy="11875"/>
                </a:xfrm>
                <a:custGeom>
                  <a:avLst/>
                  <a:gdLst/>
                  <a:ahLst/>
                  <a:cxnLst/>
                  <a:rect l="l" t="t" r="r" b="b"/>
                  <a:pathLst>
                    <a:path w="553" h="475" extrusionOk="0">
                      <a:moveTo>
                        <a:pt x="172" y="0"/>
                      </a:moveTo>
                      <a:cubicBezTo>
                        <a:pt x="169" y="0"/>
                        <a:pt x="169" y="6"/>
                        <a:pt x="169" y="18"/>
                      </a:cubicBezTo>
                      <a:lnTo>
                        <a:pt x="121" y="18"/>
                      </a:lnTo>
                      <a:lnTo>
                        <a:pt x="25" y="210"/>
                      </a:lnTo>
                      <a:cubicBezTo>
                        <a:pt x="1" y="234"/>
                        <a:pt x="1" y="258"/>
                        <a:pt x="25" y="258"/>
                      </a:cubicBezTo>
                      <a:cubicBezTo>
                        <a:pt x="145" y="330"/>
                        <a:pt x="289" y="402"/>
                        <a:pt x="409" y="474"/>
                      </a:cubicBezTo>
                      <a:cubicBezTo>
                        <a:pt x="433" y="474"/>
                        <a:pt x="457" y="450"/>
                        <a:pt x="457" y="450"/>
                      </a:cubicBezTo>
                      <a:lnTo>
                        <a:pt x="553" y="258"/>
                      </a:lnTo>
                      <a:cubicBezTo>
                        <a:pt x="553" y="234"/>
                        <a:pt x="553" y="234"/>
                        <a:pt x="553" y="234"/>
                      </a:cubicBezTo>
                      <a:cubicBezTo>
                        <a:pt x="553" y="210"/>
                        <a:pt x="529" y="210"/>
                        <a:pt x="529" y="210"/>
                      </a:cubicBezTo>
                      <a:cubicBezTo>
                        <a:pt x="409" y="138"/>
                        <a:pt x="289" y="90"/>
                        <a:pt x="193" y="18"/>
                      </a:cubicBezTo>
                      <a:cubicBezTo>
                        <a:pt x="181" y="6"/>
                        <a:pt x="175" y="0"/>
                        <a:pt x="172" y="0"/>
                      </a:cubicBezTo>
                      <a:close/>
                    </a:path>
                  </a:pathLst>
                </a:custGeom>
                <a:solidFill>
                  <a:schemeClr val="l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922" name="Google Shape;6954;p69">
                  <a:extLst>
                    <a:ext uri="{FF2B5EF4-FFF2-40B4-BE49-F238E27FC236}">
                      <a16:creationId xmlns:a16="http://schemas.microsoft.com/office/drawing/2014/main" id="{33E34D97-3F50-2763-0EC6-95BE35814A5E}"/>
                    </a:ext>
                  </a:extLst>
                </p:cNvPr>
                <p:cNvSpPr/>
                <p:nvPr/>
              </p:nvSpPr>
              <p:spPr>
                <a:xfrm>
                  <a:off x="-180100" y="1053400"/>
                  <a:ext cx="9625" cy="13225"/>
                </a:xfrm>
                <a:custGeom>
                  <a:avLst/>
                  <a:gdLst/>
                  <a:ahLst/>
                  <a:cxnLst/>
                  <a:rect l="l" t="t" r="r" b="b"/>
                  <a:pathLst>
                    <a:path w="385" h="529" extrusionOk="0">
                      <a:moveTo>
                        <a:pt x="145" y="1"/>
                      </a:moveTo>
                      <a:cubicBezTo>
                        <a:pt x="145" y="1"/>
                        <a:pt x="121" y="1"/>
                        <a:pt x="121" y="25"/>
                      </a:cubicBezTo>
                      <a:cubicBezTo>
                        <a:pt x="73" y="169"/>
                        <a:pt x="49" y="289"/>
                        <a:pt x="1" y="433"/>
                      </a:cubicBezTo>
                      <a:cubicBezTo>
                        <a:pt x="1" y="457"/>
                        <a:pt x="25" y="481"/>
                        <a:pt x="49" y="481"/>
                      </a:cubicBezTo>
                      <a:lnTo>
                        <a:pt x="241" y="529"/>
                      </a:lnTo>
                      <a:cubicBezTo>
                        <a:pt x="265" y="529"/>
                        <a:pt x="289" y="505"/>
                        <a:pt x="289" y="481"/>
                      </a:cubicBezTo>
                      <a:cubicBezTo>
                        <a:pt x="313" y="361"/>
                        <a:pt x="337" y="241"/>
                        <a:pt x="385" y="121"/>
                      </a:cubicBezTo>
                      <a:cubicBezTo>
                        <a:pt x="385" y="97"/>
                        <a:pt x="385" y="73"/>
                        <a:pt x="361" y="73"/>
                      </a:cubicBezTo>
                      <a:lnTo>
                        <a:pt x="145" y="1"/>
                      </a:lnTo>
                      <a:close/>
                    </a:path>
                  </a:pathLst>
                </a:custGeom>
                <a:solidFill>
                  <a:schemeClr val="l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923" name="Google Shape;6955;p69">
                  <a:extLst>
                    <a:ext uri="{FF2B5EF4-FFF2-40B4-BE49-F238E27FC236}">
                      <a16:creationId xmlns:a16="http://schemas.microsoft.com/office/drawing/2014/main" id="{E38517BA-B6B2-45F4-8E82-150B31F6CB1C}"/>
                    </a:ext>
                  </a:extLst>
                </p:cNvPr>
                <p:cNvSpPr/>
                <p:nvPr/>
              </p:nvSpPr>
              <p:spPr>
                <a:xfrm>
                  <a:off x="-153100" y="1000600"/>
                  <a:ext cx="13225" cy="13225"/>
                </a:xfrm>
                <a:custGeom>
                  <a:avLst/>
                  <a:gdLst/>
                  <a:ahLst/>
                  <a:cxnLst/>
                  <a:rect l="l" t="t" r="r" b="b"/>
                  <a:pathLst>
                    <a:path w="529" h="529" extrusionOk="0">
                      <a:moveTo>
                        <a:pt x="313" y="1"/>
                      </a:moveTo>
                      <a:cubicBezTo>
                        <a:pt x="217" y="97"/>
                        <a:pt x="121" y="217"/>
                        <a:pt x="25" y="313"/>
                      </a:cubicBezTo>
                      <a:cubicBezTo>
                        <a:pt x="1" y="313"/>
                        <a:pt x="1" y="337"/>
                        <a:pt x="25" y="361"/>
                      </a:cubicBezTo>
                      <a:lnTo>
                        <a:pt x="217" y="529"/>
                      </a:lnTo>
                      <a:lnTo>
                        <a:pt x="265" y="529"/>
                      </a:lnTo>
                      <a:cubicBezTo>
                        <a:pt x="337" y="433"/>
                        <a:pt x="433" y="313"/>
                        <a:pt x="529" y="217"/>
                      </a:cubicBezTo>
                      <a:cubicBezTo>
                        <a:pt x="529" y="193"/>
                        <a:pt x="529" y="169"/>
                        <a:pt x="529" y="169"/>
                      </a:cubicBezTo>
                      <a:lnTo>
                        <a:pt x="385" y="1"/>
                      </a:lnTo>
                      <a:close/>
                    </a:path>
                  </a:pathLst>
                </a:custGeom>
                <a:solidFill>
                  <a:schemeClr val="l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924" name="Google Shape;6956;p69">
                  <a:extLst>
                    <a:ext uri="{FF2B5EF4-FFF2-40B4-BE49-F238E27FC236}">
                      <a16:creationId xmlns:a16="http://schemas.microsoft.com/office/drawing/2014/main" id="{4399DACC-795E-2E81-7A9B-8FF06C41F868}"/>
                    </a:ext>
                  </a:extLst>
                </p:cNvPr>
                <p:cNvSpPr/>
                <p:nvPr/>
              </p:nvSpPr>
              <p:spPr>
                <a:xfrm>
                  <a:off x="-164500" y="1016200"/>
                  <a:ext cx="12025" cy="13225"/>
                </a:xfrm>
                <a:custGeom>
                  <a:avLst/>
                  <a:gdLst/>
                  <a:ahLst/>
                  <a:cxnLst/>
                  <a:rect l="l" t="t" r="r" b="b"/>
                  <a:pathLst>
                    <a:path w="481" h="529" extrusionOk="0">
                      <a:moveTo>
                        <a:pt x="265" y="1"/>
                      </a:moveTo>
                      <a:cubicBezTo>
                        <a:pt x="265" y="1"/>
                        <a:pt x="265" y="25"/>
                        <a:pt x="241" y="25"/>
                      </a:cubicBezTo>
                      <a:cubicBezTo>
                        <a:pt x="169" y="145"/>
                        <a:pt x="97" y="265"/>
                        <a:pt x="25" y="361"/>
                      </a:cubicBezTo>
                      <a:cubicBezTo>
                        <a:pt x="1" y="385"/>
                        <a:pt x="1" y="385"/>
                        <a:pt x="25" y="409"/>
                      </a:cubicBezTo>
                      <a:cubicBezTo>
                        <a:pt x="25" y="409"/>
                        <a:pt x="25" y="433"/>
                        <a:pt x="25" y="433"/>
                      </a:cubicBezTo>
                      <a:lnTo>
                        <a:pt x="193" y="529"/>
                      </a:lnTo>
                      <a:lnTo>
                        <a:pt x="265" y="529"/>
                      </a:lnTo>
                      <a:cubicBezTo>
                        <a:pt x="313" y="409"/>
                        <a:pt x="385" y="289"/>
                        <a:pt x="481" y="193"/>
                      </a:cubicBezTo>
                      <a:cubicBezTo>
                        <a:pt x="481" y="169"/>
                        <a:pt x="481" y="145"/>
                        <a:pt x="481" y="145"/>
                      </a:cubicBezTo>
                      <a:lnTo>
                        <a:pt x="289" y="1"/>
                      </a:lnTo>
                      <a:close/>
                    </a:path>
                  </a:pathLst>
                </a:custGeom>
                <a:solidFill>
                  <a:schemeClr val="l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925" name="Google Shape;6957;p69">
                  <a:extLst>
                    <a:ext uri="{FF2B5EF4-FFF2-40B4-BE49-F238E27FC236}">
                      <a16:creationId xmlns:a16="http://schemas.microsoft.com/office/drawing/2014/main" id="{FAFA0BB8-214C-E620-EFE5-771B7C4737FD}"/>
                    </a:ext>
                  </a:extLst>
                </p:cNvPr>
                <p:cNvSpPr/>
                <p:nvPr/>
              </p:nvSpPr>
              <p:spPr>
                <a:xfrm>
                  <a:off x="-174100" y="1034200"/>
                  <a:ext cx="11425" cy="13225"/>
                </a:xfrm>
                <a:custGeom>
                  <a:avLst/>
                  <a:gdLst/>
                  <a:ahLst/>
                  <a:cxnLst/>
                  <a:rect l="l" t="t" r="r" b="b"/>
                  <a:pathLst>
                    <a:path w="457" h="529" extrusionOk="0">
                      <a:moveTo>
                        <a:pt x="217" y="1"/>
                      </a:moveTo>
                      <a:cubicBezTo>
                        <a:pt x="193" y="1"/>
                        <a:pt x="193" y="25"/>
                        <a:pt x="193" y="25"/>
                      </a:cubicBezTo>
                      <a:cubicBezTo>
                        <a:pt x="121" y="145"/>
                        <a:pt x="73" y="289"/>
                        <a:pt x="25" y="409"/>
                      </a:cubicBezTo>
                      <a:cubicBezTo>
                        <a:pt x="1" y="433"/>
                        <a:pt x="25" y="457"/>
                        <a:pt x="25" y="457"/>
                      </a:cubicBezTo>
                      <a:lnTo>
                        <a:pt x="241" y="529"/>
                      </a:lnTo>
                      <a:lnTo>
                        <a:pt x="265" y="529"/>
                      </a:lnTo>
                      <a:cubicBezTo>
                        <a:pt x="265" y="529"/>
                        <a:pt x="289" y="529"/>
                        <a:pt x="289" y="505"/>
                      </a:cubicBezTo>
                      <a:cubicBezTo>
                        <a:pt x="337" y="385"/>
                        <a:pt x="385" y="265"/>
                        <a:pt x="457" y="169"/>
                      </a:cubicBezTo>
                      <a:cubicBezTo>
                        <a:pt x="457" y="145"/>
                        <a:pt x="457" y="145"/>
                        <a:pt x="457" y="121"/>
                      </a:cubicBezTo>
                      <a:cubicBezTo>
                        <a:pt x="433" y="121"/>
                        <a:pt x="433" y="97"/>
                        <a:pt x="433" y="97"/>
                      </a:cubicBezTo>
                      <a:lnTo>
                        <a:pt x="241" y="1"/>
                      </a:lnTo>
                      <a:close/>
                    </a:path>
                  </a:pathLst>
                </a:custGeom>
                <a:solidFill>
                  <a:schemeClr val="l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926" name="Google Shape;6958;p69">
                  <a:extLst>
                    <a:ext uri="{FF2B5EF4-FFF2-40B4-BE49-F238E27FC236}">
                      <a16:creationId xmlns:a16="http://schemas.microsoft.com/office/drawing/2014/main" id="{E2B12B56-F2FF-3A97-5BD1-44567265FE1D}"/>
                    </a:ext>
                  </a:extLst>
                </p:cNvPr>
                <p:cNvSpPr/>
                <p:nvPr/>
              </p:nvSpPr>
              <p:spPr>
                <a:xfrm>
                  <a:off x="-155500" y="1162025"/>
                  <a:ext cx="12625" cy="12625"/>
                </a:xfrm>
                <a:custGeom>
                  <a:avLst/>
                  <a:gdLst/>
                  <a:ahLst/>
                  <a:cxnLst/>
                  <a:rect l="l" t="t" r="r" b="b"/>
                  <a:pathLst>
                    <a:path w="505" h="505" extrusionOk="0">
                      <a:moveTo>
                        <a:pt x="193" y="0"/>
                      </a:moveTo>
                      <a:lnTo>
                        <a:pt x="25" y="120"/>
                      </a:lnTo>
                      <a:cubicBezTo>
                        <a:pt x="1" y="144"/>
                        <a:pt x="1" y="168"/>
                        <a:pt x="25" y="192"/>
                      </a:cubicBezTo>
                      <a:cubicBezTo>
                        <a:pt x="97" y="288"/>
                        <a:pt x="193" y="408"/>
                        <a:pt x="289" y="504"/>
                      </a:cubicBezTo>
                      <a:lnTo>
                        <a:pt x="337" y="504"/>
                      </a:lnTo>
                      <a:lnTo>
                        <a:pt x="505" y="336"/>
                      </a:lnTo>
                      <a:cubicBezTo>
                        <a:pt x="505" y="336"/>
                        <a:pt x="505" y="336"/>
                        <a:pt x="505" y="312"/>
                      </a:cubicBezTo>
                      <a:cubicBezTo>
                        <a:pt x="505" y="312"/>
                        <a:pt x="505" y="288"/>
                        <a:pt x="505" y="288"/>
                      </a:cubicBezTo>
                      <a:cubicBezTo>
                        <a:pt x="409" y="192"/>
                        <a:pt x="313" y="96"/>
                        <a:pt x="241" y="0"/>
                      </a:cubicBezTo>
                      <a:close/>
                    </a:path>
                  </a:pathLst>
                </a:custGeom>
                <a:solidFill>
                  <a:schemeClr val="l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927" name="Google Shape;6959;p69">
                  <a:extLst>
                    <a:ext uri="{FF2B5EF4-FFF2-40B4-BE49-F238E27FC236}">
                      <a16:creationId xmlns:a16="http://schemas.microsoft.com/office/drawing/2014/main" id="{CA691B7B-E593-B2BE-8035-88763BC7AC05}"/>
                    </a:ext>
                  </a:extLst>
                </p:cNvPr>
                <p:cNvSpPr/>
                <p:nvPr/>
              </p:nvSpPr>
              <p:spPr>
                <a:xfrm>
                  <a:off x="97125" y="916600"/>
                  <a:ext cx="49825" cy="241250"/>
                </a:xfrm>
                <a:custGeom>
                  <a:avLst/>
                  <a:gdLst/>
                  <a:ahLst/>
                  <a:cxnLst/>
                  <a:rect l="l" t="t" r="r" b="b"/>
                  <a:pathLst>
                    <a:path w="1993" h="9650" extrusionOk="0">
                      <a:moveTo>
                        <a:pt x="1801" y="0"/>
                      </a:moveTo>
                      <a:cubicBezTo>
                        <a:pt x="1777" y="0"/>
                        <a:pt x="1777" y="24"/>
                        <a:pt x="1777" y="24"/>
                      </a:cubicBezTo>
                      <a:cubicBezTo>
                        <a:pt x="1561" y="936"/>
                        <a:pt x="1273" y="2016"/>
                        <a:pt x="985" y="3025"/>
                      </a:cubicBezTo>
                      <a:cubicBezTo>
                        <a:pt x="505" y="4849"/>
                        <a:pt x="25" y="6577"/>
                        <a:pt x="1" y="7225"/>
                      </a:cubicBezTo>
                      <a:cubicBezTo>
                        <a:pt x="1" y="8041"/>
                        <a:pt x="73" y="8833"/>
                        <a:pt x="193" y="9601"/>
                      </a:cubicBezTo>
                      <a:cubicBezTo>
                        <a:pt x="193" y="9625"/>
                        <a:pt x="193" y="9649"/>
                        <a:pt x="217" y="9649"/>
                      </a:cubicBezTo>
                      <a:cubicBezTo>
                        <a:pt x="241" y="9649"/>
                        <a:pt x="265" y="9625"/>
                        <a:pt x="265" y="9601"/>
                      </a:cubicBezTo>
                      <a:cubicBezTo>
                        <a:pt x="457" y="4201"/>
                        <a:pt x="1945" y="3097"/>
                        <a:pt x="1969" y="3073"/>
                      </a:cubicBezTo>
                      <a:cubicBezTo>
                        <a:pt x="1969" y="3073"/>
                        <a:pt x="1969" y="3073"/>
                        <a:pt x="1969" y="3049"/>
                      </a:cubicBezTo>
                      <a:cubicBezTo>
                        <a:pt x="1993" y="2040"/>
                        <a:pt x="1945" y="1056"/>
                        <a:pt x="1849" y="48"/>
                      </a:cubicBezTo>
                      <a:cubicBezTo>
                        <a:pt x="1849" y="24"/>
                        <a:pt x="1825" y="0"/>
                        <a:pt x="1801" y="0"/>
                      </a:cubicBezTo>
                      <a:close/>
                    </a:path>
                  </a:pathLst>
                </a:custGeom>
                <a:solidFill>
                  <a:schemeClr val="l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928" name="Google Shape;6960;p69">
                  <a:extLst>
                    <a:ext uri="{FF2B5EF4-FFF2-40B4-BE49-F238E27FC236}">
                      <a16:creationId xmlns:a16="http://schemas.microsoft.com/office/drawing/2014/main" id="{5C71672D-581F-F103-4683-EE1AADB451D4}"/>
                    </a:ext>
                  </a:extLst>
                </p:cNvPr>
                <p:cNvSpPr/>
                <p:nvPr/>
              </p:nvSpPr>
              <p:spPr>
                <a:xfrm>
                  <a:off x="92325" y="1104425"/>
                  <a:ext cx="71425" cy="198025"/>
                </a:xfrm>
                <a:custGeom>
                  <a:avLst/>
                  <a:gdLst/>
                  <a:ahLst/>
                  <a:cxnLst/>
                  <a:rect l="l" t="t" r="r" b="b"/>
                  <a:pathLst>
                    <a:path w="2857" h="7921" extrusionOk="0">
                      <a:moveTo>
                        <a:pt x="2209" y="0"/>
                      </a:moveTo>
                      <a:cubicBezTo>
                        <a:pt x="2065" y="0"/>
                        <a:pt x="1921" y="576"/>
                        <a:pt x="1609" y="2184"/>
                      </a:cubicBezTo>
                      <a:cubicBezTo>
                        <a:pt x="1249" y="4056"/>
                        <a:pt x="769" y="6625"/>
                        <a:pt x="1" y="7873"/>
                      </a:cubicBezTo>
                      <a:cubicBezTo>
                        <a:pt x="1" y="7873"/>
                        <a:pt x="1" y="7897"/>
                        <a:pt x="1" y="7897"/>
                      </a:cubicBezTo>
                      <a:cubicBezTo>
                        <a:pt x="25" y="7921"/>
                        <a:pt x="25" y="7921"/>
                        <a:pt x="49" y="7921"/>
                      </a:cubicBezTo>
                      <a:lnTo>
                        <a:pt x="73" y="7921"/>
                      </a:lnTo>
                      <a:cubicBezTo>
                        <a:pt x="697" y="7897"/>
                        <a:pt x="1321" y="7753"/>
                        <a:pt x="1921" y="7513"/>
                      </a:cubicBezTo>
                      <a:cubicBezTo>
                        <a:pt x="1921" y="7513"/>
                        <a:pt x="1921" y="7489"/>
                        <a:pt x="1945" y="7489"/>
                      </a:cubicBezTo>
                      <a:cubicBezTo>
                        <a:pt x="1945" y="7465"/>
                        <a:pt x="1945" y="7465"/>
                        <a:pt x="1945" y="7441"/>
                      </a:cubicBezTo>
                      <a:cubicBezTo>
                        <a:pt x="1945" y="7441"/>
                        <a:pt x="1537" y="6961"/>
                        <a:pt x="1537" y="5353"/>
                      </a:cubicBezTo>
                      <a:cubicBezTo>
                        <a:pt x="1537" y="4296"/>
                        <a:pt x="1729" y="3504"/>
                        <a:pt x="2017" y="3504"/>
                      </a:cubicBezTo>
                      <a:cubicBezTo>
                        <a:pt x="2137" y="3504"/>
                        <a:pt x="2401" y="3672"/>
                        <a:pt x="2785" y="4849"/>
                      </a:cubicBezTo>
                      <a:cubicBezTo>
                        <a:pt x="2785" y="4873"/>
                        <a:pt x="2809" y="4873"/>
                        <a:pt x="2809" y="4873"/>
                      </a:cubicBezTo>
                      <a:cubicBezTo>
                        <a:pt x="2833" y="4873"/>
                        <a:pt x="2857" y="4849"/>
                        <a:pt x="2857" y="4849"/>
                      </a:cubicBezTo>
                      <a:cubicBezTo>
                        <a:pt x="2857" y="4825"/>
                        <a:pt x="2737" y="1848"/>
                        <a:pt x="2377" y="264"/>
                      </a:cubicBezTo>
                      <a:cubicBezTo>
                        <a:pt x="2329" y="96"/>
                        <a:pt x="2281" y="0"/>
                        <a:pt x="2209" y="0"/>
                      </a:cubicBezTo>
                      <a:close/>
                    </a:path>
                  </a:pathLst>
                </a:custGeom>
                <a:solidFill>
                  <a:schemeClr val="l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929" name="Google Shape;6961;p69">
                  <a:extLst>
                    <a:ext uri="{FF2B5EF4-FFF2-40B4-BE49-F238E27FC236}">
                      <a16:creationId xmlns:a16="http://schemas.microsoft.com/office/drawing/2014/main" id="{2AB03107-6331-6AE4-8212-36B15B0D9C5B}"/>
                    </a:ext>
                  </a:extLst>
                </p:cNvPr>
                <p:cNvSpPr/>
                <p:nvPr/>
              </p:nvSpPr>
              <p:spPr>
                <a:xfrm>
                  <a:off x="-90700" y="1049350"/>
                  <a:ext cx="34850" cy="60500"/>
                </a:xfrm>
                <a:custGeom>
                  <a:avLst/>
                  <a:gdLst/>
                  <a:ahLst/>
                  <a:cxnLst/>
                  <a:rect l="l" t="t" r="r" b="b"/>
                  <a:pathLst>
                    <a:path w="1394" h="2420" extrusionOk="0">
                      <a:moveTo>
                        <a:pt x="70" y="1"/>
                      </a:moveTo>
                      <a:cubicBezTo>
                        <a:pt x="67" y="1"/>
                        <a:pt x="61" y="7"/>
                        <a:pt x="49" y="19"/>
                      </a:cubicBezTo>
                      <a:cubicBezTo>
                        <a:pt x="49" y="19"/>
                        <a:pt x="49" y="19"/>
                        <a:pt x="49" y="43"/>
                      </a:cubicBezTo>
                      <a:lnTo>
                        <a:pt x="49" y="91"/>
                      </a:lnTo>
                      <a:cubicBezTo>
                        <a:pt x="1" y="475"/>
                        <a:pt x="1" y="859"/>
                        <a:pt x="25" y="1243"/>
                      </a:cubicBezTo>
                      <a:cubicBezTo>
                        <a:pt x="25" y="1411"/>
                        <a:pt x="25" y="1579"/>
                        <a:pt x="49" y="1747"/>
                      </a:cubicBezTo>
                      <a:lnTo>
                        <a:pt x="49" y="1819"/>
                      </a:lnTo>
                      <a:cubicBezTo>
                        <a:pt x="49" y="1987"/>
                        <a:pt x="73" y="2179"/>
                        <a:pt x="121" y="2395"/>
                      </a:cubicBezTo>
                      <a:cubicBezTo>
                        <a:pt x="121" y="2395"/>
                        <a:pt x="145" y="2419"/>
                        <a:pt x="169" y="2419"/>
                      </a:cubicBezTo>
                      <a:cubicBezTo>
                        <a:pt x="169" y="2419"/>
                        <a:pt x="193" y="2395"/>
                        <a:pt x="193" y="2371"/>
                      </a:cubicBezTo>
                      <a:lnTo>
                        <a:pt x="193" y="1819"/>
                      </a:lnTo>
                      <a:lnTo>
                        <a:pt x="193" y="1195"/>
                      </a:lnTo>
                      <a:cubicBezTo>
                        <a:pt x="193" y="883"/>
                        <a:pt x="193" y="547"/>
                        <a:pt x="217" y="211"/>
                      </a:cubicBezTo>
                      <a:lnTo>
                        <a:pt x="745" y="211"/>
                      </a:lnTo>
                      <a:cubicBezTo>
                        <a:pt x="961" y="211"/>
                        <a:pt x="1153" y="211"/>
                        <a:pt x="1369" y="187"/>
                      </a:cubicBezTo>
                      <a:cubicBezTo>
                        <a:pt x="1393" y="163"/>
                        <a:pt x="1393" y="163"/>
                        <a:pt x="1393" y="139"/>
                      </a:cubicBezTo>
                      <a:cubicBezTo>
                        <a:pt x="1393" y="115"/>
                        <a:pt x="1393" y="115"/>
                        <a:pt x="1369" y="115"/>
                      </a:cubicBezTo>
                      <a:lnTo>
                        <a:pt x="985" y="67"/>
                      </a:lnTo>
                      <a:lnTo>
                        <a:pt x="769" y="67"/>
                      </a:lnTo>
                      <a:lnTo>
                        <a:pt x="289" y="19"/>
                      </a:lnTo>
                      <a:lnTo>
                        <a:pt x="73" y="19"/>
                      </a:lnTo>
                      <a:cubicBezTo>
                        <a:pt x="73" y="7"/>
                        <a:pt x="73" y="1"/>
                        <a:pt x="70" y="1"/>
                      </a:cubicBezTo>
                      <a:close/>
                    </a:path>
                  </a:pathLst>
                </a:custGeom>
                <a:solidFill>
                  <a:schemeClr val="l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930" name="Google Shape;6962;p69">
                  <a:extLst>
                    <a:ext uri="{FF2B5EF4-FFF2-40B4-BE49-F238E27FC236}">
                      <a16:creationId xmlns:a16="http://schemas.microsoft.com/office/drawing/2014/main" id="{BE7B7E0B-FEC5-F5B7-A61F-D643AB3EC4FC}"/>
                    </a:ext>
                  </a:extLst>
                </p:cNvPr>
                <p:cNvSpPr/>
                <p:nvPr/>
              </p:nvSpPr>
              <p:spPr>
                <a:xfrm>
                  <a:off x="-106300" y="1196825"/>
                  <a:ext cx="13225" cy="10225"/>
                </a:xfrm>
                <a:custGeom>
                  <a:avLst/>
                  <a:gdLst/>
                  <a:ahLst/>
                  <a:cxnLst/>
                  <a:rect l="l" t="t" r="r" b="b"/>
                  <a:pathLst>
                    <a:path w="529" h="409" extrusionOk="0">
                      <a:moveTo>
                        <a:pt x="97" y="0"/>
                      </a:moveTo>
                      <a:cubicBezTo>
                        <a:pt x="97" y="24"/>
                        <a:pt x="97" y="24"/>
                        <a:pt x="73" y="24"/>
                      </a:cubicBezTo>
                      <a:lnTo>
                        <a:pt x="1" y="240"/>
                      </a:lnTo>
                      <a:cubicBezTo>
                        <a:pt x="1" y="240"/>
                        <a:pt x="1" y="240"/>
                        <a:pt x="1" y="264"/>
                      </a:cubicBezTo>
                      <a:cubicBezTo>
                        <a:pt x="1" y="288"/>
                        <a:pt x="25" y="288"/>
                        <a:pt x="49" y="288"/>
                      </a:cubicBezTo>
                      <a:cubicBezTo>
                        <a:pt x="169" y="336"/>
                        <a:pt x="313" y="384"/>
                        <a:pt x="433" y="408"/>
                      </a:cubicBezTo>
                      <a:cubicBezTo>
                        <a:pt x="457" y="408"/>
                        <a:pt x="457" y="408"/>
                        <a:pt x="481" y="384"/>
                      </a:cubicBezTo>
                      <a:lnTo>
                        <a:pt x="529" y="192"/>
                      </a:lnTo>
                      <a:cubicBezTo>
                        <a:pt x="529" y="168"/>
                        <a:pt x="529" y="144"/>
                        <a:pt x="505" y="144"/>
                      </a:cubicBezTo>
                      <a:cubicBezTo>
                        <a:pt x="385" y="96"/>
                        <a:pt x="265" y="48"/>
                        <a:pt x="145" y="0"/>
                      </a:cubicBezTo>
                      <a:close/>
                    </a:path>
                  </a:pathLst>
                </a:custGeom>
                <a:solidFill>
                  <a:schemeClr val="l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931" name="Google Shape;6963;p69">
                  <a:extLst>
                    <a:ext uri="{FF2B5EF4-FFF2-40B4-BE49-F238E27FC236}">
                      <a16:creationId xmlns:a16="http://schemas.microsoft.com/office/drawing/2014/main" id="{CBE01E23-CDF1-4024-79DB-9EE82E445086}"/>
                    </a:ext>
                  </a:extLst>
                </p:cNvPr>
                <p:cNvSpPr/>
                <p:nvPr/>
              </p:nvSpPr>
              <p:spPr>
                <a:xfrm>
                  <a:off x="94725" y="837975"/>
                  <a:ext cx="78650" cy="441075"/>
                </a:xfrm>
                <a:custGeom>
                  <a:avLst/>
                  <a:gdLst/>
                  <a:ahLst/>
                  <a:cxnLst/>
                  <a:rect l="l" t="t" r="r" b="b"/>
                  <a:pathLst>
                    <a:path w="3146" h="17643" extrusionOk="0">
                      <a:moveTo>
                        <a:pt x="49" y="1"/>
                      </a:moveTo>
                      <a:cubicBezTo>
                        <a:pt x="1" y="1"/>
                        <a:pt x="1" y="49"/>
                        <a:pt x="49" y="73"/>
                      </a:cubicBezTo>
                      <a:lnTo>
                        <a:pt x="25" y="73"/>
                      </a:lnTo>
                      <a:cubicBezTo>
                        <a:pt x="745" y="313"/>
                        <a:pt x="1369" y="793"/>
                        <a:pt x="1801" y="1441"/>
                      </a:cubicBezTo>
                      <a:cubicBezTo>
                        <a:pt x="1993" y="1753"/>
                        <a:pt x="2137" y="2113"/>
                        <a:pt x="2233" y="2473"/>
                      </a:cubicBezTo>
                      <a:cubicBezTo>
                        <a:pt x="2281" y="2665"/>
                        <a:pt x="2329" y="2857"/>
                        <a:pt x="2353" y="3025"/>
                      </a:cubicBezTo>
                      <a:cubicBezTo>
                        <a:pt x="2353" y="3193"/>
                        <a:pt x="2353" y="3337"/>
                        <a:pt x="2377" y="3505"/>
                      </a:cubicBezTo>
                      <a:lnTo>
                        <a:pt x="2377" y="3601"/>
                      </a:lnTo>
                      <a:cubicBezTo>
                        <a:pt x="2425" y="5209"/>
                        <a:pt x="2473" y="6794"/>
                        <a:pt x="2545" y="8282"/>
                      </a:cubicBezTo>
                      <a:cubicBezTo>
                        <a:pt x="2593" y="9746"/>
                        <a:pt x="2665" y="11354"/>
                        <a:pt x="2761" y="12938"/>
                      </a:cubicBezTo>
                      <a:cubicBezTo>
                        <a:pt x="2857" y="14546"/>
                        <a:pt x="2953" y="16059"/>
                        <a:pt x="3073" y="17619"/>
                      </a:cubicBezTo>
                      <a:cubicBezTo>
                        <a:pt x="3073" y="17643"/>
                        <a:pt x="3073" y="17643"/>
                        <a:pt x="3097" y="17643"/>
                      </a:cubicBezTo>
                      <a:cubicBezTo>
                        <a:pt x="3121" y="17643"/>
                        <a:pt x="3145" y="17643"/>
                        <a:pt x="3145" y="17619"/>
                      </a:cubicBezTo>
                      <a:cubicBezTo>
                        <a:pt x="3145" y="16059"/>
                        <a:pt x="3097" y="14474"/>
                        <a:pt x="3049" y="12938"/>
                      </a:cubicBezTo>
                      <a:cubicBezTo>
                        <a:pt x="3001" y="11378"/>
                        <a:pt x="2953" y="9746"/>
                        <a:pt x="2881" y="8258"/>
                      </a:cubicBezTo>
                      <a:cubicBezTo>
                        <a:pt x="2833" y="6770"/>
                        <a:pt x="2761" y="5209"/>
                        <a:pt x="2665" y="3601"/>
                      </a:cubicBezTo>
                      <a:lnTo>
                        <a:pt x="2665" y="3481"/>
                      </a:lnTo>
                      <a:cubicBezTo>
                        <a:pt x="2665" y="3337"/>
                        <a:pt x="2641" y="3169"/>
                        <a:pt x="2617" y="3001"/>
                      </a:cubicBezTo>
                      <a:cubicBezTo>
                        <a:pt x="2593" y="2785"/>
                        <a:pt x="2545" y="2593"/>
                        <a:pt x="2497" y="2401"/>
                      </a:cubicBezTo>
                      <a:cubicBezTo>
                        <a:pt x="2377" y="2017"/>
                        <a:pt x="2209" y="1633"/>
                        <a:pt x="1969" y="1321"/>
                      </a:cubicBezTo>
                      <a:cubicBezTo>
                        <a:pt x="1729" y="985"/>
                        <a:pt x="1441" y="697"/>
                        <a:pt x="1129" y="481"/>
                      </a:cubicBezTo>
                      <a:cubicBezTo>
                        <a:pt x="793" y="241"/>
                        <a:pt x="433" y="73"/>
                        <a:pt x="49" y="1"/>
                      </a:cubicBezTo>
                      <a:close/>
                    </a:path>
                  </a:pathLst>
                </a:custGeom>
                <a:solidFill>
                  <a:schemeClr val="l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932" name="Google Shape;6964;p69">
                  <a:extLst>
                    <a:ext uri="{FF2B5EF4-FFF2-40B4-BE49-F238E27FC236}">
                      <a16:creationId xmlns:a16="http://schemas.microsoft.com/office/drawing/2014/main" id="{AEDE5E43-8242-5F46-730F-A9EED11CD085}"/>
                    </a:ext>
                  </a:extLst>
                </p:cNvPr>
                <p:cNvSpPr/>
                <p:nvPr/>
              </p:nvSpPr>
              <p:spPr>
                <a:xfrm>
                  <a:off x="80925" y="1296425"/>
                  <a:ext cx="108650" cy="26425"/>
                </a:xfrm>
                <a:custGeom>
                  <a:avLst/>
                  <a:gdLst/>
                  <a:ahLst/>
                  <a:cxnLst/>
                  <a:rect l="l" t="t" r="r" b="b"/>
                  <a:pathLst>
                    <a:path w="4346" h="1057" extrusionOk="0">
                      <a:moveTo>
                        <a:pt x="4297" y="1"/>
                      </a:moveTo>
                      <a:cubicBezTo>
                        <a:pt x="4129" y="97"/>
                        <a:pt x="3961" y="169"/>
                        <a:pt x="3793" y="217"/>
                      </a:cubicBezTo>
                      <a:cubicBezTo>
                        <a:pt x="3601" y="289"/>
                        <a:pt x="3409" y="361"/>
                        <a:pt x="3265" y="385"/>
                      </a:cubicBezTo>
                      <a:cubicBezTo>
                        <a:pt x="2953" y="481"/>
                        <a:pt x="2593" y="577"/>
                        <a:pt x="2209" y="649"/>
                      </a:cubicBezTo>
                      <a:cubicBezTo>
                        <a:pt x="1921" y="697"/>
                        <a:pt x="1609" y="745"/>
                        <a:pt x="1345" y="793"/>
                      </a:cubicBezTo>
                      <a:lnTo>
                        <a:pt x="1129" y="841"/>
                      </a:lnTo>
                      <a:cubicBezTo>
                        <a:pt x="889" y="865"/>
                        <a:pt x="673" y="889"/>
                        <a:pt x="433" y="913"/>
                      </a:cubicBezTo>
                      <a:lnTo>
                        <a:pt x="25" y="961"/>
                      </a:lnTo>
                      <a:cubicBezTo>
                        <a:pt x="1" y="961"/>
                        <a:pt x="1" y="985"/>
                        <a:pt x="1" y="1009"/>
                      </a:cubicBezTo>
                      <a:cubicBezTo>
                        <a:pt x="1" y="1033"/>
                        <a:pt x="1" y="1057"/>
                        <a:pt x="25" y="1057"/>
                      </a:cubicBezTo>
                      <a:lnTo>
                        <a:pt x="745" y="1057"/>
                      </a:lnTo>
                      <a:lnTo>
                        <a:pt x="1153" y="1033"/>
                      </a:lnTo>
                      <a:cubicBezTo>
                        <a:pt x="1513" y="985"/>
                        <a:pt x="1873" y="937"/>
                        <a:pt x="2257" y="865"/>
                      </a:cubicBezTo>
                      <a:cubicBezTo>
                        <a:pt x="2617" y="793"/>
                        <a:pt x="2977" y="697"/>
                        <a:pt x="3337" y="577"/>
                      </a:cubicBezTo>
                      <a:cubicBezTo>
                        <a:pt x="3673" y="457"/>
                        <a:pt x="4033" y="289"/>
                        <a:pt x="4345" y="73"/>
                      </a:cubicBezTo>
                      <a:cubicBezTo>
                        <a:pt x="4345" y="73"/>
                        <a:pt x="4345" y="49"/>
                        <a:pt x="4345" y="25"/>
                      </a:cubicBezTo>
                      <a:cubicBezTo>
                        <a:pt x="4321" y="1"/>
                        <a:pt x="4321" y="1"/>
                        <a:pt x="4297" y="1"/>
                      </a:cubicBezTo>
                      <a:close/>
                    </a:path>
                  </a:pathLst>
                </a:custGeom>
                <a:solidFill>
                  <a:schemeClr val="l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933" name="Google Shape;6965;p69">
                  <a:extLst>
                    <a:ext uri="{FF2B5EF4-FFF2-40B4-BE49-F238E27FC236}">
                      <a16:creationId xmlns:a16="http://schemas.microsoft.com/office/drawing/2014/main" id="{919791B2-E4D4-90FF-14E5-867DC69D3EAC}"/>
                    </a:ext>
                  </a:extLst>
                </p:cNvPr>
                <p:cNvSpPr/>
                <p:nvPr/>
              </p:nvSpPr>
              <p:spPr>
                <a:xfrm>
                  <a:off x="-86500" y="1203425"/>
                  <a:ext cx="12625" cy="8425"/>
                </a:xfrm>
                <a:custGeom>
                  <a:avLst/>
                  <a:gdLst/>
                  <a:ahLst/>
                  <a:cxnLst/>
                  <a:rect l="l" t="t" r="r" b="b"/>
                  <a:pathLst>
                    <a:path w="505" h="337" extrusionOk="0">
                      <a:moveTo>
                        <a:pt x="73" y="0"/>
                      </a:moveTo>
                      <a:cubicBezTo>
                        <a:pt x="73" y="0"/>
                        <a:pt x="73" y="0"/>
                        <a:pt x="49" y="24"/>
                      </a:cubicBezTo>
                      <a:lnTo>
                        <a:pt x="25" y="240"/>
                      </a:lnTo>
                      <a:cubicBezTo>
                        <a:pt x="1" y="240"/>
                        <a:pt x="1" y="240"/>
                        <a:pt x="25" y="264"/>
                      </a:cubicBezTo>
                      <a:lnTo>
                        <a:pt x="49" y="264"/>
                      </a:lnTo>
                      <a:cubicBezTo>
                        <a:pt x="193" y="288"/>
                        <a:pt x="313" y="312"/>
                        <a:pt x="457" y="336"/>
                      </a:cubicBezTo>
                      <a:lnTo>
                        <a:pt x="481" y="336"/>
                      </a:lnTo>
                      <a:cubicBezTo>
                        <a:pt x="481" y="312"/>
                        <a:pt x="481" y="312"/>
                        <a:pt x="481" y="312"/>
                      </a:cubicBezTo>
                      <a:lnTo>
                        <a:pt x="505" y="96"/>
                      </a:lnTo>
                      <a:cubicBezTo>
                        <a:pt x="505" y="72"/>
                        <a:pt x="505" y="72"/>
                        <a:pt x="505" y="48"/>
                      </a:cubicBezTo>
                      <a:lnTo>
                        <a:pt x="481" y="48"/>
                      </a:lnTo>
                      <a:cubicBezTo>
                        <a:pt x="361" y="48"/>
                        <a:pt x="217" y="24"/>
                        <a:pt x="97" y="0"/>
                      </a:cubicBezTo>
                      <a:close/>
                    </a:path>
                  </a:pathLst>
                </a:custGeom>
                <a:solidFill>
                  <a:schemeClr val="l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934" name="Google Shape;6966;p69">
                  <a:extLst>
                    <a:ext uri="{FF2B5EF4-FFF2-40B4-BE49-F238E27FC236}">
                      <a16:creationId xmlns:a16="http://schemas.microsoft.com/office/drawing/2014/main" id="{F288FD2D-0DF3-19BD-972D-0455FDB32473}"/>
                    </a:ext>
                  </a:extLst>
                </p:cNvPr>
                <p:cNvSpPr/>
                <p:nvPr/>
              </p:nvSpPr>
              <p:spPr>
                <a:xfrm>
                  <a:off x="-41475" y="968800"/>
                  <a:ext cx="13225" cy="9025"/>
                </a:xfrm>
                <a:custGeom>
                  <a:avLst/>
                  <a:gdLst/>
                  <a:ahLst/>
                  <a:cxnLst/>
                  <a:rect l="l" t="t" r="r" b="b"/>
                  <a:pathLst>
                    <a:path w="529" h="361" extrusionOk="0">
                      <a:moveTo>
                        <a:pt x="72" y="0"/>
                      </a:moveTo>
                      <a:cubicBezTo>
                        <a:pt x="72" y="0"/>
                        <a:pt x="48" y="0"/>
                        <a:pt x="48" y="24"/>
                      </a:cubicBezTo>
                      <a:lnTo>
                        <a:pt x="0" y="241"/>
                      </a:lnTo>
                      <a:cubicBezTo>
                        <a:pt x="0" y="265"/>
                        <a:pt x="24" y="289"/>
                        <a:pt x="48" y="289"/>
                      </a:cubicBezTo>
                      <a:cubicBezTo>
                        <a:pt x="168" y="313"/>
                        <a:pt x="288" y="337"/>
                        <a:pt x="432" y="361"/>
                      </a:cubicBezTo>
                      <a:cubicBezTo>
                        <a:pt x="456" y="361"/>
                        <a:pt x="456" y="361"/>
                        <a:pt x="456" y="337"/>
                      </a:cubicBezTo>
                      <a:lnTo>
                        <a:pt x="504" y="144"/>
                      </a:lnTo>
                      <a:cubicBezTo>
                        <a:pt x="528" y="120"/>
                        <a:pt x="504" y="96"/>
                        <a:pt x="480" y="96"/>
                      </a:cubicBezTo>
                      <a:cubicBezTo>
                        <a:pt x="360" y="48"/>
                        <a:pt x="216" y="24"/>
                        <a:pt x="72" y="0"/>
                      </a:cubicBezTo>
                      <a:close/>
                    </a:path>
                  </a:pathLst>
                </a:custGeom>
                <a:solidFill>
                  <a:schemeClr val="l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935" name="Google Shape;6967;p69">
                  <a:extLst>
                    <a:ext uri="{FF2B5EF4-FFF2-40B4-BE49-F238E27FC236}">
                      <a16:creationId xmlns:a16="http://schemas.microsoft.com/office/drawing/2014/main" id="{E3A6D704-E185-A3D5-793B-94731B10A6C2}"/>
                    </a:ext>
                  </a:extLst>
                </p:cNvPr>
                <p:cNvSpPr/>
                <p:nvPr/>
              </p:nvSpPr>
              <p:spPr>
                <a:xfrm>
                  <a:off x="-64875" y="1204775"/>
                  <a:ext cx="12025" cy="7675"/>
                </a:xfrm>
                <a:custGeom>
                  <a:avLst/>
                  <a:gdLst/>
                  <a:ahLst/>
                  <a:cxnLst/>
                  <a:rect l="l" t="t" r="r" b="b"/>
                  <a:pathLst>
                    <a:path w="481" h="307" extrusionOk="0">
                      <a:moveTo>
                        <a:pt x="27" y="0"/>
                      </a:moveTo>
                      <a:cubicBezTo>
                        <a:pt x="24" y="0"/>
                        <a:pt x="24" y="6"/>
                        <a:pt x="24" y="18"/>
                      </a:cubicBezTo>
                      <a:cubicBezTo>
                        <a:pt x="0" y="18"/>
                        <a:pt x="0" y="18"/>
                        <a:pt x="0" y="42"/>
                      </a:cubicBezTo>
                      <a:lnTo>
                        <a:pt x="0" y="258"/>
                      </a:lnTo>
                      <a:cubicBezTo>
                        <a:pt x="0" y="258"/>
                        <a:pt x="0" y="282"/>
                        <a:pt x="24" y="306"/>
                      </a:cubicBezTo>
                      <a:lnTo>
                        <a:pt x="432" y="306"/>
                      </a:lnTo>
                      <a:cubicBezTo>
                        <a:pt x="456" y="306"/>
                        <a:pt x="480" y="282"/>
                        <a:pt x="480" y="258"/>
                      </a:cubicBezTo>
                      <a:lnTo>
                        <a:pt x="480" y="42"/>
                      </a:lnTo>
                      <a:cubicBezTo>
                        <a:pt x="480" y="18"/>
                        <a:pt x="456" y="18"/>
                        <a:pt x="432" y="18"/>
                      </a:cubicBezTo>
                      <a:lnTo>
                        <a:pt x="48" y="18"/>
                      </a:lnTo>
                      <a:cubicBezTo>
                        <a:pt x="36" y="6"/>
                        <a:pt x="30" y="0"/>
                        <a:pt x="27" y="0"/>
                      </a:cubicBezTo>
                      <a:close/>
                    </a:path>
                  </a:pathLst>
                </a:custGeom>
                <a:solidFill>
                  <a:schemeClr val="l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936" name="Google Shape;6968;p69">
                  <a:extLst>
                    <a:ext uri="{FF2B5EF4-FFF2-40B4-BE49-F238E27FC236}">
                      <a16:creationId xmlns:a16="http://schemas.microsoft.com/office/drawing/2014/main" id="{71227A2A-D329-842C-4BB9-F9C9397E7B3D}"/>
                    </a:ext>
                  </a:extLst>
                </p:cNvPr>
                <p:cNvSpPr/>
                <p:nvPr/>
              </p:nvSpPr>
              <p:spPr>
                <a:xfrm>
                  <a:off x="-45675" y="1202225"/>
                  <a:ext cx="12625" cy="9025"/>
                </a:xfrm>
                <a:custGeom>
                  <a:avLst/>
                  <a:gdLst/>
                  <a:ahLst/>
                  <a:cxnLst/>
                  <a:rect l="l" t="t" r="r" b="b"/>
                  <a:pathLst>
                    <a:path w="505" h="361" extrusionOk="0">
                      <a:moveTo>
                        <a:pt x="408" y="0"/>
                      </a:moveTo>
                      <a:cubicBezTo>
                        <a:pt x="288" y="24"/>
                        <a:pt x="144" y="48"/>
                        <a:pt x="24" y="72"/>
                      </a:cubicBezTo>
                      <a:lnTo>
                        <a:pt x="0" y="72"/>
                      </a:lnTo>
                      <a:cubicBezTo>
                        <a:pt x="0" y="72"/>
                        <a:pt x="0" y="96"/>
                        <a:pt x="0" y="96"/>
                      </a:cubicBezTo>
                      <a:lnTo>
                        <a:pt x="24" y="312"/>
                      </a:lnTo>
                      <a:cubicBezTo>
                        <a:pt x="24" y="336"/>
                        <a:pt x="24" y="360"/>
                        <a:pt x="72" y="360"/>
                      </a:cubicBezTo>
                      <a:cubicBezTo>
                        <a:pt x="192" y="336"/>
                        <a:pt x="336" y="312"/>
                        <a:pt x="480" y="288"/>
                      </a:cubicBezTo>
                      <a:cubicBezTo>
                        <a:pt x="480" y="288"/>
                        <a:pt x="480" y="264"/>
                        <a:pt x="504" y="264"/>
                      </a:cubicBezTo>
                      <a:cubicBezTo>
                        <a:pt x="504" y="264"/>
                        <a:pt x="504" y="240"/>
                        <a:pt x="504" y="240"/>
                      </a:cubicBezTo>
                      <a:lnTo>
                        <a:pt x="456" y="24"/>
                      </a:lnTo>
                      <a:cubicBezTo>
                        <a:pt x="432" y="0"/>
                        <a:pt x="432" y="0"/>
                        <a:pt x="408" y="0"/>
                      </a:cubicBezTo>
                      <a:close/>
                    </a:path>
                  </a:pathLst>
                </a:custGeom>
                <a:solidFill>
                  <a:schemeClr val="l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937" name="Google Shape;6969;p69">
                  <a:extLst>
                    <a:ext uri="{FF2B5EF4-FFF2-40B4-BE49-F238E27FC236}">
                      <a16:creationId xmlns:a16="http://schemas.microsoft.com/office/drawing/2014/main" id="{45B7A7D5-72E3-FA69-076E-CB6D76A42880}"/>
                    </a:ext>
                  </a:extLst>
                </p:cNvPr>
                <p:cNvSpPr/>
                <p:nvPr/>
              </p:nvSpPr>
              <p:spPr>
                <a:xfrm>
                  <a:off x="-61275" y="967000"/>
                  <a:ext cx="12625" cy="7825"/>
                </a:xfrm>
                <a:custGeom>
                  <a:avLst/>
                  <a:gdLst/>
                  <a:ahLst/>
                  <a:cxnLst/>
                  <a:rect l="l" t="t" r="r" b="b"/>
                  <a:pathLst>
                    <a:path w="505" h="313" extrusionOk="0">
                      <a:moveTo>
                        <a:pt x="48" y="0"/>
                      </a:moveTo>
                      <a:cubicBezTo>
                        <a:pt x="24" y="0"/>
                        <a:pt x="24" y="24"/>
                        <a:pt x="24" y="48"/>
                      </a:cubicBezTo>
                      <a:lnTo>
                        <a:pt x="24" y="264"/>
                      </a:lnTo>
                      <a:cubicBezTo>
                        <a:pt x="0" y="264"/>
                        <a:pt x="0" y="264"/>
                        <a:pt x="24" y="289"/>
                      </a:cubicBezTo>
                      <a:lnTo>
                        <a:pt x="48" y="289"/>
                      </a:lnTo>
                      <a:cubicBezTo>
                        <a:pt x="192" y="289"/>
                        <a:pt x="312" y="289"/>
                        <a:pt x="432" y="313"/>
                      </a:cubicBezTo>
                      <a:lnTo>
                        <a:pt x="480" y="313"/>
                      </a:lnTo>
                      <a:cubicBezTo>
                        <a:pt x="480" y="289"/>
                        <a:pt x="480" y="289"/>
                        <a:pt x="480" y="289"/>
                      </a:cubicBezTo>
                      <a:lnTo>
                        <a:pt x="504" y="72"/>
                      </a:lnTo>
                      <a:cubicBezTo>
                        <a:pt x="504" y="48"/>
                        <a:pt x="480" y="24"/>
                        <a:pt x="480" y="24"/>
                      </a:cubicBezTo>
                      <a:cubicBezTo>
                        <a:pt x="336" y="24"/>
                        <a:pt x="192" y="0"/>
                        <a:pt x="48" y="0"/>
                      </a:cubicBezTo>
                      <a:close/>
                    </a:path>
                  </a:pathLst>
                </a:custGeom>
                <a:solidFill>
                  <a:schemeClr val="l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938" name="Google Shape;6970;p69">
                  <a:extLst>
                    <a:ext uri="{FF2B5EF4-FFF2-40B4-BE49-F238E27FC236}">
                      <a16:creationId xmlns:a16="http://schemas.microsoft.com/office/drawing/2014/main" id="{64E20446-B907-4918-F113-0FE2E694A587}"/>
                    </a:ext>
                  </a:extLst>
                </p:cNvPr>
                <p:cNvSpPr/>
                <p:nvPr/>
              </p:nvSpPr>
              <p:spPr>
                <a:xfrm>
                  <a:off x="-182500" y="1088800"/>
                  <a:ext cx="7825" cy="12050"/>
                </a:xfrm>
                <a:custGeom>
                  <a:avLst/>
                  <a:gdLst/>
                  <a:ahLst/>
                  <a:cxnLst/>
                  <a:rect l="l" t="t" r="r" b="b"/>
                  <a:pathLst>
                    <a:path w="313" h="482" extrusionOk="0">
                      <a:moveTo>
                        <a:pt x="49" y="1"/>
                      </a:moveTo>
                      <a:cubicBezTo>
                        <a:pt x="25" y="1"/>
                        <a:pt x="1" y="25"/>
                        <a:pt x="1" y="49"/>
                      </a:cubicBezTo>
                      <a:cubicBezTo>
                        <a:pt x="1" y="169"/>
                        <a:pt x="1" y="313"/>
                        <a:pt x="25" y="457"/>
                      </a:cubicBezTo>
                      <a:cubicBezTo>
                        <a:pt x="25" y="481"/>
                        <a:pt x="49" y="481"/>
                        <a:pt x="73" y="481"/>
                      </a:cubicBezTo>
                      <a:lnTo>
                        <a:pt x="289" y="457"/>
                      </a:lnTo>
                      <a:lnTo>
                        <a:pt x="313" y="457"/>
                      </a:lnTo>
                      <a:cubicBezTo>
                        <a:pt x="313" y="457"/>
                        <a:pt x="313" y="433"/>
                        <a:pt x="313" y="433"/>
                      </a:cubicBezTo>
                      <a:cubicBezTo>
                        <a:pt x="313" y="313"/>
                        <a:pt x="289" y="169"/>
                        <a:pt x="289" y="49"/>
                      </a:cubicBezTo>
                      <a:cubicBezTo>
                        <a:pt x="289" y="25"/>
                        <a:pt x="265" y="1"/>
                        <a:pt x="265" y="1"/>
                      </a:cubicBezTo>
                      <a:close/>
                    </a:path>
                  </a:pathLst>
                </a:custGeom>
                <a:solidFill>
                  <a:schemeClr val="l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939" name="Google Shape;6971;p69">
                  <a:extLst>
                    <a:ext uri="{FF2B5EF4-FFF2-40B4-BE49-F238E27FC236}">
                      <a16:creationId xmlns:a16="http://schemas.microsoft.com/office/drawing/2014/main" id="{2CFC75F7-0599-B0FC-892D-DA701C2F52A7}"/>
                    </a:ext>
                  </a:extLst>
                </p:cNvPr>
                <p:cNvSpPr/>
                <p:nvPr/>
              </p:nvSpPr>
              <p:spPr>
                <a:xfrm>
                  <a:off x="-159100" y="1405650"/>
                  <a:ext cx="190250" cy="9025"/>
                </a:xfrm>
                <a:custGeom>
                  <a:avLst/>
                  <a:gdLst/>
                  <a:ahLst/>
                  <a:cxnLst/>
                  <a:rect l="l" t="t" r="r" b="b"/>
                  <a:pathLst>
                    <a:path w="7610" h="361" extrusionOk="0">
                      <a:moveTo>
                        <a:pt x="49" y="0"/>
                      </a:moveTo>
                      <a:cubicBezTo>
                        <a:pt x="25" y="0"/>
                        <a:pt x="1" y="24"/>
                        <a:pt x="1" y="24"/>
                      </a:cubicBezTo>
                      <a:cubicBezTo>
                        <a:pt x="1" y="48"/>
                        <a:pt x="25" y="72"/>
                        <a:pt x="49" y="72"/>
                      </a:cubicBezTo>
                      <a:lnTo>
                        <a:pt x="769" y="168"/>
                      </a:lnTo>
                      <a:lnTo>
                        <a:pt x="985" y="192"/>
                      </a:lnTo>
                      <a:lnTo>
                        <a:pt x="1249" y="216"/>
                      </a:lnTo>
                      <a:cubicBezTo>
                        <a:pt x="1465" y="240"/>
                        <a:pt x="1705" y="240"/>
                        <a:pt x="1921" y="264"/>
                      </a:cubicBezTo>
                      <a:cubicBezTo>
                        <a:pt x="2473" y="312"/>
                        <a:pt x="3073" y="336"/>
                        <a:pt x="3793" y="360"/>
                      </a:cubicBezTo>
                      <a:lnTo>
                        <a:pt x="4489" y="360"/>
                      </a:lnTo>
                      <a:cubicBezTo>
                        <a:pt x="4945" y="360"/>
                        <a:pt x="5329" y="360"/>
                        <a:pt x="5689" y="336"/>
                      </a:cubicBezTo>
                      <a:cubicBezTo>
                        <a:pt x="6313" y="312"/>
                        <a:pt x="6937" y="264"/>
                        <a:pt x="7561" y="168"/>
                      </a:cubicBezTo>
                      <a:cubicBezTo>
                        <a:pt x="7585" y="168"/>
                        <a:pt x="7609" y="144"/>
                        <a:pt x="7609" y="120"/>
                      </a:cubicBezTo>
                      <a:cubicBezTo>
                        <a:pt x="7592" y="103"/>
                        <a:pt x="7575" y="86"/>
                        <a:pt x="7559" y="86"/>
                      </a:cubicBezTo>
                      <a:cubicBezTo>
                        <a:pt x="7551" y="86"/>
                        <a:pt x="7544" y="89"/>
                        <a:pt x="7537" y="96"/>
                      </a:cubicBezTo>
                      <a:cubicBezTo>
                        <a:pt x="7201" y="120"/>
                        <a:pt x="6889" y="144"/>
                        <a:pt x="6601" y="144"/>
                      </a:cubicBezTo>
                      <a:lnTo>
                        <a:pt x="3793" y="144"/>
                      </a:lnTo>
                      <a:cubicBezTo>
                        <a:pt x="3289" y="144"/>
                        <a:pt x="2761" y="120"/>
                        <a:pt x="2281" y="96"/>
                      </a:cubicBezTo>
                      <a:lnTo>
                        <a:pt x="1921" y="72"/>
                      </a:lnTo>
                      <a:lnTo>
                        <a:pt x="49" y="0"/>
                      </a:lnTo>
                      <a:close/>
                    </a:path>
                  </a:pathLst>
                </a:custGeom>
                <a:solidFill>
                  <a:schemeClr val="l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940" name="Google Shape;6972;p69">
                  <a:extLst>
                    <a:ext uri="{FF2B5EF4-FFF2-40B4-BE49-F238E27FC236}">
                      <a16:creationId xmlns:a16="http://schemas.microsoft.com/office/drawing/2014/main" id="{DFEEDA21-D6FD-401D-C962-2082C6E90169}"/>
                    </a:ext>
                  </a:extLst>
                </p:cNvPr>
                <p:cNvSpPr/>
                <p:nvPr/>
              </p:nvSpPr>
              <p:spPr>
                <a:xfrm>
                  <a:off x="-180700" y="1108375"/>
                  <a:ext cx="9625" cy="12875"/>
                </a:xfrm>
                <a:custGeom>
                  <a:avLst/>
                  <a:gdLst/>
                  <a:ahLst/>
                  <a:cxnLst/>
                  <a:rect l="l" t="t" r="r" b="b"/>
                  <a:pathLst>
                    <a:path w="385" h="515" extrusionOk="0">
                      <a:moveTo>
                        <a:pt x="270" y="0"/>
                      </a:moveTo>
                      <a:cubicBezTo>
                        <a:pt x="267" y="0"/>
                        <a:pt x="265" y="3"/>
                        <a:pt x="265" y="10"/>
                      </a:cubicBezTo>
                      <a:lnTo>
                        <a:pt x="49" y="34"/>
                      </a:lnTo>
                      <a:cubicBezTo>
                        <a:pt x="25" y="34"/>
                        <a:pt x="1" y="58"/>
                        <a:pt x="1" y="82"/>
                      </a:cubicBezTo>
                      <a:cubicBezTo>
                        <a:pt x="25" y="226"/>
                        <a:pt x="73" y="346"/>
                        <a:pt x="97" y="490"/>
                      </a:cubicBezTo>
                      <a:cubicBezTo>
                        <a:pt x="97" y="514"/>
                        <a:pt x="121" y="514"/>
                        <a:pt x="145" y="514"/>
                      </a:cubicBezTo>
                      <a:lnTo>
                        <a:pt x="337" y="466"/>
                      </a:lnTo>
                      <a:cubicBezTo>
                        <a:pt x="361" y="466"/>
                        <a:pt x="385" y="442"/>
                        <a:pt x="385" y="418"/>
                      </a:cubicBezTo>
                      <a:cubicBezTo>
                        <a:pt x="337" y="298"/>
                        <a:pt x="313" y="154"/>
                        <a:pt x="289" y="34"/>
                      </a:cubicBezTo>
                      <a:cubicBezTo>
                        <a:pt x="289" y="17"/>
                        <a:pt x="277" y="0"/>
                        <a:pt x="270" y="0"/>
                      </a:cubicBezTo>
                      <a:close/>
                    </a:path>
                  </a:pathLst>
                </a:custGeom>
                <a:solidFill>
                  <a:schemeClr val="l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941" name="Google Shape;6973;p69">
                  <a:extLst>
                    <a:ext uri="{FF2B5EF4-FFF2-40B4-BE49-F238E27FC236}">
                      <a16:creationId xmlns:a16="http://schemas.microsoft.com/office/drawing/2014/main" id="{3932EB30-E15C-CBA0-E43A-57D5C0C45F28}"/>
                    </a:ext>
                  </a:extLst>
                </p:cNvPr>
                <p:cNvSpPr/>
                <p:nvPr/>
              </p:nvSpPr>
              <p:spPr>
                <a:xfrm>
                  <a:off x="-157300" y="1397250"/>
                  <a:ext cx="189650" cy="8425"/>
                </a:xfrm>
                <a:custGeom>
                  <a:avLst/>
                  <a:gdLst/>
                  <a:ahLst/>
                  <a:cxnLst/>
                  <a:rect l="l" t="t" r="r" b="b"/>
                  <a:pathLst>
                    <a:path w="7586" h="337" extrusionOk="0">
                      <a:moveTo>
                        <a:pt x="25" y="0"/>
                      </a:moveTo>
                      <a:cubicBezTo>
                        <a:pt x="25" y="0"/>
                        <a:pt x="1" y="0"/>
                        <a:pt x="1" y="24"/>
                      </a:cubicBezTo>
                      <a:cubicBezTo>
                        <a:pt x="1" y="48"/>
                        <a:pt x="1" y="72"/>
                        <a:pt x="25" y="72"/>
                      </a:cubicBezTo>
                      <a:lnTo>
                        <a:pt x="745" y="144"/>
                      </a:lnTo>
                      <a:lnTo>
                        <a:pt x="961" y="168"/>
                      </a:lnTo>
                      <a:lnTo>
                        <a:pt x="1249" y="192"/>
                      </a:lnTo>
                      <a:lnTo>
                        <a:pt x="1897" y="264"/>
                      </a:lnTo>
                      <a:cubicBezTo>
                        <a:pt x="2473" y="288"/>
                        <a:pt x="3073" y="336"/>
                        <a:pt x="3793" y="336"/>
                      </a:cubicBezTo>
                      <a:lnTo>
                        <a:pt x="4465" y="336"/>
                      </a:lnTo>
                      <a:cubicBezTo>
                        <a:pt x="4921" y="336"/>
                        <a:pt x="5305" y="336"/>
                        <a:pt x="5665" y="312"/>
                      </a:cubicBezTo>
                      <a:cubicBezTo>
                        <a:pt x="6313" y="312"/>
                        <a:pt x="6937" y="240"/>
                        <a:pt x="7561" y="168"/>
                      </a:cubicBezTo>
                      <a:cubicBezTo>
                        <a:pt x="7561" y="144"/>
                        <a:pt x="7585" y="144"/>
                        <a:pt x="7585" y="120"/>
                      </a:cubicBezTo>
                      <a:cubicBezTo>
                        <a:pt x="7585" y="85"/>
                        <a:pt x="7573" y="63"/>
                        <a:pt x="7556" y="63"/>
                      </a:cubicBezTo>
                      <a:cubicBezTo>
                        <a:pt x="7550" y="63"/>
                        <a:pt x="7544" y="66"/>
                        <a:pt x="7537" y="72"/>
                      </a:cubicBezTo>
                      <a:cubicBezTo>
                        <a:pt x="7177" y="96"/>
                        <a:pt x="6865" y="120"/>
                        <a:pt x="6601" y="120"/>
                      </a:cubicBezTo>
                      <a:cubicBezTo>
                        <a:pt x="6313" y="120"/>
                        <a:pt x="6025" y="120"/>
                        <a:pt x="5641" y="144"/>
                      </a:cubicBezTo>
                      <a:lnTo>
                        <a:pt x="5041" y="144"/>
                      </a:lnTo>
                      <a:cubicBezTo>
                        <a:pt x="4585" y="144"/>
                        <a:pt x="4177" y="144"/>
                        <a:pt x="3769" y="120"/>
                      </a:cubicBezTo>
                      <a:cubicBezTo>
                        <a:pt x="3265" y="120"/>
                        <a:pt x="2761" y="96"/>
                        <a:pt x="2281" y="72"/>
                      </a:cubicBezTo>
                      <a:lnTo>
                        <a:pt x="1921" y="72"/>
                      </a:lnTo>
                      <a:lnTo>
                        <a:pt x="25" y="0"/>
                      </a:lnTo>
                      <a:close/>
                    </a:path>
                  </a:pathLst>
                </a:custGeom>
                <a:solidFill>
                  <a:schemeClr val="l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942" name="Google Shape;6974;p69">
                  <a:extLst>
                    <a:ext uri="{FF2B5EF4-FFF2-40B4-BE49-F238E27FC236}">
                      <a16:creationId xmlns:a16="http://schemas.microsoft.com/office/drawing/2014/main" id="{E71FDACF-66B2-374F-0528-103943E716C2}"/>
                    </a:ext>
                  </a:extLst>
                </p:cNvPr>
                <p:cNvSpPr/>
                <p:nvPr/>
              </p:nvSpPr>
              <p:spPr>
                <a:xfrm>
                  <a:off x="-160300" y="1415250"/>
                  <a:ext cx="190675" cy="8425"/>
                </a:xfrm>
                <a:custGeom>
                  <a:avLst/>
                  <a:gdLst/>
                  <a:ahLst/>
                  <a:cxnLst/>
                  <a:rect l="l" t="t" r="r" b="b"/>
                  <a:pathLst>
                    <a:path w="7627" h="337" extrusionOk="0">
                      <a:moveTo>
                        <a:pt x="49" y="0"/>
                      </a:moveTo>
                      <a:cubicBezTo>
                        <a:pt x="25" y="0"/>
                        <a:pt x="1" y="0"/>
                        <a:pt x="1" y="24"/>
                      </a:cubicBezTo>
                      <a:cubicBezTo>
                        <a:pt x="1" y="48"/>
                        <a:pt x="25" y="72"/>
                        <a:pt x="49" y="72"/>
                      </a:cubicBezTo>
                      <a:lnTo>
                        <a:pt x="769" y="144"/>
                      </a:lnTo>
                      <a:lnTo>
                        <a:pt x="985" y="168"/>
                      </a:lnTo>
                      <a:lnTo>
                        <a:pt x="1273" y="192"/>
                      </a:lnTo>
                      <a:cubicBezTo>
                        <a:pt x="1489" y="216"/>
                        <a:pt x="1729" y="240"/>
                        <a:pt x="1921" y="264"/>
                      </a:cubicBezTo>
                      <a:cubicBezTo>
                        <a:pt x="2497" y="288"/>
                        <a:pt x="3097" y="336"/>
                        <a:pt x="3817" y="336"/>
                      </a:cubicBezTo>
                      <a:lnTo>
                        <a:pt x="5713" y="336"/>
                      </a:lnTo>
                      <a:cubicBezTo>
                        <a:pt x="6337" y="312"/>
                        <a:pt x="6961" y="240"/>
                        <a:pt x="7585" y="168"/>
                      </a:cubicBezTo>
                      <a:cubicBezTo>
                        <a:pt x="7609" y="144"/>
                        <a:pt x="7609" y="144"/>
                        <a:pt x="7609" y="120"/>
                      </a:cubicBezTo>
                      <a:cubicBezTo>
                        <a:pt x="7626" y="86"/>
                        <a:pt x="7595" y="52"/>
                        <a:pt x="7567" y="52"/>
                      </a:cubicBezTo>
                      <a:cubicBezTo>
                        <a:pt x="7556" y="52"/>
                        <a:pt x="7544" y="58"/>
                        <a:pt x="7537" y="72"/>
                      </a:cubicBezTo>
                      <a:cubicBezTo>
                        <a:pt x="7201" y="96"/>
                        <a:pt x="6889" y="120"/>
                        <a:pt x="6601" y="120"/>
                      </a:cubicBezTo>
                      <a:cubicBezTo>
                        <a:pt x="6313" y="120"/>
                        <a:pt x="6049" y="144"/>
                        <a:pt x="5665" y="144"/>
                      </a:cubicBezTo>
                      <a:lnTo>
                        <a:pt x="5041" y="144"/>
                      </a:lnTo>
                      <a:cubicBezTo>
                        <a:pt x="4585" y="144"/>
                        <a:pt x="4177" y="144"/>
                        <a:pt x="3793" y="120"/>
                      </a:cubicBezTo>
                      <a:cubicBezTo>
                        <a:pt x="3289" y="120"/>
                        <a:pt x="2785" y="96"/>
                        <a:pt x="2281" y="72"/>
                      </a:cubicBezTo>
                      <a:lnTo>
                        <a:pt x="1921" y="72"/>
                      </a:lnTo>
                      <a:lnTo>
                        <a:pt x="49" y="0"/>
                      </a:lnTo>
                      <a:close/>
                    </a:path>
                  </a:pathLst>
                </a:custGeom>
                <a:solidFill>
                  <a:schemeClr val="l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943" name="Google Shape;6975;p69">
                  <a:extLst>
                    <a:ext uri="{FF2B5EF4-FFF2-40B4-BE49-F238E27FC236}">
                      <a16:creationId xmlns:a16="http://schemas.microsoft.com/office/drawing/2014/main" id="{08E21DDA-3A79-BC05-C7B1-F0893FD43D17}"/>
                    </a:ext>
                  </a:extLst>
                </p:cNvPr>
                <p:cNvSpPr/>
                <p:nvPr/>
              </p:nvSpPr>
              <p:spPr>
                <a:xfrm>
                  <a:off x="-165100" y="1510050"/>
                  <a:ext cx="191450" cy="8425"/>
                </a:xfrm>
                <a:custGeom>
                  <a:avLst/>
                  <a:gdLst/>
                  <a:ahLst/>
                  <a:cxnLst/>
                  <a:rect l="l" t="t" r="r" b="b"/>
                  <a:pathLst>
                    <a:path w="7658" h="337" extrusionOk="0">
                      <a:moveTo>
                        <a:pt x="49" y="1"/>
                      </a:moveTo>
                      <a:cubicBezTo>
                        <a:pt x="25" y="1"/>
                        <a:pt x="1" y="25"/>
                        <a:pt x="1" y="25"/>
                      </a:cubicBezTo>
                      <a:cubicBezTo>
                        <a:pt x="1" y="49"/>
                        <a:pt x="1" y="73"/>
                        <a:pt x="25" y="73"/>
                      </a:cubicBezTo>
                      <a:cubicBezTo>
                        <a:pt x="625" y="169"/>
                        <a:pt x="1249" y="217"/>
                        <a:pt x="1921" y="265"/>
                      </a:cubicBezTo>
                      <a:cubicBezTo>
                        <a:pt x="2593" y="313"/>
                        <a:pt x="3265" y="337"/>
                        <a:pt x="3841" y="337"/>
                      </a:cubicBezTo>
                      <a:cubicBezTo>
                        <a:pt x="4561" y="337"/>
                        <a:pt x="5185" y="313"/>
                        <a:pt x="5737" y="289"/>
                      </a:cubicBezTo>
                      <a:cubicBezTo>
                        <a:pt x="6361" y="241"/>
                        <a:pt x="7009" y="169"/>
                        <a:pt x="7633" y="73"/>
                      </a:cubicBezTo>
                      <a:cubicBezTo>
                        <a:pt x="7657" y="73"/>
                        <a:pt x="7657" y="49"/>
                        <a:pt x="7657" y="25"/>
                      </a:cubicBezTo>
                      <a:cubicBezTo>
                        <a:pt x="7657" y="1"/>
                        <a:pt x="7633" y="1"/>
                        <a:pt x="7609" y="1"/>
                      </a:cubicBezTo>
                      <a:close/>
                    </a:path>
                  </a:pathLst>
                </a:custGeom>
                <a:solidFill>
                  <a:schemeClr val="l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944" name="Google Shape;6976;p69">
                  <a:extLst>
                    <a:ext uri="{FF2B5EF4-FFF2-40B4-BE49-F238E27FC236}">
                      <a16:creationId xmlns:a16="http://schemas.microsoft.com/office/drawing/2014/main" id="{3D7BFC43-E245-3420-010D-CE2FFE69DEB4}"/>
                    </a:ext>
                  </a:extLst>
                </p:cNvPr>
                <p:cNvSpPr/>
                <p:nvPr/>
              </p:nvSpPr>
              <p:spPr>
                <a:xfrm>
                  <a:off x="-161500" y="1424250"/>
                  <a:ext cx="190250" cy="8425"/>
                </a:xfrm>
                <a:custGeom>
                  <a:avLst/>
                  <a:gdLst/>
                  <a:ahLst/>
                  <a:cxnLst/>
                  <a:rect l="l" t="t" r="r" b="b"/>
                  <a:pathLst>
                    <a:path w="7610" h="337" extrusionOk="0">
                      <a:moveTo>
                        <a:pt x="49" y="0"/>
                      </a:moveTo>
                      <a:cubicBezTo>
                        <a:pt x="25" y="0"/>
                        <a:pt x="1" y="0"/>
                        <a:pt x="25" y="24"/>
                      </a:cubicBezTo>
                      <a:cubicBezTo>
                        <a:pt x="1" y="48"/>
                        <a:pt x="25" y="72"/>
                        <a:pt x="49" y="72"/>
                      </a:cubicBezTo>
                      <a:cubicBezTo>
                        <a:pt x="289" y="96"/>
                        <a:pt x="529" y="120"/>
                        <a:pt x="769" y="144"/>
                      </a:cubicBezTo>
                      <a:lnTo>
                        <a:pt x="985" y="168"/>
                      </a:lnTo>
                      <a:lnTo>
                        <a:pt x="1249" y="192"/>
                      </a:lnTo>
                      <a:lnTo>
                        <a:pt x="1921" y="264"/>
                      </a:lnTo>
                      <a:cubicBezTo>
                        <a:pt x="2473" y="288"/>
                        <a:pt x="3073" y="312"/>
                        <a:pt x="3793" y="336"/>
                      </a:cubicBezTo>
                      <a:lnTo>
                        <a:pt x="4489" y="336"/>
                      </a:lnTo>
                      <a:cubicBezTo>
                        <a:pt x="4945" y="336"/>
                        <a:pt x="5329" y="336"/>
                        <a:pt x="5689" y="312"/>
                      </a:cubicBezTo>
                      <a:cubicBezTo>
                        <a:pt x="6313" y="312"/>
                        <a:pt x="6937" y="240"/>
                        <a:pt x="7561" y="144"/>
                      </a:cubicBezTo>
                      <a:cubicBezTo>
                        <a:pt x="7585" y="144"/>
                        <a:pt x="7609" y="120"/>
                        <a:pt x="7609" y="120"/>
                      </a:cubicBezTo>
                      <a:cubicBezTo>
                        <a:pt x="7609" y="85"/>
                        <a:pt x="7584" y="63"/>
                        <a:pt x="7561" y="63"/>
                      </a:cubicBezTo>
                      <a:cubicBezTo>
                        <a:pt x="7552" y="63"/>
                        <a:pt x="7544" y="66"/>
                        <a:pt x="7537" y="72"/>
                      </a:cubicBezTo>
                      <a:cubicBezTo>
                        <a:pt x="7201" y="96"/>
                        <a:pt x="6889" y="120"/>
                        <a:pt x="6601" y="120"/>
                      </a:cubicBezTo>
                      <a:cubicBezTo>
                        <a:pt x="6313" y="120"/>
                        <a:pt x="6049" y="120"/>
                        <a:pt x="5665" y="144"/>
                      </a:cubicBezTo>
                      <a:lnTo>
                        <a:pt x="5041" y="144"/>
                      </a:lnTo>
                      <a:cubicBezTo>
                        <a:pt x="4585" y="144"/>
                        <a:pt x="4177" y="144"/>
                        <a:pt x="3793" y="120"/>
                      </a:cubicBezTo>
                      <a:cubicBezTo>
                        <a:pt x="3289" y="120"/>
                        <a:pt x="2785" y="96"/>
                        <a:pt x="2305" y="72"/>
                      </a:cubicBezTo>
                      <a:lnTo>
                        <a:pt x="1921" y="72"/>
                      </a:lnTo>
                      <a:lnTo>
                        <a:pt x="49" y="0"/>
                      </a:lnTo>
                      <a:close/>
                    </a:path>
                  </a:pathLst>
                </a:custGeom>
                <a:solidFill>
                  <a:schemeClr val="l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945" name="Google Shape;6977;p69">
                  <a:extLst>
                    <a:ext uri="{FF2B5EF4-FFF2-40B4-BE49-F238E27FC236}">
                      <a16:creationId xmlns:a16="http://schemas.microsoft.com/office/drawing/2014/main" id="{BA1AA143-16E8-6E04-D33A-031B55BBAAAC}"/>
                    </a:ext>
                  </a:extLst>
                </p:cNvPr>
                <p:cNvSpPr/>
                <p:nvPr/>
              </p:nvSpPr>
              <p:spPr>
                <a:xfrm>
                  <a:off x="-261100" y="1354650"/>
                  <a:ext cx="105625" cy="155425"/>
                </a:xfrm>
                <a:custGeom>
                  <a:avLst/>
                  <a:gdLst/>
                  <a:ahLst/>
                  <a:cxnLst/>
                  <a:rect l="l" t="t" r="r" b="b"/>
                  <a:pathLst>
                    <a:path w="4225" h="6217" extrusionOk="0">
                      <a:moveTo>
                        <a:pt x="3921" y="3736"/>
                      </a:moveTo>
                      <a:cubicBezTo>
                        <a:pt x="3965" y="4241"/>
                        <a:pt x="4022" y="4744"/>
                        <a:pt x="4096" y="5248"/>
                      </a:cubicBezTo>
                      <a:lnTo>
                        <a:pt x="4096" y="5248"/>
                      </a:lnTo>
                      <a:cubicBezTo>
                        <a:pt x="4110" y="5236"/>
                        <a:pt x="4128" y="5229"/>
                        <a:pt x="4147" y="5229"/>
                      </a:cubicBezTo>
                      <a:cubicBezTo>
                        <a:pt x="4176" y="5229"/>
                        <a:pt x="4207" y="5245"/>
                        <a:pt x="4225" y="5281"/>
                      </a:cubicBezTo>
                      <a:cubicBezTo>
                        <a:pt x="4110" y="4771"/>
                        <a:pt x="4009" y="4255"/>
                        <a:pt x="3921" y="3736"/>
                      </a:cubicBezTo>
                      <a:close/>
                      <a:moveTo>
                        <a:pt x="4096" y="5248"/>
                      </a:moveTo>
                      <a:cubicBezTo>
                        <a:pt x="4073" y="5269"/>
                        <a:pt x="4062" y="5305"/>
                        <a:pt x="4081" y="5353"/>
                      </a:cubicBezTo>
                      <a:cubicBezTo>
                        <a:pt x="4081" y="5329"/>
                        <a:pt x="4105" y="5329"/>
                        <a:pt x="4105" y="5305"/>
                      </a:cubicBezTo>
                      <a:cubicBezTo>
                        <a:pt x="4102" y="5286"/>
                        <a:pt x="4099" y="5267"/>
                        <a:pt x="4096" y="5248"/>
                      </a:cubicBezTo>
                      <a:close/>
                      <a:moveTo>
                        <a:pt x="24" y="0"/>
                      </a:moveTo>
                      <a:cubicBezTo>
                        <a:pt x="0" y="0"/>
                        <a:pt x="0" y="24"/>
                        <a:pt x="24" y="24"/>
                      </a:cubicBezTo>
                      <a:lnTo>
                        <a:pt x="24" y="144"/>
                      </a:lnTo>
                      <a:cubicBezTo>
                        <a:pt x="0" y="168"/>
                        <a:pt x="24" y="192"/>
                        <a:pt x="48" y="192"/>
                      </a:cubicBezTo>
                      <a:cubicBezTo>
                        <a:pt x="456" y="288"/>
                        <a:pt x="840" y="360"/>
                        <a:pt x="1200" y="432"/>
                      </a:cubicBezTo>
                      <a:cubicBezTo>
                        <a:pt x="840" y="408"/>
                        <a:pt x="480" y="384"/>
                        <a:pt x="48" y="336"/>
                      </a:cubicBezTo>
                      <a:lnTo>
                        <a:pt x="24" y="336"/>
                      </a:lnTo>
                      <a:cubicBezTo>
                        <a:pt x="24" y="360"/>
                        <a:pt x="24" y="360"/>
                        <a:pt x="24" y="384"/>
                      </a:cubicBezTo>
                      <a:lnTo>
                        <a:pt x="24" y="552"/>
                      </a:lnTo>
                      <a:cubicBezTo>
                        <a:pt x="24" y="576"/>
                        <a:pt x="48" y="576"/>
                        <a:pt x="72" y="576"/>
                      </a:cubicBezTo>
                      <a:cubicBezTo>
                        <a:pt x="480" y="696"/>
                        <a:pt x="864" y="768"/>
                        <a:pt x="1224" y="864"/>
                      </a:cubicBezTo>
                      <a:cubicBezTo>
                        <a:pt x="888" y="816"/>
                        <a:pt x="504" y="792"/>
                        <a:pt x="72" y="744"/>
                      </a:cubicBezTo>
                      <a:lnTo>
                        <a:pt x="48" y="744"/>
                      </a:lnTo>
                      <a:cubicBezTo>
                        <a:pt x="48" y="744"/>
                        <a:pt x="48" y="768"/>
                        <a:pt x="48" y="768"/>
                      </a:cubicBezTo>
                      <a:lnTo>
                        <a:pt x="48" y="960"/>
                      </a:lnTo>
                      <a:cubicBezTo>
                        <a:pt x="48" y="960"/>
                        <a:pt x="72" y="984"/>
                        <a:pt x="72" y="984"/>
                      </a:cubicBezTo>
                      <a:cubicBezTo>
                        <a:pt x="504" y="1104"/>
                        <a:pt x="888" y="1176"/>
                        <a:pt x="1248" y="1272"/>
                      </a:cubicBezTo>
                      <a:cubicBezTo>
                        <a:pt x="888" y="1224"/>
                        <a:pt x="504" y="1200"/>
                        <a:pt x="96" y="1152"/>
                      </a:cubicBezTo>
                      <a:lnTo>
                        <a:pt x="72" y="1152"/>
                      </a:lnTo>
                      <a:cubicBezTo>
                        <a:pt x="72" y="1152"/>
                        <a:pt x="72" y="1176"/>
                        <a:pt x="72" y="1176"/>
                      </a:cubicBezTo>
                      <a:lnTo>
                        <a:pt x="72" y="1344"/>
                      </a:lnTo>
                      <a:cubicBezTo>
                        <a:pt x="72" y="1368"/>
                        <a:pt x="96" y="1392"/>
                        <a:pt x="96" y="1392"/>
                      </a:cubicBezTo>
                      <a:cubicBezTo>
                        <a:pt x="528" y="1488"/>
                        <a:pt x="912" y="1584"/>
                        <a:pt x="1296" y="1680"/>
                      </a:cubicBezTo>
                      <a:cubicBezTo>
                        <a:pt x="936" y="1656"/>
                        <a:pt x="552" y="1608"/>
                        <a:pt x="120" y="1560"/>
                      </a:cubicBezTo>
                      <a:lnTo>
                        <a:pt x="96" y="1560"/>
                      </a:lnTo>
                      <a:cubicBezTo>
                        <a:pt x="96" y="1584"/>
                        <a:pt x="96" y="1584"/>
                        <a:pt x="96" y="1584"/>
                      </a:cubicBezTo>
                      <a:lnTo>
                        <a:pt x="96" y="1776"/>
                      </a:lnTo>
                      <a:cubicBezTo>
                        <a:pt x="96" y="1776"/>
                        <a:pt x="96" y="1800"/>
                        <a:pt x="120" y="1800"/>
                      </a:cubicBezTo>
                      <a:cubicBezTo>
                        <a:pt x="552" y="1920"/>
                        <a:pt x="936" y="2016"/>
                        <a:pt x="1320" y="2112"/>
                      </a:cubicBezTo>
                      <a:cubicBezTo>
                        <a:pt x="960" y="2064"/>
                        <a:pt x="576" y="2016"/>
                        <a:pt x="144" y="1968"/>
                      </a:cubicBezTo>
                      <a:lnTo>
                        <a:pt x="120" y="1968"/>
                      </a:lnTo>
                      <a:cubicBezTo>
                        <a:pt x="120" y="1968"/>
                        <a:pt x="120" y="1992"/>
                        <a:pt x="120" y="1992"/>
                      </a:cubicBezTo>
                      <a:lnTo>
                        <a:pt x="120" y="2160"/>
                      </a:lnTo>
                      <a:cubicBezTo>
                        <a:pt x="120" y="2184"/>
                        <a:pt x="120" y="2208"/>
                        <a:pt x="144" y="2208"/>
                      </a:cubicBezTo>
                      <a:cubicBezTo>
                        <a:pt x="576" y="2328"/>
                        <a:pt x="984" y="2424"/>
                        <a:pt x="1344" y="2496"/>
                      </a:cubicBezTo>
                      <a:cubicBezTo>
                        <a:pt x="984" y="2472"/>
                        <a:pt x="576" y="2424"/>
                        <a:pt x="144" y="2352"/>
                      </a:cubicBezTo>
                      <a:lnTo>
                        <a:pt x="120" y="2352"/>
                      </a:lnTo>
                      <a:cubicBezTo>
                        <a:pt x="120" y="2376"/>
                        <a:pt x="120" y="2376"/>
                        <a:pt x="120" y="2400"/>
                      </a:cubicBezTo>
                      <a:lnTo>
                        <a:pt x="120" y="2640"/>
                      </a:lnTo>
                      <a:cubicBezTo>
                        <a:pt x="120" y="2664"/>
                        <a:pt x="120" y="2664"/>
                        <a:pt x="144" y="2688"/>
                      </a:cubicBezTo>
                      <a:cubicBezTo>
                        <a:pt x="576" y="2808"/>
                        <a:pt x="984" y="2904"/>
                        <a:pt x="1344" y="3000"/>
                      </a:cubicBezTo>
                      <a:cubicBezTo>
                        <a:pt x="984" y="2952"/>
                        <a:pt x="576" y="2904"/>
                        <a:pt x="144" y="2856"/>
                      </a:cubicBezTo>
                      <a:lnTo>
                        <a:pt x="120" y="2856"/>
                      </a:lnTo>
                      <a:cubicBezTo>
                        <a:pt x="120" y="2856"/>
                        <a:pt x="120" y="2856"/>
                        <a:pt x="120" y="2880"/>
                      </a:cubicBezTo>
                      <a:lnTo>
                        <a:pt x="120" y="3048"/>
                      </a:lnTo>
                      <a:cubicBezTo>
                        <a:pt x="120" y="3048"/>
                        <a:pt x="144" y="3072"/>
                        <a:pt x="144" y="3072"/>
                      </a:cubicBezTo>
                      <a:cubicBezTo>
                        <a:pt x="600" y="3216"/>
                        <a:pt x="1008" y="3312"/>
                        <a:pt x="1392" y="3408"/>
                      </a:cubicBezTo>
                      <a:cubicBezTo>
                        <a:pt x="1008" y="3360"/>
                        <a:pt x="600" y="3312"/>
                        <a:pt x="192" y="3264"/>
                      </a:cubicBezTo>
                      <a:cubicBezTo>
                        <a:pt x="180" y="3252"/>
                        <a:pt x="174" y="3246"/>
                        <a:pt x="171" y="3246"/>
                      </a:cubicBezTo>
                      <a:cubicBezTo>
                        <a:pt x="168" y="3246"/>
                        <a:pt x="168" y="3252"/>
                        <a:pt x="168" y="3264"/>
                      </a:cubicBezTo>
                      <a:cubicBezTo>
                        <a:pt x="144" y="3264"/>
                        <a:pt x="144" y="3264"/>
                        <a:pt x="168" y="3288"/>
                      </a:cubicBezTo>
                      <a:lnTo>
                        <a:pt x="168" y="3432"/>
                      </a:lnTo>
                      <a:cubicBezTo>
                        <a:pt x="168" y="3456"/>
                        <a:pt x="168" y="3480"/>
                        <a:pt x="192" y="3480"/>
                      </a:cubicBezTo>
                      <a:cubicBezTo>
                        <a:pt x="624" y="3600"/>
                        <a:pt x="1032" y="3720"/>
                        <a:pt x="1416" y="3840"/>
                      </a:cubicBezTo>
                      <a:cubicBezTo>
                        <a:pt x="1032" y="3792"/>
                        <a:pt x="648" y="3720"/>
                        <a:pt x="216" y="3648"/>
                      </a:cubicBezTo>
                      <a:lnTo>
                        <a:pt x="192" y="3648"/>
                      </a:lnTo>
                      <a:cubicBezTo>
                        <a:pt x="192" y="3672"/>
                        <a:pt x="192" y="3672"/>
                        <a:pt x="192" y="3696"/>
                      </a:cubicBezTo>
                      <a:lnTo>
                        <a:pt x="192" y="3840"/>
                      </a:lnTo>
                      <a:cubicBezTo>
                        <a:pt x="192" y="3864"/>
                        <a:pt x="192" y="3864"/>
                        <a:pt x="216" y="3888"/>
                      </a:cubicBezTo>
                      <a:cubicBezTo>
                        <a:pt x="672" y="4008"/>
                        <a:pt x="1080" y="4128"/>
                        <a:pt x="1464" y="4248"/>
                      </a:cubicBezTo>
                      <a:cubicBezTo>
                        <a:pt x="1080" y="4200"/>
                        <a:pt x="672" y="4128"/>
                        <a:pt x="240" y="4056"/>
                      </a:cubicBezTo>
                      <a:lnTo>
                        <a:pt x="216" y="4056"/>
                      </a:lnTo>
                      <a:cubicBezTo>
                        <a:pt x="216" y="4080"/>
                        <a:pt x="216" y="4080"/>
                        <a:pt x="216" y="4080"/>
                      </a:cubicBezTo>
                      <a:lnTo>
                        <a:pt x="216" y="4248"/>
                      </a:lnTo>
                      <a:cubicBezTo>
                        <a:pt x="216" y="4272"/>
                        <a:pt x="216" y="4272"/>
                        <a:pt x="240" y="4272"/>
                      </a:cubicBezTo>
                      <a:cubicBezTo>
                        <a:pt x="696" y="4416"/>
                        <a:pt x="1104" y="4536"/>
                        <a:pt x="1488" y="4657"/>
                      </a:cubicBezTo>
                      <a:cubicBezTo>
                        <a:pt x="1104" y="4609"/>
                        <a:pt x="696" y="4536"/>
                        <a:pt x="264" y="4464"/>
                      </a:cubicBezTo>
                      <a:lnTo>
                        <a:pt x="240" y="4464"/>
                      </a:lnTo>
                      <a:cubicBezTo>
                        <a:pt x="240" y="4464"/>
                        <a:pt x="240" y="4488"/>
                        <a:pt x="240" y="4488"/>
                      </a:cubicBezTo>
                      <a:lnTo>
                        <a:pt x="240" y="4657"/>
                      </a:lnTo>
                      <a:cubicBezTo>
                        <a:pt x="240" y="4657"/>
                        <a:pt x="240" y="4681"/>
                        <a:pt x="264" y="4681"/>
                      </a:cubicBezTo>
                      <a:cubicBezTo>
                        <a:pt x="720" y="4825"/>
                        <a:pt x="1128" y="4945"/>
                        <a:pt x="1536" y="5065"/>
                      </a:cubicBezTo>
                      <a:cubicBezTo>
                        <a:pt x="1152" y="5017"/>
                        <a:pt x="720" y="4945"/>
                        <a:pt x="288" y="4873"/>
                      </a:cubicBezTo>
                      <a:lnTo>
                        <a:pt x="264" y="4873"/>
                      </a:lnTo>
                      <a:cubicBezTo>
                        <a:pt x="264" y="4873"/>
                        <a:pt x="264" y="4897"/>
                        <a:pt x="264" y="4897"/>
                      </a:cubicBezTo>
                      <a:lnTo>
                        <a:pt x="264" y="5041"/>
                      </a:lnTo>
                      <a:cubicBezTo>
                        <a:pt x="264" y="5065"/>
                        <a:pt x="264" y="5089"/>
                        <a:pt x="288" y="5089"/>
                      </a:cubicBezTo>
                      <a:cubicBezTo>
                        <a:pt x="744" y="5233"/>
                        <a:pt x="1152" y="5353"/>
                        <a:pt x="1560" y="5473"/>
                      </a:cubicBezTo>
                      <a:cubicBezTo>
                        <a:pt x="1176" y="5425"/>
                        <a:pt x="768" y="5353"/>
                        <a:pt x="312" y="5281"/>
                      </a:cubicBezTo>
                      <a:cubicBezTo>
                        <a:pt x="300" y="5269"/>
                        <a:pt x="294" y="5263"/>
                        <a:pt x="291" y="5263"/>
                      </a:cubicBezTo>
                      <a:cubicBezTo>
                        <a:pt x="288" y="5263"/>
                        <a:pt x="288" y="5269"/>
                        <a:pt x="288" y="5281"/>
                      </a:cubicBezTo>
                      <a:cubicBezTo>
                        <a:pt x="264" y="5281"/>
                        <a:pt x="264" y="5281"/>
                        <a:pt x="264" y="5305"/>
                      </a:cubicBezTo>
                      <a:lnTo>
                        <a:pt x="264" y="5449"/>
                      </a:lnTo>
                      <a:cubicBezTo>
                        <a:pt x="264" y="5473"/>
                        <a:pt x="288" y="5473"/>
                        <a:pt x="288" y="5473"/>
                      </a:cubicBezTo>
                      <a:cubicBezTo>
                        <a:pt x="1392" y="5833"/>
                        <a:pt x="2496" y="6073"/>
                        <a:pt x="3625" y="6217"/>
                      </a:cubicBezTo>
                      <a:lnTo>
                        <a:pt x="3649" y="6217"/>
                      </a:lnTo>
                      <a:cubicBezTo>
                        <a:pt x="3649" y="6193"/>
                        <a:pt x="3649" y="6193"/>
                        <a:pt x="3649" y="6193"/>
                      </a:cubicBezTo>
                      <a:lnTo>
                        <a:pt x="3721" y="2352"/>
                      </a:lnTo>
                      <a:cubicBezTo>
                        <a:pt x="3777" y="2814"/>
                        <a:pt x="3844" y="3276"/>
                        <a:pt x="3921" y="3736"/>
                      </a:cubicBezTo>
                      <a:lnTo>
                        <a:pt x="3921" y="3736"/>
                      </a:lnTo>
                      <a:cubicBezTo>
                        <a:pt x="3828" y="2649"/>
                        <a:pt x="3800" y="1558"/>
                        <a:pt x="3817" y="456"/>
                      </a:cubicBezTo>
                      <a:cubicBezTo>
                        <a:pt x="3817" y="439"/>
                        <a:pt x="3817" y="422"/>
                        <a:pt x="3808" y="422"/>
                      </a:cubicBezTo>
                      <a:cubicBezTo>
                        <a:pt x="3805" y="422"/>
                        <a:pt x="3800" y="425"/>
                        <a:pt x="3793" y="432"/>
                      </a:cubicBezTo>
                      <a:cubicBezTo>
                        <a:pt x="2616" y="336"/>
                        <a:pt x="1536" y="240"/>
                        <a:pt x="624" y="96"/>
                      </a:cubicBezTo>
                      <a:cubicBezTo>
                        <a:pt x="408" y="72"/>
                        <a:pt x="216" y="24"/>
                        <a:pt x="48" y="0"/>
                      </a:cubicBezTo>
                      <a:close/>
                    </a:path>
                  </a:pathLst>
                </a:custGeom>
                <a:solidFill>
                  <a:schemeClr val="l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946" name="Google Shape;6978;p69">
                  <a:extLst>
                    <a:ext uri="{FF2B5EF4-FFF2-40B4-BE49-F238E27FC236}">
                      <a16:creationId xmlns:a16="http://schemas.microsoft.com/office/drawing/2014/main" id="{40FA8E7B-A914-687C-7B92-AA3E9CD9F89A}"/>
                    </a:ext>
                  </a:extLst>
                </p:cNvPr>
                <p:cNvSpPr/>
                <p:nvPr/>
              </p:nvSpPr>
              <p:spPr>
                <a:xfrm>
                  <a:off x="-156700" y="1388250"/>
                  <a:ext cx="190125" cy="9025"/>
                </a:xfrm>
                <a:custGeom>
                  <a:avLst/>
                  <a:gdLst/>
                  <a:ahLst/>
                  <a:cxnLst/>
                  <a:rect l="l" t="t" r="r" b="b"/>
                  <a:pathLst>
                    <a:path w="7605" h="361" extrusionOk="0">
                      <a:moveTo>
                        <a:pt x="49" y="0"/>
                      </a:moveTo>
                      <a:cubicBezTo>
                        <a:pt x="25" y="0"/>
                        <a:pt x="1" y="24"/>
                        <a:pt x="1" y="48"/>
                      </a:cubicBezTo>
                      <a:cubicBezTo>
                        <a:pt x="1" y="72"/>
                        <a:pt x="25" y="72"/>
                        <a:pt x="49" y="72"/>
                      </a:cubicBezTo>
                      <a:cubicBezTo>
                        <a:pt x="265" y="120"/>
                        <a:pt x="505" y="144"/>
                        <a:pt x="745" y="168"/>
                      </a:cubicBezTo>
                      <a:lnTo>
                        <a:pt x="985" y="192"/>
                      </a:lnTo>
                      <a:lnTo>
                        <a:pt x="1249" y="216"/>
                      </a:lnTo>
                      <a:lnTo>
                        <a:pt x="1921" y="264"/>
                      </a:lnTo>
                      <a:cubicBezTo>
                        <a:pt x="2473" y="312"/>
                        <a:pt x="3073" y="336"/>
                        <a:pt x="3793" y="360"/>
                      </a:cubicBezTo>
                      <a:lnTo>
                        <a:pt x="4489" y="360"/>
                      </a:lnTo>
                      <a:cubicBezTo>
                        <a:pt x="4945" y="360"/>
                        <a:pt x="5305" y="360"/>
                        <a:pt x="5689" y="336"/>
                      </a:cubicBezTo>
                      <a:cubicBezTo>
                        <a:pt x="6313" y="312"/>
                        <a:pt x="6937" y="264"/>
                        <a:pt x="7561" y="168"/>
                      </a:cubicBezTo>
                      <a:cubicBezTo>
                        <a:pt x="7585" y="168"/>
                        <a:pt x="7585" y="144"/>
                        <a:pt x="7585" y="120"/>
                      </a:cubicBezTo>
                      <a:cubicBezTo>
                        <a:pt x="7605" y="101"/>
                        <a:pt x="7577" y="66"/>
                        <a:pt x="7553" y="66"/>
                      </a:cubicBezTo>
                      <a:cubicBezTo>
                        <a:pt x="7547" y="66"/>
                        <a:pt x="7542" y="68"/>
                        <a:pt x="7537" y="72"/>
                      </a:cubicBezTo>
                      <a:cubicBezTo>
                        <a:pt x="7177" y="96"/>
                        <a:pt x="6889" y="120"/>
                        <a:pt x="6601" y="120"/>
                      </a:cubicBezTo>
                      <a:cubicBezTo>
                        <a:pt x="6313" y="120"/>
                        <a:pt x="6025" y="120"/>
                        <a:pt x="5665" y="144"/>
                      </a:cubicBezTo>
                      <a:lnTo>
                        <a:pt x="3793" y="144"/>
                      </a:lnTo>
                      <a:cubicBezTo>
                        <a:pt x="3289" y="144"/>
                        <a:pt x="2761" y="120"/>
                        <a:pt x="2281" y="96"/>
                      </a:cubicBezTo>
                      <a:lnTo>
                        <a:pt x="1921" y="96"/>
                      </a:lnTo>
                      <a:lnTo>
                        <a:pt x="49" y="0"/>
                      </a:lnTo>
                      <a:close/>
                    </a:path>
                  </a:pathLst>
                </a:custGeom>
                <a:solidFill>
                  <a:schemeClr val="l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947" name="Google Shape;6979;p69">
                  <a:extLst>
                    <a:ext uri="{FF2B5EF4-FFF2-40B4-BE49-F238E27FC236}">
                      <a16:creationId xmlns:a16="http://schemas.microsoft.com/office/drawing/2014/main" id="{D3DDFF33-B2A6-8F6E-553E-83406F50D80C}"/>
                    </a:ext>
                  </a:extLst>
                </p:cNvPr>
                <p:cNvSpPr/>
                <p:nvPr/>
              </p:nvSpPr>
              <p:spPr>
                <a:xfrm>
                  <a:off x="37125" y="1360650"/>
                  <a:ext cx="82225" cy="152425"/>
                </a:xfrm>
                <a:custGeom>
                  <a:avLst/>
                  <a:gdLst/>
                  <a:ahLst/>
                  <a:cxnLst/>
                  <a:rect l="l" t="t" r="r" b="b"/>
                  <a:pathLst>
                    <a:path w="3289" h="6097" extrusionOk="0">
                      <a:moveTo>
                        <a:pt x="2281" y="0"/>
                      </a:moveTo>
                      <a:cubicBezTo>
                        <a:pt x="1681" y="72"/>
                        <a:pt x="1033" y="120"/>
                        <a:pt x="361" y="168"/>
                      </a:cubicBezTo>
                      <a:cubicBezTo>
                        <a:pt x="337" y="168"/>
                        <a:pt x="313" y="192"/>
                        <a:pt x="313" y="216"/>
                      </a:cubicBezTo>
                      <a:cubicBezTo>
                        <a:pt x="337" y="1128"/>
                        <a:pt x="385" y="4272"/>
                        <a:pt x="0" y="6049"/>
                      </a:cubicBezTo>
                      <a:cubicBezTo>
                        <a:pt x="0" y="6073"/>
                        <a:pt x="0" y="6073"/>
                        <a:pt x="0" y="6097"/>
                      </a:cubicBezTo>
                      <a:lnTo>
                        <a:pt x="24" y="6097"/>
                      </a:lnTo>
                      <a:cubicBezTo>
                        <a:pt x="457" y="6049"/>
                        <a:pt x="865" y="5977"/>
                        <a:pt x="1273" y="5929"/>
                      </a:cubicBezTo>
                      <a:lnTo>
                        <a:pt x="1297" y="5929"/>
                      </a:lnTo>
                      <a:cubicBezTo>
                        <a:pt x="1345" y="5857"/>
                        <a:pt x="1417" y="5785"/>
                        <a:pt x="1465" y="5713"/>
                      </a:cubicBezTo>
                      <a:cubicBezTo>
                        <a:pt x="2137" y="5137"/>
                        <a:pt x="2689" y="4441"/>
                        <a:pt x="3097" y="3648"/>
                      </a:cubicBezTo>
                      <a:cubicBezTo>
                        <a:pt x="3121" y="3648"/>
                        <a:pt x="3121" y="3624"/>
                        <a:pt x="3097" y="3600"/>
                      </a:cubicBezTo>
                      <a:cubicBezTo>
                        <a:pt x="3073" y="3600"/>
                        <a:pt x="3049" y="3600"/>
                        <a:pt x="3049" y="3624"/>
                      </a:cubicBezTo>
                      <a:cubicBezTo>
                        <a:pt x="2737" y="4104"/>
                        <a:pt x="2377" y="4537"/>
                        <a:pt x="1945" y="4921"/>
                      </a:cubicBezTo>
                      <a:cubicBezTo>
                        <a:pt x="2017" y="4801"/>
                        <a:pt x="2065" y="4681"/>
                        <a:pt x="2113" y="4537"/>
                      </a:cubicBezTo>
                      <a:cubicBezTo>
                        <a:pt x="2497" y="3984"/>
                        <a:pt x="2857" y="3408"/>
                        <a:pt x="3145" y="2784"/>
                      </a:cubicBezTo>
                      <a:cubicBezTo>
                        <a:pt x="3145" y="2760"/>
                        <a:pt x="3145" y="2736"/>
                        <a:pt x="3145" y="2736"/>
                      </a:cubicBezTo>
                      <a:lnTo>
                        <a:pt x="3121" y="2736"/>
                      </a:lnTo>
                      <a:cubicBezTo>
                        <a:pt x="3097" y="2736"/>
                        <a:pt x="3097" y="2736"/>
                        <a:pt x="3097" y="2760"/>
                      </a:cubicBezTo>
                      <a:cubicBezTo>
                        <a:pt x="2857" y="3120"/>
                        <a:pt x="2593" y="3504"/>
                        <a:pt x="2305" y="3840"/>
                      </a:cubicBezTo>
                      <a:cubicBezTo>
                        <a:pt x="2353" y="3600"/>
                        <a:pt x="2401" y="3360"/>
                        <a:pt x="2425" y="3120"/>
                      </a:cubicBezTo>
                      <a:cubicBezTo>
                        <a:pt x="2761" y="2448"/>
                        <a:pt x="3049" y="1776"/>
                        <a:pt x="3289" y="1080"/>
                      </a:cubicBezTo>
                      <a:cubicBezTo>
                        <a:pt x="3289" y="1056"/>
                        <a:pt x="3289" y="1032"/>
                        <a:pt x="3265" y="1032"/>
                      </a:cubicBezTo>
                      <a:cubicBezTo>
                        <a:pt x="3241" y="1032"/>
                        <a:pt x="3241" y="1032"/>
                        <a:pt x="3217" y="1056"/>
                      </a:cubicBezTo>
                      <a:cubicBezTo>
                        <a:pt x="3001" y="1512"/>
                        <a:pt x="2761" y="1968"/>
                        <a:pt x="2497" y="2424"/>
                      </a:cubicBezTo>
                      <a:lnTo>
                        <a:pt x="2497" y="1992"/>
                      </a:lnTo>
                      <a:lnTo>
                        <a:pt x="3001" y="696"/>
                      </a:lnTo>
                      <a:cubicBezTo>
                        <a:pt x="3001" y="672"/>
                        <a:pt x="3001" y="672"/>
                        <a:pt x="2977" y="648"/>
                      </a:cubicBezTo>
                      <a:lnTo>
                        <a:pt x="2953" y="648"/>
                      </a:lnTo>
                      <a:cubicBezTo>
                        <a:pt x="2953" y="648"/>
                        <a:pt x="2929" y="672"/>
                        <a:pt x="2929" y="672"/>
                      </a:cubicBezTo>
                      <a:lnTo>
                        <a:pt x="2449" y="1392"/>
                      </a:lnTo>
                      <a:cubicBezTo>
                        <a:pt x="2425" y="936"/>
                        <a:pt x="2377" y="504"/>
                        <a:pt x="2305" y="48"/>
                      </a:cubicBezTo>
                      <a:cubicBezTo>
                        <a:pt x="2305" y="24"/>
                        <a:pt x="2305" y="0"/>
                        <a:pt x="2281" y="0"/>
                      </a:cubicBezTo>
                      <a:close/>
                    </a:path>
                  </a:pathLst>
                </a:custGeom>
                <a:solidFill>
                  <a:schemeClr val="l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948" name="Google Shape;6980;p69">
                  <a:extLst>
                    <a:ext uri="{FF2B5EF4-FFF2-40B4-BE49-F238E27FC236}">
                      <a16:creationId xmlns:a16="http://schemas.microsoft.com/office/drawing/2014/main" id="{E172C315-999F-D2A1-FD15-D35FC56245F6}"/>
                    </a:ext>
                  </a:extLst>
                </p:cNvPr>
                <p:cNvSpPr/>
                <p:nvPr/>
              </p:nvSpPr>
              <p:spPr>
                <a:xfrm>
                  <a:off x="-156700" y="1368450"/>
                  <a:ext cx="195050" cy="8425"/>
                </a:xfrm>
                <a:custGeom>
                  <a:avLst/>
                  <a:gdLst/>
                  <a:ahLst/>
                  <a:cxnLst/>
                  <a:rect l="l" t="t" r="r" b="b"/>
                  <a:pathLst>
                    <a:path w="7802" h="337" extrusionOk="0">
                      <a:moveTo>
                        <a:pt x="25" y="0"/>
                      </a:moveTo>
                      <a:cubicBezTo>
                        <a:pt x="1" y="0"/>
                        <a:pt x="1" y="24"/>
                        <a:pt x="1" y="48"/>
                      </a:cubicBezTo>
                      <a:cubicBezTo>
                        <a:pt x="1" y="72"/>
                        <a:pt x="1" y="72"/>
                        <a:pt x="25" y="72"/>
                      </a:cubicBezTo>
                      <a:cubicBezTo>
                        <a:pt x="313" y="120"/>
                        <a:pt x="601" y="144"/>
                        <a:pt x="889" y="192"/>
                      </a:cubicBezTo>
                      <a:lnTo>
                        <a:pt x="985" y="192"/>
                      </a:lnTo>
                      <a:lnTo>
                        <a:pt x="1297" y="216"/>
                      </a:lnTo>
                      <a:lnTo>
                        <a:pt x="1945" y="264"/>
                      </a:lnTo>
                      <a:cubicBezTo>
                        <a:pt x="2617" y="312"/>
                        <a:pt x="3289" y="336"/>
                        <a:pt x="3889" y="336"/>
                      </a:cubicBezTo>
                      <a:lnTo>
                        <a:pt x="4345" y="336"/>
                      </a:lnTo>
                      <a:cubicBezTo>
                        <a:pt x="4945" y="336"/>
                        <a:pt x="5401" y="336"/>
                        <a:pt x="5833" y="312"/>
                      </a:cubicBezTo>
                      <a:cubicBezTo>
                        <a:pt x="6481" y="288"/>
                        <a:pt x="7129" y="240"/>
                        <a:pt x="7777" y="144"/>
                      </a:cubicBezTo>
                      <a:cubicBezTo>
                        <a:pt x="7801" y="144"/>
                        <a:pt x="7801" y="120"/>
                        <a:pt x="7801" y="96"/>
                      </a:cubicBezTo>
                      <a:cubicBezTo>
                        <a:pt x="7801" y="72"/>
                        <a:pt x="7777" y="72"/>
                        <a:pt x="7753" y="72"/>
                      </a:cubicBezTo>
                      <a:cubicBezTo>
                        <a:pt x="7393" y="96"/>
                        <a:pt x="7081" y="120"/>
                        <a:pt x="6793" y="120"/>
                      </a:cubicBezTo>
                      <a:cubicBezTo>
                        <a:pt x="6505" y="120"/>
                        <a:pt x="6193" y="144"/>
                        <a:pt x="5833" y="144"/>
                      </a:cubicBezTo>
                      <a:lnTo>
                        <a:pt x="3889" y="144"/>
                      </a:lnTo>
                      <a:cubicBezTo>
                        <a:pt x="3265" y="144"/>
                        <a:pt x="2617" y="120"/>
                        <a:pt x="1969" y="96"/>
                      </a:cubicBezTo>
                      <a:lnTo>
                        <a:pt x="25" y="0"/>
                      </a:lnTo>
                      <a:close/>
                    </a:path>
                  </a:pathLst>
                </a:custGeom>
                <a:solidFill>
                  <a:schemeClr val="l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949" name="Google Shape;6981;p69">
                  <a:extLst>
                    <a:ext uri="{FF2B5EF4-FFF2-40B4-BE49-F238E27FC236}">
                      <a16:creationId xmlns:a16="http://schemas.microsoft.com/office/drawing/2014/main" id="{4D6E0473-BD62-2F24-9ACD-07446CED4571}"/>
                    </a:ext>
                  </a:extLst>
                </p:cNvPr>
                <p:cNvSpPr/>
                <p:nvPr/>
              </p:nvSpPr>
              <p:spPr>
                <a:xfrm>
                  <a:off x="-157300" y="1378050"/>
                  <a:ext cx="196250" cy="9025"/>
                </a:xfrm>
                <a:custGeom>
                  <a:avLst/>
                  <a:gdLst/>
                  <a:ahLst/>
                  <a:cxnLst/>
                  <a:rect l="l" t="t" r="r" b="b"/>
                  <a:pathLst>
                    <a:path w="7850" h="361" extrusionOk="0">
                      <a:moveTo>
                        <a:pt x="49" y="0"/>
                      </a:moveTo>
                      <a:cubicBezTo>
                        <a:pt x="25" y="0"/>
                        <a:pt x="25" y="24"/>
                        <a:pt x="25" y="48"/>
                      </a:cubicBezTo>
                      <a:cubicBezTo>
                        <a:pt x="1" y="72"/>
                        <a:pt x="25" y="72"/>
                        <a:pt x="49" y="96"/>
                      </a:cubicBezTo>
                      <a:lnTo>
                        <a:pt x="913" y="192"/>
                      </a:lnTo>
                      <a:lnTo>
                        <a:pt x="1009" y="192"/>
                      </a:lnTo>
                      <a:lnTo>
                        <a:pt x="1321" y="216"/>
                      </a:lnTo>
                      <a:lnTo>
                        <a:pt x="1969" y="264"/>
                      </a:lnTo>
                      <a:cubicBezTo>
                        <a:pt x="2641" y="312"/>
                        <a:pt x="3289" y="336"/>
                        <a:pt x="3913" y="360"/>
                      </a:cubicBezTo>
                      <a:lnTo>
                        <a:pt x="4369" y="360"/>
                      </a:lnTo>
                      <a:cubicBezTo>
                        <a:pt x="4969" y="360"/>
                        <a:pt x="5425" y="360"/>
                        <a:pt x="5857" y="312"/>
                      </a:cubicBezTo>
                      <a:cubicBezTo>
                        <a:pt x="6433" y="288"/>
                        <a:pt x="7129" y="240"/>
                        <a:pt x="7801" y="144"/>
                      </a:cubicBezTo>
                      <a:cubicBezTo>
                        <a:pt x="7849" y="144"/>
                        <a:pt x="7849" y="72"/>
                        <a:pt x="7801" y="72"/>
                      </a:cubicBezTo>
                      <a:lnTo>
                        <a:pt x="7777" y="72"/>
                      </a:lnTo>
                      <a:cubicBezTo>
                        <a:pt x="7417" y="96"/>
                        <a:pt x="7105" y="120"/>
                        <a:pt x="6817" y="120"/>
                      </a:cubicBezTo>
                      <a:cubicBezTo>
                        <a:pt x="6529" y="120"/>
                        <a:pt x="6217" y="144"/>
                        <a:pt x="5857" y="144"/>
                      </a:cubicBezTo>
                      <a:lnTo>
                        <a:pt x="3913" y="144"/>
                      </a:lnTo>
                      <a:cubicBezTo>
                        <a:pt x="3289" y="144"/>
                        <a:pt x="2641" y="120"/>
                        <a:pt x="1993" y="96"/>
                      </a:cubicBezTo>
                      <a:lnTo>
                        <a:pt x="49" y="0"/>
                      </a:lnTo>
                      <a:close/>
                    </a:path>
                  </a:pathLst>
                </a:custGeom>
                <a:solidFill>
                  <a:schemeClr val="l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950" name="Google Shape;6982;p69">
                  <a:extLst>
                    <a:ext uri="{FF2B5EF4-FFF2-40B4-BE49-F238E27FC236}">
                      <a16:creationId xmlns:a16="http://schemas.microsoft.com/office/drawing/2014/main" id="{6B5B6F47-A95E-3261-6415-FF106A4DB519}"/>
                    </a:ext>
                  </a:extLst>
                </p:cNvPr>
                <p:cNvSpPr/>
                <p:nvPr/>
              </p:nvSpPr>
              <p:spPr>
                <a:xfrm>
                  <a:off x="88725" y="1339625"/>
                  <a:ext cx="109850" cy="164450"/>
                </a:xfrm>
                <a:custGeom>
                  <a:avLst/>
                  <a:gdLst/>
                  <a:ahLst/>
                  <a:cxnLst/>
                  <a:rect l="l" t="t" r="r" b="b"/>
                  <a:pathLst>
                    <a:path w="4394" h="6578" extrusionOk="0">
                      <a:moveTo>
                        <a:pt x="4201" y="1"/>
                      </a:moveTo>
                      <a:cubicBezTo>
                        <a:pt x="4177" y="1"/>
                        <a:pt x="4177" y="25"/>
                        <a:pt x="4177" y="49"/>
                      </a:cubicBezTo>
                      <a:lnTo>
                        <a:pt x="4177" y="121"/>
                      </a:lnTo>
                      <a:cubicBezTo>
                        <a:pt x="4177" y="457"/>
                        <a:pt x="4177" y="817"/>
                        <a:pt x="4153" y="1153"/>
                      </a:cubicBezTo>
                      <a:cubicBezTo>
                        <a:pt x="4153" y="1513"/>
                        <a:pt x="4129" y="1945"/>
                        <a:pt x="4129" y="2281"/>
                      </a:cubicBezTo>
                      <a:lnTo>
                        <a:pt x="4105" y="2617"/>
                      </a:lnTo>
                      <a:cubicBezTo>
                        <a:pt x="4105" y="2857"/>
                        <a:pt x="4081" y="3121"/>
                        <a:pt x="4057" y="3385"/>
                      </a:cubicBezTo>
                      <a:cubicBezTo>
                        <a:pt x="4033" y="3649"/>
                        <a:pt x="4009" y="4081"/>
                        <a:pt x="3985" y="4465"/>
                      </a:cubicBezTo>
                      <a:cubicBezTo>
                        <a:pt x="3937" y="4633"/>
                        <a:pt x="3841" y="4777"/>
                        <a:pt x="3721" y="4897"/>
                      </a:cubicBezTo>
                      <a:cubicBezTo>
                        <a:pt x="3601" y="5041"/>
                        <a:pt x="3457" y="5162"/>
                        <a:pt x="3313" y="5258"/>
                      </a:cubicBezTo>
                      <a:cubicBezTo>
                        <a:pt x="2977" y="5450"/>
                        <a:pt x="2641" y="5642"/>
                        <a:pt x="2281" y="5762"/>
                      </a:cubicBezTo>
                      <a:cubicBezTo>
                        <a:pt x="1921" y="5906"/>
                        <a:pt x="1537" y="6050"/>
                        <a:pt x="1177" y="6170"/>
                      </a:cubicBezTo>
                      <a:cubicBezTo>
                        <a:pt x="937" y="6242"/>
                        <a:pt x="673" y="6314"/>
                        <a:pt x="433" y="6386"/>
                      </a:cubicBezTo>
                      <a:lnTo>
                        <a:pt x="25" y="6506"/>
                      </a:lnTo>
                      <a:cubicBezTo>
                        <a:pt x="25" y="6506"/>
                        <a:pt x="1" y="6530"/>
                        <a:pt x="1" y="6554"/>
                      </a:cubicBezTo>
                      <a:cubicBezTo>
                        <a:pt x="1" y="6554"/>
                        <a:pt x="25" y="6578"/>
                        <a:pt x="49" y="6578"/>
                      </a:cubicBezTo>
                      <a:cubicBezTo>
                        <a:pt x="409" y="6530"/>
                        <a:pt x="793" y="6458"/>
                        <a:pt x="1225" y="6362"/>
                      </a:cubicBezTo>
                      <a:cubicBezTo>
                        <a:pt x="1609" y="6290"/>
                        <a:pt x="1993" y="6170"/>
                        <a:pt x="2377" y="6050"/>
                      </a:cubicBezTo>
                      <a:cubicBezTo>
                        <a:pt x="2761" y="5906"/>
                        <a:pt x="3121" y="5738"/>
                        <a:pt x="3481" y="5522"/>
                      </a:cubicBezTo>
                      <a:cubicBezTo>
                        <a:pt x="3649" y="5426"/>
                        <a:pt x="3817" y="5282"/>
                        <a:pt x="3985" y="5137"/>
                      </a:cubicBezTo>
                      <a:cubicBezTo>
                        <a:pt x="4129" y="4969"/>
                        <a:pt x="4249" y="4753"/>
                        <a:pt x="4321" y="4537"/>
                      </a:cubicBezTo>
                      <a:lnTo>
                        <a:pt x="4321" y="4441"/>
                      </a:lnTo>
                      <a:cubicBezTo>
                        <a:pt x="4345" y="4105"/>
                        <a:pt x="4369" y="3745"/>
                        <a:pt x="4369" y="3409"/>
                      </a:cubicBezTo>
                      <a:cubicBezTo>
                        <a:pt x="4393" y="3073"/>
                        <a:pt x="4393" y="2641"/>
                        <a:pt x="4393" y="2281"/>
                      </a:cubicBezTo>
                      <a:cubicBezTo>
                        <a:pt x="4393" y="1921"/>
                        <a:pt x="4369" y="1561"/>
                        <a:pt x="4345" y="1153"/>
                      </a:cubicBezTo>
                      <a:lnTo>
                        <a:pt x="4345" y="1057"/>
                      </a:lnTo>
                      <a:cubicBezTo>
                        <a:pt x="4321" y="721"/>
                        <a:pt x="4297" y="385"/>
                        <a:pt x="4249" y="49"/>
                      </a:cubicBezTo>
                      <a:cubicBezTo>
                        <a:pt x="4249" y="25"/>
                        <a:pt x="4225" y="1"/>
                        <a:pt x="4201" y="1"/>
                      </a:cubicBezTo>
                      <a:close/>
                    </a:path>
                  </a:pathLst>
                </a:custGeom>
                <a:solidFill>
                  <a:schemeClr val="l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951" name="Google Shape;6983;p69">
                  <a:extLst>
                    <a:ext uri="{FF2B5EF4-FFF2-40B4-BE49-F238E27FC236}">
                      <a16:creationId xmlns:a16="http://schemas.microsoft.com/office/drawing/2014/main" id="{D4126F50-50EF-243C-7D07-1CC195B17894}"/>
                    </a:ext>
                  </a:extLst>
                </p:cNvPr>
                <p:cNvSpPr/>
                <p:nvPr/>
              </p:nvSpPr>
              <p:spPr>
                <a:xfrm>
                  <a:off x="-315125" y="836775"/>
                  <a:ext cx="411675" cy="493875"/>
                </a:xfrm>
                <a:custGeom>
                  <a:avLst/>
                  <a:gdLst/>
                  <a:ahLst/>
                  <a:cxnLst/>
                  <a:rect l="l" t="t" r="r" b="b"/>
                  <a:pathLst>
                    <a:path w="16467" h="19755" extrusionOk="0">
                      <a:moveTo>
                        <a:pt x="12554" y="1465"/>
                      </a:moveTo>
                      <a:lnTo>
                        <a:pt x="12554" y="1465"/>
                      </a:lnTo>
                      <a:cubicBezTo>
                        <a:pt x="12194" y="2329"/>
                        <a:pt x="11954" y="3241"/>
                        <a:pt x="11834" y="4177"/>
                      </a:cubicBezTo>
                      <a:lnTo>
                        <a:pt x="11546" y="4105"/>
                      </a:lnTo>
                      <a:cubicBezTo>
                        <a:pt x="11762" y="3193"/>
                        <a:pt x="12098" y="2281"/>
                        <a:pt x="12554" y="1465"/>
                      </a:cubicBezTo>
                      <a:close/>
                      <a:moveTo>
                        <a:pt x="14787" y="3913"/>
                      </a:moveTo>
                      <a:lnTo>
                        <a:pt x="14787" y="3913"/>
                      </a:lnTo>
                      <a:cubicBezTo>
                        <a:pt x="14859" y="4657"/>
                        <a:pt x="14931" y="5449"/>
                        <a:pt x="14979" y="6338"/>
                      </a:cubicBezTo>
                      <a:lnTo>
                        <a:pt x="14859" y="6194"/>
                      </a:lnTo>
                      <a:lnTo>
                        <a:pt x="14811" y="4825"/>
                      </a:lnTo>
                      <a:cubicBezTo>
                        <a:pt x="14811" y="4537"/>
                        <a:pt x="14811" y="4225"/>
                        <a:pt x="14787" y="3913"/>
                      </a:cubicBezTo>
                      <a:close/>
                      <a:moveTo>
                        <a:pt x="14859" y="6794"/>
                      </a:moveTo>
                      <a:lnTo>
                        <a:pt x="14859" y="6794"/>
                      </a:lnTo>
                      <a:cubicBezTo>
                        <a:pt x="14907" y="6866"/>
                        <a:pt x="14955" y="6938"/>
                        <a:pt x="15003" y="7010"/>
                      </a:cubicBezTo>
                      <a:cubicBezTo>
                        <a:pt x="15027" y="7250"/>
                        <a:pt x="15051" y="7514"/>
                        <a:pt x="15051" y="7778"/>
                      </a:cubicBezTo>
                      <a:cubicBezTo>
                        <a:pt x="14979" y="7658"/>
                        <a:pt x="14931" y="7562"/>
                        <a:pt x="14883" y="7466"/>
                      </a:cubicBezTo>
                      <a:lnTo>
                        <a:pt x="14859" y="6794"/>
                      </a:lnTo>
                      <a:close/>
                      <a:moveTo>
                        <a:pt x="4513" y="9482"/>
                      </a:moveTo>
                      <a:lnTo>
                        <a:pt x="4513" y="10970"/>
                      </a:lnTo>
                      <a:cubicBezTo>
                        <a:pt x="4465" y="10706"/>
                        <a:pt x="4441" y="10466"/>
                        <a:pt x="4441" y="10202"/>
                      </a:cubicBezTo>
                      <a:cubicBezTo>
                        <a:pt x="4465" y="9962"/>
                        <a:pt x="4489" y="9722"/>
                        <a:pt x="4513" y="9482"/>
                      </a:cubicBezTo>
                      <a:close/>
                      <a:moveTo>
                        <a:pt x="15411" y="7706"/>
                      </a:moveTo>
                      <a:lnTo>
                        <a:pt x="15411" y="7706"/>
                      </a:lnTo>
                      <a:cubicBezTo>
                        <a:pt x="15747" y="8474"/>
                        <a:pt x="15915" y="9290"/>
                        <a:pt x="15915" y="10106"/>
                      </a:cubicBezTo>
                      <a:cubicBezTo>
                        <a:pt x="15915" y="10442"/>
                        <a:pt x="15867" y="10778"/>
                        <a:pt x="15819" y="11114"/>
                      </a:cubicBezTo>
                      <a:cubicBezTo>
                        <a:pt x="15771" y="10946"/>
                        <a:pt x="15723" y="10922"/>
                        <a:pt x="15675" y="10922"/>
                      </a:cubicBezTo>
                      <a:cubicBezTo>
                        <a:pt x="15627" y="10922"/>
                        <a:pt x="15579" y="10946"/>
                        <a:pt x="15507" y="11306"/>
                      </a:cubicBezTo>
                      <a:lnTo>
                        <a:pt x="15507" y="10994"/>
                      </a:lnTo>
                      <a:cubicBezTo>
                        <a:pt x="15627" y="10370"/>
                        <a:pt x="15627" y="9722"/>
                        <a:pt x="15507" y="9098"/>
                      </a:cubicBezTo>
                      <a:cubicBezTo>
                        <a:pt x="15507" y="9026"/>
                        <a:pt x="15459" y="8930"/>
                        <a:pt x="15459" y="8858"/>
                      </a:cubicBezTo>
                      <a:cubicBezTo>
                        <a:pt x="15435" y="8474"/>
                        <a:pt x="15411" y="8066"/>
                        <a:pt x="15411" y="7706"/>
                      </a:cubicBezTo>
                      <a:close/>
                      <a:moveTo>
                        <a:pt x="11069" y="6968"/>
                      </a:moveTo>
                      <a:cubicBezTo>
                        <a:pt x="11120" y="6968"/>
                        <a:pt x="11174" y="6974"/>
                        <a:pt x="11234" y="6986"/>
                      </a:cubicBezTo>
                      <a:lnTo>
                        <a:pt x="11546" y="6986"/>
                      </a:lnTo>
                      <a:cubicBezTo>
                        <a:pt x="11475" y="8297"/>
                        <a:pt x="11451" y="9822"/>
                        <a:pt x="11497" y="11466"/>
                      </a:cubicBezTo>
                      <a:lnTo>
                        <a:pt x="11497" y="11466"/>
                      </a:lnTo>
                      <a:cubicBezTo>
                        <a:pt x="11401" y="10648"/>
                        <a:pt x="11185" y="9067"/>
                        <a:pt x="10922" y="6986"/>
                      </a:cubicBezTo>
                      <a:cubicBezTo>
                        <a:pt x="10970" y="6974"/>
                        <a:pt x="11018" y="6968"/>
                        <a:pt x="11069" y="6968"/>
                      </a:cubicBezTo>
                      <a:close/>
                      <a:moveTo>
                        <a:pt x="14883" y="7970"/>
                      </a:moveTo>
                      <a:cubicBezTo>
                        <a:pt x="14955" y="8138"/>
                        <a:pt x="15027" y="8306"/>
                        <a:pt x="15075" y="8450"/>
                      </a:cubicBezTo>
                      <a:lnTo>
                        <a:pt x="15075" y="8834"/>
                      </a:lnTo>
                      <a:lnTo>
                        <a:pt x="15123" y="10826"/>
                      </a:lnTo>
                      <a:lnTo>
                        <a:pt x="15123" y="11090"/>
                      </a:lnTo>
                      <a:lnTo>
                        <a:pt x="15123" y="11282"/>
                      </a:lnTo>
                      <a:cubicBezTo>
                        <a:pt x="15075" y="11498"/>
                        <a:pt x="15027" y="11690"/>
                        <a:pt x="14955" y="11882"/>
                      </a:cubicBezTo>
                      <a:lnTo>
                        <a:pt x="14931" y="11066"/>
                      </a:lnTo>
                      <a:cubicBezTo>
                        <a:pt x="14955" y="10994"/>
                        <a:pt x="14955" y="10922"/>
                        <a:pt x="14979" y="10850"/>
                      </a:cubicBezTo>
                      <a:cubicBezTo>
                        <a:pt x="14979" y="10826"/>
                        <a:pt x="14979" y="10802"/>
                        <a:pt x="14955" y="10778"/>
                      </a:cubicBezTo>
                      <a:lnTo>
                        <a:pt x="14955" y="10442"/>
                      </a:lnTo>
                      <a:lnTo>
                        <a:pt x="15003" y="10442"/>
                      </a:lnTo>
                      <a:cubicBezTo>
                        <a:pt x="15027" y="10442"/>
                        <a:pt x="15051" y="10418"/>
                        <a:pt x="15051" y="10394"/>
                      </a:cubicBezTo>
                      <a:lnTo>
                        <a:pt x="15051" y="10106"/>
                      </a:lnTo>
                      <a:lnTo>
                        <a:pt x="15051" y="9986"/>
                      </a:lnTo>
                      <a:cubicBezTo>
                        <a:pt x="15051" y="9962"/>
                        <a:pt x="15027" y="9938"/>
                        <a:pt x="15003" y="9938"/>
                      </a:cubicBezTo>
                      <a:lnTo>
                        <a:pt x="14931" y="9938"/>
                      </a:lnTo>
                      <a:lnTo>
                        <a:pt x="14931" y="9602"/>
                      </a:lnTo>
                      <a:lnTo>
                        <a:pt x="15003" y="9602"/>
                      </a:lnTo>
                      <a:cubicBezTo>
                        <a:pt x="15027" y="9602"/>
                        <a:pt x="15027" y="9602"/>
                        <a:pt x="15003" y="9578"/>
                      </a:cubicBezTo>
                      <a:cubicBezTo>
                        <a:pt x="15003" y="9434"/>
                        <a:pt x="14979" y="9314"/>
                        <a:pt x="14955" y="9170"/>
                      </a:cubicBezTo>
                      <a:cubicBezTo>
                        <a:pt x="14955" y="9170"/>
                        <a:pt x="14955" y="9146"/>
                        <a:pt x="14931" y="9146"/>
                      </a:cubicBezTo>
                      <a:lnTo>
                        <a:pt x="14907" y="9146"/>
                      </a:lnTo>
                      <a:lnTo>
                        <a:pt x="14883" y="7970"/>
                      </a:lnTo>
                      <a:close/>
                      <a:moveTo>
                        <a:pt x="10682" y="7010"/>
                      </a:moveTo>
                      <a:cubicBezTo>
                        <a:pt x="10730" y="8282"/>
                        <a:pt x="10874" y="10730"/>
                        <a:pt x="11114" y="13154"/>
                      </a:cubicBezTo>
                      <a:cubicBezTo>
                        <a:pt x="9458" y="13082"/>
                        <a:pt x="8162" y="11714"/>
                        <a:pt x="8162" y="10058"/>
                      </a:cubicBezTo>
                      <a:cubicBezTo>
                        <a:pt x="8138" y="8546"/>
                        <a:pt x="9218" y="7274"/>
                        <a:pt x="10682" y="7010"/>
                      </a:cubicBezTo>
                      <a:close/>
                      <a:moveTo>
                        <a:pt x="15147" y="12218"/>
                      </a:moveTo>
                      <a:lnTo>
                        <a:pt x="15147" y="12290"/>
                      </a:lnTo>
                      <a:cubicBezTo>
                        <a:pt x="15147" y="12522"/>
                        <a:pt x="15147" y="12732"/>
                        <a:pt x="15147" y="12962"/>
                      </a:cubicBezTo>
                      <a:cubicBezTo>
                        <a:pt x="15099" y="13058"/>
                        <a:pt x="15051" y="13154"/>
                        <a:pt x="14979" y="13250"/>
                      </a:cubicBezTo>
                      <a:lnTo>
                        <a:pt x="14979" y="12578"/>
                      </a:lnTo>
                      <a:cubicBezTo>
                        <a:pt x="15027" y="12458"/>
                        <a:pt x="15099" y="12338"/>
                        <a:pt x="15147" y="12218"/>
                      </a:cubicBezTo>
                      <a:close/>
                      <a:moveTo>
                        <a:pt x="10178" y="4297"/>
                      </a:moveTo>
                      <a:cubicBezTo>
                        <a:pt x="10586" y="4297"/>
                        <a:pt x="10970" y="4345"/>
                        <a:pt x="11378" y="4417"/>
                      </a:cubicBezTo>
                      <a:lnTo>
                        <a:pt x="11378" y="4633"/>
                      </a:lnTo>
                      <a:cubicBezTo>
                        <a:pt x="11378" y="4633"/>
                        <a:pt x="11378" y="4657"/>
                        <a:pt x="11402" y="4657"/>
                      </a:cubicBezTo>
                      <a:cubicBezTo>
                        <a:pt x="11426" y="4657"/>
                        <a:pt x="11450" y="4657"/>
                        <a:pt x="11450" y="4633"/>
                      </a:cubicBezTo>
                      <a:cubicBezTo>
                        <a:pt x="11450" y="4633"/>
                        <a:pt x="11450" y="4561"/>
                        <a:pt x="11474" y="4441"/>
                      </a:cubicBezTo>
                      <a:cubicBezTo>
                        <a:pt x="11594" y="4489"/>
                        <a:pt x="11690" y="4513"/>
                        <a:pt x="11786" y="4537"/>
                      </a:cubicBezTo>
                      <a:cubicBezTo>
                        <a:pt x="11714" y="5089"/>
                        <a:pt x="11666" y="5690"/>
                        <a:pt x="11618" y="6338"/>
                      </a:cubicBezTo>
                      <a:cubicBezTo>
                        <a:pt x="11354" y="6242"/>
                        <a:pt x="11090" y="6170"/>
                        <a:pt x="10802" y="6122"/>
                      </a:cubicBezTo>
                      <a:cubicBezTo>
                        <a:pt x="10802" y="6098"/>
                        <a:pt x="10778" y="6098"/>
                        <a:pt x="10778" y="6098"/>
                      </a:cubicBezTo>
                      <a:lnTo>
                        <a:pt x="10754" y="6098"/>
                      </a:lnTo>
                      <a:cubicBezTo>
                        <a:pt x="10618" y="6081"/>
                        <a:pt x="10483" y="6064"/>
                        <a:pt x="10347" y="6064"/>
                      </a:cubicBezTo>
                      <a:cubicBezTo>
                        <a:pt x="10291" y="6064"/>
                        <a:pt x="10234" y="6067"/>
                        <a:pt x="10178" y="6074"/>
                      </a:cubicBezTo>
                      <a:cubicBezTo>
                        <a:pt x="10165" y="6073"/>
                        <a:pt x="10151" y="6073"/>
                        <a:pt x="10138" y="6073"/>
                      </a:cubicBezTo>
                      <a:cubicBezTo>
                        <a:pt x="7733" y="6073"/>
                        <a:pt x="5859" y="8223"/>
                        <a:pt x="6170" y="10610"/>
                      </a:cubicBezTo>
                      <a:cubicBezTo>
                        <a:pt x="6436" y="12679"/>
                        <a:pt x="8206" y="14153"/>
                        <a:pt x="10181" y="14153"/>
                      </a:cubicBezTo>
                      <a:cubicBezTo>
                        <a:pt x="10520" y="14153"/>
                        <a:pt x="10865" y="14110"/>
                        <a:pt x="11210" y="14018"/>
                      </a:cubicBezTo>
                      <a:cubicBezTo>
                        <a:pt x="11258" y="14378"/>
                        <a:pt x="11306" y="14762"/>
                        <a:pt x="11354" y="15122"/>
                      </a:cubicBezTo>
                      <a:cubicBezTo>
                        <a:pt x="11258" y="15122"/>
                        <a:pt x="11186" y="15146"/>
                        <a:pt x="11114" y="15170"/>
                      </a:cubicBezTo>
                      <a:cubicBezTo>
                        <a:pt x="10754" y="15242"/>
                        <a:pt x="10418" y="15266"/>
                        <a:pt x="10058" y="15266"/>
                      </a:cubicBezTo>
                      <a:cubicBezTo>
                        <a:pt x="9050" y="15266"/>
                        <a:pt x="8066" y="14978"/>
                        <a:pt x="7202" y="14450"/>
                      </a:cubicBezTo>
                      <a:lnTo>
                        <a:pt x="7178" y="14450"/>
                      </a:lnTo>
                      <a:cubicBezTo>
                        <a:pt x="7178" y="14450"/>
                        <a:pt x="7154" y="14450"/>
                        <a:pt x="7154" y="14474"/>
                      </a:cubicBezTo>
                      <a:cubicBezTo>
                        <a:pt x="7130" y="14474"/>
                        <a:pt x="7130" y="14498"/>
                        <a:pt x="7154" y="14522"/>
                      </a:cubicBezTo>
                      <a:cubicBezTo>
                        <a:pt x="7730" y="14930"/>
                        <a:pt x="8378" y="15218"/>
                        <a:pt x="9050" y="15387"/>
                      </a:cubicBezTo>
                      <a:cubicBezTo>
                        <a:pt x="9445" y="15468"/>
                        <a:pt x="9848" y="15511"/>
                        <a:pt x="10250" y="15511"/>
                      </a:cubicBezTo>
                      <a:cubicBezTo>
                        <a:pt x="10556" y="15511"/>
                        <a:pt x="10861" y="15486"/>
                        <a:pt x="11162" y="15435"/>
                      </a:cubicBezTo>
                      <a:lnTo>
                        <a:pt x="11378" y="15387"/>
                      </a:lnTo>
                      <a:lnTo>
                        <a:pt x="11426" y="15771"/>
                      </a:lnTo>
                      <a:cubicBezTo>
                        <a:pt x="11018" y="15867"/>
                        <a:pt x="10586" y="15915"/>
                        <a:pt x="10178" y="15915"/>
                      </a:cubicBezTo>
                      <a:cubicBezTo>
                        <a:pt x="7898" y="15891"/>
                        <a:pt x="5834" y="14522"/>
                        <a:pt x="4922" y="12434"/>
                      </a:cubicBezTo>
                      <a:cubicBezTo>
                        <a:pt x="4994" y="10754"/>
                        <a:pt x="5018" y="9074"/>
                        <a:pt x="5018" y="7586"/>
                      </a:cubicBezTo>
                      <a:cubicBezTo>
                        <a:pt x="5978" y="5594"/>
                        <a:pt x="7970" y="4321"/>
                        <a:pt x="10178" y="4321"/>
                      </a:cubicBezTo>
                      <a:lnTo>
                        <a:pt x="10178" y="4297"/>
                      </a:lnTo>
                      <a:close/>
                      <a:moveTo>
                        <a:pt x="15171" y="13634"/>
                      </a:moveTo>
                      <a:lnTo>
                        <a:pt x="15147" y="13730"/>
                      </a:lnTo>
                      <a:lnTo>
                        <a:pt x="15147" y="14834"/>
                      </a:lnTo>
                      <a:cubicBezTo>
                        <a:pt x="15147" y="15507"/>
                        <a:pt x="15123" y="16203"/>
                        <a:pt x="15123" y="16827"/>
                      </a:cubicBezTo>
                      <a:cubicBezTo>
                        <a:pt x="15123" y="17067"/>
                        <a:pt x="15123" y="17283"/>
                        <a:pt x="15099" y="17523"/>
                      </a:cubicBezTo>
                      <a:lnTo>
                        <a:pt x="15099" y="17739"/>
                      </a:lnTo>
                      <a:cubicBezTo>
                        <a:pt x="15075" y="16803"/>
                        <a:pt x="15051" y="15843"/>
                        <a:pt x="15027" y="14834"/>
                      </a:cubicBezTo>
                      <a:lnTo>
                        <a:pt x="15003" y="13850"/>
                      </a:lnTo>
                      <a:cubicBezTo>
                        <a:pt x="15051" y="13778"/>
                        <a:pt x="15123" y="13706"/>
                        <a:pt x="15171" y="13634"/>
                      </a:cubicBezTo>
                      <a:close/>
                      <a:moveTo>
                        <a:pt x="10178" y="1"/>
                      </a:moveTo>
                      <a:cubicBezTo>
                        <a:pt x="9530" y="1"/>
                        <a:pt x="8858" y="1"/>
                        <a:pt x="8210" y="25"/>
                      </a:cubicBezTo>
                      <a:cubicBezTo>
                        <a:pt x="7826" y="73"/>
                        <a:pt x="6962" y="193"/>
                        <a:pt x="6962" y="457"/>
                      </a:cubicBezTo>
                      <a:cubicBezTo>
                        <a:pt x="6986" y="721"/>
                        <a:pt x="8114" y="913"/>
                        <a:pt x="10010" y="913"/>
                      </a:cubicBezTo>
                      <a:cubicBezTo>
                        <a:pt x="10586" y="913"/>
                        <a:pt x="11234" y="913"/>
                        <a:pt x="11930" y="865"/>
                      </a:cubicBezTo>
                      <a:lnTo>
                        <a:pt x="11930" y="865"/>
                      </a:lnTo>
                      <a:cubicBezTo>
                        <a:pt x="11834" y="1105"/>
                        <a:pt x="11474" y="1969"/>
                        <a:pt x="11354" y="4105"/>
                      </a:cubicBezTo>
                      <a:cubicBezTo>
                        <a:pt x="10946" y="4033"/>
                        <a:pt x="10562" y="3985"/>
                        <a:pt x="10154" y="3985"/>
                      </a:cubicBezTo>
                      <a:cubicBezTo>
                        <a:pt x="8066" y="4009"/>
                        <a:pt x="6122" y="5089"/>
                        <a:pt x="5018" y="6866"/>
                      </a:cubicBezTo>
                      <a:cubicBezTo>
                        <a:pt x="5018" y="4489"/>
                        <a:pt x="4970" y="1465"/>
                        <a:pt x="4657" y="265"/>
                      </a:cubicBezTo>
                      <a:cubicBezTo>
                        <a:pt x="4657" y="241"/>
                        <a:pt x="4633" y="217"/>
                        <a:pt x="4633" y="217"/>
                      </a:cubicBezTo>
                      <a:lnTo>
                        <a:pt x="3721" y="313"/>
                      </a:lnTo>
                      <a:cubicBezTo>
                        <a:pt x="3553" y="337"/>
                        <a:pt x="3385" y="385"/>
                        <a:pt x="3217" y="433"/>
                      </a:cubicBezTo>
                      <a:cubicBezTo>
                        <a:pt x="2281" y="769"/>
                        <a:pt x="1633" y="1609"/>
                        <a:pt x="1561" y="2617"/>
                      </a:cubicBezTo>
                      <a:lnTo>
                        <a:pt x="673" y="18027"/>
                      </a:lnTo>
                      <a:lnTo>
                        <a:pt x="529" y="18075"/>
                      </a:lnTo>
                      <a:cubicBezTo>
                        <a:pt x="97" y="18243"/>
                        <a:pt x="25" y="18387"/>
                        <a:pt x="1" y="18411"/>
                      </a:cubicBezTo>
                      <a:cubicBezTo>
                        <a:pt x="49" y="18555"/>
                        <a:pt x="433" y="18843"/>
                        <a:pt x="1681" y="19107"/>
                      </a:cubicBezTo>
                      <a:lnTo>
                        <a:pt x="1705" y="19107"/>
                      </a:lnTo>
                      <a:cubicBezTo>
                        <a:pt x="1705" y="19083"/>
                        <a:pt x="1705" y="19083"/>
                        <a:pt x="1705" y="19083"/>
                      </a:cubicBezTo>
                      <a:lnTo>
                        <a:pt x="2497" y="4849"/>
                      </a:lnTo>
                      <a:cubicBezTo>
                        <a:pt x="2497" y="4657"/>
                        <a:pt x="2521" y="4441"/>
                        <a:pt x="2521" y="4249"/>
                      </a:cubicBezTo>
                      <a:cubicBezTo>
                        <a:pt x="2545" y="4057"/>
                        <a:pt x="2545" y="3865"/>
                        <a:pt x="2569" y="3673"/>
                      </a:cubicBezTo>
                      <a:lnTo>
                        <a:pt x="2569" y="3673"/>
                      </a:lnTo>
                      <a:cubicBezTo>
                        <a:pt x="2569" y="3865"/>
                        <a:pt x="2569" y="4057"/>
                        <a:pt x="2545" y="4249"/>
                      </a:cubicBezTo>
                      <a:cubicBezTo>
                        <a:pt x="2521" y="4441"/>
                        <a:pt x="2545" y="4657"/>
                        <a:pt x="2521" y="4849"/>
                      </a:cubicBezTo>
                      <a:lnTo>
                        <a:pt x="2041" y="19155"/>
                      </a:lnTo>
                      <a:cubicBezTo>
                        <a:pt x="2041" y="19179"/>
                        <a:pt x="2065" y="19179"/>
                        <a:pt x="2089" y="19203"/>
                      </a:cubicBezTo>
                      <a:lnTo>
                        <a:pt x="2233" y="19227"/>
                      </a:lnTo>
                      <a:lnTo>
                        <a:pt x="2257" y="19227"/>
                      </a:lnTo>
                      <a:cubicBezTo>
                        <a:pt x="2257" y="19203"/>
                        <a:pt x="2257" y="19203"/>
                        <a:pt x="2257" y="19203"/>
                      </a:cubicBezTo>
                      <a:lnTo>
                        <a:pt x="2857" y="8786"/>
                      </a:lnTo>
                      <a:lnTo>
                        <a:pt x="2569" y="19251"/>
                      </a:lnTo>
                      <a:cubicBezTo>
                        <a:pt x="2569" y="19275"/>
                        <a:pt x="2593" y="19299"/>
                        <a:pt x="2617" y="19299"/>
                      </a:cubicBezTo>
                      <a:lnTo>
                        <a:pt x="3001" y="19347"/>
                      </a:lnTo>
                      <a:cubicBezTo>
                        <a:pt x="3265" y="19395"/>
                        <a:pt x="3553" y="19419"/>
                        <a:pt x="3865" y="19467"/>
                      </a:cubicBezTo>
                      <a:lnTo>
                        <a:pt x="3889" y="19467"/>
                      </a:lnTo>
                      <a:cubicBezTo>
                        <a:pt x="3889" y="19467"/>
                        <a:pt x="3889" y="19443"/>
                        <a:pt x="3889" y="19443"/>
                      </a:cubicBezTo>
                      <a:cubicBezTo>
                        <a:pt x="3913" y="18651"/>
                        <a:pt x="4009" y="15771"/>
                        <a:pt x="4297" y="11810"/>
                      </a:cubicBezTo>
                      <a:cubicBezTo>
                        <a:pt x="4345" y="12002"/>
                        <a:pt x="4417" y="12194"/>
                        <a:pt x="4489" y="12362"/>
                      </a:cubicBezTo>
                      <a:cubicBezTo>
                        <a:pt x="4489" y="14258"/>
                        <a:pt x="4513" y="15819"/>
                        <a:pt x="4513" y="17019"/>
                      </a:cubicBezTo>
                      <a:cubicBezTo>
                        <a:pt x="4513" y="17475"/>
                        <a:pt x="4537" y="17475"/>
                        <a:pt x="4585" y="17475"/>
                      </a:cubicBezTo>
                      <a:cubicBezTo>
                        <a:pt x="4633" y="17475"/>
                        <a:pt x="4657" y="17475"/>
                        <a:pt x="4729" y="16179"/>
                      </a:cubicBezTo>
                      <a:cubicBezTo>
                        <a:pt x="4777" y="15387"/>
                        <a:pt x="4825" y="14330"/>
                        <a:pt x="4874" y="13178"/>
                      </a:cubicBezTo>
                      <a:cubicBezTo>
                        <a:pt x="5953" y="15117"/>
                        <a:pt x="7981" y="16274"/>
                        <a:pt x="10140" y="16274"/>
                      </a:cubicBezTo>
                      <a:cubicBezTo>
                        <a:pt x="10574" y="16274"/>
                        <a:pt x="11013" y="16227"/>
                        <a:pt x="11450" y="16131"/>
                      </a:cubicBezTo>
                      <a:cubicBezTo>
                        <a:pt x="11714" y="17907"/>
                        <a:pt x="12002" y="19107"/>
                        <a:pt x="12314" y="19731"/>
                      </a:cubicBezTo>
                      <a:cubicBezTo>
                        <a:pt x="12314" y="19755"/>
                        <a:pt x="12314" y="19755"/>
                        <a:pt x="12338" y="19755"/>
                      </a:cubicBezTo>
                      <a:cubicBezTo>
                        <a:pt x="13442" y="19731"/>
                        <a:pt x="14523" y="19659"/>
                        <a:pt x="15483" y="19563"/>
                      </a:cubicBezTo>
                      <a:cubicBezTo>
                        <a:pt x="15507" y="19563"/>
                        <a:pt x="15507" y="19563"/>
                        <a:pt x="15531" y="19539"/>
                      </a:cubicBezTo>
                      <a:cubicBezTo>
                        <a:pt x="15723" y="18915"/>
                        <a:pt x="15699" y="17451"/>
                        <a:pt x="15675" y="16779"/>
                      </a:cubicBezTo>
                      <a:lnTo>
                        <a:pt x="15675" y="16779"/>
                      </a:lnTo>
                      <a:cubicBezTo>
                        <a:pt x="15771" y="17091"/>
                        <a:pt x="15843" y="17139"/>
                        <a:pt x="15891" y="17139"/>
                      </a:cubicBezTo>
                      <a:cubicBezTo>
                        <a:pt x="15915" y="17139"/>
                        <a:pt x="15939" y="17139"/>
                        <a:pt x="15963" y="17115"/>
                      </a:cubicBezTo>
                      <a:cubicBezTo>
                        <a:pt x="16131" y="16947"/>
                        <a:pt x="16155" y="15675"/>
                        <a:pt x="16107" y="14546"/>
                      </a:cubicBezTo>
                      <a:cubicBezTo>
                        <a:pt x="16083" y="13682"/>
                        <a:pt x="16011" y="12722"/>
                        <a:pt x="15939" y="12026"/>
                      </a:cubicBezTo>
                      <a:cubicBezTo>
                        <a:pt x="16467" y="10322"/>
                        <a:pt x="16251" y="8474"/>
                        <a:pt x="15339" y="6938"/>
                      </a:cubicBezTo>
                      <a:cubicBezTo>
                        <a:pt x="15243" y="4681"/>
                        <a:pt x="15171" y="3097"/>
                        <a:pt x="15171" y="3097"/>
                      </a:cubicBezTo>
                      <a:cubicBezTo>
                        <a:pt x="15099" y="1105"/>
                        <a:pt x="14258" y="361"/>
                        <a:pt x="13802" y="97"/>
                      </a:cubicBezTo>
                      <a:lnTo>
                        <a:pt x="13778" y="97"/>
                      </a:lnTo>
                      <a:cubicBezTo>
                        <a:pt x="12626" y="49"/>
                        <a:pt x="11402" y="1"/>
                        <a:pt x="10178" y="1"/>
                      </a:cubicBezTo>
                      <a:close/>
                    </a:path>
                  </a:pathLst>
                </a:custGeom>
                <a:solidFill>
                  <a:schemeClr val="l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952" name="Google Shape;6984;p69">
                  <a:extLst>
                    <a:ext uri="{FF2B5EF4-FFF2-40B4-BE49-F238E27FC236}">
                      <a16:creationId xmlns:a16="http://schemas.microsoft.com/office/drawing/2014/main" id="{C31AD1ED-738C-8927-C7C2-DA850E208D9D}"/>
                    </a:ext>
                  </a:extLst>
                </p:cNvPr>
                <p:cNvSpPr/>
                <p:nvPr/>
              </p:nvSpPr>
              <p:spPr>
                <a:xfrm>
                  <a:off x="-315125" y="1313225"/>
                  <a:ext cx="510100" cy="43900"/>
                </a:xfrm>
                <a:custGeom>
                  <a:avLst/>
                  <a:gdLst/>
                  <a:ahLst/>
                  <a:cxnLst/>
                  <a:rect l="l" t="t" r="r" b="b"/>
                  <a:pathLst>
                    <a:path w="20404" h="1756" extrusionOk="0">
                      <a:moveTo>
                        <a:pt x="25" y="1"/>
                      </a:moveTo>
                      <a:cubicBezTo>
                        <a:pt x="1" y="1"/>
                        <a:pt x="1" y="25"/>
                        <a:pt x="1" y="49"/>
                      </a:cubicBezTo>
                      <a:lnTo>
                        <a:pt x="1" y="409"/>
                      </a:lnTo>
                      <a:cubicBezTo>
                        <a:pt x="49" y="577"/>
                        <a:pt x="745" y="1009"/>
                        <a:pt x="3001" y="1321"/>
                      </a:cubicBezTo>
                      <a:cubicBezTo>
                        <a:pt x="5208" y="1611"/>
                        <a:pt x="7456" y="1756"/>
                        <a:pt x="9687" y="1756"/>
                      </a:cubicBezTo>
                      <a:cubicBezTo>
                        <a:pt x="9859" y="1756"/>
                        <a:pt x="10031" y="1755"/>
                        <a:pt x="10202" y="1753"/>
                      </a:cubicBezTo>
                      <a:cubicBezTo>
                        <a:pt x="10374" y="1755"/>
                        <a:pt x="10545" y="1756"/>
                        <a:pt x="10717" y="1756"/>
                      </a:cubicBezTo>
                      <a:cubicBezTo>
                        <a:pt x="12948" y="1756"/>
                        <a:pt x="15196" y="1611"/>
                        <a:pt x="17403" y="1321"/>
                      </a:cubicBezTo>
                      <a:cubicBezTo>
                        <a:pt x="19659" y="985"/>
                        <a:pt x="20355" y="577"/>
                        <a:pt x="20403" y="409"/>
                      </a:cubicBezTo>
                      <a:lnTo>
                        <a:pt x="20403" y="49"/>
                      </a:lnTo>
                      <a:cubicBezTo>
                        <a:pt x="20403" y="25"/>
                        <a:pt x="20403" y="1"/>
                        <a:pt x="20379" y="1"/>
                      </a:cubicBezTo>
                      <a:lnTo>
                        <a:pt x="20355" y="1"/>
                      </a:lnTo>
                      <a:cubicBezTo>
                        <a:pt x="19827" y="289"/>
                        <a:pt x="18915" y="529"/>
                        <a:pt x="17619" y="721"/>
                      </a:cubicBezTo>
                      <a:cubicBezTo>
                        <a:pt x="15302" y="1013"/>
                        <a:pt x="12986" y="1179"/>
                        <a:pt x="10669" y="1179"/>
                      </a:cubicBezTo>
                      <a:cubicBezTo>
                        <a:pt x="10514" y="1179"/>
                        <a:pt x="10358" y="1179"/>
                        <a:pt x="10202" y="1177"/>
                      </a:cubicBezTo>
                      <a:cubicBezTo>
                        <a:pt x="10046" y="1179"/>
                        <a:pt x="9891" y="1179"/>
                        <a:pt x="9735" y="1179"/>
                      </a:cubicBezTo>
                      <a:cubicBezTo>
                        <a:pt x="7418" y="1179"/>
                        <a:pt x="5102" y="1013"/>
                        <a:pt x="2785" y="721"/>
                      </a:cubicBezTo>
                      <a:cubicBezTo>
                        <a:pt x="1489" y="529"/>
                        <a:pt x="577" y="289"/>
                        <a:pt x="49" y="1"/>
                      </a:cubicBezTo>
                      <a:close/>
                    </a:path>
                  </a:pathLst>
                </a:custGeom>
                <a:solidFill>
                  <a:schemeClr val="l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953" name="Google Shape;6985;p69">
                  <a:extLst>
                    <a:ext uri="{FF2B5EF4-FFF2-40B4-BE49-F238E27FC236}">
                      <a16:creationId xmlns:a16="http://schemas.microsoft.com/office/drawing/2014/main" id="{672FEBF6-1223-DECB-A8FE-7438F4DB27E5}"/>
                    </a:ext>
                  </a:extLst>
                </p:cNvPr>
                <p:cNvSpPr/>
                <p:nvPr/>
              </p:nvSpPr>
              <p:spPr>
                <a:xfrm>
                  <a:off x="-166900" y="1145825"/>
                  <a:ext cx="11425" cy="13225"/>
                </a:xfrm>
                <a:custGeom>
                  <a:avLst/>
                  <a:gdLst/>
                  <a:ahLst/>
                  <a:cxnLst/>
                  <a:rect l="l" t="t" r="r" b="b"/>
                  <a:pathLst>
                    <a:path w="457" h="529" extrusionOk="0">
                      <a:moveTo>
                        <a:pt x="217" y="0"/>
                      </a:moveTo>
                      <a:lnTo>
                        <a:pt x="25" y="96"/>
                      </a:lnTo>
                      <a:cubicBezTo>
                        <a:pt x="1" y="96"/>
                        <a:pt x="1" y="120"/>
                        <a:pt x="1" y="144"/>
                      </a:cubicBezTo>
                      <a:cubicBezTo>
                        <a:pt x="73" y="264"/>
                        <a:pt x="145" y="384"/>
                        <a:pt x="217" y="504"/>
                      </a:cubicBezTo>
                      <a:cubicBezTo>
                        <a:pt x="217" y="504"/>
                        <a:pt x="241" y="504"/>
                        <a:pt x="241" y="528"/>
                      </a:cubicBezTo>
                      <a:lnTo>
                        <a:pt x="265" y="528"/>
                      </a:lnTo>
                      <a:lnTo>
                        <a:pt x="457" y="408"/>
                      </a:lnTo>
                      <a:cubicBezTo>
                        <a:pt x="457" y="384"/>
                        <a:pt x="457" y="384"/>
                        <a:pt x="457" y="360"/>
                      </a:cubicBezTo>
                      <a:cubicBezTo>
                        <a:pt x="457" y="360"/>
                        <a:pt x="457" y="360"/>
                        <a:pt x="457" y="336"/>
                      </a:cubicBezTo>
                      <a:cubicBezTo>
                        <a:pt x="385" y="240"/>
                        <a:pt x="313" y="120"/>
                        <a:pt x="265" y="0"/>
                      </a:cubicBezTo>
                      <a:close/>
                    </a:path>
                  </a:pathLst>
                </a:custGeom>
                <a:solidFill>
                  <a:schemeClr val="l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954" name="Google Shape;6986;p69">
                  <a:extLst>
                    <a:ext uri="{FF2B5EF4-FFF2-40B4-BE49-F238E27FC236}">
                      <a16:creationId xmlns:a16="http://schemas.microsoft.com/office/drawing/2014/main" id="{62055249-0660-148C-9F5D-476FF85C1626}"/>
                    </a:ext>
                  </a:extLst>
                </p:cNvPr>
                <p:cNvSpPr/>
                <p:nvPr/>
              </p:nvSpPr>
              <p:spPr>
                <a:xfrm>
                  <a:off x="-279700" y="1386450"/>
                  <a:ext cx="9025" cy="102025"/>
                </a:xfrm>
                <a:custGeom>
                  <a:avLst/>
                  <a:gdLst/>
                  <a:ahLst/>
                  <a:cxnLst/>
                  <a:rect l="l" t="t" r="r" b="b"/>
                  <a:pathLst>
                    <a:path w="361" h="4081" extrusionOk="0">
                      <a:moveTo>
                        <a:pt x="24" y="0"/>
                      </a:moveTo>
                      <a:cubicBezTo>
                        <a:pt x="24" y="0"/>
                        <a:pt x="0" y="24"/>
                        <a:pt x="0" y="48"/>
                      </a:cubicBezTo>
                      <a:lnTo>
                        <a:pt x="72" y="3937"/>
                      </a:lnTo>
                      <a:cubicBezTo>
                        <a:pt x="72" y="3961"/>
                        <a:pt x="96" y="3985"/>
                        <a:pt x="96" y="3985"/>
                      </a:cubicBezTo>
                      <a:lnTo>
                        <a:pt x="336" y="4081"/>
                      </a:lnTo>
                      <a:lnTo>
                        <a:pt x="360" y="4081"/>
                      </a:lnTo>
                      <a:cubicBezTo>
                        <a:pt x="360" y="4057"/>
                        <a:pt x="360" y="4057"/>
                        <a:pt x="360" y="4033"/>
                      </a:cubicBezTo>
                      <a:lnTo>
                        <a:pt x="48" y="48"/>
                      </a:lnTo>
                      <a:cubicBezTo>
                        <a:pt x="48" y="24"/>
                        <a:pt x="48" y="24"/>
                        <a:pt x="24" y="0"/>
                      </a:cubicBezTo>
                      <a:close/>
                    </a:path>
                  </a:pathLst>
                </a:custGeom>
                <a:solidFill>
                  <a:schemeClr val="l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955" name="Google Shape;6987;p69">
                  <a:extLst>
                    <a:ext uri="{FF2B5EF4-FFF2-40B4-BE49-F238E27FC236}">
                      <a16:creationId xmlns:a16="http://schemas.microsoft.com/office/drawing/2014/main" id="{2DBEC962-F135-BF4F-D50A-A74CEB09B175}"/>
                    </a:ext>
                  </a:extLst>
                </p:cNvPr>
                <p:cNvSpPr/>
                <p:nvPr/>
              </p:nvSpPr>
              <p:spPr>
                <a:xfrm>
                  <a:off x="-175300" y="1127825"/>
                  <a:ext cx="10825" cy="13225"/>
                </a:xfrm>
                <a:custGeom>
                  <a:avLst/>
                  <a:gdLst/>
                  <a:ahLst/>
                  <a:cxnLst/>
                  <a:rect l="l" t="t" r="r" b="b"/>
                  <a:pathLst>
                    <a:path w="433" h="529" extrusionOk="0">
                      <a:moveTo>
                        <a:pt x="241" y="0"/>
                      </a:moveTo>
                      <a:lnTo>
                        <a:pt x="25" y="72"/>
                      </a:lnTo>
                      <a:lnTo>
                        <a:pt x="1" y="72"/>
                      </a:lnTo>
                      <a:cubicBezTo>
                        <a:pt x="1" y="96"/>
                        <a:pt x="1" y="96"/>
                        <a:pt x="1" y="120"/>
                      </a:cubicBezTo>
                      <a:cubicBezTo>
                        <a:pt x="49" y="240"/>
                        <a:pt x="121" y="360"/>
                        <a:pt x="169" y="504"/>
                      </a:cubicBezTo>
                      <a:cubicBezTo>
                        <a:pt x="169" y="504"/>
                        <a:pt x="193" y="528"/>
                        <a:pt x="193" y="528"/>
                      </a:cubicBezTo>
                      <a:lnTo>
                        <a:pt x="217" y="528"/>
                      </a:lnTo>
                      <a:lnTo>
                        <a:pt x="409" y="432"/>
                      </a:lnTo>
                      <a:cubicBezTo>
                        <a:pt x="433" y="408"/>
                        <a:pt x="433" y="384"/>
                        <a:pt x="409" y="384"/>
                      </a:cubicBezTo>
                      <a:cubicBezTo>
                        <a:pt x="361" y="264"/>
                        <a:pt x="313" y="144"/>
                        <a:pt x="265" y="24"/>
                      </a:cubicBezTo>
                      <a:cubicBezTo>
                        <a:pt x="265" y="0"/>
                        <a:pt x="265" y="0"/>
                        <a:pt x="241" y="0"/>
                      </a:cubicBezTo>
                      <a:close/>
                    </a:path>
                  </a:pathLst>
                </a:custGeom>
                <a:solidFill>
                  <a:schemeClr val="l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956" name="Google Shape;6988;p69">
                  <a:extLst>
                    <a:ext uri="{FF2B5EF4-FFF2-40B4-BE49-F238E27FC236}">
                      <a16:creationId xmlns:a16="http://schemas.microsoft.com/office/drawing/2014/main" id="{EE1E2952-3233-E635-BC1A-B030E030F0EE}"/>
                    </a:ext>
                  </a:extLst>
                </p:cNvPr>
                <p:cNvSpPr/>
                <p:nvPr/>
              </p:nvSpPr>
              <p:spPr>
                <a:xfrm>
                  <a:off x="-315125" y="1339025"/>
                  <a:ext cx="15050" cy="132650"/>
                </a:xfrm>
                <a:custGeom>
                  <a:avLst/>
                  <a:gdLst/>
                  <a:ahLst/>
                  <a:cxnLst/>
                  <a:rect l="l" t="t" r="r" b="b"/>
                  <a:pathLst>
                    <a:path w="602" h="5306" extrusionOk="0">
                      <a:moveTo>
                        <a:pt x="25" y="1"/>
                      </a:moveTo>
                      <a:cubicBezTo>
                        <a:pt x="1" y="25"/>
                        <a:pt x="1" y="25"/>
                        <a:pt x="1" y="49"/>
                      </a:cubicBezTo>
                      <a:lnTo>
                        <a:pt x="1" y="4537"/>
                      </a:lnTo>
                      <a:cubicBezTo>
                        <a:pt x="49" y="4849"/>
                        <a:pt x="217" y="5137"/>
                        <a:pt x="505" y="5306"/>
                      </a:cubicBezTo>
                      <a:lnTo>
                        <a:pt x="529" y="5306"/>
                      </a:lnTo>
                      <a:cubicBezTo>
                        <a:pt x="529" y="5306"/>
                        <a:pt x="529" y="5282"/>
                        <a:pt x="529" y="5282"/>
                      </a:cubicBezTo>
                      <a:cubicBezTo>
                        <a:pt x="529" y="4681"/>
                        <a:pt x="577" y="2977"/>
                        <a:pt x="601" y="265"/>
                      </a:cubicBezTo>
                      <a:cubicBezTo>
                        <a:pt x="601" y="241"/>
                        <a:pt x="601" y="241"/>
                        <a:pt x="577" y="241"/>
                      </a:cubicBezTo>
                      <a:cubicBezTo>
                        <a:pt x="409" y="169"/>
                        <a:pt x="217" y="97"/>
                        <a:pt x="49" y="1"/>
                      </a:cubicBezTo>
                      <a:close/>
                    </a:path>
                  </a:pathLst>
                </a:custGeom>
                <a:solidFill>
                  <a:schemeClr val="l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957" name="Google Shape;6989;p69">
                  <a:extLst>
                    <a:ext uri="{FF2B5EF4-FFF2-40B4-BE49-F238E27FC236}">
                      <a16:creationId xmlns:a16="http://schemas.microsoft.com/office/drawing/2014/main" id="{141AE11C-AF4D-41F2-A255-F615332EFFBA}"/>
                    </a:ext>
                  </a:extLst>
                </p:cNvPr>
                <p:cNvSpPr/>
                <p:nvPr/>
              </p:nvSpPr>
              <p:spPr>
                <a:xfrm>
                  <a:off x="181150" y="1342025"/>
                  <a:ext cx="7225" cy="104450"/>
                </a:xfrm>
                <a:custGeom>
                  <a:avLst/>
                  <a:gdLst/>
                  <a:ahLst/>
                  <a:cxnLst/>
                  <a:rect l="l" t="t" r="r" b="b"/>
                  <a:pathLst>
                    <a:path w="289" h="4178" extrusionOk="0">
                      <a:moveTo>
                        <a:pt x="192" y="1"/>
                      </a:moveTo>
                      <a:cubicBezTo>
                        <a:pt x="168" y="1"/>
                        <a:pt x="144" y="25"/>
                        <a:pt x="144" y="49"/>
                      </a:cubicBezTo>
                      <a:lnTo>
                        <a:pt x="120" y="217"/>
                      </a:lnTo>
                      <a:lnTo>
                        <a:pt x="120" y="361"/>
                      </a:lnTo>
                      <a:cubicBezTo>
                        <a:pt x="120" y="433"/>
                        <a:pt x="120" y="577"/>
                        <a:pt x="96" y="697"/>
                      </a:cubicBezTo>
                      <a:cubicBezTo>
                        <a:pt x="72" y="817"/>
                        <a:pt x="96" y="865"/>
                        <a:pt x="96" y="937"/>
                      </a:cubicBezTo>
                      <a:cubicBezTo>
                        <a:pt x="96" y="1033"/>
                        <a:pt x="96" y="1201"/>
                        <a:pt x="72" y="1345"/>
                      </a:cubicBezTo>
                      <a:lnTo>
                        <a:pt x="48" y="2089"/>
                      </a:lnTo>
                      <a:lnTo>
                        <a:pt x="0" y="2857"/>
                      </a:lnTo>
                      <a:lnTo>
                        <a:pt x="0" y="3241"/>
                      </a:lnTo>
                      <a:lnTo>
                        <a:pt x="0" y="3505"/>
                      </a:lnTo>
                      <a:lnTo>
                        <a:pt x="0" y="3817"/>
                      </a:lnTo>
                      <a:lnTo>
                        <a:pt x="0" y="3961"/>
                      </a:lnTo>
                      <a:lnTo>
                        <a:pt x="0" y="4129"/>
                      </a:lnTo>
                      <a:cubicBezTo>
                        <a:pt x="0" y="4153"/>
                        <a:pt x="24" y="4177"/>
                        <a:pt x="48" y="4177"/>
                      </a:cubicBezTo>
                      <a:cubicBezTo>
                        <a:pt x="72" y="4177"/>
                        <a:pt x="72" y="4153"/>
                        <a:pt x="72" y="4153"/>
                      </a:cubicBezTo>
                      <a:lnTo>
                        <a:pt x="120" y="3961"/>
                      </a:lnTo>
                      <a:cubicBezTo>
                        <a:pt x="120" y="3937"/>
                        <a:pt x="120" y="3889"/>
                        <a:pt x="120" y="3865"/>
                      </a:cubicBezTo>
                      <a:cubicBezTo>
                        <a:pt x="120" y="3769"/>
                        <a:pt x="144" y="3649"/>
                        <a:pt x="168" y="3505"/>
                      </a:cubicBezTo>
                      <a:lnTo>
                        <a:pt x="168" y="3337"/>
                      </a:lnTo>
                      <a:cubicBezTo>
                        <a:pt x="192" y="3193"/>
                        <a:pt x="192" y="3025"/>
                        <a:pt x="216" y="2857"/>
                      </a:cubicBezTo>
                      <a:lnTo>
                        <a:pt x="264" y="2089"/>
                      </a:lnTo>
                      <a:lnTo>
                        <a:pt x="288" y="1345"/>
                      </a:lnTo>
                      <a:lnTo>
                        <a:pt x="288" y="841"/>
                      </a:lnTo>
                      <a:lnTo>
                        <a:pt x="288" y="673"/>
                      </a:lnTo>
                      <a:cubicBezTo>
                        <a:pt x="216" y="553"/>
                        <a:pt x="216" y="457"/>
                        <a:pt x="216" y="337"/>
                      </a:cubicBezTo>
                      <a:lnTo>
                        <a:pt x="216" y="217"/>
                      </a:lnTo>
                      <a:lnTo>
                        <a:pt x="216" y="49"/>
                      </a:lnTo>
                      <a:cubicBezTo>
                        <a:pt x="216" y="25"/>
                        <a:pt x="192" y="1"/>
                        <a:pt x="192" y="1"/>
                      </a:cubicBezTo>
                      <a:close/>
                    </a:path>
                  </a:pathLst>
                </a:custGeom>
                <a:solidFill>
                  <a:schemeClr val="l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958" name="Google Shape;6990;p69">
                  <a:extLst>
                    <a:ext uri="{FF2B5EF4-FFF2-40B4-BE49-F238E27FC236}">
                      <a16:creationId xmlns:a16="http://schemas.microsoft.com/office/drawing/2014/main" id="{FF041AF5-3FE1-DEDE-0D9E-3B48382660D8}"/>
                    </a:ext>
                  </a:extLst>
                </p:cNvPr>
                <p:cNvSpPr/>
                <p:nvPr/>
              </p:nvSpPr>
              <p:spPr>
                <a:xfrm>
                  <a:off x="-294100" y="1354050"/>
                  <a:ext cx="4225" cy="103825"/>
                </a:xfrm>
                <a:custGeom>
                  <a:avLst/>
                  <a:gdLst/>
                  <a:ahLst/>
                  <a:cxnLst/>
                  <a:rect l="l" t="t" r="r" b="b"/>
                  <a:pathLst>
                    <a:path w="169" h="4153" extrusionOk="0">
                      <a:moveTo>
                        <a:pt x="48" y="0"/>
                      </a:moveTo>
                      <a:cubicBezTo>
                        <a:pt x="24" y="0"/>
                        <a:pt x="0" y="0"/>
                        <a:pt x="0" y="24"/>
                      </a:cubicBezTo>
                      <a:lnTo>
                        <a:pt x="0" y="192"/>
                      </a:lnTo>
                      <a:lnTo>
                        <a:pt x="0" y="336"/>
                      </a:lnTo>
                      <a:lnTo>
                        <a:pt x="0" y="672"/>
                      </a:lnTo>
                      <a:lnTo>
                        <a:pt x="0" y="888"/>
                      </a:lnTo>
                      <a:lnTo>
                        <a:pt x="0" y="1320"/>
                      </a:lnTo>
                      <a:lnTo>
                        <a:pt x="0" y="2064"/>
                      </a:lnTo>
                      <a:lnTo>
                        <a:pt x="24" y="2808"/>
                      </a:lnTo>
                      <a:cubicBezTo>
                        <a:pt x="24" y="2976"/>
                        <a:pt x="48" y="3120"/>
                        <a:pt x="48" y="3264"/>
                      </a:cubicBezTo>
                      <a:lnTo>
                        <a:pt x="48" y="3480"/>
                      </a:lnTo>
                      <a:cubicBezTo>
                        <a:pt x="48" y="3600"/>
                        <a:pt x="48" y="3720"/>
                        <a:pt x="72" y="3792"/>
                      </a:cubicBezTo>
                      <a:lnTo>
                        <a:pt x="72" y="3936"/>
                      </a:lnTo>
                      <a:lnTo>
                        <a:pt x="96" y="4104"/>
                      </a:lnTo>
                      <a:cubicBezTo>
                        <a:pt x="96" y="4128"/>
                        <a:pt x="120" y="4152"/>
                        <a:pt x="144" y="4152"/>
                      </a:cubicBezTo>
                      <a:cubicBezTo>
                        <a:pt x="144" y="4152"/>
                        <a:pt x="168" y="4128"/>
                        <a:pt x="168" y="4104"/>
                      </a:cubicBezTo>
                      <a:lnTo>
                        <a:pt x="168" y="3936"/>
                      </a:lnTo>
                      <a:lnTo>
                        <a:pt x="168" y="3792"/>
                      </a:lnTo>
                      <a:lnTo>
                        <a:pt x="168" y="3456"/>
                      </a:lnTo>
                      <a:lnTo>
                        <a:pt x="168" y="3264"/>
                      </a:lnTo>
                      <a:lnTo>
                        <a:pt x="168" y="2808"/>
                      </a:lnTo>
                      <a:lnTo>
                        <a:pt x="168" y="2064"/>
                      </a:lnTo>
                      <a:lnTo>
                        <a:pt x="144" y="1320"/>
                      </a:lnTo>
                      <a:cubicBezTo>
                        <a:pt x="144" y="1152"/>
                        <a:pt x="144" y="1008"/>
                        <a:pt x="120" y="864"/>
                      </a:cubicBezTo>
                      <a:lnTo>
                        <a:pt x="120" y="672"/>
                      </a:lnTo>
                      <a:cubicBezTo>
                        <a:pt x="120" y="528"/>
                        <a:pt x="120" y="432"/>
                        <a:pt x="96" y="336"/>
                      </a:cubicBezTo>
                      <a:lnTo>
                        <a:pt x="96" y="192"/>
                      </a:lnTo>
                      <a:lnTo>
                        <a:pt x="72" y="24"/>
                      </a:lnTo>
                      <a:cubicBezTo>
                        <a:pt x="72" y="0"/>
                        <a:pt x="72" y="0"/>
                        <a:pt x="48" y="0"/>
                      </a:cubicBezTo>
                      <a:close/>
                    </a:path>
                  </a:pathLst>
                </a:custGeom>
                <a:solidFill>
                  <a:schemeClr val="l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959" name="Google Shape;6991;p69">
                  <a:extLst>
                    <a:ext uri="{FF2B5EF4-FFF2-40B4-BE49-F238E27FC236}">
                      <a16:creationId xmlns:a16="http://schemas.microsoft.com/office/drawing/2014/main" id="{6E206E96-FE05-0561-1A02-8228489ADEE4}"/>
                    </a:ext>
                  </a:extLst>
                </p:cNvPr>
                <p:cNvSpPr/>
                <p:nvPr/>
              </p:nvSpPr>
              <p:spPr>
                <a:xfrm>
                  <a:off x="172750" y="1361850"/>
                  <a:ext cx="4825" cy="35425"/>
                </a:xfrm>
                <a:custGeom>
                  <a:avLst/>
                  <a:gdLst/>
                  <a:ahLst/>
                  <a:cxnLst/>
                  <a:rect l="l" t="t" r="r" b="b"/>
                  <a:pathLst>
                    <a:path w="193" h="1417" extrusionOk="0">
                      <a:moveTo>
                        <a:pt x="120" y="0"/>
                      </a:moveTo>
                      <a:cubicBezTo>
                        <a:pt x="96" y="0"/>
                        <a:pt x="96" y="0"/>
                        <a:pt x="96" y="24"/>
                      </a:cubicBezTo>
                      <a:lnTo>
                        <a:pt x="96" y="96"/>
                      </a:lnTo>
                      <a:lnTo>
                        <a:pt x="96" y="120"/>
                      </a:lnTo>
                      <a:cubicBezTo>
                        <a:pt x="96" y="144"/>
                        <a:pt x="96" y="192"/>
                        <a:pt x="72" y="240"/>
                      </a:cubicBezTo>
                      <a:cubicBezTo>
                        <a:pt x="48" y="288"/>
                        <a:pt x="72" y="288"/>
                        <a:pt x="72" y="312"/>
                      </a:cubicBezTo>
                      <a:cubicBezTo>
                        <a:pt x="72" y="336"/>
                        <a:pt x="48" y="408"/>
                        <a:pt x="48" y="456"/>
                      </a:cubicBezTo>
                      <a:lnTo>
                        <a:pt x="24" y="696"/>
                      </a:lnTo>
                      <a:lnTo>
                        <a:pt x="0" y="960"/>
                      </a:lnTo>
                      <a:lnTo>
                        <a:pt x="0" y="1080"/>
                      </a:lnTo>
                      <a:cubicBezTo>
                        <a:pt x="0" y="1104"/>
                        <a:pt x="0" y="1152"/>
                        <a:pt x="0" y="1176"/>
                      </a:cubicBezTo>
                      <a:lnTo>
                        <a:pt x="0" y="1272"/>
                      </a:lnTo>
                      <a:lnTo>
                        <a:pt x="0" y="1320"/>
                      </a:lnTo>
                      <a:lnTo>
                        <a:pt x="0" y="1392"/>
                      </a:lnTo>
                      <a:cubicBezTo>
                        <a:pt x="0" y="1416"/>
                        <a:pt x="0" y="1416"/>
                        <a:pt x="24" y="1416"/>
                      </a:cubicBezTo>
                      <a:cubicBezTo>
                        <a:pt x="48" y="1416"/>
                        <a:pt x="48" y="1416"/>
                        <a:pt x="72" y="1392"/>
                      </a:cubicBezTo>
                      <a:lnTo>
                        <a:pt x="96" y="1344"/>
                      </a:lnTo>
                      <a:cubicBezTo>
                        <a:pt x="96" y="1320"/>
                        <a:pt x="96" y="1320"/>
                        <a:pt x="96" y="1296"/>
                      </a:cubicBezTo>
                      <a:cubicBezTo>
                        <a:pt x="96" y="1272"/>
                        <a:pt x="120" y="1224"/>
                        <a:pt x="120" y="1200"/>
                      </a:cubicBezTo>
                      <a:lnTo>
                        <a:pt x="120" y="1128"/>
                      </a:lnTo>
                      <a:cubicBezTo>
                        <a:pt x="144" y="1080"/>
                        <a:pt x="144" y="1032"/>
                        <a:pt x="168" y="960"/>
                      </a:cubicBezTo>
                      <a:lnTo>
                        <a:pt x="192" y="720"/>
                      </a:lnTo>
                      <a:lnTo>
                        <a:pt x="192" y="480"/>
                      </a:lnTo>
                      <a:cubicBezTo>
                        <a:pt x="192" y="408"/>
                        <a:pt x="192" y="360"/>
                        <a:pt x="192" y="312"/>
                      </a:cubicBezTo>
                      <a:lnTo>
                        <a:pt x="192" y="264"/>
                      </a:lnTo>
                      <a:cubicBezTo>
                        <a:pt x="192" y="216"/>
                        <a:pt x="168" y="168"/>
                        <a:pt x="168" y="120"/>
                      </a:cubicBezTo>
                      <a:lnTo>
                        <a:pt x="168" y="96"/>
                      </a:lnTo>
                      <a:lnTo>
                        <a:pt x="168" y="24"/>
                      </a:lnTo>
                      <a:cubicBezTo>
                        <a:pt x="144" y="0"/>
                        <a:pt x="144" y="0"/>
                        <a:pt x="120" y="0"/>
                      </a:cubicBezTo>
                      <a:close/>
                    </a:path>
                  </a:pathLst>
                </a:custGeom>
                <a:solidFill>
                  <a:schemeClr val="l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960" name="Google Shape;6992;p69">
                  <a:extLst>
                    <a:ext uri="{FF2B5EF4-FFF2-40B4-BE49-F238E27FC236}">
                      <a16:creationId xmlns:a16="http://schemas.microsoft.com/office/drawing/2014/main" id="{C70DACD8-F1A1-DD32-15A5-8D0E055E6721}"/>
                    </a:ext>
                  </a:extLst>
                </p:cNvPr>
                <p:cNvSpPr/>
                <p:nvPr/>
              </p:nvSpPr>
              <p:spPr>
                <a:xfrm>
                  <a:off x="68325" y="1025200"/>
                  <a:ext cx="15025" cy="106250"/>
                </a:xfrm>
                <a:custGeom>
                  <a:avLst/>
                  <a:gdLst/>
                  <a:ahLst/>
                  <a:cxnLst/>
                  <a:rect l="l" t="t" r="r" b="b"/>
                  <a:pathLst>
                    <a:path w="601" h="4250" extrusionOk="0">
                      <a:moveTo>
                        <a:pt x="1" y="1"/>
                      </a:moveTo>
                      <a:lnTo>
                        <a:pt x="1" y="1"/>
                      </a:lnTo>
                      <a:cubicBezTo>
                        <a:pt x="25" y="433"/>
                        <a:pt x="49" y="865"/>
                        <a:pt x="49" y="1345"/>
                      </a:cubicBezTo>
                      <a:lnTo>
                        <a:pt x="121" y="1585"/>
                      </a:lnTo>
                      <a:cubicBezTo>
                        <a:pt x="217" y="2209"/>
                        <a:pt x="241" y="2833"/>
                        <a:pt x="121" y="3457"/>
                      </a:cubicBezTo>
                      <a:cubicBezTo>
                        <a:pt x="121" y="3721"/>
                        <a:pt x="145" y="3985"/>
                        <a:pt x="145" y="4249"/>
                      </a:cubicBezTo>
                      <a:cubicBezTo>
                        <a:pt x="213" y="3672"/>
                        <a:pt x="282" y="3433"/>
                        <a:pt x="346" y="3433"/>
                      </a:cubicBezTo>
                      <a:cubicBezTo>
                        <a:pt x="394" y="3433"/>
                        <a:pt x="440" y="3567"/>
                        <a:pt x="481" y="3793"/>
                      </a:cubicBezTo>
                      <a:cubicBezTo>
                        <a:pt x="553" y="3385"/>
                        <a:pt x="601" y="2977"/>
                        <a:pt x="601" y="2593"/>
                      </a:cubicBezTo>
                      <a:cubicBezTo>
                        <a:pt x="601" y="1681"/>
                        <a:pt x="409" y="793"/>
                        <a:pt x="1" y="1"/>
                      </a:cubicBezTo>
                      <a:close/>
                    </a:path>
                  </a:pathLst>
                </a:custGeom>
                <a:solidFill>
                  <a:schemeClr val="l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961" name="Google Shape;6993;p69">
                  <a:extLst>
                    <a:ext uri="{FF2B5EF4-FFF2-40B4-BE49-F238E27FC236}">
                      <a16:creationId xmlns:a16="http://schemas.microsoft.com/office/drawing/2014/main" id="{C3CCBC75-3C41-AE86-8F2D-3FCD8757138C}"/>
                    </a:ext>
                  </a:extLst>
                </p:cNvPr>
                <p:cNvSpPr/>
                <p:nvPr/>
              </p:nvSpPr>
              <p:spPr>
                <a:xfrm>
                  <a:off x="-43275" y="1009600"/>
                  <a:ext cx="18025" cy="131450"/>
                </a:xfrm>
                <a:custGeom>
                  <a:avLst/>
                  <a:gdLst/>
                  <a:ahLst/>
                  <a:cxnLst/>
                  <a:rect l="l" t="t" r="r" b="b"/>
                  <a:pathLst>
                    <a:path w="721" h="5258" extrusionOk="0">
                      <a:moveTo>
                        <a:pt x="360" y="1"/>
                      </a:moveTo>
                      <a:cubicBezTo>
                        <a:pt x="240" y="1"/>
                        <a:pt x="120" y="25"/>
                        <a:pt x="0" y="25"/>
                      </a:cubicBezTo>
                      <a:cubicBezTo>
                        <a:pt x="384" y="3337"/>
                        <a:pt x="696" y="5257"/>
                        <a:pt x="696" y="5257"/>
                      </a:cubicBezTo>
                      <a:cubicBezTo>
                        <a:pt x="624" y="3145"/>
                        <a:pt x="624" y="1441"/>
                        <a:pt x="720" y="25"/>
                      </a:cubicBezTo>
                      <a:cubicBezTo>
                        <a:pt x="600" y="25"/>
                        <a:pt x="480" y="1"/>
                        <a:pt x="360" y="1"/>
                      </a:cubicBezTo>
                      <a:close/>
                    </a:path>
                  </a:pathLst>
                </a:custGeom>
                <a:solidFill>
                  <a:schemeClr val="l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962" name="Google Shape;6994;p69">
                  <a:extLst>
                    <a:ext uri="{FF2B5EF4-FFF2-40B4-BE49-F238E27FC236}">
                      <a16:creationId xmlns:a16="http://schemas.microsoft.com/office/drawing/2014/main" id="{F6AE35AB-4D4D-6114-483F-EC1C20ABAACE}"/>
                    </a:ext>
                  </a:extLst>
                </p:cNvPr>
                <p:cNvSpPr/>
                <p:nvPr/>
              </p:nvSpPr>
              <p:spPr>
                <a:xfrm>
                  <a:off x="-204700" y="1058200"/>
                  <a:ext cx="3025" cy="63650"/>
                </a:xfrm>
                <a:custGeom>
                  <a:avLst/>
                  <a:gdLst/>
                  <a:ahLst/>
                  <a:cxnLst/>
                  <a:rect l="l" t="t" r="r" b="b"/>
                  <a:pathLst>
                    <a:path w="121" h="2546" extrusionOk="0">
                      <a:moveTo>
                        <a:pt x="120" y="1"/>
                      </a:moveTo>
                      <a:cubicBezTo>
                        <a:pt x="120" y="73"/>
                        <a:pt x="96" y="145"/>
                        <a:pt x="72" y="217"/>
                      </a:cubicBezTo>
                      <a:cubicBezTo>
                        <a:pt x="48" y="601"/>
                        <a:pt x="24" y="985"/>
                        <a:pt x="0" y="1345"/>
                      </a:cubicBezTo>
                      <a:cubicBezTo>
                        <a:pt x="0" y="1753"/>
                        <a:pt x="48" y="2137"/>
                        <a:pt x="120" y="2545"/>
                      </a:cubicBezTo>
                      <a:cubicBezTo>
                        <a:pt x="120" y="1393"/>
                        <a:pt x="120" y="457"/>
                        <a:pt x="120" y="1"/>
                      </a:cubicBezTo>
                      <a:close/>
                    </a:path>
                  </a:pathLst>
                </a:custGeom>
                <a:solidFill>
                  <a:schemeClr val="l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963" name="Google Shape;6995;p69">
                  <a:extLst>
                    <a:ext uri="{FF2B5EF4-FFF2-40B4-BE49-F238E27FC236}">
                      <a16:creationId xmlns:a16="http://schemas.microsoft.com/office/drawing/2014/main" id="{7C2D9A7D-37F2-AE48-8F05-F9A0CE4559D3}"/>
                    </a:ext>
                  </a:extLst>
                </p:cNvPr>
                <p:cNvSpPr/>
                <p:nvPr/>
              </p:nvSpPr>
              <p:spPr>
                <a:xfrm>
                  <a:off x="8325" y="847575"/>
                  <a:ext cx="9625" cy="10850"/>
                </a:xfrm>
                <a:custGeom>
                  <a:avLst/>
                  <a:gdLst/>
                  <a:ahLst/>
                  <a:cxnLst/>
                  <a:rect l="l" t="t" r="r" b="b"/>
                  <a:pathLst>
                    <a:path w="385" h="434" extrusionOk="0">
                      <a:moveTo>
                        <a:pt x="384" y="1"/>
                      </a:moveTo>
                      <a:cubicBezTo>
                        <a:pt x="240" y="121"/>
                        <a:pt x="96" y="265"/>
                        <a:pt x="0" y="433"/>
                      </a:cubicBezTo>
                      <a:cubicBezTo>
                        <a:pt x="120" y="265"/>
                        <a:pt x="240" y="145"/>
                        <a:pt x="384" y="1"/>
                      </a:cubicBezTo>
                      <a:close/>
                    </a:path>
                  </a:pathLst>
                </a:custGeom>
                <a:solidFill>
                  <a:schemeClr val="l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964" name="Google Shape;6996;p69">
                  <a:extLst>
                    <a:ext uri="{FF2B5EF4-FFF2-40B4-BE49-F238E27FC236}">
                      <a16:creationId xmlns:a16="http://schemas.microsoft.com/office/drawing/2014/main" id="{B6C46A29-5559-FE03-ECA1-03758775D570}"/>
                    </a:ext>
                  </a:extLst>
                </p:cNvPr>
                <p:cNvSpPr/>
                <p:nvPr/>
              </p:nvSpPr>
              <p:spPr>
                <a:xfrm>
                  <a:off x="-27675" y="858400"/>
                  <a:ext cx="36025" cy="84625"/>
                </a:xfrm>
                <a:custGeom>
                  <a:avLst/>
                  <a:gdLst/>
                  <a:ahLst/>
                  <a:cxnLst/>
                  <a:rect l="l" t="t" r="r" b="b"/>
                  <a:pathLst>
                    <a:path w="1441" h="3385" extrusionOk="0">
                      <a:moveTo>
                        <a:pt x="1440" y="0"/>
                      </a:moveTo>
                      <a:cubicBezTo>
                        <a:pt x="624" y="984"/>
                        <a:pt x="168" y="2520"/>
                        <a:pt x="0" y="3288"/>
                      </a:cubicBezTo>
                      <a:cubicBezTo>
                        <a:pt x="120" y="3312"/>
                        <a:pt x="240" y="3360"/>
                        <a:pt x="360" y="3384"/>
                      </a:cubicBezTo>
                      <a:cubicBezTo>
                        <a:pt x="672" y="1416"/>
                        <a:pt x="1152" y="432"/>
                        <a:pt x="1440" y="0"/>
                      </a:cubicBezTo>
                      <a:close/>
                    </a:path>
                  </a:pathLst>
                </a:custGeom>
                <a:solidFill>
                  <a:schemeClr val="l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965" name="Google Shape;6997;p69">
                  <a:extLst>
                    <a:ext uri="{FF2B5EF4-FFF2-40B4-BE49-F238E27FC236}">
                      <a16:creationId xmlns:a16="http://schemas.microsoft.com/office/drawing/2014/main" id="{B65525DD-2F9A-F612-6358-D5CC3D20E1B6}"/>
                    </a:ext>
                  </a:extLst>
                </p:cNvPr>
                <p:cNvSpPr/>
                <p:nvPr/>
              </p:nvSpPr>
              <p:spPr>
                <a:xfrm>
                  <a:off x="56325" y="1031200"/>
                  <a:ext cx="7825" cy="106850"/>
                </a:xfrm>
                <a:custGeom>
                  <a:avLst/>
                  <a:gdLst/>
                  <a:ahLst/>
                  <a:cxnLst/>
                  <a:rect l="l" t="t" r="r" b="b"/>
                  <a:pathLst>
                    <a:path w="313" h="4274" extrusionOk="0">
                      <a:moveTo>
                        <a:pt x="1" y="1"/>
                      </a:moveTo>
                      <a:lnTo>
                        <a:pt x="1" y="1417"/>
                      </a:lnTo>
                      <a:lnTo>
                        <a:pt x="49" y="1417"/>
                      </a:lnTo>
                      <a:cubicBezTo>
                        <a:pt x="73" y="1537"/>
                        <a:pt x="97" y="1681"/>
                        <a:pt x="121" y="1825"/>
                      </a:cubicBezTo>
                      <a:lnTo>
                        <a:pt x="25" y="1825"/>
                      </a:lnTo>
                      <a:lnTo>
                        <a:pt x="25" y="2233"/>
                      </a:lnTo>
                      <a:lnTo>
                        <a:pt x="121" y="2233"/>
                      </a:lnTo>
                      <a:lnTo>
                        <a:pt x="121" y="2329"/>
                      </a:lnTo>
                      <a:lnTo>
                        <a:pt x="121" y="2641"/>
                      </a:lnTo>
                      <a:lnTo>
                        <a:pt x="25" y="2641"/>
                      </a:lnTo>
                      <a:lnTo>
                        <a:pt x="25" y="3049"/>
                      </a:lnTo>
                      <a:lnTo>
                        <a:pt x="73" y="3049"/>
                      </a:lnTo>
                      <a:cubicBezTo>
                        <a:pt x="73" y="3121"/>
                        <a:pt x="49" y="3193"/>
                        <a:pt x="49" y="3289"/>
                      </a:cubicBezTo>
                      <a:lnTo>
                        <a:pt x="49" y="4273"/>
                      </a:lnTo>
                      <a:cubicBezTo>
                        <a:pt x="169" y="4033"/>
                        <a:pt x="241" y="3769"/>
                        <a:pt x="313" y="3505"/>
                      </a:cubicBezTo>
                      <a:lnTo>
                        <a:pt x="313" y="3049"/>
                      </a:lnTo>
                      <a:lnTo>
                        <a:pt x="265" y="1057"/>
                      </a:lnTo>
                      <a:lnTo>
                        <a:pt x="265" y="673"/>
                      </a:lnTo>
                      <a:cubicBezTo>
                        <a:pt x="193" y="433"/>
                        <a:pt x="97" y="217"/>
                        <a:pt x="1" y="1"/>
                      </a:cubicBezTo>
                      <a:close/>
                    </a:path>
                  </a:pathLst>
                </a:custGeom>
                <a:solidFill>
                  <a:schemeClr val="l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966" name="Google Shape;6998;p69">
                  <a:extLst>
                    <a:ext uri="{FF2B5EF4-FFF2-40B4-BE49-F238E27FC236}">
                      <a16:creationId xmlns:a16="http://schemas.microsoft.com/office/drawing/2014/main" id="{C3F7C97F-239F-C419-8D2A-AA44355F7232}"/>
                    </a:ext>
                  </a:extLst>
                </p:cNvPr>
                <p:cNvSpPr/>
                <p:nvPr/>
              </p:nvSpPr>
              <p:spPr>
                <a:xfrm>
                  <a:off x="55125" y="1003000"/>
                  <a:ext cx="6625" cy="33025"/>
                </a:xfrm>
                <a:custGeom>
                  <a:avLst/>
                  <a:gdLst/>
                  <a:ahLst/>
                  <a:cxnLst/>
                  <a:rect l="l" t="t" r="r" b="b"/>
                  <a:pathLst>
                    <a:path w="265" h="1321" extrusionOk="0">
                      <a:moveTo>
                        <a:pt x="1" y="1"/>
                      </a:moveTo>
                      <a:lnTo>
                        <a:pt x="25" y="193"/>
                      </a:lnTo>
                      <a:lnTo>
                        <a:pt x="25" y="817"/>
                      </a:lnTo>
                      <a:cubicBezTo>
                        <a:pt x="97" y="985"/>
                        <a:pt x="193" y="1153"/>
                        <a:pt x="265" y="1321"/>
                      </a:cubicBezTo>
                      <a:cubicBezTo>
                        <a:pt x="265" y="985"/>
                        <a:pt x="241" y="673"/>
                        <a:pt x="217" y="337"/>
                      </a:cubicBezTo>
                      <a:cubicBezTo>
                        <a:pt x="145" y="217"/>
                        <a:pt x="73" y="121"/>
                        <a:pt x="1" y="1"/>
                      </a:cubicBezTo>
                      <a:close/>
                    </a:path>
                  </a:pathLst>
                </a:custGeom>
                <a:solidFill>
                  <a:schemeClr val="l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967" name="Google Shape;6999;p69">
                  <a:extLst>
                    <a:ext uri="{FF2B5EF4-FFF2-40B4-BE49-F238E27FC236}">
                      <a16:creationId xmlns:a16="http://schemas.microsoft.com/office/drawing/2014/main" id="{BCF00E9E-0854-918A-39B3-E3D04D9695DC}"/>
                    </a:ext>
                  </a:extLst>
                </p:cNvPr>
                <p:cNvSpPr/>
                <p:nvPr/>
              </p:nvSpPr>
              <p:spPr>
                <a:xfrm>
                  <a:off x="58725" y="1174625"/>
                  <a:ext cx="6025" cy="133225"/>
                </a:xfrm>
                <a:custGeom>
                  <a:avLst/>
                  <a:gdLst/>
                  <a:ahLst/>
                  <a:cxnLst/>
                  <a:rect l="l" t="t" r="r" b="b"/>
                  <a:pathLst>
                    <a:path w="241" h="5329" extrusionOk="0">
                      <a:moveTo>
                        <a:pt x="241" y="0"/>
                      </a:moveTo>
                      <a:cubicBezTo>
                        <a:pt x="169" y="96"/>
                        <a:pt x="73" y="216"/>
                        <a:pt x="1" y="312"/>
                      </a:cubicBezTo>
                      <a:lnTo>
                        <a:pt x="25" y="1320"/>
                      </a:lnTo>
                      <a:cubicBezTo>
                        <a:pt x="49" y="2641"/>
                        <a:pt x="73" y="3985"/>
                        <a:pt x="121" y="5329"/>
                      </a:cubicBezTo>
                      <a:cubicBezTo>
                        <a:pt x="169" y="4657"/>
                        <a:pt x="169" y="3985"/>
                        <a:pt x="193" y="3313"/>
                      </a:cubicBezTo>
                      <a:cubicBezTo>
                        <a:pt x="217" y="2665"/>
                        <a:pt x="217" y="1993"/>
                        <a:pt x="241" y="1320"/>
                      </a:cubicBezTo>
                      <a:lnTo>
                        <a:pt x="241" y="0"/>
                      </a:lnTo>
                      <a:close/>
                    </a:path>
                  </a:pathLst>
                </a:custGeom>
                <a:solidFill>
                  <a:schemeClr val="l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968" name="Google Shape;7000;p69">
                  <a:extLst>
                    <a:ext uri="{FF2B5EF4-FFF2-40B4-BE49-F238E27FC236}">
                      <a16:creationId xmlns:a16="http://schemas.microsoft.com/office/drawing/2014/main" id="{A8D81660-F8EF-92E1-51A6-638DE7C0B381}"/>
                    </a:ext>
                  </a:extLst>
                </p:cNvPr>
                <p:cNvSpPr/>
                <p:nvPr/>
              </p:nvSpPr>
              <p:spPr>
                <a:xfrm>
                  <a:off x="52725" y="907600"/>
                  <a:ext cx="7825" cy="90625"/>
                </a:xfrm>
                <a:custGeom>
                  <a:avLst/>
                  <a:gdLst/>
                  <a:ahLst/>
                  <a:cxnLst/>
                  <a:rect l="l" t="t" r="r" b="b"/>
                  <a:pathLst>
                    <a:path w="313" h="3625" extrusionOk="0">
                      <a:moveTo>
                        <a:pt x="1" y="0"/>
                      </a:moveTo>
                      <a:lnTo>
                        <a:pt x="1" y="0"/>
                      </a:lnTo>
                      <a:cubicBezTo>
                        <a:pt x="25" y="672"/>
                        <a:pt x="49" y="1344"/>
                        <a:pt x="49" y="1992"/>
                      </a:cubicBezTo>
                      <a:lnTo>
                        <a:pt x="97" y="3361"/>
                      </a:lnTo>
                      <a:cubicBezTo>
                        <a:pt x="169" y="3457"/>
                        <a:pt x="241" y="3553"/>
                        <a:pt x="313" y="3625"/>
                      </a:cubicBezTo>
                      <a:cubicBezTo>
                        <a:pt x="241" y="2424"/>
                        <a:pt x="145" y="1200"/>
                        <a:pt x="1" y="0"/>
                      </a:cubicBezTo>
                      <a:close/>
                    </a:path>
                  </a:pathLst>
                </a:custGeom>
                <a:solidFill>
                  <a:schemeClr val="l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969" name="Google Shape;7001;p69">
                  <a:extLst>
                    <a:ext uri="{FF2B5EF4-FFF2-40B4-BE49-F238E27FC236}">
                      <a16:creationId xmlns:a16="http://schemas.microsoft.com/office/drawing/2014/main" id="{BC127ECE-6A22-2DED-36C9-3E84259665F9}"/>
                    </a:ext>
                  </a:extLst>
                </p:cNvPr>
                <p:cNvSpPr/>
                <p:nvPr/>
              </p:nvSpPr>
              <p:spPr>
                <a:xfrm>
                  <a:off x="58125" y="1137425"/>
                  <a:ext cx="6625" cy="34225"/>
                </a:xfrm>
                <a:custGeom>
                  <a:avLst/>
                  <a:gdLst/>
                  <a:ahLst/>
                  <a:cxnLst/>
                  <a:rect l="l" t="t" r="r" b="b"/>
                  <a:pathLst>
                    <a:path w="265" h="1369" extrusionOk="0">
                      <a:moveTo>
                        <a:pt x="265" y="0"/>
                      </a:moveTo>
                      <a:cubicBezTo>
                        <a:pt x="193" y="192"/>
                        <a:pt x="97" y="384"/>
                        <a:pt x="1" y="552"/>
                      </a:cubicBezTo>
                      <a:lnTo>
                        <a:pt x="25" y="1368"/>
                      </a:lnTo>
                      <a:cubicBezTo>
                        <a:pt x="97" y="1224"/>
                        <a:pt x="193" y="1104"/>
                        <a:pt x="265" y="960"/>
                      </a:cubicBezTo>
                      <a:lnTo>
                        <a:pt x="265" y="0"/>
                      </a:lnTo>
                      <a:close/>
                    </a:path>
                  </a:pathLst>
                </a:custGeom>
                <a:solidFill>
                  <a:schemeClr val="l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grpSp>
          <p:sp>
            <p:nvSpPr>
              <p:cNvPr id="1911" name="Google Shape;7002;p69">
                <a:extLst>
                  <a:ext uri="{FF2B5EF4-FFF2-40B4-BE49-F238E27FC236}">
                    <a16:creationId xmlns:a16="http://schemas.microsoft.com/office/drawing/2014/main" id="{B944B747-6C42-A014-ABE0-C454A67C37BC}"/>
                  </a:ext>
                </a:extLst>
              </p:cNvPr>
              <p:cNvSpPr/>
              <p:nvPr/>
            </p:nvSpPr>
            <p:spPr>
              <a:xfrm>
                <a:off x="-328025" y="823800"/>
                <a:ext cx="535300" cy="707650"/>
              </a:xfrm>
              <a:custGeom>
                <a:avLst/>
                <a:gdLst/>
                <a:ahLst/>
                <a:cxnLst/>
                <a:rect l="l" t="t" r="r" b="b"/>
                <a:pathLst>
                  <a:path w="21412" h="28306" extrusionOk="0">
                    <a:moveTo>
                      <a:pt x="3721" y="1015"/>
                    </a:moveTo>
                    <a:lnTo>
                      <a:pt x="3721" y="1015"/>
                    </a:lnTo>
                    <a:cubicBezTo>
                      <a:pt x="3697" y="1087"/>
                      <a:pt x="3649" y="1135"/>
                      <a:pt x="3625" y="1207"/>
                    </a:cubicBezTo>
                    <a:cubicBezTo>
                      <a:pt x="3595" y="1288"/>
                      <a:pt x="3564" y="1369"/>
                      <a:pt x="3536" y="1450"/>
                    </a:cubicBezTo>
                    <a:lnTo>
                      <a:pt x="3536" y="1450"/>
                    </a:lnTo>
                    <a:cubicBezTo>
                      <a:pt x="3566" y="1374"/>
                      <a:pt x="3595" y="1301"/>
                      <a:pt x="3625" y="1231"/>
                    </a:cubicBezTo>
                    <a:cubicBezTo>
                      <a:pt x="3649" y="1159"/>
                      <a:pt x="3697" y="1087"/>
                      <a:pt x="3721" y="1015"/>
                    </a:cubicBezTo>
                    <a:close/>
                    <a:moveTo>
                      <a:pt x="18795" y="3799"/>
                    </a:moveTo>
                    <a:cubicBezTo>
                      <a:pt x="18915" y="4783"/>
                      <a:pt x="18963" y="5791"/>
                      <a:pt x="18939" y="6800"/>
                    </a:cubicBezTo>
                    <a:cubicBezTo>
                      <a:pt x="18939" y="6800"/>
                      <a:pt x="17403" y="7880"/>
                      <a:pt x="17211" y="13352"/>
                    </a:cubicBezTo>
                    <a:cubicBezTo>
                      <a:pt x="17091" y="12560"/>
                      <a:pt x="17043" y="11768"/>
                      <a:pt x="17043" y="11000"/>
                    </a:cubicBezTo>
                    <a:cubicBezTo>
                      <a:pt x="17067" y="9968"/>
                      <a:pt x="18219" y="6224"/>
                      <a:pt x="18795" y="3799"/>
                    </a:cubicBezTo>
                    <a:close/>
                    <a:moveTo>
                      <a:pt x="16923" y="655"/>
                    </a:moveTo>
                    <a:lnTo>
                      <a:pt x="16923" y="655"/>
                    </a:lnTo>
                    <a:cubicBezTo>
                      <a:pt x="17307" y="727"/>
                      <a:pt x="17667" y="871"/>
                      <a:pt x="17979" y="1111"/>
                    </a:cubicBezTo>
                    <a:cubicBezTo>
                      <a:pt x="18315" y="1327"/>
                      <a:pt x="18603" y="1615"/>
                      <a:pt x="18819" y="1927"/>
                    </a:cubicBezTo>
                    <a:cubicBezTo>
                      <a:pt x="19059" y="2263"/>
                      <a:pt x="19227" y="2623"/>
                      <a:pt x="19347" y="3007"/>
                    </a:cubicBezTo>
                    <a:cubicBezTo>
                      <a:pt x="19395" y="3199"/>
                      <a:pt x="19443" y="3391"/>
                      <a:pt x="19467" y="3607"/>
                    </a:cubicBezTo>
                    <a:cubicBezTo>
                      <a:pt x="19491" y="3799"/>
                      <a:pt x="19515" y="3991"/>
                      <a:pt x="19515" y="4207"/>
                    </a:cubicBezTo>
                    <a:cubicBezTo>
                      <a:pt x="19611" y="5767"/>
                      <a:pt x="19683" y="7328"/>
                      <a:pt x="19755" y="8888"/>
                    </a:cubicBezTo>
                    <a:cubicBezTo>
                      <a:pt x="19827" y="10424"/>
                      <a:pt x="19875" y="11984"/>
                      <a:pt x="19923" y="13544"/>
                    </a:cubicBezTo>
                    <a:cubicBezTo>
                      <a:pt x="19947" y="15104"/>
                      <a:pt x="19995" y="16665"/>
                      <a:pt x="19995" y="18225"/>
                    </a:cubicBezTo>
                    <a:cubicBezTo>
                      <a:pt x="19875" y="16665"/>
                      <a:pt x="19779" y="15104"/>
                      <a:pt x="19707" y="13568"/>
                    </a:cubicBezTo>
                    <a:cubicBezTo>
                      <a:pt x="19611" y="12008"/>
                      <a:pt x="19539" y="10448"/>
                      <a:pt x="19467" y="8888"/>
                    </a:cubicBezTo>
                    <a:cubicBezTo>
                      <a:pt x="19419" y="7328"/>
                      <a:pt x="19347" y="5767"/>
                      <a:pt x="19299" y="4207"/>
                    </a:cubicBezTo>
                    <a:cubicBezTo>
                      <a:pt x="19299" y="4015"/>
                      <a:pt x="19299" y="3823"/>
                      <a:pt x="19275" y="3631"/>
                    </a:cubicBezTo>
                    <a:cubicBezTo>
                      <a:pt x="19251" y="3439"/>
                      <a:pt x="19227" y="3271"/>
                      <a:pt x="19179" y="3079"/>
                    </a:cubicBezTo>
                    <a:cubicBezTo>
                      <a:pt x="19083" y="2719"/>
                      <a:pt x="18939" y="2359"/>
                      <a:pt x="18723" y="2047"/>
                    </a:cubicBezTo>
                    <a:cubicBezTo>
                      <a:pt x="18291" y="1375"/>
                      <a:pt x="17667" y="895"/>
                      <a:pt x="16923" y="655"/>
                    </a:cubicBezTo>
                    <a:close/>
                    <a:moveTo>
                      <a:pt x="19033" y="11271"/>
                    </a:moveTo>
                    <a:cubicBezTo>
                      <a:pt x="19076" y="11271"/>
                      <a:pt x="19116" y="11344"/>
                      <a:pt x="19155" y="11504"/>
                    </a:cubicBezTo>
                    <a:lnTo>
                      <a:pt x="19131" y="11528"/>
                    </a:lnTo>
                    <a:cubicBezTo>
                      <a:pt x="19515" y="13112"/>
                      <a:pt x="19611" y="16089"/>
                      <a:pt x="19611" y="16089"/>
                    </a:cubicBezTo>
                    <a:cubicBezTo>
                      <a:pt x="19287" y="15088"/>
                      <a:pt x="19012" y="14700"/>
                      <a:pt x="18798" y="14700"/>
                    </a:cubicBezTo>
                    <a:cubicBezTo>
                      <a:pt x="18474" y="14700"/>
                      <a:pt x="18291" y="15594"/>
                      <a:pt x="18291" y="16593"/>
                    </a:cubicBezTo>
                    <a:cubicBezTo>
                      <a:pt x="18291" y="18249"/>
                      <a:pt x="18699" y="18729"/>
                      <a:pt x="18699" y="18729"/>
                    </a:cubicBezTo>
                    <a:cubicBezTo>
                      <a:pt x="18099" y="18969"/>
                      <a:pt x="17475" y="19113"/>
                      <a:pt x="16827" y="19113"/>
                    </a:cubicBezTo>
                    <a:cubicBezTo>
                      <a:pt x="18078" y="17063"/>
                      <a:pt x="18651" y="11271"/>
                      <a:pt x="19033" y="11271"/>
                    </a:cubicBezTo>
                    <a:close/>
                    <a:moveTo>
                      <a:pt x="20667" y="18969"/>
                    </a:moveTo>
                    <a:cubicBezTo>
                      <a:pt x="20355" y="19161"/>
                      <a:pt x="20019" y="19329"/>
                      <a:pt x="19659" y="19449"/>
                    </a:cubicBezTo>
                    <a:cubicBezTo>
                      <a:pt x="19323" y="19569"/>
                      <a:pt x="18963" y="19665"/>
                      <a:pt x="18579" y="19737"/>
                    </a:cubicBezTo>
                    <a:cubicBezTo>
                      <a:pt x="18219" y="19809"/>
                      <a:pt x="17859" y="19881"/>
                      <a:pt x="17499" y="19905"/>
                    </a:cubicBezTo>
                    <a:lnTo>
                      <a:pt x="16923" y="19929"/>
                    </a:lnTo>
                    <a:lnTo>
                      <a:pt x="16371" y="19929"/>
                    </a:lnTo>
                    <a:cubicBezTo>
                      <a:pt x="16755" y="19905"/>
                      <a:pt x="17115" y="19857"/>
                      <a:pt x="17475" y="19809"/>
                    </a:cubicBezTo>
                    <a:cubicBezTo>
                      <a:pt x="17835" y="19737"/>
                      <a:pt x="18195" y="19689"/>
                      <a:pt x="18555" y="19617"/>
                    </a:cubicBezTo>
                    <a:cubicBezTo>
                      <a:pt x="18915" y="19545"/>
                      <a:pt x="19275" y="19449"/>
                      <a:pt x="19635" y="19353"/>
                    </a:cubicBezTo>
                    <a:cubicBezTo>
                      <a:pt x="19803" y="19305"/>
                      <a:pt x="19971" y="19257"/>
                      <a:pt x="20139" y="19185"/>
                    </a:cubicBezTo>
                    <a:cubicBezTo>
                      <a:pt x="20331" y="19113"/>
                      <a:pt x="20499" y="19041"/>
                      <a:pt x="20667" y="18969"/>
                    </a:cubicBezTo>
                    <a:close/>
                    <a:moveTo>
                      <a:pt x="10706" y="559"/>
                    </a:moveTo>
                    <a:cubicBezTo>
                      <a:pt x="11954" y="559"/>
                      <a:pt x="13154" y="583"/>
                      <a:pt x="14306" y="655"/>
                    </a:cubicBezTo>
                    <a:cubicBezTo>
                      <a:pt x="14786" y="919"/>
                      <a:pt x="15579" y="1663"/>
                      <a:pt x="15651" y="3607"/>
                    </a:cubicBezTo>
                    <a:cubicBezTo>
                      <a:pt x="15651" y="3607"/>
                      <a:pt x="15723" y="5167"/>
                      <a:pt x="15819" y="7448"/>
                    </a:cubicBezTo>
                    <a:cubicBezTo>
                      <a:pt x="16731" y="8984"/>
                      <a:pt x="16947" y="10832"/>
                      <a:pt x="16419" y="12536"/>
                    </a:cubicBezTo>
                    <a:cubicBezTo>
                      <a:pt x="16491" y="13256"/>
                      <a:pt x="16563" y="14240"/>
                      <a:pt x="16587" y="15056"/>
                    </a:cubicBezTo>
                    <a:cubicBezTo>
                      <a:pt x="16637" y="16458"/>
                      <a:pt x="16581" y="17610"/>
                      <a:pt x="16418" y="17610"/>
                    </a:cubicBezTo>
                    <a:cubicBezTo>
                      <a:pt x="16349" y="17610"/>
                      <a:pt x="16261" y="17405"/>
                      <a:pt x="16155" y="16929"/>
                    </a:cubicBezTo>
                    <a:lnTo>
                      <a:pt x="16155" y="16929"/>
                    </a:lnTo>
                    <a:cubicBezTo>
                      <a:pt x="16155" y="16929"/>
                      <a:pt x="16275" y="19209"/>
                      <a:pt x="16011" y="20049"/>
                    </a:cubicBezTo>
                    <a:cubicBezTo>
                      <a:pt x="15027" y="20145"/>
                      <a:pt x="13970" y="20193"/>
                      <a:pt x="12866" y="20241"/>
                    </a:cubicBezTo>
                    <a:cubicBezTo>
                      <a:pt x="12506" y="19545"/>
                      <a:pt x="12218" y="18201"/>
                      <a:pt x="12002" y="16593"/>
                    </a:cubicBezTo>
                    <a:cubicBezTo>
                      <a:pt x="11546" y="16713"/>
                      <a:pt x="11114" y="16761"/>
                      <a:pt x="10658" y="16761"/>
                    </a:cubicBezTo>
                    <a:cubicBezTo>
                      <a:pt x="8450" y="16737"/>
                      <a:pt x="6410" y="15512"/>
                      <a:pt x="5353" y="13568"/>
                    </a:cubicBezTo>
                    <a:cubicBezTo>
                      <a:pt x="5258" y="16076"/>
                      <a:pt x="5148" y="17938"/>
                      <a:pt x="5095" y="17938"/>
                    </a:cubicBezTo>
                    <a:cubicBezTo>
                      <a:pt x="5081" y="17938"/>
                      <a:pt x="5070" y="17809"/>
                      <a:pt x="5065" y="17529"/>
                    </a:cubicBezTo>
                    <a:cubicBezTo>
                      <a:pt x="5065" y="16113"/>
                      <a:pt x="5041" y="14384"/>
                      <a:pt x="5041" y="12872"/>
                    </a:cubicBezTo>
                    <a:cubicBezTo>
                      <a:pt x="4945" y="12608"/>
                      <a:pt x="4849" y="12344"/>
                      <a:pt x="4801" y="12080"/>
                    </a:cubicBezTo>
                    <a:cubicBezTo>
                      <a:pt x="4489" y="16161"/>
                      <a:pt x="4393" y="19113"/>
                      <a:pt x="4369" y="19953"/>
                    </a:cubicBezTo>
                    <a:cubicBezTo>
                      <a:pt x="4057" y="19905"/>
                      <a:pt x="3769" y="19881"/>
                      <a:pt x="3505" y="19833"/>
                    </a:cubicBezTo>
                    <a:lnTo>
                      <a:pt x="3121" y="19785"/>
                    </a:lnTo>
                    <a:lnTo>
                      <a:pt x="3457" y="6848"/>
                    </a:lnTo>
                    <a:lnTo>
                      <a:pt x="2713" y="19713"/>
                    </a:lnTo>
                    <a:lnTo>
                      <a:pt x="2569" y="19689"/>
                    </a:lnTo>
                    <a:lnTo>
                      <a:pt x="2905" y="10232"/>
                    </a:lnTo>
                    <a:lnTo>
                      <a:pt x="3073" y="5383"/>
                    </a:lnTo>
                    <a:cubicBezTo>
                      <a:pt x="3097" y="4591"/>
                      <a:pt x="3097" y="3775"/>
                      <a:pt x="3217" y="2983"/>
                    </a:cubicBezTo>
                    <a:cubicBezTo>
                      <a:pt x="3265" y="2575"/>
                      <a:pt x="3337" y="2191"/>
                      <a:pt x="3433" y="1783"/>
                    </a:cubicBezTo>
                    <a:cubicBezTo>
                      <a:pt x="3461" y="1672"/>
                      <a:pt x="3497" y="1561"/>
                      <a:pt x="3536" y="1450"/>
                    </a:cubicBezTo>
                    <a:lnTo>
                      <a:pt x="3536" y="1450"/>
                    </a:lnTo>
                    <a:cubicBezTo>
                      <a:pt x="3494" y="1558"/>
                      <a:pt x="3451" y="1671"/>
                      <a:pt x="3409" y="1783"/>
                    </a:cubicBezTo>
                    <a:cubicBezTo>
                      <a:pt x="3313" y="2191"/>
                      <a:pt x="3241" y="2575"/>
                      <a:pt x="3169" y="2983"/>
                    </a:cubicBezTo>
                    <a:cubicBezTo>
                      <a:pt x="3049" y="3799"/>
                      <a:pt x="3049" y="4615"/>
                      <a:pt x="3001" y="5407"/>
                    </a:cubicBezTo>
                    <a:lnTo>
                      <a:pt x="2713" y="10256"/>
                    </a:lnTo>
                    <a:lnTo>
                      <a:pt x="2209" y="19617"/>
                    </a:lnTo>
                    <a:cubicBezTo>
                      <a:pt x="937" y="19353"/>
                      <a:pt x="577" y="19089"/>
                      <a:pt x="529" y="18993"/>
                    </a:cubicBezTo>
                    <a:lnTo>
                      <a:pt x="553" y="18969"/>
                    </a:lnTo>
                    <a:cubicBezTo>
                      <a:pt x="553" y="18969"/>
                      <a:pt x="601" y="18825"/>
                      <a:pt x="1033" y="18657"/>
                    </a:cubicBezTo>
                    <a:lnTo>
                      <a:pt x="1201" y="18609"/>
                    </a:lnTo>
                    <a:lnTo>
                      <a:pt x="2089" y="3175"/>
                    </a:lnTo>
                    <a:cubicBezTo>
                      <a:pt x="2161" y="2191"/>
                      <a:pt x="2809" y="1351"/>
                      <a:pt x="3721" y="1015"/>
                    </a:cubicBezTo>
                    <a:cubicBezTo>
                      <a:pt x="3889" y="943"/>
                      <a:pt x="4057" y="919"/>
                      <a:pt x="4225" y="895"/>
                    </a:cubicBezTo>
                    <a:lnTo>
                      <a:pt x="5137" y="799"/>
                    </a:lnTo>
                    <a:cubicBezTo>
                      <a:pt x="5402" y="1903"/>
                      <a:pt x="5498" y="4591"/>
                      <a:pt x="5498" y="7520"/>
                    </a:cubicBezTo>
                    <a:cubicBezTo>
                      <a:pt x="6584" y="5649"/>
                      <a:pt x="8581" y="4536"/>
                      <a:pt x="10683" y="4536"/>
                    </a:cubicBezTo>
                    <a:cubicBezTo>
                      <a:pt x="11089" y="4536"/>
                      <a:pt x="11498" y="4578"/>
                      <a:pt x="11906" y="4663"/>
                    </a:cubicBezTo>
                    <a:cubicBezTo>
                      <a:pt x="12050" y="2095"/>
                      <a:pt x="12506" y="1351"/>
                      <a:pt x="12506" y="1351"/>
                    </a:cubicBezTo>
                    <a:lnTo>
                      <a:pt x="12506" y="1351"/>
                    </a:lnTo>
                    <a:cubicBezTo>
                      <a:pt x="11802" y="1382"/>
                      <a:pt x="11180" y="1396"/>
                      <a:pt x="10636" y="1396"/>
                    </a:cubicBezTo>
                    <a:cubicBezTo>
                      <a:pt x="6972" y="1396"/>
                      <a:pt x="6833" y="771"/>
                      <a:pt x="8714" y="583"/>
                    </a:cubicBezTo>
                    <a:cubicBezTo>
                      <a:pt x="9362" y="559"/>
                      <a:pt x="10034" y="559"/>
                      <a:pt x="10706" y="559"/>
                    </a:cubicBezTo>
                    <a:close/>
                    <a:moveTo>
                      <a:pt x="20859" y="19641"/>
                    </a:moveTo>
                    <a:lnTo>
                      <a:pt x="20859" y="20001"/>
                    </a:lnTo>
                    <a:cubicBezTo>
                      <a:pt x="20835" y="20121"/>
                      <a:pt x="20211" y="20529"/>
                      <a:pt x="17883" y="20865"/>
                    </a:cubicBezTo>
                    <a:cubicBezTo>
                      <a:pt x="15676" y="21155"/>
                      <a:pt x="13449" y="21300"/>
                      <a:pt x="11220" y="21300"/>
                    </a:cubicBezTo>
                    <a:cubicBezTo>
                      <a:pt x="11049" y="21300"/>
                      <a:pt x="10878" y="21299"/>
                      <a:pt x="10706" y="21297"/>
                    </a:cubicBezTo>
                    <a:cubicBezTo>
                      <a:pt x="10535" y="21299"/>
                      <a:pt x="10363" y="21300"/>
                      <a:pt x="10191" y="21300"/>
                    </a:cubicBezTo>
                    <a:cubicBezTo>
                      <a:pt x="7960" y="21300"/>
                      <a:pt x="5712" y="21155"/>
                      <a:pt x="3505" y="20865"/>
                    </a:cubicBezTo>
                    <a:cubicBezTo>
                      <a:pt x="1177" y="20529"/>
                      <a:pt x="577" y="20121"/>
                      <a:pt x="529" y="20001"/>
                    </a:cubicBezTo>
                    <a:lnTo>
                      <a:pt x="553" y="19641"/>
                    </a:lnTo>
                    <a:cubicBezTo>
                      <a:pt x="985" y="19881"/>
                      <a:pt x="1825" y="20121"/>
                      <a:pt x="3289" y="20337"/>
                    </a:cubicBezTo>
                    <a:cubicBezTo>
                      <a:pt x="5584" y="20652"/>
                      <a:pt x="7921" y="20819"/>
                      <a:pt x="10240" y="20819"/>
                    </a:cubicBezTo>
                    <a:cubicBezTo>
                      <a:pt x="10396" y="20819"/>
                      <a:pt x="10551" y="20819"/>
                      <a:pt x="10706" y="20817"/>
                    </a:cubicBezTo>
                    <a:cubicBezTo>
                      <a:pt x="10861" y="20819"/>
                      <a:pt x="11016" y="20819"/>
                      <a:pt x="11172" y="20819"/>
                    </a:cubicBezTo>
                    <a:cubicBezTo>
                      <a:pt x="13491" y="20819"/>
                      <a:pt x="15828" y="20652"/>
                      <a:pt x="18123" y="20337"/>
                    </a:cubicBezTo>
                    <a:cubicBezTo>
                      <a:pt x="19587" y="20121"/>
                      <a:pt x="20427" y="19881"/>
                      <a:pt x="20859" y="19641"/>
                    </a:cubicBezTo>
                    <a:close/>
                    <a:moveTo>
                      <a:pt x="6890" y="21849"/>
                    </a:moveTo>
                    <a:lnTo>
                      <a:pt x="8810" y="21921"/>
                    </a:lnTo>
                    <a:cubicBezTo>
                      <a:pt x="9458" y="21945"/>
                      <a:pt x="10106" y="21969"/>
                      <a:pt x="10754" y="21993"/>
                    </a:cubicBezTo>
                    <a:lnTo>
                      <a:pt x="12674" y="21993"/>
                    </a:lnTo>
                    <a:cubicBezTo>
                      <a:pt x="13010" y="21993"/>
                      <a:pt x="13322" y="21993"/>
                      <a:pt x="13634" y="21969"/>
                    </a:cubicBezTo>
                    <a:cubicBezTo>
                      <a:pt x="13970" y="21921"/>
                      <a:pt x="14282" y="21921"/>
                      <a:pt x="14618" y="21921"/>
                    </a:cubicBezTo>
                    <a:cubicBezTo>
                      <a:pt x="13970" y="21993"/>
                      <a:pt x="13322" y="22065"/>
                      <a:pt x="12674" y="22089"/>
                    </a:cubicBezTo>
                    <a:cubicBezTo>
                      <a:pt x="12026" y="22113"/>
                      <a:pt x="11402" y="22113"/>
                      <a:pt x="10730" y="22113"/>
                    </a:cubicBezTo>
                    <a:cubicBezTo>
                      <a:pt x="10082" y="22113"/>
                      <a:pt x="9458" y="22089"/>
                      <a:pt x="8810" y="22041"/>
                    </a:cubicBezTo>
                    <a:cubicBezTo>
                      <a:pt x="8474" y="22017"/>
                      <a:pt x="8162" y="21993"/>
                      <a:pt x="7850" y="21945"/>
                    </a:cubicBezTo>
                    <a:cubicBezTo>
                      <a:pt x="7514" y="21921"/>
                      <a:pt x="7202" y="21897"/>
                      <a:pt x="6890" y="21849"/>
                    </a:cubicBezTo>
                    <a:close/>
                    <a:moveTo>
                      <a:pt x="6890" y="22233"/>
                    </a:moveTo>
                    <a:lnTo>
                      <a:pt x="8810" y="22305"/>
                    </a:lnTo>
                    <a:cubicBezTo>
                      <a:pt x="9458" y="22329"/>
                      <a:pt x="10106" y="22353"/>
                      <a:pt x="10754" y="22377"/>
                    </a:cubicBezTo>
                    <a:lnTo>
                      <a:pt x="12674" y="22377"/>
                    </a:lnTo>
                    <a:cubicBezTo>
                      <a:pt x="13010" y="22377"/>
                      <a:pt x="13322" y="22377"/>
                      <a:pt x="13634" y="22353"/>
                    </a:cubicBezTo>
                    <a:cubicBezTo>
                      <a:pt x="13970" y="22329"/>
                      <a:pt x="14282" y="22305"/>
                      <a:pt x="14618" y="22305"/>
                    </a:cubicBezTo>
                    <a:cubicBezTo>
                      <a:pt x="13970" y="22377"/>
                      <a:pt x="13322" y="22449"/>
                      <a:pt x="12674" y="22473"/>
                    </a:cubicBezTo>
                    <a:cubicBezTo>
                      <a:pt x="12026" y="22497"/>
                      <a:pt x="11402" y="22497"/>
                      <a:pt x="10730" y="22497"/>
                    </a:cubicBezTo>
                    <a:cubicBezTo>
                      <a:pt x="10082" y="22497"/>
                      <a:pt x="9458" y="22473"/>
                      <a:pt x="8810" y="22425"/>
                    </a:cubicBezTo>
                    <a:cubicBezTo>
                      <a:pt x="8474" y="22401"/>
                      <a:pt x="8162" y="22353"/>
                      <a:pt x="7850" y="22329"/>
                    </a:cubicBezTo>
                    <a:cubicBezTo>
                      <a:pt x="7514" y="22305"/>
                      <a:pt x="7202" y="22281"/>
                      <a:pt x="6890" y="22233"/>
                    </a:cubicBezTo>
                    <a:close/>
                    <a:moveTo>
                      <a:pt x="6890" y="22617"/>
                    </a:moveTo>
                    <a:lnTo>
                      <a:pt x="8762" y="22689"/>
                    </a:lnTo>
                    <a:cubicBezTo>
                      <a:pt x="9386" y="22713"/>
                      <a:pt x="10010" y="22737"/>
                      <a:pt x="10634" y="22761"/>
                    </a:cubicBezTo>
                    <a:lnTo>
                      <a:pt x="12506" y="22761"/>
                    </a:lnTo>
                    <a:cubicBezTo>
                      <a:pt x="12818" y="22761"/>
                      <a:pt x="13130" y="22761"/>
                      <a:pt x="13442" y="22737"/>
                    </a:cubicBezTo>
                    <a:cubicBezTo>
                      <a:pt x="13754" y="22713"/>
                      <a:pt x="14066" y="22713"/>
                      <a:pt x="14378" y="22689"/>
                    </a:cubicBezTo>
                    <a:lnTo>
                      <a:pt x="14378" y="22689"/>
                    </a:lnTo>
                    <a:cubicBezTo>
                      <a:pt x="13754" y="22785"/>
                      <a:pt x="13130" y="22833"/>
                      <a:pt x="12506" y="22881"/>
                    </a:cubicBezTo>
                    <a:cubicBezTo>
                      <a:pt x="12194" y="22893"/>
                      <a:pt x="11882" y="22899"/>
                      <a:pt x="11570" y="22899"/>
                    </a:cubicBezTo>
                    <a:cubicBezTo>
                      <a:pt x="11258" y="22899"/>
                      <a:pt x="10946" y="22893"/>
                      <a:pt x="10634" y="22881"/>
                    </a:cubicBezTo>
                    <a:cubicBezTo>
                      <a:pt x="10010" y="22881"/>
                      <a:pt x="9386" y="22833"/>
                      <a:pt x="8738" y="22809"/>
                    </a:cubicBezTo>
                    <a:cubicBezTo>
                      <a:pt x="8450" y="22785"/>
                      <a:pt x="8114" y="22737"/>
                      <a:pt x="7802" y="22713"/>
                    </a:cubicBezTo>
                    <a:cubicBezTo>
                      <a:pt x="7490" y="22689"/>
                      <a:pt x="7178" y="22641"/>
                      <a:pt x="6890" y="22617"/>
                    </a:cubicBezTo>
                    <a:close/>
                    <a:moveTo>
                      <a:pt x="20115" y="21633"/>
                    </a:moveTo>
                    <a:cubicBezTo>
                      <a:pt x="20115" y="21657"/>
                      <a:pt x="20115" y="21705"/>
                      <a:pt x="20115" y="21777"/>
                    </a:cubicBezTo>
                    <a:cubicBezTo>
                      <a:pt x="20139" y="21849"/>
                      <a:pt x="20163" y="21921"/>
                      <a:pt x="20163" y="21993"/>
                    </a:cubicBezTo>
                    <a:lnTo>
                      <a:pt x="20163" y="22257"/>
                    </a:lnTo>
                    <a:cubicBezTo>
                      <a:pt x="20163" y="22329"/>
                      <a:pt x="20139" y="22425"/>
                      <a:pt x="20139" y="22497"/>
                    </a:cubicBezTo>
                    <a:cubicBezTo>
                      <a:pt x="20115" y="22569"/>
                      <a:pt x="20091" y="22641"/>
                      <a:pt x="20091" y="22713"/>
                    </a:cubicBezTo>
                    <a:cubicBezTo>
                      <a:pt x="20067" y="22785"/>
                      <a:pt x="20043" y="22833"/>
                      <a:pt x="20043" y="22857"/>
                    </a:cubicBezTo>
                    <a:lnTo>
                      <a:pt x="20019" y="22905"/>
                    </a:lnTo>
                    <a:lnTo>
                      <a:pt x="20019" y="22857"/>
                    </a:lnTo>
                    <a:lnTo>
                      <a:pt x="20019" y="22713"/>
                    </a:lnTo>
                    <a:lnTo>
                      <a:pt x="20019" y="22473"/>
                    </a:lnTo>
                    <a:lnTo>
                      <a:pt x="20019" y="22233"/>
                    </a:lnTo>
                    <a:cubicBezTo>
                      <a:pt x="20019" y="22161"/>
                      <a:pt x="20043" y="22065"/>
                      <a:pt x="20043" y="21993"/>
                    </a:cubicBezTo>
                    <a:cubicBezTo>
                      <a:pt x="20043" y="21897"/>
                      <a:pt x="20067" y="21849"/>
                      <a:pt x="20067" y="21777"/>
                    </a:cubicBezTo>
                    <a:cubicBezTo>
                      <a:pt x="20091" y="21705"/>
                      <a:pt x="20091" y="21657"/>
                      <a:pt x="20115" y="21633"/>
                    </a:cubicBezTo>
                    <a:close/>
                    <a:moveTo>
                      <a:pt x="6842" y="22977"/>
                    </a:moveTo>
                    <a:lnTo>
                      <a:pt x="8714" y="23049"/>
                    </a:lnTo>
                    <a:cubicBezTo>
                      <a:pt x="9338" y="23073"/>
                      <a:pt x="9962" y="23097"/>
                      <a:pt x="10586" y="23121"/>
                    </a:cubicBezTo>
                    <a:lnTo>
                      <a:pt x="12458" y="23121"/>
                    </a:lnTo>
                    <a:cubicBezTo>
                      <a:pt x="12770" y="23121"/>
                      <a:pt x="13082" y="23097"/>
                      <a:pt x="13394" y="23097"/>
                    </a:cubicBezTo>
                    <a:cubicBezTo>
                      <a:pt x="13706" y="23097"/>
                      <a:pt x="14018" y="23073"/>
                      <a:pt x="14330" y="23049"/>
                    </a:cubicBezTo>
                    <a:lnTo>
                      <a:pt x="14330" y="23049"/>
                    </a:lnTo>
                    <a:cubicBezTo>
                      <a:pt x="13706" y="23145"/>
                      <a:pt x="13082" y="23193"/>
                      <a:pt x="12458" y="23241"/>
                    </a:cubicBezTo>
                    <a:cubicBezTo>
                      <a:pt x="12146" y="23253"/>
                      <a:pt x="11834" y="23259"/>
                      <a:pt x="11522" y="23259"/>
                    </a:cubicBezTo>
                    <a:cubicBezTo>
                      <a:pt x="11210" y="23259"/>
                      <a:pt x="10898" y="23253"/>
                      <a:pt x="10586" y="23241"/>
                    </a:cubicBezTo>
                    <a:cubicBezTo>
                      <a:pt x="9962" y="23241"/>
                      <a:pt x="9338" y="23193"/>
                      <a:pt x="8714" y="23169"/>
                    </a:cubicBezTo>
                    <a:cubicBezTo>
                      <a:pt x="8402" y="23145"/>
                      <a:pt x="8090" y="23097"/>
                      <a:pt x="7778" y="23073"/>
                    </a:cubicBezTo>
                    <a:cubicBezTo>
                      <a:pt x="7466" y="23049"/>
                      <a:pt x="7154" y="23025"/>
                      <a:pt x="6842" y="22977"/>
                    </a:cubicBezTo>
                    <a:close/>
                    <a:moveTo>
                      <a:pt x="6794" y="23337"/>
                    </a:moveTo>
                    <a:lnTo>
                      <a:pt x="8666" y="23409"/>
                    </a:lnTo>
                    <a:cubicBezTo>
                      <a:pt x="9290" y="23433"/>
                      <a:pt x="9914" y="23457"/>
                      <a:pt x="10538" y="23481"/>
                    </a:cubicBezTo>
                    <a:lnTo>
                      <a:pt x="12410" y="23481"/>
                    </a:lnTo>
                    <a:cubicBezTo>
                      <a:pt x="12722" y="23481"/>
                      <a:pt x="13034" y="23481"/>
                      <a:pt x="13346" y="23457"/>
                    </a:cubicBezTo>
                    <a:cubicBezTo>
                      <a:pt x="13658" y="23433"/>
                      <a:pt x="13970" y="23433"/>
                      <a:pt x="14282" y="23409"/>
                    </a:cubicBezTo>
                    <a:lnTo>
                      <a:pt x="14282" y="23409"/>
                    </a:lnTo>
                    <a:cubicBezTo>
                      <a:pt x="13658" y="23505"/>
                      <a:pt x="13034" y="23553"/>
                      <a:pt x="12410" y="23601"/>
                    </a:cubicBezTo>
                    <a:cubicBezTo>
                      <a:pt x="12098" y="23613"/>
                      <a:pt x="11786" y="23619"/>
                      <a:pt x="11474" y="23619"/>
                    </a:cubicBezTo>
                    <a:cubicBezTo>
                      <a:pt x="11162" y="23619"/>
                      <a:pt x="10850" y="23613"/>
                      <a:pt x="10538" y="23601"/>
                    </a:cubicBezTo>
                    <a:cubicBezTo>
                      <a:pt x="9914" y="23601"/>
                      <a:pt x="9290" y="23577"/>
                      <a:pt x="8666" y="23529"/>
                    </a:cubicBezTo>
                    <a:cubicBezTo>
                      <a:pt x="8354" y="23505"/>
                      <a:pt x="8042" y="23457"/>
                      <a:pt x="7730" y="23433"/>
                    </a:cubicBezTo>
                    <a:cubicBezTo>
                      <a:pt x="7418" y="23409"/>
                      <a:pt x="7106" y="23385"/>
                      <a:pt x="6794" y="23337"/>
                    </a:cubicBezTo>
                    <a:close/>
                    <a:moveTo>
                      <a:pt x="6746" y="23697"/>
                    </a:moveTo>
                    <a:lnTo>
                      <a:pt x="8618" y="23769"/>
                    </a:lnTo>
                    <a:cubicBezTo>
                      <a:pt x="9242" y="23793"/>
                      <a:pt x="9866" y="23817"/>
                      <a:pt x="10490" y="23841"/>
                    </a:cubicBezTo>
                    <a:lnTo>
                      <a:pt x="12362" y="23841"/>
                    </a:lnTo>
                    <a:cubicBezTo>
                      <a:pt x="12674" y="23841"/>
                      <a:pt x="13010" y="23841"/>
                      <a:pt x="13298" y="23817"/>
                    </a:cubicBezTo>
                    <a:cubicBezTo>
                      <a:pt x="13610" y="23793"/>
                      <a:pt x="13946" y="23793"/>
                      <a:pt x="14258" y="23769"/>
                    </a:cubicBezTo>
                    <a:lnTo>
                      <a:pt x="14258" y="23769"/>
                    </a:lnTo>
                    <a:cubicBezTo>
                      <a:pt x="13634" y="23865"/>
                      <a:pt x="12986" y="23913"/>
                      <a:pt x="12362" y="23937"/>
                    </a:cubicBezTo>
                    <a:lnTo>
                      <a:pt x="12362" y="23961"/>
                    </a:lnTo>
                    <a:cubicBezTo>
                      <a:pt x="12050" y="23973"/>
                      <a:pt x="11738" y="23979"/>
                      <a:pt x="11426" y="23979"/>
                    </a:cubicBezTo>
                    <a:cubicBezTo>
                      <a:pt x="11114" y="23979"/>
                      <a:pt x="10802" y="23973"/>
                      <a:pt x="10490" y="23961"/>
                    </a:cubicBezTo>
                    <a:cubicBezTo>
                      <a:pt x="9866" y="23961"/>
                      <a:pt x="9242" y="23937"/>
                      <a:pt x="8618" y="23889"/>
                    </a:cubicBezTo>
                    <a:lnTo>
                      <a:pt x="7682" y="23793"/>
                    </a:lnTo>
                    <a:cubicBezTo>
                      <a:pt x="7370" y="23769"/>
                      <a:pt x="7058" y="23745"/>
                      <a:pt x="6746" y="23697"/>
                    </a:cubicBezTo>
                    <a:close/>
                    <a:moveTo>
                      <a:pt x="6698" y="24057"/>
                    </a:moveTo>
                    <a:lnTo>
                      <a:pt x="8570" y="24129"/>
                    </a:lnTo>
                    <a:cubicBezTo>
                      <a:pt x="9194" y="24153"/>
                      <a:pt x="9818" y="24177"/>
                      <a:pt x="10442" y="24201"/>
                    </a:cubicBezTo>
                    <a:lnTo>
                      <a:pt x="12338" y="24201"/>
                    </a:lnTo>
                    <a:cubicBezTo>
                      <a:pt x="12626" y="24201"/>
                      <a:pt x="12962" y="24201"/>
                      <a:pt x="13274" y="24177"/>
                    </a:cubicBezTo>
                    <a:cubicBezTo>
                      <a:pt x="13586" y="24177"/>
                      <a:pt x="13898" y="24177"/>
                      <a:pt x="14210" y="24153"/>
                    </a:cubicBezTo>
                    <a:lnTo>
                      <a:pt x="14210" y="24153"/>
                    </a:lnTo>
                    <a:cubicBezTo>
                      <a:pt x="13586" y="24225"/>
                      <a:pt x="12938" y="24297"/>
                      <a:pt x="12314" y="24321"/>
                    </a:cubicBezTo>
                    <a:lnTo>
                      <a:pt x="12338" y="24321"/>
                    </a:lnTo>
                    <a:cubicBezTo>
                      <a:pt x="12014" y="24333"/>
                      <a:pt x="11696" y="24339"/>
                      <a:pt x="11381" y="24339"/>
                    </a:cubicBezTo>
                    <a:cubicBezTo>
                      <a:pt x="11066" y="24339"/>
                      <a:pt x="10754" y="24333"/>
                      <a:pt x="10442" y="24321"/>
                    </a:cubicBezTo>
                    <a:cubicBezTo>
                      <a:pt x="9818" y="24321"/>
                      <a:pt x="9194" y="24297"/>
                      <a:pt x="8570" y="24249"/>
                    </a:cubicBezTo>
                    <a:lnTo>
                      <a:pt x="7634" y="24153"/>
                    </a:lnTo>
                    <a:cubicBezTo>
                      <a:pt x="7346" y="24129"/>
                      <a:pt x="7010" y="24105"/>
                      <a:pt x="6698" y="24057"/>
                    </a:cubicBezTo>
                    <a:close/>
                    <a:moveTo>
                      <a:pt x="20499" y="20961"/>
                    </a:moveTo>
                    <a:lnTo>
                      <a:pt x="20499" y="21441"/>
                    </a:lnTo>
                    <a:cubicBezTo>
                      <a:pt x="20499" y="21633"/>
                      <a:pt x="20547" y="21849"/>
                      <a:pt x="20547" y="22089"/>
                    </a:cubicBezTo>
                    <a:cubicBezTo>
                      <a:pt x="20547" y="22329"/>
                      <a:pt x="20547" y="22593"/>
                      <a:pt x="20523" y="22833"/>
                    </a:cubicBezTo>
                    <a:cubicBezTo>
                      <a:pt x="20499" y="23097"/>
                      <a:pt x="20475" y="23361"/>
                      <a:pt x="20475" y="23601"/>
                    </a:cubicBezTo>
                    <a:cubicBezTo>
                      <a:pt x="20451" y="23841"/>
                      <a:pt x="20427" y="24057"/>
                      <a:pt x="20403" y="24249"/>
                    </a:cubicBezTo>
                    <a:cubicBezTo>
                      <a:pt x="20379" y="24441"/>
                      <a:pt x="20355" y="24609"/>
                      <a:pt x="20355" y="24729"/>
                    </a:cubicBezTo>
                    <a:cubicBezTo>
                      <a:pt x="20331" y="24825"/>
                      <a:pt x="20331" y="24897"/>
                      <a:pt x="20331" y="24897"/>
                    </a:cubicBezTo>
                    <a:lnTo>
                      <a:pt x="20331" y="24705"/>
                    </a:lnTo>
                    <a:lnTo>
                      <a:pt x="20331" y="24249"/>
                    </a:lnTo>
                    <a:cubicBezTo>
                      <a:pt x="20331" y="24057"/>
                      <a:pt x="20331" y="23841"/>
                      <a:pt x="20331" y="23601"/>
                    </a:cubicBezTo>
                    <a:lnTo>
                      <a:pt x="20379" y="22833"/>
                    </a:lnTo>
                    <a:cubicBezTo>
                      <a:pt x="20379" y="22593"/>
                      <a:pt x="20403" y="22329"/>
                      <a:pt x="20403" y="22089"/>
                    </a:cubicBezTo>
                    <a:cubicBezTo>
                      <a:pt x="20427" y="21849"/>
                      <a:pt x="20451" y="21609"/>
                      <a:pt x="20451" y="21417"/>
                    </a:cubicBezTo>
                    <a:cubicBezTo>
                      <a:pt x="20475" y="21225"/>
                      <a:pt x="20475" y="21081"/>
                      <a:pt x="20499" y="20961"/>
                    </a:cubicBezTo>
                    <a:close/>
                    <a:moveTo>
                      <a:pt x="1393" y="21441"/>
                    </a:moveTo>
                    <a:cubicBezTo>
                      <a:pt x="1393" y="21537"/>
                      <a:pt x="1417" y="21705"/>
                      <a:pt x="1441" y="21897"/>
                    </a:cubicBezTo>
                    <a:cubicBezTo>
                      <a:pt x="1441" y="22089"/>
                      <a:pt x="1465" y="22305"/>
                      <a:pt x="1465" y="22545"/>
                    </a:cubicBezTo>
                    <a:cubicBezTo>
                      <a:pt x="1489" y="22785"/>
                      <a:pt x="1489" y="23049"/>
                      <a:pt x="1489" y="23289"/>
                    </a:cubicBezTo>
                    <a:cubicBezTo>
                      <a:pt x="1513" y="23553"/>
                      <a:pt x="1489" y="23793"/>
                      <a:pt x="1489" y="24033"/>
                    </a:cubicBezTo>
                    <a:cubicBezTo>
                      <a:pt x="1489" y="24273"/>
                      <a:pt x="1489" y="24513"/>
                      <a:pt x="1489" y="24705"/>
                    </a:cubicBezTo>
                    <a:lnTo>
                      <a:pt x="1489" y="25161"/>
                    </a:lnTo>
                    <a:cubicBezTo>
                      <a:pt x="1489" y="25041"/>
                      <a:pt x="1465" y="24897"/>
                      <a:pt x="1441" y="24705"/>
                    </a:cubicBezTo>
                    <a:cubicBezTo>
                      <a:pt x="1441" y="24513"/>
                      <a:pt x="1417" y="24297"/>
                      <a:pt x="1417" y="24033"/>
                    </a:cubicBezTo>
                    <a:cubicBezTo>
                      <a:pt x="1393" y="23793"/>
                      <a:pt x="1393" y="23553"/>
                      <a:pt x="1393" y="23289"/>
                    </a:cubicBezTo>
                    <a:cubicBezTo>
                      <a:pt x="1369" y="23049"/>
                      <a:pt x="1393" y="22785"/>
                      <a:pt x="1393" y="22545"/>
                    </a:cubicBezTo>
                    <a:lnTo>
                      <a:pt x="1393" y="21897"/>
                    </a:lnTo>
                    <a:cubicBezTo>
                      <a:pt x="1393" y="21705"/>
                      <a:pt x="1393" y="21537"/>
                      <a:pt x="1393" y="21441"/>
                    </a:cubicBezTo>
                    <a:close/>
                    <a:moveTo>
                      <a:pt x="529" y="20649"/>
                    </a:moveTo>
                    <a:cubicBezTo>
                      <a:pt x="697" y="20745"/>
                      <a:pt x="889" y="20817"/>
                      <a:pt x="1081" y="20889"/>
                    </a:cubicBezTo>
                    <a:cubicBezTo>
                      <a:pt x="1057" y="23601"/>
                      <a:pt x="1033" y="25281"/>
                      <a:pt x="1009" y="25906"/>
                    </a:cubicBezTo>
                    <a:cubicBezTo>
                      <a:pt x="745" y="25737"/>
                      <a:pt x="577" y="25473"/>
                      <a:pt x="529" y="25161"/>
                    </a:cubicBezTo>
                    <a:lnTo>
                      <a:pt x="529" y="20649"/>
                    </a:lnTo>
                    <a:close/>
                    <a:moveTo>
                      <a:pt x="1945" y="22569"/>
                    </a:moveTo>
                    <a:lnTo>
                      <a:pt x="2281" y="26578"/>
                    </a:lnTo>
                    <a:lnTo>
                      <a:pt x="2041" y="26482"/>
                    </a:lnTo>
                    <a:lnTo>
                      <a:pt x="1945" y="22569"/>
                    </a:lnTo>
                    <a:close/>
                    <a:moveTo>
                      <a:pt x="20883" y="20697"/>
                    </a:moveTo>
                    <a:cubicBezTo>
                      <a:pt x="20931" y="21057"/>
                      <a:pt x="20955" y="21441"/>
                      <a:pt x="21003" y="21801"/>
                    </a:cubicBezTo>
                    <a:cubicBezTo>
                      <a:pt x="21027" y="22185"/>
                      <a:pt x="21027" y="22545"/>
                      <a:pt x="21027" y="22929"/>
                    </a:cubicBezTo>
                    <a:cubicBezTo>
                      <a:pt x="21027" y="23289"/>
                      <a:pt x="21003" y="23673"/>
                      <a:pt x="21003" y="24057"/>
                    </a:cubicBezTo>
                    <a:cubicBezTo>
                      <a:pt x="21003" y="24441"/>
                      <a:pt x="20955" y="24801"/>
                      <a:pt x="20931" y="25185"/>
                    </a:cubicBezTo>
                    <a:cubicBezTo>
                      <a:pt x="20883" y="25401"/>
                      <a:pt x="20787" y="25593"/>
                      <a:pt x="20619" y="25761"/>
                    </a:cubicBezTo>
                    <a:cubicBezTo>
                      <a:pt x="20475" y="25906"/>
                      <a:pt x="20307" y="26026"/>
                      <a:pt x="20139" y="26146"/>
                    </a:cubicBezTo>
                    <a:cubicBezTo>
                      <a:pt x="19779" y="26362"/>
                      <a:pt x="19419" y="26530"/>
                      <a:pt x="19035" y="26650"/>
                    </a:cubicBezTo>
                    <a:cubicBezTo>
                      <a:pt x="18651" y="26794"/>
                      <a:pt x="18267" y="26890"/>
                      <a:pt x="17883" y="26986"/>
                    </a:cubicBezTo>
                    <a:cubicBezTo>
                      <a:pt x="17499" y="27058"/>
                      <a:pt x="17091" y="27130"/>
                      <a:pt x="16707" y="27178"/>
                    </a:cubicBezTo>
                    <a:cubicBezTo>
                      <a:pt x="17091" y="27082"/>
                      <a:pt x="17475" y="26986"/>
                      <a:pt x="17835" y="26842"/>
                    </a:cubicBezTo>
                    <a:cubicBezTo>
                      <a:pt x="18219" y="26722"/>
                      <a:pt x="18603" y="26602"/>
                      <a:pt x="18963" y="26458"/>
                    </a:cubicBezTo>
                    <a:cubicBezTo>
                      <a:pt x="19323" y="26314"/>
                      <a:pt x="19659" y="26146"/>
                      <a:pt x="19995" y="25930"/>
                    </a:cubicBezTo>
                    <a:cubicBezTo>
                      <a:pt x="20139" y="25834"/>
                      <a:pt x="20283" y="25713"/>
                      <a:pt x="20427" y="25569"/>
                    </a:cubicBezTo>
                    <a:cubicBezTo>
                      <a:pt x="20547" y="25449"/>
                      <a:pt x="20643" y="25305"/>
                      <a:pt x="20667" y="25137"/>
                    </a:cubicBezTo>
                    <a:cubicBezTo>
                      <a:pt x="20715" y="24777"/>
                      <a:pt x="20739" y="24393"/>
                      <a:pt x="20763" y="24033"/>
                    </a:cubicBezTo>
                    <a:cubicBezTo>
                      <a:pt x="20787" y="23673"/>
                      <a:pt x="20811" y="23289"/>
                      <a:pt x="20835" y="22929"/>
                    </a:cubicBezTo>
                    <a:cubicBezTo>
                      <a:pt x="20835" y="22545"/>
                      <a:pt x="20859" y="22185"/>
                      <a:pt x="20859" y="21801"/>
                    </a:cubicBezTo>
                    <a:cubicBezTo>
                      <a:pt x="20883" y="21441"/>
                      <a:pt x="20883" y="21057"/>
                      <a:pt x="20883" y="20697"/>
                    </a:cubicBezTo>
                    <a:close/>
                    <a:moveTo>
                      <a:pt x="2737" y="21273"/>
                    </a:moveTo>
                    <a:cubicBezTo>
                      <a:pt x="2905" y="21297"/>
                      <a:pt x="3097" y="21345"/>
                      <a:pt x="3313" y="21369"/>
                    </a:cubicBezTo>
                    <a:cubicBezTo>
                      <a:pt x="4225" y="21513"/>
                      <a:pt x="5305" y="21633"/>
                      <a:pt x="6482" y="21705"/>
                    </a:cubicBezTo>
                    <a:cubicBezTo>
                      <a:pt x="6434" y="23313"/>
                      <a:pt x="6530" y="24945"/>
                      <a:pt x="6746" y="26554"/>
                    </a:cubicBezTo>
                    <a:cubicBezTo>
                      <a:pt x="6506" y="25497"/>
                      <a:pt x="6338" y="24417"/>
                      <a:pt x="6218" y="23337"/>
                    </a:cubicBezTo>
                    <a:cubicBezTo>
                      <a:pt x="6170" y="23145"/>
                      <a:pt x="6170" y="23049"/>
                      <a:pt x="6170" y="23049"/>
                    </a:cubicBezTo>
                    <a:lnTo>
                      <a:pt x="6146" y="23049"/>
                    </a:lnTo>
                    <a:lnTo>
                      <a:pt x="6098" y="27490"/>
                    </a:lnTo>
                    <a:cubicBezTo>
                      <a:pt x="4969" y="27346"/>
                      <a:pt x="3841" y="27106"/>
                      <a:pt x="2761" y="26770"/>
                    </a:cubicBezTo>
                    <a:lnTo>
                      <a:pt x="2761" y="26602"/>
                    </a:lnTo>
                    <a:cubicBezTo>
                      <a:pt x="3361" y="26698"/>
                      <a:pt x="3961" y="26794"/>
                      <a:pt x="4585" y="26890"/>
                    </a:cubicBezTo>
                    <a:cubicBezTo>
                      <a:pt x="3985" y="26722"/>
                      <a:pt x="3361" y="26530"/>
                      <a:pt x="2761" y="26338"/>
                    </a:cubicBezTo>
                    <a:lnTo>
                      <a:pt x="2761" y="26194"/>
                    </a:lnTo>
                    <a:cubicBezTo>
                      <a:pt x="3361" y="26290"/>
                      <a:pt x="3961" y="26386"/>
                      <a:pt x="4561" y="26458"/>
                    </a:cubicBezTo>
                    <a:cubicBezTo>
                      <a:pt x="3961" y="26290"/>
                      <a:pt x="3361" y="26122"/>
                      <a:pt x="2761" y="25930"/>
                    </a:cubicBezTo>
                    <a:lnTo>
                      <a:pt x="2761" y="25761"/>
                    </a:lnTo>
                    <a:cubicBezTo>
                      <a:pt x="3361" y="25882"/>
                      <a:pt x="3961" y="25954"/>
                      <a:pt x="4561" y="26050"/>
                    </a:cubicBezTo>
                    <a:cubicBezTo>
                      <a:pt x="3961" y="25882"/>
                      <a:pt x="3361" y="25713"/>
                      <a:pt x="2761" y="25521"/>
                    </a:cubicBezTo>
                    <a:lnTo>
                      <a:pt x="2761" y="25353"/>
                    </a:lnTo>
                    <a:cubicBezTo>
                      <a:pt x="3361" y="25449"/>
                      <a:pt x="3961" y="25545"/>
                      <a:pt x="4561" y="25617"/>
                    </a:cubicBezTo>
                    <a:cubicBezTo>
                      <a:pt x="3961" y="25449"/>
                      <a:pt x="3361" y="25281"/>
                      <a:pt x="2761" y="25113"/>
                    </a:cubicBezTo>
                    <a:lnTo>
                      <a:pt x="2761" y="24945"/>
                    </a:lnTo>
                    <a:cubicBezTo>
                      <a:pt x="3361" y="25041"/>
                      <a:pt x="3961" y="25113"/>
                      <a:pt x="4537" y="25185"/>
                    </a:cubicBezTo>
                    <a:cubicBezTo>
                      <a:pt x="3937" y="25041"/>
                      <a:pt x="3337" y="24873"/>
                      <a:pt x="2737" y="24705"/>
                    </a:cubicBezTo>
                    <a:lnTo>
                      <a:pt x="2737" y="24537"/>
                    </a:lnTo>
                    <a:cubicBezTo>
                      <a:pt x="3337" y="24609"/>
                      <a:pt x="3937" y="24705"/>
                      <a:pt x="4537" y="24753"/>
                    </a:cubicBezTo>
                    <a:cubicBezTo>
                      <a:pt x="3937" y="24609"/>
                      <a:pt x="3337" y="24465"/>
                      <a:pt x="2737" y="24273"/>
                    </a:cubicBezTo>
                    <a:lnTo>
                      <a:pt x="2737" y="24129"/>
                    </a:lnTo>
                    <a:cubicBezTo>
                      <a:pt x="3337" y="24201"/>
                      <a:pt x="3913" y="24273"/>
                      <a:pt x="4513" y="24321"/>
                    </a:cubicBezTo>
                    <a:cubicBezTo>
                      <a:pt x="3913" y="24201"/>
                      <a:pt x="3313" y="24033"/>
                      <a:pt x="2737" y="23865"/>
                    </a:cubicBezTo>
                    <a:lnTo>
                      <a:pt x="2737" y="23697"/>
                    </a:lnTo>
                    <a:cubicBezTo>
                      <a:pt x="3337" y="23793"/>
                      <a:pt x="3913" y="23865"/>
                      <a:pt x="4489" y="23913"/>
                    </a:cubicBezTo>
                    <a:cubicBezTo>
                      <a:pt x="3889" y="23769"/>
                      <a:pt x="3313" y="23625"/>
                      <a:pt x="2737" y="23457"/>
                    </a:cubicBezTo>
                    <a:lnTo>
                      <a:pt x="2737" y="23289"/>
                    </a:lnTo>
                    <a:cubicBezTo>
                      <a:pt x="3313" y="23361"/>
                      <a:pt x="3889" y="23433"/>
                      <a:pt x="4489" y="23481"/>
                    </a:cubicBezTo>
                    <a:cubicBezTo>
                      <a:pt x="3889" y="23337"/>
                      <a:pt x="3313" y="23193"/>
                      <a:pt x="2737" y="23049"/>
                    </a:cubicBezTo>
                    <a:lnTo>
                      <a:pt x="2737" y="22881"/>
                    </a:lnTo>
                    <a:cubicBezTo>
                      <a:pt x="3313" y="22953"/>
                      <a:pt x="3889" y="23001"/>
                      <a:pt x="4465" y="23049"/>
                    </a:cubicBezTo>
                    <a:cubicBezTo>
                      <a:pt x="3889" y="22929"/>
                      <a:pt x="3313" y="22785"/>
                      <a:pt x="2737" y="22641"/>
                    </a:cubicBezTo>
                    <a:lnTo>
                      <a:pt x="2737" y="22473"/>
                    </a:lnTo>
                    <a:cubicBezTo>
                      <a:pt x="3313" y="22521"/>
                      <a:pt x="3889" y="22593"/>
                      <a:pt x="4465" y="22617"/>
                    </a:cubicBezTo>
                    <a:cubicBezTo>
                      <a:pt x="3889" y="22497"/>
                      <a:pt x="3313" y="22377"/>
                      <a:pt x="2737" y="22233"/>
                    </a:cubicBezTo>
                    <a:lnTo>
                      <a:pt x="2737" y="22041"/>
                    </a:lnTo>
                    <a:cubicBezTo>
                      <a:pt x="3313" y="22113"/>
                      <a:pt x="3889" y="22161"/>
                      <a:pt x="4441" y="22185"/>
                    </a:cubicBezTo>
                    <a:cubicBezTo>
                      <a:pt x="3865" y="22065"/>
                      <a:pt x="3289" y="21945"/>
                      <a:pt x="2737" y="21801"/>
                    </a:cubicBezTo>
                    <a:lnTo>
                      <a:pt x="2737" y="21633"/>
                    </a:lnTo>
                    <a:cubicBezTo>
                      <a:pt x="3289" y="21681"/>
                      <a:pt x="3865" y="21729"/>
                      <a:pt x="4441" y="21753"/>
                    </a:cubicBezTo>
                    <a:cubicBezTo>
                      <a:pt x="3865" y="21657"/>
                      <a:pt x="3289" y="21537"/>
                      <a:pt x="2737" y="21393"/>
                    </a:cubicBezTo>
                    <a:lnTo>
                      <a:pt x="2737" y="21273"/>
                    </a:lnTo>
                    <a:close/>
                    <a:moveTo>
                      <a:pt x="16875" y="21561"/>
                    </a:moveTo>
                    <a:cubicBezTo>
                      <a:pt x="16971" y="22041"/>
                      <a:pt x="17019" y="22545"/>
                      <a:pt x="17019" y="23025"/>
                    </a:cubicBezTo>
                    <a:lnTo>
                      <a:pt x="17547" y="22185"/>
                    </a:lnTo>
                    <a:lnTo>
                      <a:pt x="17043" y="23457"/>
                    </a:lnTo>
                    <a:lnTo>
                      <a:pt x="17043" y="24057"/>
                    </a:lnTo>
                    <a:cubicBezTo>
                      <a:pt x="17331" y="23577"/>
                      <a:pt x="17595" y="23073"/>
                      <a:pt x="17859" y="22569"/>
                    </a:cubicBezTo>
                    <a:lnTo>
                      <a:pt x="17859" y="22569"/>
                    </a:lnTo>
                    <a:cubicBezTo>
                      <a:pt x="17619" y="23265"/>
                      <a:pt x="17331" y="23937"/>
                      <a:pt x="16995" y="24585"/>
                    </a:cubicBezTo>
                    <a:cubicBezTo>
                      <a:pt x="16971" y="24897"/>
                      <a:pt x="16899" y="25209"/>
                      <a:pt x="16851" y="25497"/>
                    </a:cubicBezTo>
                    <a:cubicBezTo>
                      <a:pt x="17163" y="25113"/>
                      <a:pt x="17451" y="24705"/>
                      <a:pt x="17715" y="24273"/>
                    </a:cubicBezTo>
                    <a:lnTo>
                      <a:pt x="17715" y="24273"/>
                    </a:lnTo>
                    <a:cubicBezTo>
                      <a:pt x="17427" y="24897"/>
                      <a:pt x="17091" y="25473"/>
                      <a:pt x="16683" y="26026"/>
                    </a:cubicBezTo>
                    <a:cubicBezTo>
                      <a:pt x="16635" y="26218"/>
                      <a:pt x="16539" y="26410"/>
                      <a:pt x="16467" y="26578"/>
                    </a:cubicBezTo>
                    <a:cubicBezTo>
                      <a:pt x="16947" y="26170"/>
                      <a:pt x="17355" y="25689"/>
                      <a:pt x="17715" y="25137"/>
                    </a:cubicBezTo>
                    <a:lnTo>
                      <a:pt x="17715" y="25137"/>
                    </a:lnTo>
                    <a:cubicBezTo>
                      <a:pt x="17283" y="25930"/>
                      <a:pt x="16731" y="26626"/>
                      <a:pt x="16059" y="27202"/>
                    </a:cubicBezTo>
                    <a:cubicBezTo>
                      <a:pt x="16011" y="27274"/>
                      <a:pt x="15939" y="27346"/>
                      <a:pt x="15891" y="27394"/>
                    </a:cubicBezTo>
                    <a:cubicBezTo>
                      <a:pt x="15483" y="27466"/>
                      <a:pt x="15075" y="27514"/>
                      <a:pt x="14642" y="27562"/>
                    </a:cubicBezTo>
                    <a:cubicBezTo>
                      <a:pt x="15027" y="25761"/>
                      <a:pt x="14979" y="22641"/>
                      <a:pt x="14955" y="21729"/>
                    </a:cubicBezTo>
                    <a:cubicBezTo>
                      <a:pt x="15651" y="21681"/>
                      <a:pt x="16275" y="21633"/>
                      <a:pt x="16875" y="21561"/>
                    </a:cubicBezTo>
                    <a:close/>
                    <a:moveTo>
                      <a:pt x="7179" y="27503"/>
                    </a:moveTo>
                    <a:cubicBezTo>
                      <a:pt x="7596" y="27503"/>
                      <a:pt x="8018" y="27514"/>
                      <a:pt x="8450" y="27514"/>
                    </a:cubicBezTo>
                    <a:lnTo>
                      <a:pt x="14138" y="27514"/>
                    </a:lnTo>
                    <a:cubicBezTo>
                      <a:pt x="13514" y="27610"/>
                      <a:pt x="12866" y="27682"/>
                      <a:pt x="12242" y="27706"/>
                    </a:cubicBezTo>
                    <a:cubicBezTo>
                      <a:pt x="11618" y="27754"/>
                      <a:pt x="10970" y="27778"/>
                      <a:pt x="10346" y="27778"/>
                    </a:cubicBezTo>
                    <a:cubicBezTo>
                      <a:pt x="9698" y="27778"/>
                      <a:pt x="9074" y="27754"/>
                      <a:pt x="8426" y="27706"/>
                    </a:cubicBezTo>
                    <a:cubicBezTo>
                      <a:pt x="7802" y="27658"/>
                      <a:pt x="7178" y="27586"/>
                      <a:pt x="6554" y="27514"/>
                    </a:cubicBezTo>
                    <a:cubicBezTo>
                      <a:pt x="6762" y="27506"/>
                      <a:pt x="6970" y="27503"/>
                      <a:pt x="7179" y="27503"/>
                    </a:cubicBezTo>
                    <a:close/>
                    <a:moveTo>
                      <a:pt x="10697" y="1"/>
                    </a:moveTo>
                    <a:cubicBezTo>
                      <a:pt x="8516" y="1"/>
                      <a:pt x="6338" y="115"/>
                      <a:pt x="4177" y="343"/>
                    </a:cubicBezTo>
                    <a:cubicBezTo>
                      <a:pt x="2737" y="535"/>
                      <a:pt x="1633" y="1687"/>
                      <a:pt x="1561" y="3127"/>
                    </a:cubicBezTo>
                    <a:lnTo>
                      <a:pt x="673" y="18225"/>
                    </a:lnTo>
                    <a:cubicBezTo>
                      <a:pt x="409" y="18345"/>
                      <a:pt x="1" y="18585"/>
                      <a:pt x="1" y="18969"/>
                    </a:cubicBezTo>
                    <a:lnTo>
                      <a:pt x="1" y="25161"/>
                    </a:lnTo>
                    <a:cubicBezTo>
                      <a:pt x="1" y="26074"/>
                      <a:pt x="1129" y="26866"/>
                      <a:pt x="3241" y="27466"/>
                    </a:cubicBezTo>
                    <a:cubicBezTo>
                      <a:pt x="5233" y="28018"/>
                      <a:pt x="7898" y="28306"/>
                      <a:pt x="10706" y="28306"/>
                    </a:cubicBezTo>
                    <a:cubicBezTo>
                      <a:pt x="13514" y="28306"/>
                      <a:pt x="16155" y="28018"/>
                      <a:pt x="18147" y="27466"/>
                    </a:cubicBezTo>
                    <a:cubicBezTo>
                      <a:pt x="20283" y="26866"/>
                      <a:pt x="21411" y="26074"/>
                      <a:pt x="21411" y="25161"/>
                    </a:cubicBezTo>
                    <a:lnTo>
                      <a:pt x="21411" y="18969"/>
                    </a:lnTo>
                    <a:cubicBezTo>
                      <a:pt x="21411" y="18585"/>
                      <a:pt x="20979" y="18345"/>
                      <a:pt x="20715" y="18225"/>
                    </a:cubicBezTo>
                    <a:lnTo>
                      <a:pt x="19851" y="3127"/>
                    </a:lnTo>
                    <a:cubicBezTo>
                      <a:pt x="19755" y="1687"/>
                      <a:pt x="18651" y="535"/>
                      <a:pt x="17235" y="343"/>
                    </a:cubicBezTo>
                    <a:cubicBezTo>
                      <a:pt x="15063" y="115"/>
                      <a:pt x="12878" y="1"/>
                      <a:pt x="10697" y="1"/>
                    </a:cubicBezTo>
                    <a:close/>
                  </a:path>
                </a:pathLst>
              </a:custGeom>
              <a:solidFill>
                <a:schemeClr val="l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912" name="Google Shape;7003;p69">
                <a:extLst>
                  <a:ext uri="{FF2B5EF4-FFF2-40B4-BE49-F238E27FC236}">
                    <a16:creationId xmlns:a16="http://schemas.microsoft.com/office/drawing/2014/main" id="{ED8C976D-5079-BD46-E2E8-7FABDDC7EB78}"/>
                  </a:ext>
                </a:extLst>
              </p:cNvPr>
              <p:cNvSpPr/>
              <p:nvPr/>
            </p:nvSpPr>
            <p:spPr>
              <a:xfrm>
                <a:off x="-91850" y="1017600"/>
                <a:ext cx="75050" cy="156050"/>
              </a:xfrm>
              <a:custGeom>
                <a:avLst/>
                <a:gdLst/>
                <a:ahLst/>
                <a:cxnLst/>
                <a:rect l="l" t="t" r="r" b="b"/>
                <a:pathLst>
                  <a:path w="3002" h="6242" extrusionOk="0">
                    <a:moveTo>
                      <a:pt x="1009" y="1585"/>
                    </a:moveTo>
                    <a:cubicBezTo>
                      <a:pt x="1201" y="1585"/>
                      <a:pt x="1417" y="1609"/>
                      <a:pt x="1609" y="1633"/>
                    </a:cubicBezTo>
                    <a:cubicBezTo>
                      <a:pt x="1825" y="1657"/>
                      <a:pt x="2041" y="1681"/>
                      <a:pt x="2233" y="1681"/>
                    </a:cubicBezTo>
                    <a:cubicBezTo>
                      <a:pt x="2021" y="1704"/>
                      <a:pt x="1810" y="1728"/>
                      <a:pt x="1598" y="1729"/>
                    </a:cubicBezTo>
                    <a:lnTo>
                      <a:pt x="1598" y="1729"/>
                    </a:lnTo>
                    <a:cubicBezTo>
                      <a:pt x="1410" y="1728"/>
                      <a:pt x="1245" y="1705"/>
                      <a:pt x="1057" y="1705"/>
                    </a:cubicBezTo>
                    <a:cubicBezTo>
                      <a:pt x="1057" y="2065"/>
                      <a:pt x="1033" y="2425"/>
                      <a:pt x="1033" y="2785"/>
                    </a:cubicBezTo>
                    <a:lnTo>
                      <a:pt x="1033" y="3337"/>
                    </a:lnTo>
                    <a:lnTo>
                      <a:pt x="1033" y="3913"/>
                    </a:lnTo>
                    <a:cubicBezTo>
                      <a:pt x="985" y="3721"/>
                      <a:pt x="961" y="3529"/>
                      <a:pt x="961" y="3361"/>
                    </a:cubicBezTo>
                    <a:cubicBezTo>
                      <a:pt x="937" y="3169"/>
                      <a:pt x="913" y="2977"/>
                      <a:pt x="913" y="2785"/>
                    </a:cubicBezTo>
                    <a:cubicBezTo>
                      <a:pt x="913" y="2401"/>
                      <a:pt x="913" y="2017"/>
                      <a:pt x="937" y="1633"/>
                    </a:cubicBezTo>
                    <a:lnTo>
                      <a:pt x="937" y="1585"/>
                    </a:lnTo>
                    <a:close/>
                    <a:moveTo>
                      <a:pt x="2569" y="1"/>
                    </a:moveTo>
                    <a:cubicBezTo>
                      <a:pt x="1081" y="265"/>
                      <a:pt x="1" y="1585"/>
                      <a:pt x="1" y="3097"/>
                    </a:cubicBezTo>
                    <a:cubicBezTo>
                      <a:pt x="1" y="4801"/>
                      <a:pt x="1321" y="6169"/>
                      <a:pt x="3001" y="6241"/>
                    </a:cubicBezTo>
                    <a:cubicBezTo>
                      <a:pt x="2761" y="3745"/>
                      <a:pt x="2593" y="1249"/>
                      <a:pt x="2569" y="1"/>
                    </a:cubicBezTo>
                    <a:close/>
                  </a:path>
                </a:pathLst>
              </a:custGeom>
              <a:solidFill>
                <a:schemeClr val="l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913" name="Google Shape;7004;p69">
                <a:extLst>
                  <a:ext uri="{FF2B5EF4-FFF2-40B4-BE49-F238E27FC236}">
                    <a16:creationId xmlns:a16="http://schemas.microsoft.com/office/drawing/2014/main" id="{FB0E43E7-2463-37ED-DE05-7F42EC71CF80}"/>
                  </a:ext>
                </a:extLst>
              </p:cNvPr>
              <p:cNvSpPr/>
              <p:nvPr/>
            </p:nvSpPr>
            <p:spPr>
              <a:xfrm>
                <a:off x="-173450" y="950400"/>
                <a:ext cx="173450" cy="291650"/>
              </a:xfrm>
              <a:custGeom>
                <a:avLst/>
                <a:gdLst/>
                <a:ahLst/>
                <a:cxnLst/>
                <a:rect l="l" t="t" r="r" b="b"/>
                <a:pathLst>
                  <a:path w="6938" h="11666" extrusionOk="0">
                    <a:moveTo>
                      <a:pt x="5329" y="960"/>
                    </a:moveTo>
                    <a:cubicBezTo>
                      <a:pt x="5473" y="960"/>
                      <a:pt x="5617" y="960"/>
                      <a:pt x="5761" y="984"/>
                    </a:cubicBezTo>
                    <a:lnTo>
                      <a:pt x="5737" y="1200"/>
                    </a:lnTo>
                    <a:cubicBezTo>
                      <a:pt x="5593" y="1200"/>
                      <a:pt x="5473" y="1176"/>
                      <a:pt x="5329" y="1176"/>
                    </a:cubicBezTo>
                    <a:lnTo>
                      <a:pt x="5329" y="960"/>
                    </a:lnTo>
                    <a:close/>
                    <a:moveTo>
                      <a:pt x="4921" y="984"/>
                    </a:moveTo>
                    <a:lnTo>
                      <a:pt x="4945" y="1200"/>
                    </a:lnTo>
                    <a:cubicBezTo>
                      <a:pt x="4801" y="1200"/>
                      <a:pt x="4681" y="1225"/>
                      <a:pt x="4537" y="1249"/>
                    </a:cubicBezTo>
                    <a:lnTo>
                      <a:pt x="4513" y="1032"/>
                    </a:lnTo>
                    <a:cubicBezTo>
                      <a:pt x="4657" y="1008"/>
                      <a:pt x="4777" y="984"/>
                      <a:pt x="4921" y="984"/>
                    </a:cubicBezTo>
                    <a:close/>
                    <a:moveTo>
                      <a:pt x="6169" y="1032"/>
                    </a:moveTo>
                    <a:cubicBezTo>
                      <a:pt x="6289" y="1056"/>
                      <a:pt x="6433" y="1104"/>
                      <a:pt x="6577" y="1128"/>
                    </a:cubicBezTo>
                    <a:lnTo>
                      <a:pt x="6505" y="1345"/>
                    </a:lnTo>
                    <a:cubicBezTo>
                      <a:pt x="6385" y="1297"/>
                      <a:pt x="6241" y="1273"/>
                      <a:pt x="6121" y="1249"/>
                    </a:cubicBezTo>
                    <a:lnTo>
                      <a:pt x="6169" y="1032"/>
                    </a:lnTo>
                    <a:close/>
                    <a:moveTo>
                      <a:pt x="4105" y="1104"/>
                    </a:moveTo>
                    <a:lnTo>
                      <a:pt x="4153" y="1321"/>
                    </a:lnTo>
                    <a:cubicBezTo>
                      <a:pt x="4033" y="1345"/>
                      <a:pt x="3889" y="1393"/>
                      <a:pt x="3769" y="1441"/>
                    </a:cubicBezTo>
                    <a:lnTo>
                      <a:pt x="3697" y="1225"/>
                    </a:lnTo>
                    <a:cubicBezTo>
                      <a:pt x="3841" y="1200"/>
                      <a:pt x="3961" y="1152"/>
                      <a:pt x="4105" y="1104"/>
                    </a:cubicBezTo>
                    <a:close/>
                    <a:moveTo>
                      <a:pt x="3313" y="1393"/>
                    </a:moveTo>
                    <a:lnTo>
                      <a:pt x="3409" y="1585"/>
                    </a:lnTo>
                    <a:cubicBezTo>
                      <a:pt x="3289" y="1633"/>
                      <a:pt x="3169" y="1705"/>
                      <a:pt x="3049" y="1777"/>
                    </a:cubicBezTo>
                    <a:lnTo>
                      <a:pt x="2953" y="1585"/>
                    </a:lnTo>
                    <a:cubicBezTo>
                      <a:pt x="3073" y="1513"/>
                      <a:pt x="3193" y="1441"/>
                      <a:pt x="3313" y="1393"/>
                    </a:cubicBezTo>
                    <a:close/>
                    <a:moveTo>
                      <a:pt x="2593" y="1801"/>
                    </a:moveTo>
                    <a:lnTo>
                      <a:pt x="2713" y="1969"/>
                    </a:lnTo>
                    <a:cubicBezTo>
                      <a:pt x="2617" y="2041"/>
                      <a:pt x="2497" y="2137"/>
                      <a:pt x="2401" y="2209"/>
                    </a:cubicBezTo>
                    <a:lnTo>
                      <a:pt x="2257" y="2041"/>
                    </a:lnTo>
                    <a:cubicBezTo>
                      <a:pt x="2377" y="1969"/>
                      <a:pt x="2497" y="1873"/>
                      <a:pt x="2593" y="1801"/>
                    </a:cubicBezTo>
                    <a:close/>
                    <a:moveTo>
                      <a:pt x="1969" y="2329"/>
                    </a:moveTo>
                    <a:lnTo>
                      <a:pt x="2113" y="2473"/>
                    </a:lnTo>
                    <a:cubicBezTo>
                      <a:pt x="2017" y="2569"/>
                      <a:pt x="1921" y="2665"/>
                      <a:pt x="1849" y="2785"/>
                    </a:cubicBezTo>
                    <a:lnTo>
                      <a:pt x="1681" y="2641"/>
                    </a:lnTo>
                    <a:cubicBezTo>
                      <a:pt x="1777" y="2521"/>
                      <a:pt x="1873" y="2425"/>
                      <a:pt x="1969" y="2329"/>
                    </a:cubicBezTo>
                    <a:close/>
                    <a:moveTo>
                      <a:pt x="1417" y="2953"/>
                    </a:moveTo>
                    <a:lnTo>
                      <a:pt x="1585" y="3073"/>
                    </a:lnTo>
                    <a:cubicBezTo>
                      <a:pt x="1513" y="3193"/>
                      <a:pt x="1441" y="3289"/>
                      <a:pt x="1369" y="3409"/>
                    </a:cubicBezTo>
                    <a:lnTo>
                      <a:pt x="1177" y="3289"/>
                    </a:lnTo>
                    <a:cubicBezTo>
                      <a:pt x="1249" y="3193"/>
                      <a:pt x="1345" y="3073"/>
                      <a:pt x="1417" y="2953"/>
                    </a:cubicBezTo>
                    <a:close/>
                    <a:moveTo>
                      <a:pt x="985" y="3649"/>
                    </a:moveTo>
                    <a:lnTo>
                      <a:pt x="1177" y="3745"/>
                    </a:lnTo>
                    <a:cubicBezTo>
                      <a:pt x="1129" y="3865"/>
                      <a:pt x="1081" y="3985"/>
                      <a:pt x="1033" y="4105"/>
                    </a:cubicBezTo>
                    <a:lnTo>
                      <a:pt x="817" y="4033"/>
                    </a:lnTo>
                    <a:cubicBezTo>
                      <a:pt x="865" y="3913"/>
                      <a:pt x="937" y="3769"/>
                      <a:pt x="985" y="3649"/>
                    </a:cubicBezTo>
                    <a:close/>
                    <a:moveTo>
                      <a:pt x="697" y="4417"/>
                    </a:moveTo>
                    <a:lnTo>
                      <a:pt x="889" y="4489"/>
                    </a:lnTo>
                    <a:cubicBezTo>
                      <a:pt x="865" y="4609"/>
                      <a:pt x="817" y="4753"/>
                      <a:pt x="793" y="4873"/>
                    </a:cubicBezTo>
                    <a:lnTo>
                      <a:pt x="577" y="4825"/>
                    </a:lnTo>
                    <a:cubicBezTo>
                      <a:pt x="601" y="4705"/>
                      <a:pt x="649" y="4561"/>
                      <a:pt x="697" y="4441"/>
                    </a:cubicBezTo>
                    <a:lnTo>
                      <a:pt x="697" y="4417"/>
                    </a:lnTo>
                    <a:close/>
                    <a:moveTo>
                      <a:pt x="529" y="5233"/>
                    </a:moveTo>
                    <a:lnTo>
                      <a:pt x="745" y="5257"/>
                    </a:lnTo>
                    <a:cubicBezTo>
                      <a:pt x="721" y="5401"/>
                      <a:pt x="697" y="5521"/>
                      <a:pt x="697" y="5665"/>
                    </a:cubicBezTo>
                    <a:lnTo>
                      <a:pt x="481" y="5665"/>
                    </a:lnTo>
                    <a:cubicBezTo>
                      <a:pt x="481" y="5521"/>
                      <a:pt x="505" y="5377"/>
                      <a:pt x="505" y="5233"/>
                    </a:cubicBezTo>
                    <a:close/>
                    <a:moveTo>
                      <a:pt x="697" y="5833"/>
                    </a:moveTo>
                    <a:cubicBezTo>
                      <a:pt x="697" y="5977"/>
                      <a:pt x="697" y="6097"/>
                      <a:pt x="721" y="6241"/>
                    </a:cubicBezTo>
                    <a:lnTo>
                      <a:pt x="505" y="6241"/>
                    </a:lnTo>
                    <a:cubicBezTo>
                      <a:pt x="481" y="6121"/>
                      <a:pt x="481" y="5977"/>
                      <a:pt x="481" y="5833"/>
                    </a:cubicBezTo>
                    <a:close/>
                    <a:moveTo>
                      <a:pt x="769" y="6625"/>
                    </a:moveTo>
                    <a:cubicBezTo>
                      <a:pt x="793" y="6745"/>
                      <a:pt x="817" y="6889"/>
                      <a:pt x="841" y="7009"/>
                    </a:cubicBezTo>
                    <a:lnTo>
                      <a:pt x="649" y="7057"/>
                    </a:lnTo>
                    <a:cubicBezTo>
                      <a:pt x="601" y="6937"/>
                      <a:pt x="577" y="6793"/>
                      <a:pt x="553" y="6673"/>
                    </a:cubicBezTo>
                    <a:lnTo>
                      <a:pt x="769" y="6625"/>
                    </a:lnTo>
                    <a:close/>
                    <a:moveTo>
                      <a:pt x="961" y="7393"/>
                    </a:moveTo>
                    <a:cubicBezTo>
                      <a:pt x="1009" y="7513"/>
                      <a:pt x="1057" y="7633"/>
                      <a:pt x="1105" y="7753"/>
                    </a:cubicBezTo>
                    <a:lnTo>
                      <a:pt x="913" y="7849"/>
                    </a:lnTo>
                    <a:cubicBezTo>
                      <a:pt x="865" y="7729"/>
                      <a:pt x="793" y="7585"/>
                      <a:pt x="745" y="7465"/>
                    </a:cubicBezTo>
                    <a:lnTo>
                      <a:pt x="769" y="7465"/>
                    </a:lnTo>
                    <a:lnTo>
                      <a:pt x="961" y="7393"/>
                    </a:lnTo>
                    <a:close/>
                    <a:moveTo>
                      <a:pt x="1297" y="8113"/>
                    </a:moveTo>
                    <a:cubicBezTo>
                      <a:pt x="1345" y="8233"/>
                      <a:pt x="1417" y="8353"/>
                      <a:pt x="1489" y="8449"/>
                    </a:cubicBezTo>
                    <a:lnTo>
                      <a:pt x="1321" y="8569"/>
                    </a:lnTo>
                    <a:cubicBezTo>
                      <a:pt x="1249" y="8449"/>
                      <a:pt x="1153" y="8329"/>
                      <a:pt x="1105" y="8209"/>
                    </a:cubicBezTo>
                    <a:lnTo>
                      <a:pt x="1297" y="8113"/>
                    </a:lnTo>
                    <a:close/>
                    <a:moveTo>
                      <a:pt x="1729" y="8785"/>
                    </a:moveTo>
                    <a:cubicBezTo>
                      <a:pt x="1801" y="8881"/>
                      <a:pt x="1897" y="8977"/>
                      <a:pt x="1993" y="9073"/>
                    </a:cubicBezTo>
                    <a:lnTo>
                      <a:pt x="1825" y="9217"/>
                    </a:lnTo>
                    <a:cubicBezTo>
                      <a:pt x="1729" y="9121"/>
                      <a:pt x="1633" y="9025"/>
                      <a:pt x="1561" y="8929"/>
                    </a:cubicBezTo>
                    <a:lnTo>
                      <a:pt x="1729" y="8785"/>
                    </a:lnTo>
                    <a:close/>
                    <a:moveTo>
                      <a:pt x="2281" y="9337"/>
                    </a:moveTo>
                    <a:cubicBezTo>
                      <a:pt x="2377" y="9433"/>
                      <a:pt x="2473" y="9529"/>
                      <a:pt x="2569" y="9601"/>
                    </a:cubicBezTo>
                    <a:lnTo>
                      <a:pt x="2449" y="9769"/>
                    </a:lnTo>
                    <a:cubicBezTo>
                      <a:pt x="2329" y="9697"/>
                      <a:pt x="2233" y="9601"/>
                      <a:pt x="2113" y="9505"/>
                    </a:cubicBezTo>
                    <a:lnTo>
                      <a:pt x="2281" y="9337"/>
                    </a:lnTo>
                    <a:close/>
                    <a:moveTo>
                      <a:pt x="2905" y="9817"/>
                    </a:moveTo>
                    <a:cubicBezTo>
                      <a:pt x="3025" y="9889"/>
                      <a:pt x="3145" y="9961"/>
                      <a:pt x="3265" y="10009"/>
                    </a:cubicBezTo>
                    <a:lnTo>
                      <a:pt x="3145" y="10201"/>
                    </a:lnTo>
                    <a:cubicBezTo>
                      <a:pt x="3025" y="10153"/>
                      <a:pt x="2905" y="10081"/>
                      <a:pt x="2785" y="10009"/>
                    </a:cubicBezTo>
                    <a:lnTo>
                      <a:pt x="2905" y="9817"/>
                    </a:lnTo>
                    <a:close/>
                    <a:moveTo>
                      <a:pt x="3625" y="10177"/>
                    </a:moveTo>
                    <a:cubicBezTo>
                      <a:pt x="3745" y="10225"/>
                      <a:pt x="3865" y="10273"/>
                      <a:pt x="3985" y="10321"/>
                    </a:cubicBezTo>
                    <a:lnTo>
                      <a:pt x="3937" y="10513"/>
                    </a:lnTo>
                    <a:cubicBezTo>
                      <a:pt x="3793" y="10465"/>
                      <a:pt x="3673" y="10441"/>
                      <a:pt x="3529" y="10369"/>
                    </a:cubicBezTo>
                    <a:lnTo>
                      <a:pt x="3625" y="10177"/>
                    </a:lnTo>
                    <a:close/>
                    <a:moveTo>
                      <a:pt x="4369" y="10417"/>
                    </a:moveTo>
                    <a:cubicBezTo>
                      <a:pt x="4489" y="10441"/>
                      <a:pt x="4633" y="10465"/>
                      <a:pt x="4753" y="10465"/>
                    </a:cubicBezTo>
                    <a:lnTo>
                      <a:pt x="4729" y="10681"/>
                    </a:lnTo>
                    <a:cubicBezTo>
                      <a:pt x="4609" y="10657"/>
                      <a:pt x="4465" y="10633"/>
                      <a:pt x="4321" y="10609"/>
                    </a:cubicBezTo>
                    <a:lnTo>
                      <a:pt x="4369" y="10417"/>
                    </a:lnTo>
                    <a:close/>
                    <a:moveTo>
                      <a:pt x="6337" y="10393"/>
                    </a:moveTo>
                    <a:lnTo>
                      <a:pt x="6385" y="10585"/>
                    </a:lnTo>
                    <a:cubicBezTo>
                      <a:pt x="6241" y="10633"/>
                      <a:pt x="6121" y="10657"/>
                      <a:pt x="5977" y="10681"/>
                    </a:cubicBezTo>
                    <a:lnTo>
                      <a:pt x="5953" y="10465"/>
                    </a:lnTo>
                    <a:cubicBezTo>
                      <a:pt x="6073" y="10441"/>
                      <a:pt x="6217" y="10417"/>
                      <a:pt x="6337" y="10393"/>
                    </a:cubicBezTo>
                    <a:close/>
                    <a:moveTo>
                      <a:pt x="5545" y="10489"/>
                    </a:moveTo>
                    <a:lnTo>
                      <a:pt x="5545" y="10705"/>
                    </a:lnTo>
                    <a:lnTo>
                      <a:pt x="5137" y="10705"/>
                    </a:lnTo>
                    <a:lnTo>
                      <a:pt x="5161" y="10489"/>
                    </a:lnTo>
                    <a:close/>
                    <a:moveTo>
                      <a:pt x="5281" y="0"/>
                    </a:moveTo>
                    <a:cubicBezTo>
                      <a:pt x="3049" y="0"/>
                      <a:pt x="1033" y="1297"/>
                      <a:pt x="97" y="3289"/>
                    </a:cubicBezTo>
                    <a:cubicBezTo>
                      <a:pt x="97" y="4945"/>
                      <a:pt x="49" y="6649"/>
                      <a:pt x="1" y="8161"/>
                    </a:cubicBezTo>
                    <a:cubicBezTo>
                      <a:pt x="889" y="10297"/>
                      <a:pt x="2977" y="11666"/>
                      <a:pt x="5305" y="11666"/>
                    </a:cubicBezTo>
                    <a:cubicBezTo>
                      <a:pt x="5737" y="11666"/>
                      <a:pt x="6169" y="11618"/>
                      <a:pt x="6577" y="11522"/>
                    </a:cubicBezTo>
                    <a:lnTo>
                      <a:pt x="6529" y="11065"/>
                    </a:lnTo>
                    <a:cubicBezTo>
                      <a:pt x="6433" y="11089"/>
                      <a:pt x="6361" y="11114"/>
                      <a:pt x="6265" y="11114"/>
                    </a:cubicBezTo>
                    <a:cubicBezTo>
                      <a:pt x="5946" y="11180"/>
                      <a:pt x="5622" y="11210"/>
                      <a:pt x="5299" y="11210"/>
                    </a:cubicBezTo>
                    <a:cubicBezTo>
                      <a:pt x="4919" y="11210"/>
                      <a:pt x="4541" y="11167"/>
                      <a:pt x="4177" y="11089"/>
                    </a:cubicBezTo>
                    <a:cubicBezTo>
                      <a:pt x="3481" y="10921"/>
                      <a:pt x="2857" y="10633"/>
                      <a:pt x="2281" y="10225"/>
                    </a:cubicBezTo>
                    <a:lnTo>
                      <a:pt x="2281" y="10225"/>
                    </a:lnTo>
                    <a:cubicBezTo>
                      <a:pt x="3149" y="10775"/>
                      <a:pt x="4148" y="11049"/>
                      <a:pt x="5152" y="11049"/>
                    </a:cubicBezTo>
                    <a:cubicBezTo>
                      <a:pt x="5508" y="11049"/>
                      <a:pt x="5865" y="11015"/>
                      <a:pt x="6217" y="10945"/>
                    </a:cubicBezTo>
                    <a:lnTo>
                      <a:pt x="6481" y="10873"/>
                    </a:lnTo>
                    <a:cubicBezTo>
                      <a:pt x="6433" y="10489"/>
                      <a:pt x="6385" y="10105"/>
                      <a:pt x="6337" y="9697"/>
                    </a:cubicBezTo>
                    <a:cubicBezTo>
                      <a:pt x="6001" y="9793"/>
                      <a:pt x="5641" y="9841"/>
                      <a:pt x="5281" y="9841"/>
                    </a:cubicBezTo>
                    <a:cubicBezTo>
                      <a:pt x="3073" y="9841"/>
                      <a:pt x="1297" y="8041"/>
                      <a:pt x="1297" y="5833"/>
                    </a:cubicBezTo>
                    <a:cubicBezTo>
                      <a:pt x="1297" y="3625"/>
                      <a:pt x="3073" y="1849"/>
                      <a:pt x="5281" y="1849"/>
                    </a:cubicBezTo>
                    <a:cubicBezTo>
                      <a:pt x="5473" y="1849"/>
                      <a:pt x="5665" y="1849"/>
                      <a:pt x="5857" y="1873"/>
                    </a:cubicBezTo>
                    <a:lnTo>
                      <a:pt x="5881" y="1873"/>
                    </a:lnTo>
                    <a:cubicBezTo>
                      <a:pt x="6169" y="1921"/>
                      <a:pt x="6457" y="1993"/>
                      <a:pt x="6745" y="2113"/>
                    </a:cubicBezTo>
                    <a:cubicBezTo>
                      <a:pt x="6793" y="1417"/>
                      <a:pt x="6865" y="792"/>
                      <a:pt x="6937" y="240"/>
                    </a:cubicBezTo>
                    <a:cubicBezTo>
                      <a:pt x="6817" y="216"/>
                      <a:pt x="6673" y="168"/>
                      <a:pt x="6553" y="144"/>
                    </a:cubicBezTo>
                    <a:cubicBezTo>
                      <a:pt x="6529" y="288"/>
                      <a:pt x="6505" y="360"/>
                      <a:pt x="6505" y="360"/>
                    </a:cubicBezTo>
                    <a:lnTo>
                      <a:pt x="6505" y="144"/>
                    </a:lnTo>
                    <a:cubicBezTo>
                      <a:pt x="6097" y="48"/>
                      <a:pt x="5689" y="0"/>
                      <a:pt x="5281" y="0"/>
                    </a:cubicBezTo>
                    <a:close/>
                  </a:path>
                </a:pathLst>
              </a:custGeom>
              <a:solidFill>
                <a:schemeClr val="l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26412003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905"/>
                                        </p:tgtEl>
                                        <p:attrNameLst>
                                          <p:attrName>style.visibility</p:attrName>
                                        </p:attrNameLst>
                                      </p:cBhvr>
                                      <p:to>
                                        <p:strVal val="visible"/>
                                      </p:to>
                                    </p:set>
                                    <p:animEffect transition="in" filter="barn(inVertical)">
                                      <p:cBhvr>
                                        <p:cTn id="12" dur="500"/>
                                        <p:tgtEl>
                                          <p:spTgt spid="190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inVertical)">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9">
                                            <p:txEl>
                                              <p:pRg st="0" end="0"/>
                                            </p:txEl>
                                          </p:spTgt>
                                        </p:tgtEl>
                                        <p:attrNameLst>
                                          <p:attrName>style.visibility</p:attrName>
                                        </p:attrNameLst>
                                      </p:cBhvr>
                                      <p:to>
                                        <p:strVal val="visible"/>
                                      </p:to>
                                    </p:set>
                                    <p:animEffect transition="in" filter="barn(inVertical)">
                                      <p:cBhvr>
                                        <p:cTn id="28" dur="500"/>
                                        <p:tgtEl>
                                          <p:spTgt spid="9">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barn(inVertical)">
                                      <p:cBhvr>
                                        <p:cTn id="33" dur="500"/>
                                        <p:tgtEl>
                                          <p:spTgt spid="3"/>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barn(inVertical)">
                                      <p:cBhvr>
                                        <p:cTn id="36" dur="500"/>
                                        <p:tgtEl>
                                          <p:spTgt spid="7"/>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barn(inVertical)">
                                      <p:cBhvr>
                                        <p:cTn id="39" dur="500"/>
                                        <p:tgtEl>
                                          <p:spTgt spid="6"/>
                                        </p:tgtEl>
                                      </p:cBhvr>
                                    </p:animEffect>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10">
                                            <p:txEl>
                                              <p:pRg st="0" end="0"/>
                                            </p:txEl>
                                          </p:spTgt>
                                        </p:tgtEl>
                                        <p:attrNameLst>
                                          <p:attrName>style.visibility</p:attrName>
                                        </p:attrNameLst>
                                      </p:cBhvr>
                                      <p:to>
                                        <p:strVal val="visible"/>
                                      </p:to>
                                    </p:set>
                                    <p:animEffect transition="in" filter="fade">
                                      <p:cBhvr>
                                        <p:cTn id="44" dur="1000"/>
                                        <p:tgtEl>
                                          <p:spTgt spid="10">
                                            <p:txEl>
                                              <p:pRg st="0" end="0"/>
                                            </p:txEl>
                                          </p:spTgt>
                                        </p:tgtEl>
                                      </p:cBhvr>
                                    </p:animEffect>
                                    <p:anim calcmode="lin" valueType="num">
                                      <p:cBhvr>
                                        <p:cTn id="45"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46"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7" grpId="0"/>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802">
          <a:extLst>
            <a:ext uri="{FF2B5EF4-FFF2-40B4-BE49-F238E27FC236}">
              <a16:creationId xmlns:a16="http://schemas.microsoft.com/office/drawing/2014/main" id="{1B173D24-65E1-088A-539B-20B377FCBDEA}"/>
            </a:ext>
          </a:extLst>
        </p:cNvPr>
        <p:cNvGrpSpPr/>
        <p:nvPr/>
      </p:nvGrpSpPr>
      <p:grpSpPr>
        <a:xfrm>
          <a:off x="0" y="0"/>
          <a:ext cx="0" cy="0"/>
          <a:chOff x="0" y="0"/>
          <a:chExt cx="0" cy="0"/>
        </a:xfrm>
      </p:grpSpPr>
      <p:sp>
        <p:nvSpPr>
          <p:cNvPr id="1803" name="Google Shape;1803;p46">
            <a:extLst>
              <a:ext uri="{FF2B5EF4-FFF2-40B4-BE49-F238E27FC236}">
                <a16:creationId xmlns:a16="http://schemas.microsoft.com/office/drawing/2014/main" id="{47843C0C-FF5E-CEB6-2649-AA5816E4AAE4}"/>
              </a:ext>
            </a:extLst>
          </p:cNvPr>
          <p:cNvSpPr txBox="1">
            <a:spLocks noGrp="1"/>
          </p:cNvSpPr>
          <p:nvPr>
            <p:ph type="title"/>
          </p:nvPr>
        </p:nvSpPr>
        <p:spPr>
          <a:xfrm>
            <a:off x="2588127" y="21390"/>
            <a:ext cx="7160968" cy="663073"/>
          </a:xfrm>
          <a:prstGeom prst="rect">
            <a:avLst/>
          </a:prstGeom>
          <a:solidFill>
            <a:schemeClr val="bg1"/>
          </a:solidFill>
        </p:spPr>
        <p:txBody>
          <a:bodyPr spcFirstLastPara="1" wrap="square" lIns="121900" tIns="121900" rIns="121900" bIns="121900" anchor="t" anchorCtr="0">
            <a:noAutofit/>
          </a:bodyPr>
          <a:lstStyle/>
          <a:p>
            <a:endParaRPr sz="3733" dirty="0">
              <a:solidFill>
                <a:schemeClr val="bg1"/>
              </a:solidFill>
              <a:latin typeface="Times New Roman" panose="02020603050405020304" pitchFamily="18" charset="0"/>
              <a:cs typeface="Times New Roman" panose="02020603050405020304" pitchFamily="18" charset="0"/>
            </a:endParaRPr>
          </a:p>
        </p:txBody>
      </p:sp>
      <p:pic>
        <p:nvPicPr>
          <p:cNvPr id="18" name="Google Shape;187;p33">
            <a:extLst>
              <a:ext uri="{FF2B5EF4-FFF2-40B4-BE49-F238E27FC236}">
                <a16:creationId xmlns:a16="http://schemas.microsoft.com/office/drawing/2014/main" id="{D61C8A3D-82FE-54A8-CC21-D8F978E92602}"/>
              </a:ext>
            </a:extLst>
          </p:cNvPr>
          <p:cNvPicPr preferRelativeResize="0"/>
          <p:nvPr/>
        </p:nvPicPr>
        <p:blipFill>
          <a:blip r:embed="rId3">
            <a:alphaModFix/>
          </a:blip>
          <a:stretch>
            <a:fillRect/>
          </a:stretch>
        </p:blipFill>
        <p:spPr>
          <a:xfrm rot="-7338489">
            <a:off x="2293644" y="17977"/>
            <a:ext cx="1207480" cy="1008567"/>
          </a:xfrm>
          <a:prstGeom prst="rect">
            <a:avLst/>
          </a:prstGeom>
          <a:noFill/>
          <a:ln>
            <a:noFill/>
          </a:ln>
        </p:spPr>
      </p:pic>
      <p:sp>
        <p:nvSpPr>
          <p:cNvPr id="21" name="TextBox 20">
            <a:extLst>
              <a:ext uri="{FF2B5EF4-FFF2-40B4-BE49-F238E27FC236}">
                <a16:creationId xmlns:a16="http://schemas.microsoft.com/office/drawing/2014/main" id="{008F4074-6DA7-951C-8BF7-0DE2A9ECB330}"/>
              </a:ext>
            </a:extLst>
          </p:cNvPr>
          <p:cNvSpPr txBox="1"/>
          <p:nvPr/>
        </p:nvSpPr>
        <p:spPr>
          <a:xfrm>
            <a:off x="4996543" y="49463"/>
            <a:ext cx="5890698" cy="666786"/>
          </a:xfrm>
          <a:prstGeom prst="rect">
            <a:avLst/>
          </a:prstGeom>
          <a:noFill/>
        </p:spPr>
        <p:txBody>
          <a:bodyPr wrap="square">
            <a:spAutoFit/>
          </a:bodyPr>
          <a:lstStyle/>
          <a:p>
            <a:pPr defTabSz="1219170">
              <a:buClr>
                <a:srgbClr val="000000"/>
              </a:buClr>
            </a:pPr>
            <a:r>
              <a:rPr lang="en" sz="3733" b="1" kern="0" dirty="0">
                <a:solidFill>
                  <a:srgbClr val="0B2036"/>
                </a:solidFill>
                <a:latin typeface="Times New Roman" panose="02020603050405020304" pitchFamily="18" charset="0"/>
                <a:cs typeface="Times New Roman" panose="02020603050405020304" pitchFamily="18" charset="0"/>
                <a:sym typeface="League Spartan"/>
              </a:rPr>
              <a:t>CÂU 3</a:t>
            </a:r>
            <a:endParaRPr lang="en-SG" sz="1867" kern="0" dirty="0">
              <a:solidFill>
                <a:srgbClr val="000000"/>
              </a:solidFill>
              <a:latin typeface="Arial"/>
              <a:cs typeface="Arial"/>
              <a:sym typeface="Arial"/>
            </a:endParaRPr>
          </a:p>
        </p:txBody>
      </p:sp>
      <p:grpSp>
        <p:nvGrpSpPr>
          <p:cNvPr id="2" name="组合 39">
            <a:extLst>
              <a:ext uri="{FF2B5EF4-FFF2-40B4-BE49-F238E27FC236}">
                <a16:creationId xmlns:a16="http://schemas.microsoft.com/office/drawing/2014/main" id="{7AB5CB4A-25B4-A336-25C8-C569877C22AA}"/>
              </a:ext>
            </a:extLst>
          </p:cNvPr>
          <p:cNvGrpSpPr/>
          <p:nvPr/>
        </p:nvGrpSpPr>
        <p:grpSpPr>
          <a:xfrm>
            <a:off x="5089308" y="1144121"/>
            <a:ext cx="5605196" cy="1559026"/>
            <a:chOff x="73349" y="1614466"/>
            <a:chExt cx="5749785" cy="2003055"/>
          </a:xfrm>
        </p:grpSpPr>
        <p:grpSp>
          <p:nvGrpSpPr>
            <p:cNvPr id="3" name="组合 34">
              <a:extLst>
                <a:ext uri="{FF2B5EF4-FFF2-40B4-BE49-F238E27FC236}">
                  <a16:creationId xmlns:a16="http://schemas.microsoft.com/office/drawing/2014/main" id="{E27C2250-3E67-A0B8-A2FC-49230141356F}"/>
                </a:ext>
              </a:extLst>
            </p:cNvPr>
            <p:cNvGrpSpPr/>
            <p:nvPr/>
          </p:nvGrpSpPr>
          <p:grpSpPr>
            <a:xfrm>
              <a:off x="73349" y="1614467"/>
              <a:ext cx="5749785" cy="1960372"/>
              <a:chOff x="569774" y="1614467"/>
              <a:chExt cx="4732684" cy="1960372"/>
            </a:xfrm>
          </p:grpSpPr>
          <p:sp>
            <p:nvSpPr>
              <p:cNvPr id="5" name="圆角矩形 30">
                <a:extLst>
                  <a:ext uri="{FF2B5EF4-FFF2-40B4-BE49-F238E27FC236}">
                    <a16:creationId xmlns:a16="http://schemas.microsoft.com/office/drawing/2014/main" id="{52D02532-9EDC-4834-69C7-186B7EC516F6}"/>
                  </a:ext>
                </a:extLst>
              </p:cNvPr>
              <p:cNvSpPr/>
              <p:nvPr/>
            </p:nvSpPr>
            <p:spPr>
              <a:xfrm>
                <a:off x="569774" y="1614467"/>
                <a:ext cx="4732684" cy="1960372"/>
              </a:xfrm>
              <a:prstGeom prst="roundRect">
                <a:avLst>
                  <a:gd name="adj" fmla="val 10006"/>
                </a:avLst>
              </a:prstGeom>
              <a:noFill/>
              <a:ln w="25400" cap="rnd" cmpd="sng" algn="ctr">
                <a:solidFill>
                  <a:srgbClr val="0A86DC"/>
                </a:solidFill>
                <a:prstDash val="lgDash"/>
                <a:round/>
              </a:ln>
              <a:effectLst/>
            </p:spPr>
            <p:txBody>
              <a:bodyPr rtlCol="0" anchor="ctr"/>
              <a:lstStyle/>
              <a:p>
                <a:pPr algn="ctr" defTabSz="685750">
                  <a:defRPr/>
                </a:pPr>
                <a:endParaRPr lang="zh-CN" altLang="en-US" sz="5867" kern="0">
                  <a:solidFill>
                    <a:prstClr val="white"/>
                  </a:solidFill>
                  <a:latin typeface="Times New Roman" panose="02020603050405020304" pitchFamily="18" charset="0"/>
                  <a:ea typeface="思源宋体 CN" panose="02020400000000000000" pitchFamily="18" charset="-122"/>
                  <a:cs typeface="Times New Roman" panose="02020603050405020304" pitchFamily="18" charset="0"/>
                  <a:sym typeface="思源宋体 CN" panose="02020400000000000000" pitchFamily="18" charset="-122"/>
                </a:endParaRPr>
              </a:p>
            </p:txBody>
          </p:sp>
          <p:sp>
            <p:nvSpPr>
              <p:cNvPr id="6" name="圆角矩形 31">
                <a:extLst>
                  <a:ext uri="{FF2B5EF4-FFF2-40B4-BE49-F238E27FC236}">
                    <a16:creationId xmlns:a16="http://schemas.microsoft.com/office/drawing/2014/main" id="{3C572B1C-4815-D0D0-8933-46BD899B7B52}"/>
                  </a:ext>
                </a:extLst>
              </p:cNvPr>
              <p:cNvSpPr/>
              <p:nvPr/>
            </p:nvSpPr>
            <p:spPr>
              <a:xfrm>
                <a:off x="694221" y="1820039"/>
                <a:ext cx="4561871" cy="1550312"/>
              </a:xfrm>
              <a:prstGeom prst="roundRect">
                <a:avLst>
                  <a:gd name="adj" fmla="val 10006"/>
                </a:avLst>
              </a:prstGeom>
              <a:solidFill>
                <a:schemeClr val="bg2">
                  <a:lumMod val="20000"/>
                  <a:lumOff val="80000"/>
                </a:schemeClr>
              </a:solidFill>
              <a:ln w="25400" cap="rnd" cmpd="sng" algn="ctr">
                <a:noFill/>
                <a:prstDash val="lgDash"/>
                <a:round/>
              </a:ln>
              <a:effectLst/>
            </p:spPr>
            <p:txBody>
              <a:bodyPr rtlCol="0" anchor="ctr"/>
              <a:lstStyle/>
              <a:p>
                <a:pPr algn="ctr" defTabSz="914332">
                  <a:spcAft>
                    <a:spcPts val="800"/>
                  </a:spcAft>
                  <a:defRPr/>
                </a:pPr>
                <a:r>
                  <a:rPr lang="vi-VN" sz="3200" b="1" dirty="0">
                    <a:solidFill>
                      <a:srgbClr val="000000"/>
                    </a:solidFill>
                    <a:effectLst/>
                    <a:latin typeface="Times New Roman" panose="02020603050405020304" pitchFamily="18" charset="0"/>
                    <a:ea typeface="Times New Roman" panose="02020603050405020304" pitchFamily="18" charset="0"/>
                  </a:rPr>
                  <a:t>Bối cảnh không gian, thời gian như vậy có các tác dụng</a:t>
                </a:r>
                <a:endParaRPr lang="en-SG" sz="8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Arial"/>
                </a:endParaRPr>
              </a:p>
            </p:txBody>
          </p:sp>
        </p:grpSp>
        <p:sp>
          <p:nvSpPr>
            <p:cNvPr id="4" name="矩形 33">
              <a:extLst>
                <a:ext uri="{FF2B5EF4-FFF2-40B4-BE49-F238E27FC236}">
                  <a16:creationId xmlns:a16="http://schemas.microsoft.com/office/drawing/2014/main" id="{DD274E92-9A22-55A9-D682-AA1151081E98}"/>
                </a:ext>
              </a:extLst>
            </p:cNvPr>
            <p:cNvSpPr/>
            <p:nvPr/>
          </p:nvSpPr>
          <p:spPr>
            <a:xfrm>
              <a:off x="627265" y="1614466"/>
              <a:ext cx="4572001" cy="2003055"/>
            </a:xfrm>
            <a:prstGeom prst="rect">
              <a:avLst/>
            </a:prstGeom>
          </p:spPr>
          <p:txBody>
            <a:bodyPr>
              <a:spAutoFit/>
            </a:bodyPr>
            <a:lstStyle/>
            <a:p>
              <a:pPr algn="ctr" defTabSz="685750">
                <a:lnSpc>
                  <a:spcPct val="150000"/>
                </a:lnSpc>
                <a:defRPr/>
              </a:pPr>
              <a:endParaRPr sz="5867" kern="0">
                <a:solidFill>
                  <a:prstClr val="black"/>
                </a:solidFill>
                <a:latin typeface="Times New Roman" panose="02020603050405020304" pitchFamily="18" charset="0"/>
                <a:ea typeface="微软雅黑"/>
                <a:cs typeface="Times New Roman" panose="02020603050405020304" pitchFamily="18" charset="0"/>
                <a:sym typeface="Arial"/>
              </a:endParaRPr>
            </a:p>
          </p:txBody>
        </p:sp>
      </p:grpSp>
      <p:grpSp>
        <p:nvGrpSpPr>
          <p:cNvPr id="7" name="组合 38">
            <a:extLst>
              <a:ext uri="{FF2B5EF4-FFF2-40B4-BE49-F238E27FC236}">
                <a16:creationId xmlns:a16="http://schemas.microsoft.com/office/drawing/2014/main" id="{83EA6CC6-8B1C-E6C2-7207-63C05FB764F5}"/>
              </a:ext>
            </a:extLst>
          </p:cNvPr>
          <p:cNvGrpSpPr/>
          <p:nvPr/>
        </p:nvGrpSpPr>
        <p:grpSpPr>
          <a:xfrm>
            <a:off x="3588856" y="3193774"/>
            <a:ext cx="8586303" cy="3249876"/>
            <a:chOff x="440180" y="3419486"/>
            <a:chExt cx="4946168" cy="2127299"/>
          </a:xfrm>
        </p:grpSpPr>
        <p:grpSp>
          <p:nvGrpSpPr>
            <p:cNvPr id="8" name="组合 35">
              <a:extLst>
                <a:ext uri="{FF2B5EF4-FFF2-40B4-BE49-F238E27FC236}">
                  <a16:creationId xmlns:a16="http://schemas.microsoft.com/office/drawing/2014/main" id="{319D0385-8081-7A5F-B740-9EF7CF92D696}"/>
                </a:ext>
              </a:extLst>
            </p:cNvPr>
            <p:cNvGrpSpPr/>
            <p:nvPr/>
          </p:nvGrpSpPr>
          <p:grpSpPr>
            <a:xfrm>
              <a:off x="440180" y="3419486"/>
              <a:ext cx="4946168" cy="2127299"/>
              <a:chOff x="871714" y="1500142"/>
              <a:chExt cx="4071222" cy="1553976"/>
            </a:xfrm>
          </p:grpSpPr>
          <p:sp>
            <p:nvSpPr>
              <p:cNvPr id="10" name="圆角矩形 36">
                <a:extLst>
                  <a:ext uri="{FF2B5EF4-FFF2-40B4-BE49-F238E27FC236}">
                    <a16:creationId xmlns:a16="http://schemas.microsoft.com/office/drawing/2014/main" id="{461274C2-CFCB-C9E8-E71F-0CC497F44F6A}"/>
                  </a:ext>
                </a:extLst>
              </p:cNvPr>
              <p:cNvSpPr/>
              <p:nvPr/>
            </p:nvSpPr>
            <p:spPr>
              <a:xfrm>
                <a:off x="871714" y="1500142"/>
                <a:ext cx="4071222" cy="1553976"/>
              </a:xfrm>
              <a:prstGeom prst="roundRect">
                <a:avLst>
                  <a:gd name="adj" fmla="val 10006"/>
                </a:avLst>
              </a:prstGeom>
              <a:noFill/>
              <a:ln w="25400" cap="rnd" cmpd="sng" algn="ctr">
                <a:solidFill>
                  <a:srgbClr val="0A86DC"/>
                </a:solidFill>
                <a:prstDash val="lgDash"/>
                <a:round/>
              </a:ln>
              <a:effectLst/>
            </p:spPr>
            <p:txBody>
              <a:bodyPr rtlCol="0" anchor="ctr"/>
              <a:lstStyle/>
              <a:p>
                <a:pPr algn="ctr" defTabSz="685750">
                  <a:defRPr/>
                </a:pPr>
                <a:endParaRPr lang="zh-CN" altLang="en-US" sz="1351" kern="0">
                  <a:solidFill>
                    <a:prstClr val="white"/>
                  </a:solidFill>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sp>
            <p:nvSpPr>
              <p:cNvPr id="11" name="圆角矩形 37">
                <a:extLst>
                  <a:ext uri="{FF2B5EF4-FFF2-40B4-BE49-F238E27FC236}">
                    <a16:creationId xmlns:a16="http://schemas.microsoft.com/office/drawing/2014/main" id="{3A394E21-9375-DB02-68B2-343F01561896}"/>
                  </a:ext>
                </a:extLst>
              </p:cNvPr>
              <p:cNvSpPr/>
              <p:nvPr/>
            </p:nvSpPr>
            <p:spPr>
              <a:xfrm>
                <a:off x="988736" y="1570999"/>
                <a:ext cx="3837179" cy="1417559"/>
              </a:xfrm>
              <a:prstGeom prst="roundRect">
                <a:avLst>
                  <a:gd name="adj" fmla="val 10006"/>
                </a:avLst>
              </a:prstGeom>
              <a:solidFill>
                <a:srgbClr val="8FB1E8">
                  <a:lumMod val="20000"/>
                  <a:lumOff val="80000"/>
                </a:srgbClr>
              </a:solidFill>
              <a:ln w="25400" cap="rnd" cmpd="sng" algn="ctr">
                <a:noFill/>
                <a:prstDash val="lgDash"/>
                <a:round/>
              </a:ln>
              <a:effectLst/>
            </p:spPr>
            <p:txBody>
              <a:bodyPr rtlCol="0" anchor="ctr"/>
              <a:lstStyle/>
              <a:p>
                <a:pPr algn="ctr" defTabSz="685750">
                  <a:lnSpc>
                    <a:spcPct val="150000"/>
                  </a:lnSpc>
                  <a:defRPr/>
                </a:pPr>
                <a:endParaRPr lang="zh-CN" altLang="en-US" sz="1351" kern="0" dirty="0">
                  <a:solidFill>
                    <a:prstClr val="white"/>
                  </a:solidFill>
                  <a:latin typeface="思源宋体 CN" panose="02020400000000000000" pitchFamily="18" charset="-122"/>
                  <a:ea typeface="思源宋体 CN" panose="02020400000000000000" pitchFamily="18" charset="-122"/>
                  <a:cs typeface="黑体-繁" panose="03000509000000000000" pitchFamily="65" charset="-122"/>
                  <a:sym typeface="思源宋体 CN" panose="02020400000000000000" pitchFamily="18" charset="-122"/>
                </a:endParaRPr>
              </a:p>
            </p:txBody>
          </p:sp>
        </p:grpSp>
        <p:sp>
          <p:nvSpPr>
            <p:cNvPr id="9" name="矩形 1">
              <a:extLst>
                <a:ext uri="{FF2B5EF4-FFF2-40B4-BE49-F238E27FC236}">
                  <a16:creationId xmlns:a16="http://schemas.microsoft.com/office/drawing/2014/main" id="{4C9533BD-B764-8DEB-1A30-82246D99F0CB}"/>
                </a:ext>
              </a:extLst>
            </p:cNvPr>
            <p:cNvSpPr/>
            <p:nvPr/>
          </p:nvSpPr>
          <p:spPr>
            <a:xfrm>
              <a:off x="627264" y="3712591"/>
              <a:ext cx="4463927" cy="231860"/>
            </a:xfrm>
            <a:prstGeom prst="rect">
              <a:avLst/>
            </a:prstGeom>
          </p:spPr>
          <p:txBody>
            <a:bodyPr wrap="square">
              <a:spAutoFit/>
            </a:bodyPr>
            <a:lstStyle/>
            <a:p>
              <a:pPr algn="ctr" defTabSz="685750">
                <a:lnSpc>
                  <a:spcPct val="150000"/>
                </a:lnSpc>
                <a:defRPr/>
              </a:pPr>
              <a:endParaRPr lang="zh-CN" altLang="en-US" sz="1351" kern="0" dirty="0">
                <a:solidFill>
                  <a:prstClr val="white"/>
                </a:solidFill>
                <a:latin typeface="思源宋体 CN" panose="02020400000000000000" pitchFamily="18" charset="-122"/>
                <a:ea typeface="思源宋体 CN" panose="02020400000000000000" pitchFamily="18" charset="-122"/>
                <a:cs typeface="黑体-繁" panose="03000509000000000000" pitchFamily="65" charset="-122"/>
                <a:sym typeface="思源宋体 CN" panose="02020400000000000000" pitchFamily="18" charset="-122"/>
              </a:endParaRPr>
            </a:p>
          </p:txBody>
        </p:sp>
      </p:grpSp>
      <p:grpSp>
        <p:nvGrpSpPr>
          <p:cNvPr id="12" name="组合 11">
            <a:extLst>
              <a:ext uri="{FF2B5EF4-FFF2-40B4-BE49-F238E27FC236}">
                <a16:creationId xmlns:a16="http://schemas.microsoft.com/office/drawing/2014/main" id="{182FC349-231F-C7F2-EA27-DDA4FCCDC667}"/>
              </a:ext>
            </a:extLst>
          </p:cNvPr>
          <p:cNvGrpSpPr/>
          <p:nvPr/>
        </p:nvGrpSpPr>
        <p:grpSpPr>
          <a:xfrm>
            <a:off x="6760028" y="2778041"/>
            <a:ext cx="2356231" cy="296980"/>
            <a:chOff x="1500706" y="3155738"/>
            <a:chExt cx="2697446" cy="362310"/>
          </a:xfrm>
        </p:grpSpPr>
        <p:sp>
          <p:nvSpPr>
            <p:cNvPr id="13" name="燕尾形 40">
              <a:extLst>
                <a:ext uri="{FF2B5EF4-FFF2-40B4-BE49-F238E27FC236}">
                  <a16:creationId xmlns:a16="http://schemas.microsoft.com/office/drawing/2014/main" id="{154CE06B-3EE4-A58A-BA43-7DA5B332E7E6}"/>
                </a:ext>
              </a:extLst>
            </p:cNvPr>
            <p:cNvSpPr/>
            <p:nvPr/>
          </p:nvSpPr>
          <p:spPr>
            <a:xfrm rot="5400000">
              <a:off x="1500706" y="3155738"/>
              <a:ext cx="362310" cy="362310"/>
            </a:xfrm>
            <a:prstGeom prst="chevron">
              <a:avLst/>
            </a:prstGeom>
            <a:pattFill prst="wdUpDiag">
              <a:fgClr>
                <a:srgbClr val="FEA1B3"/>
              </a:fgClr>
              <a:bgClr>
                <a:srgbClr val="C4DB62"/>
              </a:bgClr>
            </a:pattFill>
            <a:ln w="25400" cap="flat" cmpd="sng" algn="ctr">
              <a:solidFill>
                <a:srgbClr val="0A86DC"/>
              </a:solidFill>
              <a:prstDash val="solid"/>
            </a:ln>
            <a:effectLst/>
          </p:spPr>
          <p:txBody>
            <a:bodyPr rtlCol="0" anchor="ctr"/>
            <a:lstStyle/>
            <a:p>
              <a:pPr algn="ctr" defTabSz="685750">
                <a:defRPr/>
              </a:pPr>
              <a:endParaRPr lang="zh-CN" altLang="en-US" sz="1351" kern="0">
                <a:solidFill>
                  <a:prstClr val="black"/>
                </a:solidFill>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sp>
          <p:nvSpPr>
            <p:cNvPr id="14" name="燕尾形 41">
              <a:extLst>
                <a:ext uri="{FF2B5EF4-FFF2-40B4-BE49-F238E27FC236}">
                  <a16:creationId xmlns:a16="http://schemas.microsoft.com/office/drawing/2014/main" id="{A4AAEF6D-BCBA-3DE6-21C3-7EB1F94AB0AE}"/>
                </a:ext>
              </a:extLst>
            </p:cNvPr>
            <p:cNvSpPr/>
            <p:nvPr/>
          </p:nvSpPr>
          <p:spPr>
            <a:xfrm rot="5400000">
              <a:off x="2668274" y="3155738"/>
              <a:ext cx="362310" cy="362310"/>
            </a:xfrm>
            <a:prstGeom prst="chevron">
              <a:avLst/>
            </a:prstGeom>
            <a:pattFill prst="wdUpDiag">
              <a:fgClr>
                <a:srgbClr val="FEA1B3"/>
              </a:fgClr>
              <a:bgClr>
                <a:srgbClr val="C4DB62"/>
              </a:bgClr>
            </a:pattFill>
            <a:ln w="25400" cap="flat" cmpd="sng" algn="ctr">
              <a:solidFill>
                <a:srgbClr val="0A86DC"/>
              </a:solidFill>
              <a:prstDash val="solid"/>
            </a:ln>
            <a:effectLst/>
          </p:spPr>
          <p:txBody>
            <a:bodyPr rtlCol="0" anchor="ctr"/>
            <a:lstStyle/>
            <a:p>
              <a:pPr algn="ctr" defTabSz="685750">
                <a:defRPr/>
              </a:pPr>
              <a:endParaRPr lang="zh-CN" altLang="en-US" sz="1351" kern="0" dirty="0">
                <a:solidFill>
                  <a:prstClr val="black"/>
                </a:solidFill>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sp>
          <p:nvSpPr>
            <p:cNvPr id="15" name="燕尾形 42">
              <a:extLst>
                <a:ext uri="{FF2B5EF4-FFF2-40B4-BE49-F238E27FC236}">
                  <a16:creationId xmlns:a16="http://schemas.microsoft.com/office/drawing/2014/main" id="{E013E256-8DB4-3A94-2E6E-9020D9DEDE7D}"/>
                </a:ext>
              </a:extLst>
            </p:cNvPr>
            <p:cNvSpPr/>
            <p:nvPr/>
          </p:nvSpPr>
          <p:spPr>
            <a:xfrm rot="5400000">
              <a:off x="3835842" y="3155738"/>
              <a:ext cx="362310" cy="362310"/>
            </a:xfrm>
            <a:prstGeom prst="chevron">
              <a:avLst/>
            </a:prstGeom>
            <a:pattFill prst="wdUpDiag">
              <a:fgClr>
                <a:srgbClr val="FEA1B3"/>
              </a:fgClr>
              <a:bgClr>
                <a:srgbClr val="C4DB62"/>
              </a:bgClr>
            </a:pattFill>
            <a:ln w="25400" cap="flat" cmpd="sng" algn="ctr">
              <a:solidFill>
                <a:srgbClr val="0A86DC"/>
              </a:solidFill>
              <a:prstDash val="solid"/>
            </a:ln>
            <a:effectLst/>
          </p:spPr>
          <p:txBody>
            <a:bodyPr rtlCol="0" anchor="ctr"/>
            <a:lstStyle/>
            <a:p>
              <a:pPr algn="ctr" defTabSz="685750">
                <a:defRPr/>
              </a:pPr>
              <a:endParaRPr lang="zh-CN" altLang="en-US" sz="1351" kern="0">
                <a:solidFill>
                  <a:prstClr val="black"/>
                </a:solidFill>
                <a:latin typeface="思源宋体 CN" panose="02020400000000000000" pitchFamily="18" charset="-122"/>
                <a:ea typeface="思源宋体 CN" panose="02020400000000000000" pitchFamily="18" charset="-122"/>
                <a:cs typeface="Arial"/>
                <a:sym typeface="思源宋体 CN" panose="02020400000000000000" pitchFamily="18" charset="-122"/>
              </a:endParaRPr>
            </a:p>
          </p:txBody>
        </p:sp>
      </p:grpSp>
      <p:sp>
        <p:nvSpPr>
          <p:cNvPr id="16" name="TextBox 15">
            <a:extLst>
              <a:ext uri="{FF2B5EF4-FFF2-40B4-BE49-F238E27FC236}">
                <a16:creationId xmlns:a16="http://schemas.microsoft.com/office/drawing/2014/main" id="{B28CFED2-2D35-F263-98A5-8F89C34FCEE8}"/>
              </a:ext>
            </a:extLst>
          </p:cNvPr>
          <p:cNvSpPr txBox="1"/>
          <p:nvPr/>
        </p:nvSpPr>
        <p:spPr>
          <a:xfrm>
            <a:off x="3774088" y="3609231"/>
            <a:ext cx="8092701" cy="2631490"/>
          </a:xfrm>
          <a:prstGeom prst="rect">
            <a:avLst/>
          </a:prstGeom>
          <a:noFill/>
        </p:spPr>
        <p:txBody>
          <a:bodyPr wrap="square">
            <a:spAutoFit/>
          </a:bodyPr>
          <a:lstStyle/>
          <a:p>
            <a:pPr algn="ctr" defTabSz="1219170">
              <a:buClr>
                <a:srgbClr val="000000"/>
              </a:buClr>
              <a:defRPr/>
            </a:pPr>
            <a:r>
              <a:rPr lang="vi-VN" sz="3300" dirty="0">
                <a:latin typeface="+mj-lt"/>
              </a:rPr>
              <a:t>Tăng kịch tính của cuộc đấu trí, sự dồn nén cảm xúc của các nhân vật, đặc biệt là hai nhân vật: Giôn Oa-rân và cô thư kí Ba-brơ; thể hiện sự xảo quyệt, bình tĩnh của Gioóc Cle-mơn (thủ phạm); đưa kẻ phạm tội ra ánh sáng.</a:t>
            </a:r>
            <a:endParaRPr lang="en-SG" sz="3300" kern="0" dirty="0">
              <a:solidFill>
                <a:srgbClr val="000000"/>
              </a:solidFill>
              <a:latin typeface="+mj-lt"/>
              <a:cs typeface="Arial"/>
              <a:sym typeface="Arial"/>
            </a:endParaRPr>
          </a:p>
        </p:txBody>
      </p:sp>
      <p:grpSp>
        <p:nvGrpSpPr>
          <p:cNvPr id="17" name="Google Shape;1738;p75">
            <a:extLst>
              <a:ext uri="{FF2B5EF4-FFF2-40B4-BE49-F238E27FC236}">
                <a16:creationId xmlns:a16="http://schemas.microsoft.com/office/drawing/2014/main" id="{6704D096-78A6-9CA5-0043-51B9A44EF54D}"/>
              </a:ext>
            </a:extLst>
          </p:cNvPr>
          <p:cNvGrpSpPr/>
          <p:nvPr/>
        </p:nvGrpSpPr>
        <p:grpSpPr>
          <a:xfrm>
            <a:off x="619524" y="2926530"/>
            <a:ext cx="2772698" cy="4376484"/>
            <a:chOff x="448300" y="3258225"/>
            <a:chExt cx="1066050" cy="1769725"/>
          </a:xfrm>
        </p:grpSpPr>
        <p:sp>
          <p:nvSpPr>
            <p:cNvPr id="19" name="Google Shape;1739;p75">
              <a:extLst>
                <a:ext uri="{FF2B5EF4-FFF2-40B4-BE49-F238E27FC236}">
                  <a16:creationId xmlns:a16="http://schemas.microsoft.com/office/drawing/2014/main" id="{06914F31-F758-DE3C-F3C9-E6940C222035}"/>
                </a:ext>
              </a:extLst>
            </p:cNvPr>
            <p:cNvSpPr/>
            <p:nvPr/>
          </p:nvSpPr>
          <p:spPr>
            <a:xfrm>
              <a:off x="448300" y="3258225"/>
              <a:ext cx="1066050" cy="1769725"/>
            </a:xfrm>
            <a:custGeom>
              <a:avLst/>
              <a:gdLst/>
              <a:ahLst/>
              <a:cxnLst/>
              <a:rect l="l" t="t" r="r" b="b"/>
              <a:pathLst>
                <a:path w="42642" h="70789" extrusionOk="0">
                  <a:moveTo>
                    <a:pt x="18926" y="0"/>
                  </a:moveTo>
                  <a:cubicBezTo>
                    <a:pt x="18807" y="0"/>
                    <a:pt x="18699" y="6"/>
                    <a:pt x="18605" y="18"/>
                  </a:cubicBezTo>
                  <a:cubicBezTo>
                    <a:pt x="17666" y="141"/>
                    <a:pt x="16246" y="333"/>
                    <a:pt x="15588" y="1739"/>
                  </a:cubicBezTo>
                  <a:cubicBezTo>
                    <a:pt x="15156" y="2679"/>
                    <a:pt x="14731" y="4036"/>
                    <a:pt x="14518" y="4743"/>
                  </a:cubicBezTo>
                  <a:cubicBezTo>
                    <a:pt x="14491" y="4811"/>
                    <a:pt x="14456" y="4887"/>
                    <a:pt x="14415" y="4955"/>
                  </a:cubicBezTo>
                  <a:cubicBezTo>
                    <a:pt x="14251" y="4900"/>
                    <a:pt x="14024" y="4839"/>
                    <a:pt x="13791" y="4784"/>
                  </a:cubicBezTo>
                  <a:cubicBezTo>
                    <a:pt x="13521" y="4725"/>
                    <a:pt x="13296" y="4696"/>
                    <a:pt x="13112" y="4696"/>
                  </a:cubicBezTo>
                  <a:cubicBezTo>
                    <a:pt x="12884" y="4696"/>
                    <a:pt x="12718" y="4741"/>
                    <a:pt x="12605" y="4832"/>
                  </a:cubicBezTo>
                  <a:cubicBezTo>
                    <a:pt x="12420" y="4976"/>
                    <a:pt x="12420" y="5147"/>
                    <a:pt x="12433" y="5236"/>
                  </a:cubicBezTo>
                  <a:cubicBezTo>
                    <a:pt x="12488" y="5600"/>
                    <a:pt x="12975" y="5840"/>
                    <a:pt x="13585" y="6148"/>
                  </a:cubicBezTo>
                  <a:lnTo>
                    <a:pt x="13654" y="6183"/>
                  </a:lnTo>
                  <a:cubicBezTo>
                    <a:pt x="13297" y="6855"/>
                    <a:pt x="13263" y="7369"/>
                    <a:pt x="13339" y="8487"/>
                  </a:cubicBezTo>
                  <a:cubicBezTo>
                    <a:pt x="13380" y="9097"/>
                    <a:pt x="13263" y="9330"/>
                    <a:pt x="13105" y="9625"/>
                  </a:cubicBezTo>
                  <a:cubicBezTo>
                    <a:pt x="12948" y="9927"/>
                    <a:pt x="12749" y="10304"/>
                    <a:pt x="12776" y="10976"/>
                  </a:cubicBezTo>
                  <a:cubicBezTo>
                    <a:pt x="12810" y="11648"/>
                    <a:pt x="13050" y="12115"/>
                    <a:pt x="13332" y="12423"/>
                  </a:cubicBezTo>
                  <a:cubicBezTo>
                    <a:pt x="13208" y="12629"/>
                    <a:pt x="13098" y="12848"/>
                    <a:pt x="13009" y="13033"/>
                  </a:cubicBezTo>
                  <a:cubicBezTo>
                    <a:pt x="12605" y="13068"/>
                    <a:pt x="12111" y="13280"/>
                    <a:pt x="11672" y="13466"/>
                  </a:cubicBezTo>
                  <a:cubicBezTo>
                    <a:pt x="11494" y="13548"/>
                    <a:pt x="11302" y="13623"/>
                    <a:pt x="11206" y="13658"/>
                  </a:cubicBezTo>
                  <a:cubicBezTo>
                    <a:pt x="10753" y="13795"/>
                    <a:pt x="10499" y="14131"/>
                    <a:pt x="10410" y="14487"/>
                  </a:cubicBezTo>
                  <a:lnTo>
                    <a:pt x="1591" y="14487"/>
                  </a:lnTo>
                  <a:cubicBezTo>
                    <a:pt x="1489" y="14487"/>
                    <a:pt x="1386" y="14528"/>
                    <a:pt x="1310" y="14604"/>
                  </a:cubicBezTo>
                  <a:cubicBezTo>
                    <a:pt x="1242" y="14686"/>
                    <a:pt x="1201" y="14789"/>
                    <a:pt x="1207" y="14892"/>
                  </a:cubicBezTo>
                  <a:lnTo>
                    <a:pt x="1797" y="25761"/>
                  </a:lnTo>
                  <a:cubicBezTo>
                    <a:pt x="1667" y="26276"/>
                    <a:pt x="1194" y="26797"/>
                    <a:pt x="844" y="27188"/>
                  </a:cubicBezTo>
                  <a:cubicBezTo>
                    <a:pt x="611" y="27441"/>
                    <a:pt x="426" y="27647"/>
                    <a:pt x="316" y="27853"/>
                  </a:cubicBezTo>
                  <a:cubicBezTo>
                    <a:pt x="0" y="28463"/>
                    <a:pt x="336" y="29163"/>
                    <a:pt x="611" y="29725"/>
                  </a:cubicBezTo>
                  <a:cubicBezTo>
                    <a:pt x="659" y="29828"/>
                    <a:pt x="707" y="29931"/>
                    <a:pt x="755" y="30027"/>
                  </a:cubicBezTo>
                  <a:cubicBezTo>
                    <a:pt x="830" y="30212"/>
                    <a:pt x="823" y="30411"/>
                    <a:pt x="803" y="30781"/>
                  </a:cubicBezTo>
                  <a:cubicBezTo>
                    <a:pt x="789" y="31069"/>
                    <a:pt x="775" y="31419"/>
                    <a:pt x="816" y="31837"/>
                  </a:cubicBezTo>
                  <a:cubicBezTo>
                    <a:pt x="899" y="32598"/>
                    <a:pt x="1489" y="33442"/>
                    <a:pt x="2250" y="34038"/>
                  </a:cubicBezTo>
                  <a:lnTo>
                    <a:pt x="2997" y="47767"/>
                  </a:lnTo>
                  <a:cubicBezTo>
                    <a:pt x="3004" y="47863"/>
                    <a:pt x="3038" y="47952"/>
                    <a:pt x="3107" y="48021"/>
                  </a:cubicBezTo>
                  <a:lnTo>
                    <a:pt x="6879" y="51834"/>
                  </a:lnTo>
                  <a:cubicBezTo>
                    <a:pt x="6947" y="51909"/>
                    <a:pt x="7050" y="51950"/>
                    <a:pt x="7153" y="51950"/>
                  </a:cubicBezTo>
                  <a:lnTo>
                    <a:pt x="7187" y="51950"/>
                  </a:lnTo>
                  <a:lnTo>
                    <a:pt x="9663" y="51724"/>
                  </a:lnTo>
                  <a:lnTo>
                    <a:pt x="9663" y="51724"/>
                  </a:lnTo>
                  <a:cubicBezTo>
                    <a:pt x="9649" y="52780"/>
                    <a:pt x="9649" y="53891"/>
                    <a:pt x="9697" y="54879"/>
                  </a:cubicBezTo>
                  <a:cubicBezTo>
                    <a:pt x="9697" y="54899"/>
                    <a:pt x="9697" y="54920"/>
                    <a:pt x="9697" y="54940"/>
                  </a:cubicBezTo>
                  <a:cubicBezTo>
                    <a:pt x="8483" y="55530"/>
                    <a:pt x="7400" y="56175"/>
                    <a:pt x="6680" y="56620"/>
                  </a:cubicBezTo>
                  <a:cubicBezTo>
                    <a:pt x="5500" y="57354"/>
                    <a:pt x="5349" y="58973"/>
                    <a:pt x="5343" y="59041"/>
                  </a:cubicBezTo>
                  <a:cubicBezTo>
                    <a:pt x="5329" y="59151"/>
                    <a:pt x="5370" y="59254"/>
                    <a:pt x="5439" y="59336"/>
                  </a:cubicBezTo>
                  <a:cubicBezTo>
                    <a:pt x="5514" y="59418"/>
                    <a:pt x="5617" y="59459"/>
                    <a:pt x="5727" y="59459"/>
                  </a:cubicBezTo>
                  <a:lnTo>
                    <a:pt x="8723" y="59459"/>
                  </a:lnTo>
                  <a:cubicBezTo>
                    <a:pt x="8812" y="59459"/>
                    <a:pt x="8895" y="59432"/>
                    <a:pt x="8963" y="59377"/>
                  </a:cubicBezTo>
                  <a:cubicBezTo>
                    <a:pt x="8970" y="59370"/>
                    <a:pt x="9347" y="59082"/>
                    <a:pt x="10054" y="58774"/>
                  </a:cubicBezTo>
                  <a:cubicBezTo>
                    <a:pt x="10095" y="59123"/>
                    <a:pt x="10136" y="59466"/>
                    <a:pt x="10177" y="59795"/>
                  </a:cubicBezTo>
                  <a:cubicBezTo>
                    <a:pt x="10335" y="61085"/>
                    <a:pt x="10465" y="62196"/>
                    <a:pt x="10465" y="62806"/>
                  </a:cubicBezTo>
                  <a:cubicBezTo>
                    <a:pt x="10465" y="64006"/>
                    <a:pt x="10938" y="64726"/>
                    <a:pt x="11213" y="65048"/>
                  </a:cubicBezTo>
                  <a:cubicBezTo>
                    <a:pt x="11329" y="65844"/>
                    <a:pt x="11796" y="66495"/>
                    <a:pt x="12138" y="66975"/>
                  </a:cubicBezTo>
                  <a:cubicBezTo>
                    <a:pt x="12200" y="67058"/>
                    <a:pt x="12255" y="67140"/>
                    <a:pt x="12310" y="67215"/>
                  </a:cubicBezTo>
                  <a:cubicBezTo>
                    <a:pt x="12447" y="67421"/>
                    <a:pt x="12536" y="67524"/>
                    <a:pt x="12598" y="67593"/>
                  </a:cubicBezTo>
                  <a:cubicBezTo>
                    <a:pt x="12653" y="67654"/>
                    <a:pt x="12666" y="67675"/>
                    <a:pt x="12824" y="68100"/>
                  </a:cubicBezTo>
                  <a:cubicBezTo>
                    <a:pt x="13009" y="68621"/>
                    <a:pt x="13867" y="70349"/>
                    <a:pt x="16973" y="70726"/>
                  </a:cubicBezTo>
                  <a:cubicBezTo>
                    <a:pt x="17302" y="70768"/>
                    <a:pt x="17618" y="70788"/>
                    <a:pt x="17906" y="70788"/>
                  </a:cubicBezTo>
                  <a:cubicBezTo>
                    <a:pt x="19833" y="70788"/>
                    <a:pt x="20402" y="69876"/>
                    <a:pt x="20573" y="69334"/>
                  </a:cubicBezTo>
                  <a:cubicBezTo>
                    <a:pt x="20704" y="68923"/>
                    <a:pt x="20635" y="68594"/>
                    <a:pt x="20566" y="68402"/>
                  </a:cubicBezTo>
                  <a:cubicBezTo>
                    <a:pt x="20553" y="68169"/>
                    <a:pt x="20512" y="67641"/>
                    <a:pt x="20333" y="66941"/>
                  </a:cubicBezTo>
                  <a:cubicBezTo>
                    <a:pt x="20155" y="66207"/>
                    <a:pt x="19517" y="65179"/>
                    <a:pt x="19188" y="64685"/>
                  </a:cubicBezTo>
                  <a:cubicBezTo>
                    <a:pt x="19291" y="64390"/>
                    <a:pt x="19387" y="63931"/>
                    <a:pt x="19339" y="63272"/>
                  </a:cubicBezTo>
                  <a:cubicBezTo>
                    <a:pt x="19291" y="62648"/>
                    <a:pt x="19305" y="61949"/>
                    <a:pt x="19359" y="61153"/>
                  </a:cubicBezTo>
                  <a:lnTo>
                    <a:pt x="20093" y="63142"/>
                  </a:lnTo>
                  <a:cubicBezTo>
                    <a:pt x="20141" y="63279"/>
                    <a:pt x="20265" y="63375"/>
                    <a:pt x="20409" y="63389"/>
                  </a:cubicBezTo>
                  <a:cubicBezTo>
                    <a:pt x="20964" y="63457"/>
                    <a:pt x="21506" y="63492"/>
                    <a:pt x="22007" y="63492"/>
                  </a:cubicBezTo>
                  <a:cubicBezTo>
                    <a:pt x="22877" y="63492"/>
                    <a:pt x="23357" y="63389"/>
                    <a:pt x="23378" y="63382"/>
                  </a:cubicBezTo>
                  <a:cubicBezTo>
                    <a:pt x="23549" y="63341"/>
                    <a:pt x="23680" y="63190"/>
                    <a:pt x="23680" y="63005"/>
                  </a:cubicBezTo>
                  <a:cubicBezTo>
                    <a:pt x="23680" y="60419"/>
                    <a:pt x="22384" y="58060"/>
                    <a:pt x="21794" y="57121"/>
                  </a:cubicBezTo>
                  <a:cubicBezTo>
                    <a:pt x="22185" y="57011"/>
                    <a:pt x="22589" y="56956"/>
                    <a:pt x="23001" y="56956"/>
                  </a:cubicBezTo>
                  <a:cubicBezTo>
                    <a:pt x="24619" y="56956"/>
                    <a:pt x="26005" y="57786"/>
                    <a:pt x="26450" y="58081"/>
                  </a:cubicBezTo>
                  <a:lnTo>
                    <a:pt x="26450" y="58787"/>
                  </a:lnTo>
                  <a:cubicBezTo>
                    <a:pt x="26450" y="59000"/>
                    <a:pt x="26622" y="59171"/>
                    <a:pt x="26834" y="59171"/>
                  </a:cubicBezTo>
                  <a:lnTo>
                    <a:pt x="29577" y="59171"/>
                  </a:lnTo>
                  <a:cubicBezTo>
                    <a:pt x="29584" y="59213"/>
                    <a:pt x="29591" y="59254"/>
                    <a:pt x="29591" y="59288"/>
                  </a:cubicBezTo>
                  <a:cubicBezTo>
                    <a:pt x="29810" y="60735"/>
                    <a:pt x="30119" y="61565"/>
                    <a:pt x="30297" y="61942"/>
                  </a:cubicBezTo>
                  <a:cubicBezTo>
                    <a:pt x="30195" y="62298"/>
                    <a:pt x="30023" y="63012"/>
                    <a:pt x="30023" y="63697"/>
                  </a:cubicBezTo>
                  <a:cubicBezTo>
                    <a:pt x="30023" y="64733"/>
                    <a:pt x="31573" y="65240"/>
                    <a:pt x="33932" y="65885"/>
                  </a:cubicBezTo>
                  <a:cubicBezTo>
                    <a:pt x="34350" y="66002"/>
                    <a:pt x="34721" y="66098"/>
                    <a:pt x="34961" y="66180"/>
                  </a:cubicBezTo>
                  <a:cubicBezTo>
                    <a:pt x="35269" y="66290"/>
                    <a:pt x="35386" y="66413"/>
                    <a:pt x="35591" y="66612"/>
                  </a:cubicBezTo>
                  <a:cubicBezTo>
                    <a:pt x="35982" y="67010"/>
                    <a:pt x="36476" y="67510"/>
                    <a:pt x="38170" y="67881"/>
                  </a:cubicBezTo>
                  <a:cubicBezTo>
                    <a:pt x="38787" y="68025"/>
                    <a:pt x="39363" y="68093"/>
                    <a:pt x="39864" y="68093"/>
                  </a:cubicBezTo>
                  <a:cubicBezTo>
                    <a:pt x="41407" y="68093"/>
                    <a:pt x="42051" y="67455"/>
                    <a:pt x="42319" y="67181"/>
                  </a:cubicBezTo>
                  <a:cubicBezTo>
                    <a:pt x="42586" y="66914"/>
                    <a:pt x="42641" y="66632"/>
                    <a:pt x="42641" y="66440"/>
                  </a:cubicBezTo>
                  <a:cubicBezTo>
                    <a:pt x="42634" y="66221"/>
                    <a:pt x="42559" y="66036"/>
                    <a:pt x="42477" y="65906"/>
                  </a:cubicBezTo>
                  <a:lnTo>
                    <a:pt x="42477" y="65323"/>
                  </a:lnTo>
                  <a:cubicBezTo>
                    <a:pt x="42477" y="63903"/>
                    <a:pt x="39487" y="62497"/>
                    <a:pt x="39459" y="62484"/>
                  </a:cubicBezTo>
                  <a:cubicBezTo>
                    <a:pt x="39445" y="62477"/>
                    <a:pt x="39439" y="62470"/>
                    <a:pt x="39425" y="62463"/>
                  </a:cubicBezTo>
                  <a:lnTo>
                    <a:pt x="39240" y="62319"/>
                  </a:lnTo>
                  <a:cubicBezTo>
                    <a:pt x="39178" y="62257"/>
                    <a:pt x="39116" y="62182"/>
                    <a:pt x="39048" y="62106"/>
                  </a:cubicBezTo>
                  <a:cubicBezTo>
                    <a:pt x="39137" y="61997"/>
                    <a:pt x="39185" y="61866"/>
                    <a:pt x="39178" y="61722"/>
                  </a:cubicBezTo>
                  <a:cubicBezTo>
                    <a:pt x="39151" y="60440"/>
                    <a:pt x="38513" y="59322"/>
                    <a:pt x="37944" y="58335"/>
                  </a:cubicBezTo>
                  <a:cubicBezTo>
                    <a:pt x="37470" y="57498"/>
                    <a:pt x="37018" y="56716"/>
                    <a:pt x="37141" y="56133"/>
                  </a:cubicBezTo>
                  <a:cubicBezTo>
                    <a:pt x="37361" y="55098"/>
                    <a:pt x="37176" y="53582"/>
                    <a:pt x="36977" y="51978"/>
                  </a:cubicBezTo>
                  <a:cubicBezTo>
                    <a:pt x="36846" y="50956"/>
                    <a:pt x="36716" y="49893"/>
                    <a:pt x="36716" y="49050"/>
                  </a:cubicBezTo>
                  <a:cubicBezTo>
                    <a:pt x="36716" y="46567"/>
                    <a:pt x="36586" y="43625"/>
                    <a:pt x="34988" y="40169"/>
                  </a:cubicBezTo>
                  <a:cubicBezTo>
                    <a:pt x="34679" y="39497"/>
                    <a:pt x="33822" y="38948"/>
                    <a:pt x="32533" y="38365"/>
                  </a:cubicBezTo>
                  <a:lnTo>
                    <a:pt x="34179" y="38365"/>
                  </a:lnTo>
                  <a:cubicBezTo>
                    <a:pt x="34282" y="38365"/>
                    <a:pt x="34378" y="38324"/>
                    <a:pt x="34453" y="38249"/>
                  </a:cubicBezTo>
                  <a:cubicBezTo>
                    <a:pt x="34522" y="38180"/>
                    <a:pt x="34563" y="38077"/>
                    <a:pt x="34563" y="37975"/>
                  </a:cubicBezTo>
                  <a:lnTo>
                    <a:pt x="34515" y="34930"/>
                  </a:lnTo>
                  <a:cubicBezTo>
                    <a:pt x="34515" y="34751"/>
                    <a:pt x="34391" y="34601"/>
                    <a:pt x="34220" y="34559"/>
                  </a:cubicBezTo>
                  <a:lnTo>
                    <a:pt x="30071" y="33565"/>
                  </a:lnTo>
                  <a:cubicBezTo>
                    <a:pt x="30291" y="33099"/>
                    <a:pt x="30441" y="32543"/>
                    <a:pt x="30585" y="31981"/>
                  </a:cubicBezTo>
                  <a:cubicBezTo>
                    <a:pt x="30805" y="31117"/>
                    <a:pt x="30640" y="30376"/>
                    <a:pt x="30476" y="29588"/>
                  </a:cubicBezTo>
                  <a:cubicBezTo>
                    <a:pt x="30421" y="29361"/>
                    <a:pt x="30373" y="29128"/>
                    <a:pt x="30325" y="28875"/>
                  </a:cubicBezTo>
                  <a:cubicBezTo>
                    <a:pt x="30256" y="28484"/>
                    <a:pt x="30249" y="28196"/>
                    <a:pt x="30236" y="27914"/>
                  </a:cubicBezTo>
                  <a:cubicBezTo>
                    <a:pt x="30222" y="27428"/>
                    <a:pt x="30208" y="26920"/>
                    <a:pt x="29879" y="26049"/>
                  </a:cubicBezTo>
                  <a:cubicBezTo>
                    <a:pt x="29632" y="25411"/>
                    <a:pt x="29509" y="25007"/>
                    <a:pt x="29399" y="24643"/>
                  </a:cubicBezTo>
                  <a:cubicBezTo>
                    <a:pt x="29296" y="24301"/>
                    <a:pt x="29200" y="24006"/>
                    <a:pt x="29049" y="23628"/>
                  </a:cubicBezTo>
                  <a:cubicBezTo>
                    <a:pt x="28898" y="23272"/>
                    <a:pt x="28816" y="22799"/>
                    <a:pt x="28761" y="22449"/>
                  </a:cubicBezTo>
                  <a:cubicBezTo>
                    <a:pt x="28686" y="21983"/>
                    <a:pt x="28638" y="21729"/>
                    <a:pt x="28384" y="21557"/>
                  </a:cubicBezTo>
                  <a:cubicBezTo>
                    <a:pt x="28357" y="21537"/>
                    <a:pt x="28322" y="21516"/>
                    <a:pt x="28295" y="21503"/>
                  </a:cubicBezTo>
                  <a:cubicBezTo>
                    <a:pt x="28288" y="21365"/>
                    <a:pt x="28288" y="21201"/>
                    <a:pt x="28295" y="21029"/>
                  </a:cubicBezTo>
                  <a:cubicBezTo>
                    <a:pt x="28302" y="20776"/>
                    <a:pt x="28316" y="20495"/>
                    <a:pt x="28329" y="20193"/>
                  </a:cubicBezTo>
                  <a:cubicBezTo>
                    <a:pt x="28391" y="19089"/>
                    <a:pt x="28418" y="18389"/>
                    <a:pt x="28247" y="17957"/>
                  </a:cubicBezTo>
                  <a:cubicBezTo>
                    <a:pt x="28069" y="17512"/>
                    <a:pt x="27719" y="17251"/>
                    <a:pt x="27458" y="17114"/>
                  </a:cubicBezTo>
                  <a:cubicBezTo>
                    <a:pt x="27335" y="16785"/>
                    <a:pt x="27163" y="16572"/>
                    <a:pt x="27006" y="16428"/>
                  </a:cubicBezTo>
                  <a:cubicBezTo>
                    <a:pt x="27006" y="16421"/>
                    <a:pt x="27006" y="16421"/>
                    <a:pt x="27006" y="16414"/>
                  </a:cubicBezTo>
                  <a:cubicBezTo>
                    <a:pt x="27013" y="16421"/>
                    <a:pt x="27019" y="16421"/>
                    <a:pt x="27019" y="16421"/>
                  </a:cubicBezTo>
                  <a:cubicBezTo>
                    <a:pt x="27019" y="16421"/>
                    <a:pt x="27013" y="16407"/>
                    <a:pt x="27006" y="16394"/>
                  </a:cubicBezTo>
                  <a:cubicBezTo>
                    <a:pt x="27006" y="16332"/>
                    <a:pt x="27006" y="16263"/>
                    <a:pt x="26999" y="16188"/>
                  </a:cubicBezTo>
                  <a:cubicBezTo>
                    <a:pt x="26971" y="15674"/>
                    <a:pt x="26567" y="15372"/>
                    <a:pt x="26258" y="15221"/>
                  </a:cubicBezTo>
                  <a:cubicBezTo>
                    <a:pt x="26059" y="14556"/>
                    <a:pt x="25620" y="13534"/>
                    <a:pt x="24818" y="13520"/>
                  </a:cubicBezTo>
                  <a:lnTo>
                    <a:pt x="24791" y="13520"/>
                  </a:lnTo>
                  <a:cubicBezTo>
                    <a:pt x="24352" y="13520"/>
                    <a:pt x="23988" y="13747"/>
                    <a:pt x="23831" y="14117"/>
                  </a:cubicBezTo>
                  <a:cubicBezTo>
                    <a:pt x="23783" y="14234"/>
                    <a:pt x="23755" y="14357"/>
                    <a:pt x="23748" y="14487"/>
                  </a:cubicBezTo>
                  <a:lnTo>
                    <a:pt x="21869" y="14487"/>
                  </a:lnTo>
                  <a:cubicBezTo>
                    <a:pt x="21869" y="14480"/>
                    <a:pt x="21883" y="14467"/>
                    <a:pt x="21883" y="14460"/>
                  </a:cubicBezTo>
                  <a:cubicBezTo>
                    <a:pt x="22260" y="13836"/>
                    <a:pt x="22747" y="12430"/>
                    <a:pt x="22864" y="11244"/>
                  </a:cubicBezTo>
                  <a:cubicBezTo>
                    <a:pt x="22905" y="10791"/>
                    <a:pt x="23234" y="10009"/>
                    <a:pt x="23357" y="9756"/>
                  </a:cubicBezTo>
                  <a:cubicBezTo>
                    <a:pt x="23371" y="9721"/>
                    <a:pt x="23515" y="9447"/>
                    <a:pt x="23783" y="9029"/>
                  </a:cubicBezTo>
                  <a:cubicBezTo>
                    <a:pt x="23954" y="8761"/>
                    <a:pt x="24016" y="8439"/>
                    <a:pt x="24023" y="8082"/>
                  </a:cubicBezTo>
                  <a:cubicBezTo>
                    <a:pt x="24105" y="8096"/>
                    <a:pt x="24187" y="8117"/>
                    <a:pt x="24263" y="8130"/>
                  </a:cubicBezTo>
                  <a:cubicBezTo>
                    <a:pt x="24884" y="8265"/>
                    <a:pt x="25301" y="8355"/>
                    <a:pt x="25575" y="8355"/>
                  </a:cubicBezTo>
                  <a:cubicBezTo>
                    <a:pt x="25788" y="8355"/>
                    <a:pt x="25915" y="8301"/>
                    <a:pt x="25984" y="8171"/>
                  </a:cubicBezTo>
                  <a:cubicBezTo>
                    <a:pt x="26032" y="8075"/>
                    <a:pt x="26039" y="7959"/>
                    <a:pt x="25984" y="7856"/>
                  </a:cubicBezTo>
                  <a:cubicBezTo>
                    <a:pt x="25888" y="7664"/>
                    <a:pt x="25655" y="7582"/>
                    <a:pt x="25339" y="7506"/>
                  </a:cubicBezTo>
                  <a:cubicBezTo>
                    <a:pt x="25216" y="7479"/>
                    <a:pt x="25086" y="7458"/>
                    <a:pt x="24976" y="7438"/>
                  </a:cubicBezTo>
                  <a:cubicBezTo>
                    <a:pt x="24914" y="7424"/>
                    <a:pt x="24859" y="7417"/>
                    <a:pt x="24804" y="7410"/>
                  </a:cubicBezTo>
                  <a:lnTo>
                    <a:pt x="24798" y="7403"/>
                  </a:lnTo>
                  <a:cubicBezTo>
                    <a:pt x="24523" y="7349"/>
                    <a:pt x="24084" y="6862"/>
                    <a:pt x="23913" y="6430"/>
                  </a:cubicBezTo>
                  <a:cubicBezTo>
                    <a:pt x="23858" y="6306"/>
                    <a:pt x="23879" y="6018"/>
                    <a:pt x="23899" y="5716"/>
                  </a:cubicBezTo>
                  <a:cubicBezTo>
                    <a:pt x="23940" y="5161"/>
                    <a:pt x="23988" y="4400"/>
                    <a:pt x="23714" y="3625"/>
                  </a:cubicBezTo>
                  <a:cubicBezTo>
                    <a:pt x="23536" y="3131"/>
                    <a:pt x="23399" y="2624"/>
                    <a:pt x="23275" y="2185"/>
                  </a:cubicBezTo>
                  <a:cubicBezTo>
                    <a:pt x="23083" y="1444"/>
                    <a:pt x="22967" y="1053"/>
                    <a:pt x="22775" y="854"/>
                  </a:cubicBezTo>
                  <a:cubicBezTo>
                    <a:pt x="22610" y="690"/>
                    <a:pt x="22082" y="512"/>
                    <a:pt x="21190" y="313"/>
                  </a:cubicBezTo>
                  <a:cubicBezTo>
                    <a:pt x="20460" y="152"/>
                    <a:pt x="19545" y="0"/>
                    <a:pt x="18926"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0" name="Google Shape;1740;p75">
              <a:extLst>
                <a:ext uri="{FF2B5EF4-FFF2-40B4-BE49-F238E27FC236}">
                  <a16:creationId xmlns:a16="http://schemas.microsoft.com/office/drawing/2014/main" id="{8F046A2C-5DA9-8774-CEAE-371B7AC3B13C}"/>
                </a:ext>
              </a:extLst>
            </p:cNvPr>
            <p:cNvGrpSpPr/>
            <p:nvPr/>
          </p:nvGrpSpPr>
          <p:grpSpPr>
            <a:xfrm>
              <a:off x="448300" y="3258225"/>
              <a:ext cx="1066050" cy="1769725"/>
              <a:chOff x="448300" y="3258225"/>
              <a:chExt cx="1066050" cy="1769725"/>
            </a:xfrm>
          </p:grpSpPr>
          <p:sp>
            <p:nvSpPr>
              <p:cNvPr id="22" name="Google Shape;1741;p75">
                <a:extLst>
                  <a:ext uri="{FF2B5EF4-FFF2-40B4-BE49-F238E27FC236}">
                    <a16:creationId xmlns:a16="http://schemas.microsoft.com/office/drawing/2014/main" id="{390F4B7B-72E1-179F-BB6F-CACFFE10CC39}"/>
                  </a:ext>
                </a:extLst>
              </p:cNvPr>
              <p:cNvSpPr/>
              <p:nvPr/>
            </p:nvSpPr>
            <p:spPr>
              <a:xfrm>
                <a:off x="448300" y="3258225"/>
                <a:ext cx="1066050" cy="1769725"/>
              </a:xfrm>
              <a:custGeom>
                <a:avLst/>
                <a:gdLst/>
                <a:ahLst/>
                <a:cxnLst/>
                <a:rect l="l" t="t" r="r" b="b"/>
                <a:pathLst>
                  <a:path w="42642" h="70789" extrusionOk="0">
                    <a:moveTo>
                      <a:pt x="18944" y="248"/>
                    </a:moveTo>
                    <a:cubicBezTo>
                      <a:pt x="19513" y="248"/>
                      <a:pt x="20396" y="387"/>
                      <a:pt x="21149" y="560"/>
                    </a:cubicBezTo>
                    <a:cubicBezTo>
                      <a:pt x="21869" y="717"/>
                      <a:pt x="22480" y="902"/>
                      <a:pt x="22596" y="1026"/>
                    </a:cubicBezTo>
                    <a:cubicBezTo>
                      <a:pt x="22864" y="1293"/>
                      <a:pt x="23049" y="2514"/>
                      <a:pt x="23474" y="3700"/>
                    </a:cubicBezTo>
                    <a:cubicBezTo>
                      <a:pt x="23652" y="4201"/>
                      <a:pt x="23687" y="4702"/>
                      <a:pt x="23673" y="5147"/>
                    </a:cubicBezTo>
                    <a:cubicBezTo>
                      <a:pt x="23659" y="5140"/>
                      <a:pt x="23639" y="5134"/>
                      <a:pt x="23618" y="5127"/>
                    </a:cubicBezTo>
                    <a:cubicBezTo>
                      <a:pt x="23611" y="4887"/>
                      <a:pt x="23584" y="4263"/>
                      <a:pt x="23378" y="3755"/>
                    </a:cubicBezTo>
                    <a:cubicBezTo>
                      <a:pt x="23117" y="3124"/>
                      <a:pt x="22733" y="1540"/>
                      <a:pt x="22733" y="1540"/>
                    </a:cubicBezTo>
                    <a:cubicBezTo>
                      <a:pt x="22733" y="1540"/>
                      <a:pt x="22720" y="1520"/>
                      <a:pt x="22679" y="1465"/>
                    </a:cubicBezTo>
                    <a:cubicBezTo>
                      <a:pt x="22651" y="1430"/>
                      <a:pt x="22617" y="1396"/>
                      <a:pt x="22576" y="1355"/>
                    </a:cubicBezTo>
                    <a:cubicBezTo>
                      <a:pt x="22528" y="1314"/>
                      <a:pt x="22466" y="1266"/>
                      <a:pt x="22391" y="1204"/>
                    </a:cubicBezTo>
                    <a:cubicBezTo>
                      <a:pt x="22233" y="1094"/>
                      <a:pt x="22000" y="957"/>
                      <a:pt x="21657" y="841"/>
                    </a:cubicBezTo>
                    <a:cubicBezTo>
                      <a:pt x="21321" y="724"/>
                      <a:pt x="20882" y="628"/>
                      <a:pt x="20333" y="573"/>
                    </a:cubicBezTo>
                    <a:cubicBezTo>
                      <a:pt x="20011" y="539"/>
                      <a:pt x="19723" y="525"/>
                      <a:pt x="19476" y="525"/>
                    </a:cubicBezTo>
                    <a:cubicBezTo>
                      <a:pt x="19260" y="516"/>
                      <a:pt x="19048" y="511"/>
                      <a:pt x="18848" y="511"/>
                    </a:cubicBezTo>
                    <a:cubicBezTo>
                      <a:pt x="18618" y="511"/>
                      <a:pt x="18405" y="517"/>
                      <a:pt x="18221" y="532"/>
                    </a:cubicBezTo>
                    <a:cubicBezTo>
                      <a:pt x="17844" y="566"/>
                      <a:pt x="17481" y="656"/>
                      <a:pt x="17138" y="786"/>
                    </a:cubicBezTo>
                    <a:cubicBezTo>
                      <a:pt x="16651" y="1238"/>
                      <a:pt x="16123" y="2315"/>
                      <a:pt x="15917" y="2919"/>
                    </a:cubicBezTo>
                    <a:cubicBezTo>
                      <a:pt x="15698" y="3570"/>
                      <a:pt x="15615" y="4338"/>
                      <a:pt x="15615" y="4338"/>
                    </a:cubicBezTo>
                    <a:cubicBezTo>
                      <a:pt x="15265" y="4304"/>
                      <a:pt x="14909" y="4283"/>
                      <a:pt x="14909" y="4283"/>
                    </a:cubicBezTo>
                    <a:cubicBezTo>
                      <a:pt x="14909" y="4283"/>
                      <a:pt x="15265" y="3447"/>
                      <a:pt x="15451" y="2775"/>
                    </a:cubicBezTo>
                    <a:cubicBezTo>
                      <a:pt x="15636" y="2096"/>
                      <a:pt x="15992" y="1554"/>
                      <a:pt x="15992" y="1554"/>
                    </a:cubicBezTo>
                    <a:cubicBezTo>
                      <a:pt x="16644" y="539"/>
                      <a:pt x="17810" y="381"/>
                      <a:pt x="18653" y="265"/>
                    </a:cubicBezTo>
                    <a:cubicBezTo>
                      <a:pt x="18736" y="254"/>
                      <a:pt x="18835" y="248"/>
                      <a:pt x="18944" y="248"/>
                    </a:cubicBezTo>
                    <a:close/>
                    <a:moveTo>
                      <a:pt x="18264" y="4274"/>
                    </a:moveTo>
                    <a:cubicBezTo>
                      <a:pt x="18331" y="4274"/>
                      <a:pt x="18399" y="4275"/>
                      <a:pt x="18468" y="4276"/>
                    </a:cubicBezTo>
                    <a:cubicBezTo>
                      <a:pt x="18742" y="4283"/>
                      <a:pt x="19023" y="4297"/>
                      <a:pt x="19305" y="4317"/>
                    </a:cubicBezTo>
                    <a:cubicBezTo>
                      <a:pt x="19860" y="4365"/>
                      <a:pt x="20416" y="4441"/>
                      <a:pt x="20937" y="4558"/>
                    </a:cubicBezTo>
                    <a:cubicBezTo>
                      <a:pt x="21190" y="4612"/>
                      <a:pt x="21437" y="4674"/>
                      <a:pt x="21671" y="4743"/>
                    </a:cubicBezTo>
                    <a:cubicBezTo>
                      <a:pt x="21911" y="4804"/>
                      <a:pt x="22130" y="4866"/>
                      <a:pt x="22329" y="4935"/>
                    </a:cubicBezTo>
                    <a:cubicBezTo>
                      <a:pt x="22733" y="5058"/>
                      <a:pt x="23069" y="5182"/>
                      <a:pt x="23303" y="5264"/>
                    </a:cubicBezTo>
                    <a:cubicBezTo>
                      <a:pt x="23412" y="5312"/>
                      <a:pt x="23501" y="5346"/>
                      <a:pt x="23563" y="5367"/>
                    </a:cubicBezTo>
                    <a:cubicBezTo>
                      <a:pt x="23604" y="5380"/>
                      <a:pt x="23639" y="5394"/>
                      <a:pt x="23666" y="5401"/>
                    </a:cubicBezTo>
                    <a:cubicBezTo>
                      <a:pt x="23666" y="5408"/>
                      <a:pt x="23666" y="5408"/>
                      <a:pt x="23666" y="5408"/>
                    </a:cubicBezTo>
                    <a:cubicBezTo>
                      <a:pt x="23645" y="5778"/>
                      <a:pt x="23611" y="6094"/>
                      <a:pt x="23632" y="6320"/>
                    </a:cubicBezTo>
                    <a:cubicBezTo>
                      <a:pt x="23584" y="6299"/>
                      <a:pt x="23529" y="6279"/>
                      <a:pt x="23460" y="6258"/>
                    </a:cubicBezTo>
                    <a:cubicBezTo>
                      <a:pt x="23467" y="5984"/>
                      <a:pt x="23515" y="5579"/>
                      <a:pt x="23536" y="5367"/>
                    </a:cubicBezTo>
                    <a:cubicBezTo>
                      <a:pt x="23481" y="5346"/>
                      <a:pt x="23399" y="5319"/>
                      <a:pt x="23296" y="5291"/>
                    </a:cubicBezTo>
                    <a:cubicBezTo>
                      <a:pt x="23179" y="5250"/>
                      <a:pt x="23035" y="5209"/>
                      <a:pt x="22871" y="5161"/>
                    </a:cubicBezTo>
                    <a:cubicBezTo>
                      <a:pt x="22706" y="5113"/>
                      <a:pt x="22521" y="5058"/>
                      <a:pt x="22315" y="5003"/>
                    </a:cubicBezTo>
                    <a:cubicBezTo>
                      <a:pt x="22109" y="4948"/>
                      <a:pt x="21890" y="4887"/>
                      <a:pt x="21657" y="4832"/>
                    </a:cubicBezTo>
                    <a:cubicBezTo>
                      <a:pt x="21437" y="4777"/>
                      <a:pt x="21204" y="4729"/>
                      <a:pt x="20964" y="4674"/>
                    </a:cubicBezTo>
                    <a:cubicBezTo>
                      <a:pt x="20950" y="5038"/>
                      <a:pt x="20868" y="5401"/>
                      <a:pt x="20806" y="5600"/>
                    </a:cubicBezTo>
                    <a:cubicBezTo>
                      <a:pt x="20429" y="5531"/>
                      <a:pt x="20121" y="5476"/>
                      <a:pt x="19840" y="5442"/>
                    </a:cubicBezTo>
                    <a:cubicBezTo>
                      <a:pt x="19881" y="5147"/>
                      <a:pt x="20011" y="4784"/>
                      <a:pt x="20066" y="4523"/>
                    </a:cubicBezTo>
                    <a:cubicBezTo>
                      <a:pt x="19812" y="4489"/>
                      <a:pt x="19558" y="4462"/>
                      <a:pt x="19298" y="4441"/>
                    </a:cubicBezTo>
                    <a:cubicBezTo>
                      <a:pt x="19023" y="4420"/>
                      <a:pt x="18749" y="4407"/>
                      <a:pt x="18475" y="4400"/>
                    </a:cubicBezTo>
                    <a:cubicBezTo>
                      <a:pt x="18386" y="4396"/>
                      <a:pt x="18298" y="4395"/>
                      <a:pt x="18211" y="4395"/>
                    </a:cubicBezTo>
                    <a:cubicBezTo>
                      <a:pt x="18123" y="4395"/>
                      <a:pt x="18036" y="4396"/>
                      <a:pt x="17947" y="4400"/>
                    </a:cubicBezTo>
                    <a:cubicBezTo>
                      <a:pt x="17899" y="4640"/>
                      <a:pt x="17837" y="4996"/>
                      <a:pt x="17803" y="5387"/>
                    </a:cubicBezTo>
                    <a:lnTo>
                      <a:pt x="17789" y="5387"/>
                    </a:lnTo>
                    <a:cubicBezTo>
                      <a:pt x="17741" y="5394"/>
                      <a:pt x="17686" y="5394"/>
                      <a:pt x="17631" y="5394"/>
                    </a:cubicBezTo>
                    <a:cubicBezTo>
                      <a:pt x="17645" y="5195"/>
                      <a:pt x="17686" y="4756"/>
                      <a:pt x="17769" y="4400"/>
                    </a:cubicBezTo>
                    <a:cubicBezTo>
                      <a:pt x="17741" y="4400"/>
                      <a:pt x="17707" y="4407"/>
                      <a:pt x="17679" y="4407"/>
                    </a:cubicBezTo>
                    <a:cubicBezTo>
                      <a:pt x="17618" y="4407"/>
                      <a:pt x="17556" y="4413"/>
                      <a:pt x="17487" y="4413"/>
                    </a:cubicBezTo>
                    <a:cubicBezTo>
                      <a:pt x="17426" y="4420"/>
                      <a:pt x="17364" y="4427"/>
                      <a:pt x="17302" y="4434"/>
                    </a:cubicBezTo>
                    <a:cubicBezTo>
                      <a:pt x="17240" y="4441"/>
                      <a:pt x="17186" y="4448"/>
                      <a:pt x="17124" y="4455"/>
                    </a:cubicBezTo>
                    <a:cubicBezTo>
                      <a:pt x="17062" y="4462"/>
                      <a:pt x="17007" y="4468"/>
                      <a:pt x="16946" y="4482"/>
                    </a:cubicBezTo>
                    <a:cubicBezTo>
                      <a:pt x="16719" y="4523"/>
                      <a:pt x="16493" y="4551"/>
                      <a:pt x="16280" y="4558"/>
                    </a:cubicBezTo>
                    <a:cubicBezTo>
                      <a:pt x="16225" y="4559"/>
                      <a:pt x="16171" y="4560"/>
                      <a:pt x="16118" y="4560"/>
                    </a:cubicBezTo>
                    <a:cubicBezTo>
                      <a:pt x="15973" y="4560"/>
                      <a:pt x="15837" y="4554"/>
                      <a:pt x="15711" y="4544"/>
                    </a:cubicBezTo>
                    <a:cubicBezTo>
                      <a:pt x="15547" y="4530"/>
                      <a:pt x="15396" y="4516"/>
                      <a:pt x="15272" y="4510"/>
                    </a:cubicBezTo>
                    <a:cubicBezTo>
                      <a:pt x="15224" y="4503"/>
                      <a:pt x="15176" y="4496"/>
                      <a:pt x="15135" y="4496"/>
                    </a:cubicBezTo>
                    <a:lnTo>
                      <a:pt x="14957" y="5134"/>
                    </a:lnTo>
                    <a:cubicBezTo>
                      <a:pt x="14881" y="5099"/>
                      <a:pt x="14799" y="5072"/>
                      <a:pt x="14703" y="5038"/>
                    </a:cubicBezTo>
                    <a:cubicBezTo>
                      <a:pt x="14744" y="4894"/>
                      <a:pt x="14806" y="4688"/>
                      <a:pt x="14881" y="4455"/>
                    </a:cubicBezTo>
                    <a:cubicBezTo>
                      <a:pt x="14971" y="4462"/>
                      <a:pt x="15053" y="4468"/>
                      <a:pt x="15142" y="4475"/>
                    </a:cubicBezTo>
                    <a:cubicBezTo>
                      <a:pt x="15183" y="4475"/>
                      <a:pt x="15224" y="4482"/>
                      <a:pt x="15272" y="4482"/>
                    </a:cubicBezTo>
                    <a:cubicBezTo>
                      <a:pt x="15396" y="4489"/>
                      <a:pt x="15547" y="4496"/>
                      <a:pt x="15711" y="4496"/>
                    </a:cubicBezTo>
                    <a:cubicBezTo>
                      <a:pt x="15774" y="4498"/>
                      <a:pt x="15839" y="4500"/>
                      <a:pt x="15905" y="4500"/>
                    </a:cubicBezTo>
                    <a:cubicBezTo>
                      <a:pt x="16021" y="4500"/>
                      <a:pt x="16143" y="4495"/>
                      <a:pt x="16274" y="4482"/>
                    </a:cubicBezTo>
                    <a:cubicBezTo>
                      <a:pt x="16479" y="4468"/>
                      <a:pt x="16699" y="4434"/>
                      <a:pt x="16925" y="4386"/>
                    </a:cubicBezTo>
                    <a:cubicBezTo>
                      <a:pt x="16980" y="4372"/>
                      <a:pt x="17042" y="4365"/>
                      <a:pt x="17103" y="4352"/>
                    </a:cubicBezTo>
                    <a:cubicBezTo>
                      <a:pt x="17158" y="4345"/>
                      <a:pt x="17220" y="4338"/>
                      <a:pt x="17288" y="4324"/>
                    </a:cubicBezTo>
                    <a:cubicBezTo>
                      <a:pt x="17350" y="4317"/>
                      <a:pt x="17412" y="4311"/>
                      <a:pt x="17474" y="4311"/>
                    </a:cubicBezTo>
                    <a:cubicBezTo>
                      <a:pt x="17535" y="4304"/>
                      <a:pt x="17604" y="4297"/>
                      <a:pt x="17666" y="4297"/>
                    </a:cubicBezTo>
                    <a:cubicBezTo>
                      <a:pt x="17861" y="4281"/>
                      <a:pt x="18060" y="4274"/>
                      <a:pt x="18264" y="4274"/>
                    </a:cubicBezTo>
                    <a:close/>
                    <a:moveTo>
                      <a:pt x="14909" y="5312"/>
                    </a:moveTo>
                    <a:cubicBezTo>
                      <a:pt x="14909" y="5312"/>
                      <a:pt x="15074" y="5394"/>
                      <a:pt x="15361" y="5538"/>
                    </a:cubicBezTo>
                    <a:cubicBezTo>
                      <a:pt x="15499" y="5607"/>
                      <a:pt x="15677" y="5689"/>
                      <a:pt x="15876" y="5764"/>
                    </a:cubicBezTo>
                    <a:cubicBezTo>
                      <a:pt x="16082" y="5847"/>
                      <a:pt x="16315" y="5922"/>
                      <a:pt x="16575" y="5991"/>
                    </a:cubicBezTo>
                    <a:cubicBezTo>
                      <a:pt x="16706" y="6025"/>
                      <a:pt x="16836" y="6066"/>
                      <a:pt x="16980" y="6094"/>
                    </a:cubicBezTo>
                    <a:cubicBezTo>
                      <a:pt x="17048" y="6114"/>
                      <a:pt x="17124" y="6128"/>
                      <a:pt x="17192" y="6148"/>
                    </a:cubicBezTo>
                    <a:cubicBezTo>
                      <a:pt x="17268" y="6162"/>
                      <a:pt x="17343" y="6176"/>
                      <a:pt x="17419" y="6196"/>
                    </a:cubicBezTo>
                    <a:cubicBezTo>
                      <a:pt x="17714" y="6265"/>
                      <a:pt x="18036" y="6320"/>
                      <a:pt x="18365" y="6388"/>
                    </a:cubicBezTo>
                    <a:cubicBezTo>
                      <a:pt x="18687" y="6450"/>
                      <a:pt x="19030" y="6512"/>
                      <a:pt x="19380" y="6574"/>
                    </a:cubicBezTo>
                    <a:cubicBezTo>
                      <a:pt x="19723" y="6635"/>
                      <a:pt x="20073" y="6704"/>
                      <a:pt x="20429" y="6766"/>
                    </a:cubicBezTo>
                    <a:cubicBezTo>
                      <a:pt x="21129" y="6896"/>
                      <a:pt x="21835" y="7026"/>
                      <a:pt x="22493" y="7150"/>
                    </a:cubicBezTo>
                    <a:cubicBezTo>
                      <a:pt x="22823" y="7211"/>
                      <a:pt x="23138" y="7273"/>
                      <a:pt x="23440" y="7328"/>
                    </a:cubicBezTo>
                    <a:cubicBezTo>
                      <a:pt x="23742" y="7383"/>
                      <a:pt x="24030" y="7438"/>
                      <a:pt x="24290" y="7486"/>
                    </a:cubicBezTo>
                    <a:cubicBezTo>
                      <a:pt x="24558" y="7534"/>
                      <a:pt x="24798" y="7575"/>
                      <a:pt x="25017" y="7609"/>
                    </a:cubicBezTo>
                    <a:cubicBezTo>
                      <a:pt x="25230" y="7650"/>
                      <a:pt x="25415" y="7691"/>
                      <a:pt x="25566" y="7739"/>
                    </a:cubicBezTo>
                    <a:cubicBezTo>
                      <a:pt x="25716" y="7794"/>
                      <a:pt x="25833" y="7856"/>
                      <a:pt x="25888" y="7925"/>
                    </a:cubicBezTo>
                    <a:cubicBezTo>
                      <a:pt x="25915" y="7959"/>
                      <a:pt x="25922" y="7993"/>
                      <a:pt x="25922" y="8014"/>
                    </a:cubicBezTo>
                    <a:cubicBezTo>
                      <a:pt x="25922" y="7993"/>
                      <a:pt x="25909" y="7966"/>
                      <a:pt x="25881" y="7931"/>
                    </a:cubicBezTo>
                    <a:cubicBezTo>
                      <a:pt x="25826" y="7870"/>
                      <a:pt x="25710" y="7822"/>
                      <a:pt x="25559" y="7774"/>
                    </a:cubicBezTo>
                    <a:cubicBezTo>
                      <a:pt x="25408" y="7733"/>
                      <a:pt x="25223" y="7705"/>
                      <a:pt x="25010" y="7678"/>
                    </a:cubicBezTo>
                    <a:cubicBezTo>
                      <a:pt x="24900" y="7664"/>
                      <a:pt x="24784" y="7650"/>
                      <a:pt x="24667" y="7637"/>
                    </a:cubicBezTo>
                    <a:cubicBezTo>
                      <a:pt x="24544" y="7630"/>
                      <a:pt x="24414" y="7609"/>
                      <a:pt x="24283" y="7595"/>
                    </a:cubicBezTo>
                    <a:cubicBezTo>
                      <a:pt x="24016" y="7554"/>
                      <a:pt x="23728" y="7513"/>
                      <a:pt x="23426" y="7465"/>
                    </a:cubicBezTo>
                    <a:cubicBezTo>
                      <a:pt x="23124" y="7424"/>
                      <a:pt x="22802" y="7369"/>
                      <a:pt x="22473" y="7314"/>
                    </a:cubicBezTo>
                    <a:cubicBezTo>
                      <a:pt x="22144" y="7259"/>
                      <a:pt x="21801" y="7205"/>
                      <a:pt x="21458" y="7143"/>
                    </a:cubicBezTo>
                    <a:cubicBezTo>
                      <a:pt x="21108" y="7074"/>
                      <a:pt x="20758" y="7013"/>
                      <a:pt x="20402" y="6951"/>
                    </a:cubicBezTo>
                    <a:cubicBezTo>
                      <a:pt x="20052" y="6882"/>
                      <a:pt x="19702" y="6821"/>
                      <a:pt x="19353" y="6752"/>
                    </a:cubicBezTo>
                    <a:cubicBezTo>
                      <a:pt x="19010" y="6690"/>
                      <a:pt x="18667" y="6622"/>
                      <a:pt x="18338" y="6553"/>
                    </a:cubicBezTo>
                    <a:cubicBezTo>
                      <a:pt x="18009" y="6484"/>
                      <a:pt x="17693" y="6409"/>
                      <a:pt x="17391" y="6334"/>
                    </a:cubicBezTo>
                    <a:cubicBezTo>
                      <a:pt x="17090" y="6258"/>
                      <a:pt x="16808" y="6176"/>
                      <a:pt x="16548" y="6094"/>
                    </a:cubicBezTo>
                    <a:cubicBezTo>
                      <a:pt x="16294" y="6011"/>
                      <a:pt x="16054" y="5922"/>
                      <a:pt x="15855" y="5833"/>
                    </a:cubicBezTo>
                    <a:cubicBezTo>
                      <a:pt x="15650" y="5744"/>
                      <a:pt x="15478" y="5648"/>
                      <a:pt x="15341" y="5566"/>
                    </a:cubicBezTo>
                    <a:cubicBezTo>
                      <a:pt x="15204" y="5483"/>
                      <a:pt x="15101" y="5422"/>
                      <a:pt x="15025" y="5380"/>
                    </a:cubicBezTo>
                    <a:cubicBezTo>
                      <a:pt x="14950" y="5339"/>
                      <a:pt x="14909" y="5312"/>
                      <a:pt x="14909" y="5312"/>
                    </a:cubicBezTo>
                    <a:close/>
                    <a:moveTo>
                      <a:pt x="21108" y="9440"/>
                    </a:moveTo>
                    <a:cubicBezTo>
                      <a:pt x="21142" y="9440"/>
                      <a:pt x="21177" y="9447"/>
                      <a:pt x="21218" y="9447"/>
                    </a:cubicBezTo>
                    <a:cubicBezTo>
                      <a:pt x="21266" y="9454"/>
                      <a:pt x="21321" y="9461"/>
                      <a:pt x="21382" y="9461"/>
                    </a:cubicBezTo>
                    <a:lnTo>
                      <a:pt x="21396" y="9461"/>
                    </a:lnTo>
                    <a:cubicBezTo>
                      <a:pt x="21369" y="9516"/>
                      <a:pt x="21348" y="9577"/>
                      <a:pt x="21348" y="9646"/>
                    </a:cubicBezTo>
                    <a:cubicBezTo>
                      <a:pt x="21348" y="9660"/>
                      <a:pt x="21355" y="9673"/>
                      <a:pt x="21355" y="9687"/>
                    </a:cubicBezTo>
                    <a:cubicBezTo>
                      <a:pt x="21341" y="9673"/>
                      <a:pt x="21334" y="9666"/>
                      <a:pt x="21321" y="9653"/>
                    </a:cubicBezTo>
                    <a:lnTo>
                      <a:pt x="21136" y="9468"/>
                    </a:lnTo>
                    <a:cubicBezTo>
                      <a:pt x="21129" y="9461"/>
                      <a:pt x="21122" y="9454"/>
                      <a:pt x="21108" y="9440"/>
                    </a:cubicBezTo>
                    <a:close/>
                    <a:moveTo>
                      <a:pt x="22137" y="9673"/>
                    </a:moveTo>
                    <a:cubicBezTo>
                      <a:pt x="22185" y="9721"/>
                      <a:pt x="22240" y="9769"/>
                      <a:pt x="22281" y="9817"/>
                    </a:cubicBezTo>
                    <a:cubicBezTo>
                      <a:pt x="22219" y="9824"/>
                      <a:pt x="22151" y="9831"/>
                      <a:pt x="22082" y="9838"/>
                    </a:cubicBezTo>
                    <a:cubicBezTo>
                      <a:pt x="22109" y="9790"/>
                      <a:pt x="22130" y="9735"/>
                      <a:pt x="22137" y="9673"/>
                    </a:cubicBezTo>
                    <a:close/>
                    <a:moveTo>
                      <a:pt x="14148" y="12341"/>
                    </a:moveTo>
                    <a:cubicBezTo>
                      <a:pt x="14100" y="12979"/>
                      <a:pt x="14463" y="13575"/>
                      <a:pt x="15217" y="14076"/>
                    </a:cubicBezTo>
                    <a:cubicBezTo>
                      <a:pt x="15794" y="14453"/>
                      <a:pt x="16493" y="15008"/>
                      <a:pt x="16863" y="15495"/>
                    </a:cubicBezTo>
                    <a:cubicBezTo>
                      <a:pt x="16459" y="15303"/>
                      <a:pt x="15780" y="14981"/>
                      <a:pt x="15334" y="14734"/>
                    </a:cubicBezTo>
                    <a:cubicBezTo>
                      <a:pt x="14731" y="14391"/>
                      <a:pt x="14038" y="13616"/>
                      <a:pt x="13832" y="12718"/>
                    </a:cubicBezTo>
                    <a:cubicBezTo>
                      <a:pt x="13921" y="12567"/>
                      <a:pt x="14017" y="12437"/>
                      <a:pt x="14113" y="12341"/>
                    </a:cubicBezTo>
                    <a:close/>
                    <a:moveTo>
                      <a:pt x="24804" y="14103"/>
                    </a:moveTo>
                    <a:cubicBezTo>
                      <a:pt x="25236" y="14110"/>
                      <a:pt x="25559" y="14947"/>
                      <a:pt x="25703" y="15386"/>
                    </a:cubicBezTo>
                    <a:cubicBezTo>
                      <a:pt x="25655" y="15379"/>
                      <a:pt x="25607" y="15365"/>
                      <a:pt x="25566" y="15365"/>
                    </a:cubicBezTo>
                    <a:cubicBezTo>
                      <a:pt x="25530" y="15363"/>
                      <a:pt x="25494" y="15362"/>
                      <a:pt x="25458" y="15362"/>
                    </a:cubicBezTo>
                    <a:cubicBezTo>
                      <a:pt x="25249" y="15362"/>
                      <a:pt x="25048" y="15396"/>
                      <a:pt x="24866" y="15454"/>
                    </a:cubicBezTo>
                    <a:cubicBezTo>
                      <a:pt x="24818" y="15468"/>
                      <a:pt x="24770" y="15489"/>
                      <a:pt x="24729" y="15509"/>
                    </a:cubicBezTo>
                    <a:cubicBezTo>
                      <a:pt x="24708" y="15427"/>
                      <a:pt x="24674" y="15324"/>
                      <a:pt x="24633" y="15228"/>
                    </a:cubicBezTo>
                    <a:lnTo>
                      <a:pt x="24633" y="15228"/>
                    </a:lnTo>
                    <a:cubicBezTo>
                      <a:pt x="24681" y="15242"/>
                      <a:pt x="24736" y="15248"/>
                      <a:pt x="24784" y="15255"/>
                    </a:cubicBezTo>
                    <a:cubicBezTo>
                      <a:pt x="24852" y="15248"/>
                      <a:pt x="24914" y="15242"/>
                      <a:pt x="24976" y="15221"/>
                    </a:cubicBezTo>
                    <a:cubicBezTo>
                      <a:pt x="25031" y="15200"/>
                      <a:pt x="25079" y="15173"/>
                      <a:pt x="25120" y="15146"/>
                    </a:cubicBezTo>
                    <a:cubicBezTo>
                      <a:pt x="25195" y="15084"/>
                      <a:pt x="25230" y="15029"/>
                      <a:pt x="25230" y="15029"/>
                    </a:cubicBezTo>
                    <a:lnTo>
                      <a:pt x="25230" y="15029"/>
                    </a:lnTo>
                    <a:cubicBezTo>
                      <a:pt x="25230" y="15029"/>
                      <a:pt x="25168" y="15056"/>
                      <a:pt x="25086" y="15077"/>
                    </a:cubicBezTo>
                    <a:cubicBezTo>
                      <a:pt x="25044" y="15091"/>
                      <a:pt x="24996" y="15104"/>
                      <a:pt x="24948" y="15111"/>
                    </a:cubicBezTo>
                    <a:cubicBezTo>
                      <a:pt x="24910" y="15116"/>
                      <a:pt x="24871" y="15121"/>
                      <a:pt x="24832" y="15121"/>
                    </a:cubicBezTo>
                    <a:cubicBezTo>
                      <a:pt x="24816" y="15121"/>
                      <a:pt x="24800" y="15120"/>
                      <a:pt x="24784" y="15118"/>
                    </a:cubicBezTo>
                    <a:cubicBezTo>
                      <a:pt x="24769" y="15120"/>
                      <a:pt x="24754" y="15121"/>
                      <a:pt x="24740" y="15121"/>
                    </a:cubicBezTo>
                    <a:cubicBezTo>
                      <a:pt x="24700" y="15121"/>
                      <a:pt x="24661" y="15115"/>
                      <a:pt x="24626" y="15104"/>
                    </a:cubicBezTo>
                    <a:cubicBezTo>
                      <a:pt x="24606" y="15104"/>
                      <a:pt x="24592" y="15104"/>
                      <a:pt x="24571" y="15098"/>
                    </a:cubicBezTo>
                    <a:cubicBezTo>
                      <a:pt x="24544" y="15043"/>
                      <a:pt x="24510" y="14995"/>
                      <a:pt x="24468" y="14954"/>
                    </a:cubicBezTo>
                    <a:cubicBezTo>
                      <a:pt x="24249" y="14727"/>
                      <a:pt x="24215" y="14103"/>
                      <a:pt x="24791" y="14103"/>
                    </a:cubicBezTo>
                    <a:close/>
                    <a:moveTo>
                      <a:pt x="19949" y="15427"/>
                    </a:moveTo>
                    <a:lnTo>
                      <a:pt x="19949" y="15427"/>
                    </a:lnTo>
                    <a:cubicBezTo>
                      <a:pt x="19922" y="15475"/>
                      <a:pt x="19901" y="15523"/>
                      <a:pt x="19881" y="15585"/>
                    </a:cubicBezTo>
                    <a:cubicBezTo>
                      <a:pt x="19565" y="15831"/>
                      <a:pt x="19099" y="16154"/>
                      <a:pt x="18749" y="16167"/>
                    </a:cubicBezTo>
                    <a:cubicBezTo>
                      <a:pt x="18715" y="16170"/>
                      <a:pt x="18683" y="16171"/>
                      <a:pt x="18652" y="16171"/>
                    </a:cubicBezTo>
                    <a:cubicBezTo>
                      <a:pt x="18484" y="16171"/>
                      <a:pt x="18362" y="16142"/>
                      <a:pt x="18269" y="16113"/>
                    </a:cubicBezTo>
                    <a:cubicBezTo>
                      <a:pt x="18297" y="15962"/>
                      <a:pt x="18338" y="15818"/>
                      <a:pt x="18393" y="15749"/>
                    </a:cubicBezTo>
                    <a:cubicBezTo>
                      <a:pt x="18461" y="15694"/>
                      <a:pt x="18818" y="15633"/>
                      <a:pt x="19099" y="15585"/>
                    </a:cubicBezTo>
                    <a:cubicBezTo>
                      <a:pt x="19359" y="15543"/>
                      <a:pt x="19654" y="15495"/>
                      <a:pt x="19949" y="15427"/>
                    </a:cubicBezTo>
                    <a:close/>
                    <a:moveTo>
                      <a:pt x="17028" y="6649"/>
                    </a:moveTo>
                    <a:cubicBezTo>
                      <a:pt x="17199" y="6683"/>
                      <a:pt x="17371" y="6725"/>
                      <a:pt x="17549" y="6773"/>
                    </a:cubicBezTo>
                    <a:cubicBezTo>
                      <a:pt x="17830" y="6841"/>
                      <a:pt x="18118" y="6910"/>
                      <a:pt x="18427" y="6978"/>
                    </a:cubicBezTo>
                    <a:cubicBezTo>
                      <a:pt x="18489" y="6992"/>
                      <a:pt x="18543" y="7006"/>
                      <a:pt x="18605" y="7019"/>
                    </a:cubicBezTo>
                    <a:cubicBezTo>
                      <a:pt x="18742" y="7047"/>
                      <a:pt x="18900" y="7081"/>
                      <a:pt x="19058" y="7115"/>
                    </a:cubicBezTo>
                    <a:cubicBezTo>
                      <a:pt x="19545" y="7218"/>
                      <a:pt x="20114" y="7342"/>
                      <a:pt x="20738" y="7472"/>
                    </a:cubicBezTo>
                    <a:cubicBezTo>
                      <a:pt x="20752" y="7472"/>
                      <a:pt x="20758" y="7479"/>
                      <a:pt x="20765" y="7479"/>
                    </a:cubicBezTo>
                    <a:cubicBezTo>
                      <a:pt x="20916" y="7541"/>
                      <a:pt x="21081" y="7568"/>
                      <a:pt x="21232" y="7582"/>
                    </a:cubicBezTo>
                    <a:cubicBezTo>
                      <a:pt x="21382" y="7602"/>
                      <a:pt x="21520" y="7630"/>
                      <a:pt x="21650" y="7664"/>
                    </a:cubicBezTo>
                    <a:cubicBezTo>
                      <a:pt x="21780" y="7705"/>
                      <a:pt x="21904" y="7746"/>
                      <a:pt x="22013" y="7794"/>
                    </a:cubicBezTo>
                    <a:cubicBezTo>
                      <a:pt x="22500" y="8048"/>
                      <a:pt x="22836" y="8315"/>
                      <a:pt x="23021" y="8555"/>
                    </a:cubicBezTo>
                    <a:cubicBezTo>
                      <a:pt x="23008" y="8651"/>
                      <a:pt x="22994" y="8754"/>
                      <a:pt x="22987" y="8857"/>
                    </a:cubicBezTo>
                    <a:cubicBezTo>
                      <a:pt x="22925" y="9015"/>
                      <a:pt x="22871" y="9166"/>
                      <a:pt x="22809" y="9317"/>
                    </a:cubicBezTo>
                    <a:cubicBezTo>
                      <a:pt x="22802" y="9296"/>
                      <a:pt x="22795" y="9269"/>
                      <a:pt x="22781" y="9241"/>
                    </a:cubicBezTo>
                    <a:cubicBezTo>
                      <a:pt x="22733" y="9152"/>
                      <a:pt x="22672" y="9042"/>
                      <a:pt x="22589" y="8933"/>
                    </a:cubicBezTo>
                    <a:cubicBezTo>
                      <a:pt x="22500" y="8837"/>
                      <a:pt x="22391" y="8734"/>
                      <a:pt x="22253" y="8651"/>
                    </a:cubicBezTo>
                    <a:cubicBezTo>
                      <a:pt x="22109" y="8590"/>
                      <a:pt x="21952" y="8555"/>
                      <a:pt x="21821" y="8549"/>
                    </a:cubicBezTo>
                    <a:cubicBezTo>
                      <a:pt x="21684" y="8549"/>
                      <a:pt x="21568" y="8562"/>
                      <a:pt x="21465" y="8569"/>
                    </a:cubicBezTo>
                    <a:cubicBezTo>
                      <a:pt x="21369" y="8590"/>
                      <a:pt x="21286" y="8603"/>
                      <a:pt x="21225" y="8610"/>
                    </a:cubicBezTo>
                    <a:cubicBezTo>
                      <a:pt x="21163" y="8624"/>
                      <a:pt x="21129" y="8631"/>
                      <a:pt x="21129" y="8631"/>
                    </a:cubicBezTo>
                    <a:cubicBezTo>
                      <a:pt x="21129" y="8631"/>
                      <a:pt x="21163" y="8651"/>
                      <a:pt x="21211" y="8686"/>
                    </a:cubicBezTo>
                    <a:cubicBezTo>
                      <a:pt x="21266" y="8713"/>
                      <a:pt x="21348" y="8747"/>
                      <a:pt x="21444" y="8782"/>
                    </a:cubicBezTo>
                    <a:cubicBezTo>
                      <a:pt x="21547" y="8816"/>
                      <a:pt x="21664" y="8837"/>
                      <a:pt x="21767" y="8878"/>
                    </a:cubicBezTo>
                    <a:cubicBezTo>
                      <a:pt x="21883" y="8905"/>
                      <a:pt x="21986" y="8940"/>
                      <a:pt x="22075" y="8994"/>
                    </a:cubicBezTo>
                    <a:cubicBezTo>
                      <a:pt x="22178" y="9036"/>
                      <a:pt x="22274" y="9097"/>
                      <a:pt x="22356" y="9173"/>
                    </a:cubicBezTo>
                    <a:cubicBezTo>
                      <a:pt x="22452" y="9241"/>
                      <a:pt x="22541" y="9310"/>
                      <a:pt x="22610" y="9378"/>
                    </a:cubicBezTo>
                    <a:cubicBezTo>
                      <a:pt x="22665" y="9413"/>
                      <a:pt x="22706" y="9447"/>
                      <a:pt x="22747" y="9481"/>
                    </a:cubicBezTo>
                    <a:cubicBezTo>
                      <a:pt x="22685" y="9625"/>
                      <a:pt x="22631" y="9762"/>
                      <a:pt x="22576" y="9893"/>
                    </a:cubicBezTo>
                    <a:cubicBezTo>
                      <a:pt x="22514" y="9790"/>
                      <a:pt x="22425" y="9680"/>
                      <a:pt x="22322" y="9584"/>
                    </a:cubicBezTo>
                    <a:lnTo>
                      <a:pt x="22322" y="9584"/>
                    </a:lnTo>
                    <a:cubicBezTo>
                      <a:pt x="22343" y="9591"/>
                      <a:pt x="22370" y="9605"/>
                      <a:pt x="22391" y="9612"/>
                    </a:cubicBezTo>
                    <a:cubicBezTo>
                      <a:pt x="22459" y="9653"/>
                      <a:pt x="22521" y="9680"/>
                      <a:pt x="22555" y="9701"/>
                    </a:cubicBezTo>
                    <a:cubicBezTo>
                      <a:pt x="22603" y="9721"/>
                      <a:pt x="22624" y="9735"/>
                      <a:pt x="22624" y="9735"/>
                    </a:cubicBezTo>
                    <a:cubicBezTo>
                      <a:pt x="22624" y="9735"/>
                      <a:pt x="22610" y="9708"/>
                      <a:pt x="22583" y="9673"/>
                    </a:cubicBezTo>
                    <a:cubicBezTo>
                      <a:pt x="22555" y="9639"/>
                      <a:pt x="22514" y="9577"/>
                      <a:pt x="22452" y="9529"/>
                    </a:cubicBezTo>
                    <a:cubicBezTo>
                      <a:pt x="22391" y="9474"/>
                      <a:pt x="22322" y="9406"/>
                      <a:pt x="22233" y="9358"/>
                    </a:cubicBezTo>
                    <a:cubicBezTo>
                      <a:pt x="22144" y="9303"/>
                      <a:pt x="22048" y="9255"/>
                      <a:pt x="21945" y="9207"/>
                    </a:cubicBezTo>
                    <a:cubicBezTo>
                      <a:pt x="21842" y="9173"/>
                      <a:pt x="21739" y="9145"/>
                      <a:pt x="21636" y="9125"/>
                    </a:cubicBezTo>
                    <a:cubicBezTo>
                      <a:pt x="21540" y="9111"/>
                      <a:pt x="21444" y="9111"/>
                      <a:pt x="21362" y="9111"/>
                    </a:cubicBezTo>
                    <a:cubicBezTo>
                      <a:pt x="21350" y="9110"/>
                      <a:pt x="21339" y="9110"/>
                      <a:pt x="21328" y="9110"/>
                    </a:cubicBezTo>
                    <a:cubicBezTo>
                      <a:pt x="21261" y="9110"/>
                      <a:pt x="21204" y="9126"/>
                      <a:pt x="21163" y="9132"/>
                    </a:cubicBezTo>
                    <a:cubicBezTo>
                      <a:pt x="21122" y="9138"/>
                      <a:pt x="21094" y="9145"/>
                      <a:pt x="21094" y="9145"/>
                    </a:cubicBezTo>
                    <a:cubicBezTo>
                      <a:pt x="21094" y="9145"/>
                      <a:pt x="21122" y="9152"/>
                      <a:pt x="21163" y="9166"/>
                    </a:cubicBezTo>
                    <a:cubicBezTo>
                      <a:pt x="21211" y="9173"/>
                      <a:pt x="21273" y="9200"/>
                      <a:pt x="21348" y="9214"/>
                    </a:cubicBezTo>
                    <a:cubicBezTo>
                      <a:pt x="21389" y="9228"/>
                      <a:pt x="21437" y="9241"/>
                      <a:pt x="21492" y="9255"/>
                    </a:cubicBezTo>
                    <a:cubicBezTo>
                      <a:pt x="21478" y="9262"/>
                      <a:pt x="21458" y="9262"/>
                      <a:pt x="21444" y="9262"/>
                    </a:cubicBezTo>
                    <a:cubicBezTo>
                      <a:pt x="21424" y="9269"/>
                      <a:pt x="21403" y="9269"/>
                      <a:pt x="21382" y="9269"/>
                    </a:cubicBezTo>
                    <a:cubicBezTo>
                      <a:pt x="21280" y="9269"/>
                      <a:pt x="21190" y="9248"/>
                      <a:pt x="21094" y="9248"/>
                    </a:cubicBezTo>
                    <a:cubicBezTo>
                      <a:pt x="21060" y="9248"/>
                      <a:pt x="21026" y="9248"/>
                      <a:pt x="20998" y="9255"/>
                    </a:cubicBezTo>
                    <a:cubicBezTo>
                      <a:pt x="20971" y="9262"/>
                      <a:pt x="20944" y="9269"/>
                      <a:pt x="20916" y="9289"/>
                    </a:cubicBezTo>
                    <a:cubicBezTo>
                      <a:pt x="20882" y="9317"/>
                      <a:pt x="20875" y="9372"/>
                      <a:pt x="20882" y="9420"/>
                    </a:cubicBezTo>
                    <a:cubicBezTo>
                      <a:pt x="20889" y="9461"/>
                      <a:pt x="20902" y="9495"/>
                      <a:pt x="20930" y="9522"/>
                    </a:cubicBezTo>
                    <a:cubicBezTo>
                      <a:pt x="20930" y="9543"/>
                      <a:pt x="20937" y="9564"/>
                      <a:pt x="20950" y="9584"/>
                    </a:cubicBezTo>
                    <a:cubicBezTo>
                      <a:pt x="20985" y="9660"/>
                      <a:pt x="21033" y="9756"/>
                      <a:pt x="21101" y="9838"/>
                    </a:cubicBezTo>
                    <a:cubicBezTo>
                      <a:pt x="21163" y="9913"/>
                      <a:pt x="21232" y="10002"/>
                      <a:pt x="21307" y="10085"/>
                    </a:cubicBezTo>
                    <a:cubicBezTo>
                      <a:pt x="21382" y="10160"/>
                      <a:pt x="21465" y="10236"/>
                      <a:pt x="21547" y="10304"/>
                    </a:cubicBezTo>
                    <a:cubicBezTo>
                      <a:pt x="21623" y="10380"/>
                      <a:pt x="21705" y="10428"/>
                      <a:pt x="21773" y="10476"/>
                    </a:cubicBezTo>
                    <a:cubicBezTo>
                      <a:pt x="21835" y="10524"/>
                      <a:pt x="21904" y="10558"/>
                      <a:pt x="21945" y="10578"/>
                    </a:cubicBezTo>
                    <a:cubicBezTo>
                      <a:pt x="21986" y="10599"/>
                      <a:pt x="22013" y="10613"/>
                      <a:pt x="22013" y="10613"/>
                    </a:cubicBezTo>
                    <a:cubicBezTo>
                      <a:pt x="22013" y="10613"/>
                      <a:pt x="22000" y="10592"/>
                      <a:pt x="21972" y="10551"/>
                    </a:cubicBezTo>
                    <a:cubicBezTo>
                      <a:pt x="21938" y="10517"/>
                      <a:pt x="21897" y="10455"/>
                      <a:pt x="21842" y="10393"/>
                    </a:cubicBezTo>
                    <a:cubicBezTo>
                      <a:pt x="21787" y="10338"/>
                      <a:pt x="21732" y="10256"/>
                      <a:pt x="21664" y="10188"/>
                    </a:cubicBezTo>
                    <a:cubicBezTo>
                      <a:pt x="21616" y="10133"/>
                      <a:pt x="21561" y="10078"/>
                      <a:pt x="21513" y="10023"/>
                    </a:cubicBezTo>
                    <a:lnTo>
                      <a:pt x="21513" y="10023"/>
                    </a:lnTo>
                    <a:cubicBezTo>
                      <a:pt x="21588" y="10050"/>
                      <a:pt x="21671" y="10057"/>
                      <a:pt x="21753" y="10057"/>
                    </a:cubicBezTo>
                    <a:cubicBezTo>
                      <a:pt x="21801" y="10057"/>
                      <a:pt x="21849" y="10057"/>
                      <a:pt x="21897" y="10050"/>
                    </a:cubicBezTo>
                    <a:cubicBezTo>
                      <a:pt x="22048" y="10037"/>
                      <a:pt x="22199" y="10023"/>
                      <a:pt x="22349" y="10009"/>
                    </a:cubicBezTo>
                    <a:cubicBezTo>
                      <a:pt x="22370" y="10009"/>
                      <a:pt x="22384" y="10002"/>
                      <a:pt x="22404" y="10002"/>
                    </a:cubicBezTo>
                    <a:cubicBezTo>
                      <a:pt x="22445" y="10002"/>
                      <a:pt x="22487" y="10009"/>
                      <a:pt x="22521" y="10009"/>
                    </a:cubicBezTo>
                    <a:cubicBezTo>
                      <a:pt x="22452" y="10160"/>
                      <a:pt x="22397" y="10284"/>
                      <a:pt x="22356" y="10359"/>
                    </a:cubicBezTo>
                    <a:cubicBezTo>
                      <a:pt x="22123" y="10812"/>
                      <a:pt x="21794" y="11943"/>
                      <a:pt x="21472" y="12910"/>
                    </a:cubicBezTo>
                    <a:cubicBezTo>
                      <a:pt x="21218" y="13664"/>
                      <a:pt x="21129" y="14330"/>
                      <a:pt x="20512" y="14748"/>
                    </a:cubicBezTo>
                    <a:cubicBezTo>
                      <a:pt x="20491" y="14755"/>
                      <a:pt x="20464" y="14762"/>
                      <a:pt x="20443" y="14768"/>
                    </a:cubicBezTo>
                    <a:cubicBezTo>
                      <a:pt x="20381" y="14782"/>
                      <a:pt x="20313" y="14796"/>
                      <a:pt x="20237" y="14810"/>
                    </a:cubicBezTo>
                    <a:lnTo>
                      <a:pt x="20182" y="14823"/>
                    </a:lnTo>
                    <a:lnTo>
                      <a:pt x="20134" y="14823"/>
                    </a:lnTo>
                    <a:lnTo>
                      <a:pt x="20025" y="14844"/>
                    </a:lnTo>
                    <a:cubicBezTo>
                      <a:pt x="19737" y="14885"/>
                      <a:pt x="19442" y="14899"/>
                      <a:pt x="19140" y="14899"/>
                    </a:cubicBezTo>
                    <a:cubicBezTo>
                      <a:pt x="18845" y="14892"/>
                      <a:pt x="18543" y="14851"/>
                      <a:pt x="18262" y="14762"/>
                    </a:cubicBezTo>
                    <a:cubicBezTo>
                      <a:pt x="17981" y="14672"/>
                      <a:pt x="17721" y="14528"/>
                      <a:pt x="17481" y="14350"/>
                    </a:cubicBezTo>
                    <a:cubicBezTo>
                      <a:pt x="17240" y="14179"/>
                      <a:pt x="16994" y="13980"/>
                      <a:pt x="16754" y="13802"/>
                    </a:cubicBezTo>
                    <a:cubicBezTo>
                      <a:pt x="16520" y="13623"/>
                      <a:pt x="16308" y="13452"/>
                      <a:pt x="16130" y="13260"/>
                    </a:cubicBezTo>
                    <a:cubicBezTo>
                      <a:pt x="15951" y="13068"/>
                      <a:pt x="15807" y="12869"/>
                      <a:pt x="15698" y="12670"/>
                    </a:cubicBezTo>
                    <a:cubicBezTo>
                      <a:pt x="15581" y="12464"/>
                      <a:pt x="15506" y="12265"/>
                      <a:pt x="15437" y="12087"/>
                    </a:cubicBezTo>
                    <a:cubicBezTo>
                      <a:pt x="15382" y="11909"/>
                      <a:pt x="15327" y="11744"/>
                      <a:pt x="15300" y="11614"/>
                    </a:cubicBezTo>
                    <a:cubicBezTo>
                      <a:pt x="15259" y="11477"/>
                      <a:pt x="15238" y="11367"/>
                      <a:pt x="15224" y="11299"/>
                    </a:cubicBezTo>
                    <a:cubicBezTo>
                      <a:pt x="15204" y="11223"/>
                      <a:pt x="15197" y="11182"/>
                      <a:pt x="15197" y="11182"/>
                    </a:cubicBezTo>
                    <a:lnTo>
                      <a:pt x="15197" y="11182"/>
                    </a:lnTo>
                    <a:cubicBezTo>
                      <a:pt x="15197" y="11182"/>
                      <a:pt x="15197" y="11223"/>
                      <a:pt x="15204" y="11299"/>
                    </a:cubicBezTo>
                    <a:cubicBezTo>
                      <a:pt x="15204" y="11374"/>
                      <a:pt x="15204" y="11484"/>
                      <a:pt x="15217" y="11621"/>
                    </a:cubicBezTo>
                    <a:cubicBezTo>
                      <a:pt x="15231" y="11765"/>
                      <a:pt x="15252" y="11936"/>
                      <a:pt x="15293" y="12128"/>
                    </a:cubicBezTo>
                    <a:cubicBezTo>
                      <a:pt x="15334" y="12320"/>
                      <a:pt x="15389" y="12540"/>
                      <a:pt x="15485" y="12766"/>
                    </a:cubicBezTo>
                    <a:cubicBezTo>
                      <a:pt x="15581" y="12992"/>
                      <a:pt x="15718" y="13232"/>
                      <a:pt x="15903" y="13459"/>
                    </a:cubicBezTo>
                    <a:cubicBezTo>
                      <a:pt x="16082" y="13678"/>
                      <a:pt x="16301" y="13884"/>
                      <a:pt x="16534" y="14076"/>
                    </a:cubicBezTo>
                    <a:cubicBezTo>
                      <a:pt x="16767" y="14268"/>
                      <a:pt x="16987" y="14467"/>
                      <a:pt x="17254" y="14666"/>
                    </a:cubicBezTo>
                    <a:cubicBezTo>
                      <a:pt x="17515" y="14858"/>
                      <a:pt x="17817" y="15036"/>
                      <a:pt x="18146" y="15139"/>
                    </a:cubicBezTo>
                    <a:cubicBezTo>
                      <a:pt x="18338" y="15200"/>
                      <a:pt x="18537" y="15235"/>
                      <a:pt x="18735" y="15255"/>
                    </a:cubicBezTo>
                    <a:cubicBezTo>
                      <a:pt x="18393" y="15317"/>
                      <a:pt x="18201" y="15379"/>
                      <a:pt x="18098" y="15495"/>
                    </a:cubicBezTo>
                    <a:cubicBezTo>
                      <a:pt x="17933" y="15694"/>
                      <a:pt x="17878" y="16058"/>
                      <a:pt x="17858" y="16284"/>
                    </a:cubicBezTo>
                    <a:lnTo>
                      <a:pt x="17583" y="16284"/>
                    </a:lnTo>
                    <a:cubicBezTo>
                      <a:pt x="17570" y="16092"/>
                      <a:pt x="17515" y="15790"/>
                      <a:pt x="17302" y="15447"/>
                    </a:cubicBezTo>
                    <a:cubicBezTo>
                      <a:pt x="16856" y="14727"/>
                      <a:pt x="15752" y="13966"/>
                      <a:pt x="15430" y="13754"/>
                    </a:cubicBezTo>
                    <a:cubicBezTo>
                      <a:pt x="14744" y="13301"/>
                      <a:pt x="14456" y="12793"/>
                      <a:pt x="14552" y="12252"/>
                    </a:cubicBezTo>
                    <a:cubicBezTo>
                      <a:pt x="14587" y="12231"/>
                      <a:pt x="14614" y="12197"/>
                      <a:pt x="14628" y="12169"/>
                    </a:cubicBezTo>
                    <a:cubicBezTo>
                      <a:pt x="14710" y="11964"/>
                      <a:pt x="14861" y="11148"/>
                      <a:pt x="14888" y="10791"/>
                    </a:cubicBezTo>
                    <a:cubicBezTo>
                      <a:pt x="14909" y="10434"/>
                      <a:pt x="14257" y="10277"/>
                      <a:pt x="14237" y="9522"/>
                    </a:cubicBezTo>
                    <a:cubicBezTo>
                      <a:pt x="14216" y="8768"/>
                      <a:pt x="14059" y="7959"/>
                      <a:pt x="14333" y="7609"/>
                    </a:cubicBezTo>
                    <a:cubicBezTo>
                      <a:pt x="14441" y="7478"/>
                      <a:pt x="14573" y="7416"/>
                      <a:pt x="14712" y="7416"/>
                    </a:cubicBezTo>
                    <a:cubicBezTo>
                      <a:pt x="14784" y="7416"/>
                      <a:pt x="14857" y="7432"/>
                      <a:pt x="14929" y="7465"/>
                    </a:cubicBezTo>
                    <a:cubicBezTo>
                      <a:pt x="14868" y="7479"/>
                      <a:pt x="14813" y="7499"/>
                      <a:pt x="14758" y="7527"/>
                    </a:cubicBezTo>
                    <a:cubicBezTo>
                      <a:pt x="14662" y="7582"/>
                      <a:pt x="14580" y="7664"/>
                      <a:pt x="14518" y="7760"/>
                    </a:cubicBezTo>
                    <a:cubicBezTo>
                      <a:pt x="14401" y="7966"/>
                      <a:pt x="14388" y="8199"/>
                      <a:pt x="14388" y="8398"/>
                    </a:cubicBezTo>
                    <a:cubicBezTo>
                      <a:pt x="14408" y="8597"/>
                      <a:pt x="14436" y="8796"/>
                      <a:pt x="14477" y="8981"/>
                    </a:cubicBezTo>
                    <a:cubicBezTo>
                      <a:pt x="14532" y="9159"/>
                      <a:pt x="14587" y="9324"/>
                      <a:pt x="14648" y="9468"/>
                    </a:cubicBezTo>
                    <a:cubicBezTo>
                      <a:pt x="14724" y="9605"/>
                      <a:pt x="14813" y="9708"/>
                      <a:pt x="14888" y="9762"/>
                    </a:cubicBezTo>
                    <a:cubicBezTo>
                      <a:pt x="14964" y="9817"/>
                      <a:pt x="15019" y="9824"/>
                      <a:pt x="15019" y="9824"/>
                    </a:cubicBezTo>
                    <a:cubicBezTo>
                      <a:pt x="15019" y="9824"/>
                      <a:pt x="14977" y="9790"/>
                      <a:pt x="14943" y="9714"/>
                    </a:cubicBezTo>
                    <a:cubicBezTo>
                      <a:pt x="14902" y="9646"/>
                      <a:pt x="14868" y="9536"/>
                      <a:pt x="14854" y="9399"/>
                    </a:cubicBezTo>
                    <a:cubicBezTo>
                      <a:pt x="14827" y="9269"/>
                      <a:pt x="14813" y="9097"/>
                      <a:pt x="14806" y="8926"/>
                    </a:cubicBezTo>
                    <a:cubicBezTo>
                      <a:pt x="14785" y="8754"/>
                      <a:pt x="14772" y="8569"/>
                      <a:pt x="14779" y="8384"/>
                    </a:cubicBezTo>
                    <a:cubicBezTo>
                      <a:pt x="14758" y="8199"/>
                      <a:pt x="14758" y="8034"/>
                      <a:pt x="14813" y="7911"/>
                    </a:cubicBezTo>
                    <a:cubicBezTo>
                      <a:pt x="14861" y="7781"/>
                      <a:pt x="14950" y="7691"/>
                      <a:pt x="15053" y="7678"/>
                    </a:cubicBezTo>
                    <a:cubicBezTo>
                      <a:pt x="15101" y="7664"/>
                      <a:pt x="15142" y="7657"/>
                      <a:pt x="15183" y="7657"/>
                    </a:cubicBezTo>
                    <a:cubicBezTo>
                      <a:pt x="15245" y="7719"/>
                      <a:pt x="15293" y="7794"/>
                      <a:pt x="15341" y="7877"/>
                    </a:cubicBezTo>
                    <a:cubicBezTo>
                      <a:pt x="15535" y="8221"/>
                      <a:pt x="15672" y="8485"/>
                      <a:pt x="15814" y="8485"/>
                    </a:cubicBezTo>
                    <a:cubicBezTo>
                      <a:pt x="15867" y="8485"/>
                      <a:pt x="15921" y="8448"/>
                      <a:pt x="15979" y="8363"/>
                    </a:cubicBezTo>
                    <a:cubicBezTo>
                      <a:pt x="16136" y="8144"/>
                      <a:pt x="16699" y="7328"/>
                      <a:pt x="17028" y="6649"/>
                    </a:cubicBezTo>
                    <a:close/>
                    <a:moveTo>
                      <a:pt x="25324" y="15735"/>
                    </a:moveTo>
                    <a:cubicBezTo>
                      <a:pt x="25394" y="15735"/>
                      <a:pt x="25463" y="15739"/>
                      <a:pt x="25531" y="15749"/>
                    </a:cubicBezTo>
                    <a:cubicBezTo>
                      <a:pt x="25730" y="15756"/>
                      <a:pt x="25929" y="15797"/>
                      <a:pt x="26107" y="15866"/>
                    </a:cubicBezTo>
                    <a:cubicBezTo>
                      <a:pt x="26162" y="15886"/>
                      <a:pt x="26224" y="15907"/>
                      <a:pt x="26279" y="15934"/>
                    </a:cubicBezTo>
                    <a:cubicBezTo>
                      <a:pt x="26354" y="16010"/>
                      <a:pt x="26416" y="16106"/>
                      <a:pt x="26423" y="16215"/>
                    </a:cubicBezTo>
                    <a:cubicBezTo>
                      <a:pt x="26430" y="16346"/>
                      <a:pt x="26430" y="16449"/>
                      <a:pt x="26430" y="16524"/>
                    </a:cubicBezTo>
                    <a:cubicBezTo>
                      <a:pt x="26409" y="16517"/>
                      <a:pt x="26389" y="16510"/>
                      <a:pt x="26368" y="16510"/>
                    </a:cubicBezTo>
                    <a:cubicBezTo>
                      <a:pt x="26375" y="16490"/>
                      <a:pt x="26375" y="16469"/>
                      <a:pt x="26375" y="16455"/>
                    </a:cubicBezTo>
                    <a:cubicBezTo>
                      <a:pt x="26375" y="16401"/>
                      <a:pt x="26354" y="16373"/>
                      <a:pt x="26354" y="16373"/>
                    </a:cubicBezTo>
                    <a:cubicBezTo>
                      <a:pt x="26354" y="16373"/>
                      <a:pt x="26334" y="16401"/>
                      <a:pt x="26306" y="16435"/>
                    </a:cubicBezTo>
                    <a:cubicBezTo>
                      <a:pt x="26293" y="16449"/>
                      <a:pt x="26279" y="16469"/>
                      <a:pt x="26265" y="16483"/>
                    </a:cubicBezTo>
                    <a:cubicBezTo>
                      <a:pt x="26258" y="16490"/>
                      <a:pt x="26258" y="16490"/>
                      <a:pt x="26251" y="16490"/>
                    </a:cubicBezTo>
                    <a:cubicBezTo>
                      <a:pt x="26059" y="16476"/>
                      <a:pt x="25874" y="16469"/>
                      <a:pt x="25675" y="16462"/>
                    </a:cubicBezTo>
                    <a:cubicBezTo>
                      <a:pt x="25607" y="16469"/>
                      <a:pt x="25531" y="16483"/>
                      <a:pt x="25456" y="16490"/>
                    </a:cubicBezTo>
                    <a:cubicBezTo>
                      <a:pt x="25470" y="16449"/>
                      <a:pt x="25476" y="16414"/>
                      <a:pt x="25483" y="16380"/>
                    </a:cubicBezTo>
                    <a:cubicBezTo>
                      <a:pt x="25483" y="16311"/>
                      <a:pt x="25470" y="16270"/>
                      <a:pt x="25470" y="16270"/>
                    </a:cubicBezTo>
                    <a:cubicBezTo>
                      <a:pt x="25470" y="16270"/>
                      <a:pt x="25449" y="16305"/>
                      <a:pt x="25408" y="16353"/>
                    </a:cubicBezTo>
                    <a:cubicBezTo>
                      <a:pt x="25394" y="16380"/>
                      <a:pt x="25374" y="16407"/>
                      <a:pt x="25353" y="16435"/>
                    </a:cubicBezTo>
                    <a:cubicBezTo>
                      <a:pt x="25332" y="16462"/>
                      <a:pt x="25312" y="16490"/>
                      <a:pt x="25291" y="16510"/>
                    </a:cubicBezTo>
                    <a:cubicBezTo>
                      <a:pt x="25195" y="16531"/>
                      <a:pt x="25106" y="16545"/>
                      <a:pt x="25017" y="16565"/>
                    </a:cubicBezTo>
                    <a:cubicBezTo>
                      <a:pt x="24846" y="16627"/>
                      <a:pt x="24688" y="16702"/>
                      <a:pt x="24558" y="16785"/>
                    </a:cubicBezTo>
                    <a:cubicBezTo>
                      <a:pt x="24366" y="16750"/>
                      <a:pt x="24119" y="16654"/>
                      <a:pt x="24078" y="16449"/>
                    </a:cubicBezTo>
                    <a:cubicBezTo>
                      <a:pt x="24036" y="16277"/>
                      <a:pt x="24194" y="16099"/>
                      <a:pt x="24366" y="15955"/>
                    </a:cubicBezTo>
                    <a:cubicBezTo>
                      <a:pt x="24393" y="15948"/>
                      <a:pt x="24414" y="15934"/>
                      <a:pt x="24441" y="15921"/>
                    </a:cubicBezTo>
                    <a:cubicBezTo>
                      <a:pt x="24503" y="15900"/>
                      <a:pt x="24564" y="15873"/>
                      <a:pt x="24626" y="15852"/>
                    </a:cubicBezTo>
                    <a:lnTo>
                      <a:pt x="24626" y="15852"/>
                    </a:lnTo>
                    <a:cubicBezTo>
                      <a:pt x="24626" y="15907"/>
                      <a:pt x="24612" y="15962"/>
                      <a:pt x="24578" y="16003"/>
                    </a:cubicBezTo>
                    <a:cubicBezTo>
                      <a:pt x="24544" y="16044"/>
                      <a:pt x="24496" y="16078"/>
                      <a:pt x="24448" y="16106"/>
                    </a:cubicBezTo>
                    <a:cubicBezTo>
                      <a:pt x="24393" y="16133"/>
                      <a:pt x="24345" y="16161"/>
                      <a:pt x="24304" y="16188"/>
                    </a:cubicBezTo>
                    <a:cubicBezTo>
                      <a:pt x="24215" y="16236"/>
                      <a:pt x="24180" y="16298"/>
                      <a:pt x="24180" y="16298"/>
                    </a:cubicBezTo>
                    <a:cubicBezTo>
                      <a:pt x="24180" y="16298"/>
                      <a:pt x="24235" y="16263"/>
                      <a:pt x="24324" y="16236"/>
                    </a:cubicBezTo>
                    <a:cubicBezTo>
                      <a:pt x="24372" y="16215"/>
                      <a:pt x="24420" y="16202"/>
                      <a:pt x="24482" y="16181"/>
                    </a:cubicBezTo>
                    <a:cubicBezTo>
                      <a:pt x="24537" y="16154"/>
                      <a:pt x="24606" y="16119"/>
                      <a:pt x="24654" y="16058"/>
                    </a:cubicBezTo>
                    <a:cubicBezTo>
                      <a:pt x="24702" y="15996"/>
                      <a:pt x="24715" y="15921"/>
                      <a:pt x="24708" y="15852"/>
                    </a:cubicBezTo>
                    <a:cubicBezTo>
                      <a:pt x="24708" y="15845"/>
                      <a:pt x="24708" y="15838"/>
                      <a:pt x="24708" y="15831"/>
                    </a:cubicBezTo>
                    <a:cubicBezTo>
                      <a:pt x="24784" y="15804"/>
                      <a:pt x="24866" y="15790"/>
                      <a:pt x="24948" y="15777"/>
                    </a:cubicBezTo>
                    <a:cubicBezTo>
                      <a:pt x="25068" y="15750"/>
                      <a:pt x="25196" y="15735"/>
                      <a:pt x="25324" y="15735"/>
                    </a:cubicBezTo>
                    <a:close/>
                    <a:moveTo>
                      <a:pt x="17995" y="16407"/>
                    </a:moveTo>
                    <a:cubicBezTo>
                      <a:pt x="17995" y="16407"/>
                      <a:pt x="18015" y="16455"/>
                      <a:pt x="18022" y="16517"/>
                    </a:cubicBezTo>
                    <a:cubicBezTo>
                      <a:pt x="18036" y="16586"/>
                      <a:pt x="18043" y="16668"/>
                      <a:pt x="18036" y="16743"/>
                    </a:cubicBezTo>
                    <a:cubicBezTo>
                      <a:pt x="18036" y="16826"/>
                      <a:pt x="18022" y="16908"/>
                      <a:pt x="18009" y="16970"/>
                    </a:cubicBezTo>
                    <a:cubicBezTo>
                      <a:pt x="17988" y="17031"/>
                      <a:pt x="17967" y="17079"/>
                      <a:pt x="17967" y="17079"/>
                    </a:cubicBezTo>
                    <a:cubicBezTo>
                      <a:pt x="17967" y="17079"/>
                      <a:pt x="17926" y="17045"/>
                      <a:pt x="17899" y="16983"/>
                    </a:cubicBezTo>
                    <a:cubicBezTo>
                      <a:pt x="17865" y="16915"/>
                      <a:pt x="17844" y="16826"/>
                      <a:pt x="17844" y="16737"/>
                    </a:cubicBezTo>
                    <a:cubicBezTo>
                      <a:pt x="17851" y="16647"/>
                      <a:pt x="17878" y="16558"/>
                      <a:pt x="17913" y="16497"/>
                    </a:cubicBezTo>
                    <a:cubicBezTo>
                      <a:pt x="17947" y="16442"/>
                      <a:pt x="17995" y="16407"/>
                      <a:pt x="17995" y="16407"/>
                    </a:cubicBezTo>
                    <a:close/>
                    <a:moveTo>
                      <a:pt x="17487" y="16387"/>
                    </a:moveTo>
                    <a:cubicBezTo>
                      <a:pt x="17487" y="16387"/>
                      <a:pt x="17535" y="16421"/>
                      <a:pt x="17563" y="16490"/>
                    </a:cubicBezTo>
                    <a:cubicBezTo>
                      <a:pt x="17597" y="16551"/>
                      <a:pt x="17625" y="16647"/>
                      <a:pt x="17625" y="16743"/>
                    </a:cubicBezTo>
                    <a:cubicBezTo>
                      <a:pt x="17625" y="16839"/>
                      <a:pt x="17604" y="16929"/>
                      <a:pt x="17570" y="16997"/>
                    </a:cubicBezTo>
                    <a:cubicBezTo>
                      <a:pt x="17535" y="17059"/>
                      <a:pt x="17487" y="17093"/>
                      <a:pt x="17487" y="17093"/>
                    </a:cubicBezTo>
                    <a:cubicBezTo>
                      <a:pt x="17487" y="17093"/>
                      <a:pt x="17474" y="17045"/>
                      <a:pt x="17460" y="16977"/>
                    </a:cubicBezTo>
                    <a:cubicBezTo>
                      <a:pt x="17446" y="16908"/>
                      <a:pt x="17432" y="16826"/>
                      <a:pt x="17432" y="16743"/>
                    </a:cubicBezTo>
                    <a:cubicBezTo>
                      <a:pt x="17432" y="16661"/>
                      <a:pt x="17439" y="16572"/>
                      <a:pt x="17453" y="16503"/>
                    </a:cubicBezTo>
                    <a:cubicBezTo>
                      <a:pt x="17467" y="16442"/>
                      <a:pt x="17487" y="16387"/>
                      <a:pt x="17487" y="16387"/>
                    </a:cubicBezTo>
                    <a:close/>
                    <a:moveTo>
                      <a:pt x="12913" y="13630"/>
                    </a:moveTo>
                    <a:cubicBezTo>
                      <a:pt x="12906" y="13884"/>
                      <a:pt x="12906" y="14103"/>
                      <a:pt x="12913" y="14316"/>
                    </a:cubicBezTo>
                    <a:cubicBezTo>
                      <a:pt x="12570" y="14542"/>
                      <a:pt x="11940" y="14981"/>
                      <a:pt x="11206" y="15557"/>
                    </a:cubicBezTo>
                    <a:cubicBezTo>
                      <a:pt x="11226" y="15660"/>
                      <a:pt x="11247" y="15770"/>
                      <a:pt x="11274" y="15873"/>
                    </a:cubicBezTo>
                    <a:cubicBezTo>
                      <a:pt x="11302" y="16030"/>
                      <a:pt x="11343" y="16181"/>
                      <a:pt x="11384" y="16325"/>
                    </a:cubicBezTo>
                    <a:cubicBezTo>
                      <a:pt x="11432" y="16469"/>
                      <a:pt x="11466" y="16606"/>
                      <a:pt x="11508" y="16716"/>
                    </a:cubicBezTo>
                    <a:cubicBezTo>
                      <a:pt x="11549" y="16826"/>
                      <a:pt x="11583" y="16929"/>
                      <a:pt x="11604" y="16990"/>
                    </a:cubicBezTo>
                    <a:cubicBezTo>
                      <a:pt x="11631" y="17059"/>
                      <a:pt x="11645" y="17100"/>
                      <a:pt x="11645" y="17100"/>
                    </a:cubicBezTo>
                    <a:cubicBezTo>
                      <a:pt x="11645" y="17100"/>
                      <a:pt x="11617" y="17066"/>
                      <a:pt x="11576" y="17011"/>
                    </a:cubicBezTo>
                    <a:cubicBezTo>
                      <a:pt x="11535" y="16949"/>
                      <a:pt x="11466" y="16867"/>
                      <a:pt x="11412" y="16764"/>
                    </a:cubicBezTo>
                    <a:cubicBezTo>
                      <a:pt x="11350" y="16654"/>
                      <a:pt x="11281" y="16524"/>
                      <a:pt x="11226" y="16380"/>
                    </a:cubicBezTo>
                    <a:cubicBezTo>
                      <a:pt x="11171" y="16236"/>
                      <a:pt x="11123" y="16078"/>
                      <a:pt x="11082" y="15914"/>
                    </a:cubicBezTo>
                    <a:cubicBezTo>
                      <a:pt x="11055" y="15756"/>
                      <a:pt x="11027" y="15591"/>
                      <a:pt x="11014" y="15434"/>
                    </a:cubicBezTo>
                    <a:cubicBezTo>
                      <a:pt x="11014" y="15434"/>
                      <a:pt x="11014" y="15427"/>
                      <a:pt x="11014" y="15420"/>
                    </a:cubicBezTo>
                    <a:cubicBezTo>
                      <a:pt x="10979" y="15207"/>
                      <a:pt x="10952" y="15015"/>
                      <a:pt x="10952" y="14892"/>
                    </a:cubicBezTo>
                    <a:cubicBezTo>
                      <a:pt x="10952" y="14858"/>
                      <a:pt x="10952" y="14830"/>
                      <a:pt x="10945" y="14810"/>
                    </a:cubicBezTo>
                    <a:cubicBezTo>
                      <a:pt x="10952" y="14659"/>
                      <a:pt x="11000" y="14323"/>
                      <a:pt x="11370" y="14213"/>
                    </a:cubicBezTo>
                    <a:cubicBezTo>
                      <a:pt x="11706" y="14110"/>
                      <a:pt x="12426" y="13733"/>
                      <a:pt x="12913" y="13630"/>
                    </a:cubicBezTo>
                    <a:close/>
                    <a:moveTo>
                      <a:pt x="15992" y="15592"/>
                    </a:moveTo>
                    <a:cubicBezTo>
                      <a:pt x="16042" y="15592"/>
                      <a:pt x="16082" y="15605"/>
                      <a:pt x="16123" y="15619"/>
                    </a:cubicBezTo>
                    <a:cubicBezTo>
                      <a:pt x="16178" y="15646"/>
                      <a:pt x="16219" y="15674"/>
                      <a:pt x="16260" y="15701"/>
                    </a:cubicBezTo>
                    <a:cubicBezTo>
                      <a:pt x="16349" y="15763"/>
                      <a:pt x="16418" y="15818"/>
                      <a:pt x="16486" y="15879"/>
                    </a:cubicBezTo>
                    <a:cubicBezTo>
                      <a:pt x="16630" y="15989"/>
                      <a:pt x="16767" y="16085"/>
                      <a:pt x="16891" y="16147"/>
                    </a:cubicBezTo>
                    <a:cubicBezTo>
                      <a:pt x="17021" y="16215"/>
                      <a:pt x="17131" y="16257"/>
                      <a:pt x="17213" y="16277"/>
                    </a:cubicBezTo>
                    <a:cubicBezTo>
                      <a:pt x="17295" y="16298"/>
                      <a:pt x="17343" y="16305"/>
                      <a:pt x="17343" y="16305"/>
                    </a:cubicBezTo>
                    <a:cubicBezTo>
                      <a:pt x="17343" y="16305"/>
                      <a:pt x="17295" y="16311"/>
                      <a:pt x="17213" y="16311"/>
                    </a:cubicBezTo>
                    <a:cubicBezTo>
                      <a:pt x="17124" y="16305"/>
                      <a:pt x="16994" y="16298"/>
                      <a:pt x="16850" y="16250"/>
                    </a:cubicBezTo>
                    <a:cubicBezTo>
                      <a:pt x="16706" y="16202"/>
                      <a:pt x="16548" y="16119"/>
                      <a:pt x="16390" y="16010"/>
                    </a:cubicBezTo>
                    <a:cubicBezTo>
                      <a:pt x="16315" y="15962"/>
                      <a:pt x="16239" y="15907"/>
                      <a:pt x="16157" y="15852"/>
                    </a:cubicBezTo>
                    <a:cubicBezTo>
                      <a:pt x="16099" y="15811"/>
                      <a:pt x="16021" y="15780"/>
                      <a:pt x="15990" y="15780"/>
                    </a:cubicBezTo>
                    <a:cubicBezTo>
                      <a:pt x="15985" y="15780"/>
                      <a:pt x="15981" y="15781"/>
                      <a:pt x="15979" y="15783"/>
                    </a:cubicBezTo>
                    <a:cubicBezTo>
                      <a:pt x="15917" y="15804"/>
                      <a:pt x="15876" y="15859"/>
                      <a:pt x="15842" y="15941"/>
                    </a:cubicBezTo>
                    <a:cubicBezTo>
                      <a:pt x="15814" y="16023"/>
                      <a:pt x="15794" y="16113"/>
                      <a:pt x="15773" y="16195"/>
                    </a:cubicBezTo>
                    <a:cubicBezTo>
                      <a:pt x="15739" y="16373"/>
                      <a:pt x="15711" y="16545"/>
                      <a:pt x="15677" y="16689"/>
                    </a:cubicBezTo>
                    <a:cubicBezTo>
                      <a:pt x="15615" y="16977"/>
                      <a:pt x="15547" y="17162"/>
                      <a:pt x="15547" y="17162"/>
                    </a:cubicBezTo>
                    <a:cubicBezTo>
                      <a:pt x="15547" y="17162"/>
                      <a:pt x="15547" y="17114"/>
                      <a:pt x="15554" y="17025"/>
                    </a:cubicBezTo>
                    <a:cubicBezTo>
                      <a:pt x="15554" y="16942"/>
                      <a:pt x="15560" y="16819"/>
                      <a:pt x="15567" y="16675"/>
                    </a:cubicBezTo>
                    <a:cubicBezTo>
                      <a:pt x="15574" y="16524"/>
                      <a:pt x="15581" y="16353"/>
                      <a:pt x="15602" y="16167"/>
                    </a:cubicBezTo>
                    <a:cubicBezTo>
                      <a:pt x="15615" y="16071"/>
                      <a:pt x="15629" y="15975"/>
                      <a:pt x="15670" y="15873"/>
                    </a:cubicBezTo>
                    <a:cubicBezTo>
                      <a:pt x="15704" y="15777"/>
                      <a:pt x="15773" y="15653"/>
                      <a:pt x="15903" y="15605"/>
                    </a:cubicBezTo>
                    <a:cubicBezTo>
                      <a:pt x="15936" y="15596"/>
                      <a:pt x="15965" y="15592"/>
                      <a:pt x="15992" y="15592"/>
                    </a:cubicBezTo>
                    <a:close/>
                    <a:moveTo>
                      <a:pt x="21568" y="16140"/>
                    </a:moveTo>
                    <a:cubicBezTo>
                      <a:pt x="21965" y="16318"/>
                      <a:pt x="22610" y="16442"/>
                      <a:pt x="22980" y="16668"/>
                    </a:cubicBezTo>
                    <a:cubicBezTo>
                      <a:pt x="22919" y="16750"/>
                      <a:pt x="22884" y="16826"/>
                      <a:pt x="22850" y="16894"/>
                    </a:cubicBezTo>
                    <a:cubicBezTo>
                      <a:pt x="22809" y="16970"/>
                      <a:pt x="22781" y="17031"/>
                      <a:pt x="22713" y="17107"/>
                    </a:cubicBezTo>
                    <a:cubicBezTo>
                      <a:pt x="22685" y="17141"/>
                      <a:pt x="22665" y="17175"/>
                      <a:pt x="22637" y="17217"/>
                    </a:cubicBezTo>
                    <a:cubicBezTo>
                      <a:pt x="22253" y="17093"/>
                      <a:pt x="21725" y="16853"/>
                      <a:pt x="21465" y="16695"/>
                    </a:cubicBezTo>
                    <a:lnTo>
                      <a:pt x="21458" y="16695"/>
                    </a:lnTo>
                    <a:cubicBezTo>
                      <a:pt x="21506" y="16517"/>
                      <a:pt x="21547" y="16332"/>
                      <a:pt x="21568" y="16140"/>
                    </a:cubicBezTo>
                    <a:close/>
                    <a:moveTo>
                      <a:pt x="19984" y="16030"/>
                    </a:moveTo>
                    <a:cubicBezTo>
                      <a:pt x="19990" y="16030"/>
                      <a:pt x="20025" y="16037"/>
                      <a:pt x="20045" y="16044"/>
                    </a:cubicBezTo>
                    <a:cubicBezTo>
                      <a:pt x="20073" y="16051"/>
                      <a:pt x="20086" y="16065"/>
                      <a:pt x="20107" y="16071"/>
                    </a:cubicBezTo>
                    <a:cubicBezTo>
                      <a:pt x="20141" y="16099"/>
                      <a:pt x="20169" y="16126"/>
                      <a:pt x="20182" y="16161"/>
                    </a:cubicBezTo>
                    <a:cubicBezTo>
                      <a:pt x="20251" y="16284"/>
                      <a:pt x="20244" y="16387"/>
                      <a:pt x="20251" y="16490"/>
                    </a:cubicBezTo>
                    <a:cubicBezTo>
                      <a:pt x="20251" y="16695"/>
                      <a:pt x="20224" y="16874"/>
                      <a:pt x="20189" y="17031"/>
                    </a:cubicBezTo>
                    <a:cubicBezTo>
                      <a:pt x="20121" y="17340"/>
                      <a:pt x="20045" y="17532"/>
                      <a:pt x="20045" y="17532"/>
                    </a:cubicBezTo>
                    <a:cubicBezTo>
                      <a:pt x="20045" y="17532"/>
                      <a:pt x="20045" y="17477"/>
                      <a:pt x="20052" y="17388"/>
                    </a:cubicBezTo>
                    <a:cubicBezTo>
                      <a:pt x="20066" y="17299"/>
                      <a:pt x="20066" y="17169"/>
                      <a:pt x="20080" y="17018"/>
                    </a:cubicBezTo>
                    <a:cubicBezTo>
                      <a:pt x="20086" y="16860"/>
                      <a:pt x="20093" y="16682"/>
                      <a:pt x="20080" y="16497"/>
                    </a:cubicBezTo>
                    <a:cubicBezTo>
                      <a:pt x="20073" y="16407"/>
                      <a:pt x="20052" y="16311"/>
                      <a:pt x="20025" y="16257"/>
                    </a:cubicBezTo>
                    <a:cubicBezTo>
                      <a:pt x="20004" y="16222"/>
                      <a:pt x="19990" y="16222"/>
                      <a:pt x="19984" y="16222"/>
                    </a:cubicBezTo>
                    <a:cubicBezTo>
                      <a:pt x="19949" y="16222"/>
                      <a:pt x="19894" y="16229"/>
                      <a:pt x="19853" y="16243"/>
                    </a:cubicBezTo>
                    <a:cubicBezTo>
                      <a:pt x="19668" y="16291"/>
                      <a:pt x="19469" y="16380"/>
                      <a:pt x="19277" y="16421"/>
                    </a:cubicBezTo>
                    <a:cubicBezTo>
                      <a:pt x="19110" y="16462"/>
                      <a:pt x="18952" y="16478"/>
                      <a:pt x="18812" y="16478"/>
                    </a:cubicBezTo>
                    <a:cubicBezTo>
                      <a:pt x="18786" y="16478"/>
                      <a:pt x="18760" y="16477"/>
                      <a:pt x="18735" y="16476"/>
                    </a:cubicBezTo>
                    <a:cubicBezTo>
                      <a:pt x="18578" y="16476"/>
                      <a:pt x="18447" y="16462"/>
                      <a:pt x="18358" y="16449"/>
                    </a:cubicBezTo>
                    <a:cubicBezTo>
                      <a:pt x="18269" y="16435"/>
                      <a:pt x="18214" y="16421"/>
                      <a:pt x="18214" y="16421"/>
                    </a:cubicBezTo>
                    <a:cubicBezTo>
                      <a:pt x="18214" y="16421"/>
                      <a:pt x="18269" y="16421"/>
                      <a:pt x="18358" y="16407"/>
                    </a:cubicBezTo>
                    <a:cubicBezTo>
                      <a:pt x="18447" y="16407"/>
                      <a:pt x="18578" y="16387"/>
                      <a:pt x="18729" y="16366"/>
                    </a:cubicBezTo>
                    <a:cubicBezTo>
                      <a:pt x="18879" y="16346"/>
                      <a:pt x="19051" y="16311"/>
                      <a:pt x="19229" y="16257"/>
                    </a:cubicBezTo>
                    <a:cubicBezTo>
                      <a:pt x="19407" y="16202"/>
                      <a:pt x="19586" y="16113"/>
                      <a:pt x="19805" y="16058"/>
                    </a:cubicBezTo>
                    <a:cubicBezTo>
                      <a:pt x="19867" y="16044"/>
                      <a:pt x="19908" y="16030"/>
                      <a:pt x="19984" y="16030"/>
                    </a:cubicBezTo>
                    <a:close/>
                    <a:moveTo>
                      <a:pt x="26366" y="16898"/>
                    </a:moveTo>
                    <a:cubicBezTo>
                      <a:pt x="26506" y="16898"/>
                      <a:pt x="26627" y="16932"/>
                      <a:pt x="26738" y="16990"/>
                    </a:cubicBezTo>
                    <a:cubicBezTo>
                      <a:pt x="26807" y="17086"/>
                      <a:pt x="26882" y="17210"/>
                      <a:pt x="26937" y="17388"/>
                    </a:cubicBezTo>
                    <a:lnTo>
                      <a:pt x="26786" y="17388"/>
                    </a:lnTo>
                    <a:cubicBezTo>
                      <a:pt x="26800" y="17361"/>
                      <a:pt x="26807" y="17340"/>
                      <a:pt x="26807" y="17313"/>
                    </a:cubicBezTo>
                    <a:cubicBezTo>
                      <a:pt x="26807" y="17258"/>
                      <a:pt x="26779" y="17230"/>
                      <a:pt x="26779" y="17230"/>
                    </a:cubicBezTo>
                    <a:cubicBezTo>
                      <a:pt x="26779" y="17230"/>
                      <a:pt x="26766" y="17265"/>
                      <a:pt x="26738" y="17292"/>
                    </a:cubicBezTo>
                    <a:cubicBezTo>
                      <a:pt x="26725" y="17306"/>
                      <a:pt x="26711" y="17326"/>
                      <a:pt x="26690" y="17340"/>
                    </a:cubicBezTo>
                    <a:cubicBezTo>
                      <a:pt x="26677" y="17354"/>
                      <a:pt x="26656" y="17367"/>
                      <a:pt x="26635" y="17381"/>
                    </a:cubicBezTo>
                    <a:cubicBezTo>
                      <a:pt x="26629" y="17388"/>
                      <a:pt x="26622" y="17395"/>
                      <a:pt x="26615" y="17402"/>
                    </a:cubicBezTo>
                    <a:cubicBezTo>
                      <a:pt x="26485" y="17409"/>
                      <a:pt x="26354" y="17429"/>
                      <a:pt x="26224" y="17443"/>
                    </a:cubicBezTo>
                    <a:cubicBezTo>
                      <a:pt x="26066" y="17477"/>
                      <a:pt x="25915" y="17505"/>
                      <a:pt x="25765" y="17532"/>
                    </a:cubicBezTo>
                    <a:cubicBezTo>
                      <a:pt x="25765" y="17532"/>
                      <a:pt x="25765" y="17532"/>
                      <a:pt x="25765" y="17525"/>
                    </a:cubicBezTo>
                    <a:cubicBezTo>
                      <a:pt x="25771" y="17491"/>
                      <a:pt x="25771" y="17464"/>
                      <a:pt x="25765" y="17436"/>
                    </a:cubicBezTo>
                    <a:cubicBezTo>
                      <a:pt x="25751" y="17388"/>
                      <a:pt x="25723" y="17367"/>
                      <a:pt x="25723" y="17367"/>
                    </a:cubicBezTo>
                    <a:cubicBezTo>
                      <a:pt x="25723" y="17367"/>
                      <a:pt x="25703" y="17395"/>
                      <a:pt x="25675" y="17429"/>
                    </a:cubicBezTo>
                    <a:cubicBezTo>
                      <a:pt x="25668" y="17443"/>
                      <a:pt x="25655" y="17457"/>
                      <a:pt x="25641" y="17470"/>
                    </a:cubicBezTo>
                    <a:cubicBezTo>
                      <a:pt x="25627" y="17491"/>
                      <a:pt x="25620" y="17505"/>
                      <a:pt x="25600" y="17518"/>
                    </a:cubicBezTo>
                    <a:cubicBezTo>
                      <a:pt x="25593" y="17539"/>
                      <a:pt x="25579" y="17553"/>
                      <a:pt x="25566" y="17573"/>
                    </a:cubicBezTo>
                    <a:lnTo>
                      <a:pt x="25559" y="17573"/>
                    </a:lnTo>
                    <a:cubicBezTo>
                      <a:pt x="25524" y="17580"/>
                      <a:pt x="25483" y="17587"/>
                      <a:pt x="25442" y="17594"/>
                    </a:cubicBezTo>
                    <a:cubicBezTo>
                      <a:pt x="25195" y="17656"/>
                      <a:pt x="24969" y="17717"/>
                      <a:pt x="24770" y="17765"/>
                    </a:cubicBezTo>
                    <a:cubicBezTo>
                      <a:pt x="24715" y="17786"/>
                      <a:pt x="24660" y="17793"/>
                      <a:pt x="24606" y="17806"/>
                    </a:cubicBezTo>
                    <a:cubicBezTo>
                      <a:pt x="24510" y="17800"/>
                      <a:pt x="24372" y="17765"/>
                      <a:pt x="24304" y="17614"/>
                    </a:cubicBezTo>
                    <a:cubicBezTo>
                      <a:pt x="24249" y="17484"/>
                      <a:pt x="24386" y="17265"/>
                      <a:pt x="24537" y="17086"/>
                    </a:cubicBezTo>
                    <a:cubicBezTo>
                      <a:pt x="24558" y="17079"/>
                      <a:pt x="24585" y="17073"/>
                      <a:pt x="24606" y="17066"/>
                    </a:cubicBezTo>
                    <a:cubicBezTo>
                      <a:pt x="24708" y="17031"/>
                      <a:pt x="24832" y="17004"/>
                      <a:pt x="24962" y="16983"/>
                    </a:cubicBezTo>
                    <a:lnTo>
                      <a:pt x="24962" y="16983"/>
                    </a:lnTo>
                    <a:cubicBezTo>
                      <a:pt x="24969" y="17018"/>
                      <a:pt x="24962" y="17052"/>
                      <a:pt x="24942" y="17073"/>
                    </a:cubicBezTo>
                    <a:cubicBezTo>
                      <a:pt x="24921" y="17100"/>
                      <a:pt x="24873" y="17121"/>
                      <a:pt x="24818" y="17141"/>
                    </a:cubicBezTo>
                    <a:cubicBezTo>
                      <a:pt x="24770" y="17162"/>
                      <a:pt x="24715" y="17189"/>
                      <a:pt x="24667" y="17217"/>
                    </a:cubicBezTo>
                    <a:cubicBezTo>
                      <a:pt x="24626" y="17237"/>
                      <a:pt x="24578" y="17265"/>
                      <a:pt x="24544" y="17285"/>
                    </a:cubicBezTo>
                    <a:cubicBezTo>
                      <a:pt x="24468" y="17333"/>
                      <a:pt x="24427" y="17367"/>
                      <a:pt x="24427" y="17367"/>
                    </a:cubicBezTo>
                    <a:cubicBezTo>
                      <a:pt x="24427" y="17367"/>
                      <a:pt x="24482" y="17361"/>
                      <a:pt x="24564" y="17333"/>
                    </a:cubicBezTo>
                    <a:cubicBezTo>
                      <a:pt x="24606" y="17319"/>
                      <a:pt x="24654" y="17306"/>
                      <a:pt x="24702" y="17292"/>
                    </a:cubicBezTo>
                    <a:cubicBezTo>
                      <a:pt x="24750" y="17271"/>
                      <a:pt x="24804" y="17251"/>
                      <a:pt x="24859" y="17230"/>
                    </a:cubicBezTo>
                    <a:cubicBezTo>
                      <a:pt x="24907" y="17203"/>
                      <a:pt x="24969" y="17182"/>
                      <a:pt x="25010" y="17121"/>
                    </a:cubicBezTo>
                    <a:cubicBezTo>
                      <a:pt x="25044" y="17066"/>
                      <a:pt x="25038" y="17018"/>
                      <a:pt x="25024" y="16977"/>
                    </a:cubicBezTo>
                    <a:cubicBezTo>
                      <a:pt x="25051" y="16970"/>
                      <a:pt x="25079" y="16963"/>
                      <a:pt x="25106" y="16963"/>
                    </a:cubicBezTo>
                    <a:cubicBezTo>
                      <a:pt x="25284" y="16935"/>
                      <a:pt x="25483" y="16929"/>
                      <a:pt x="25696" y="16929"/>
                    </a:cubicBezTo>
                    <a:cubicBezTo>
                      <a:pt x="25895" y="16915"/>
                      <a:pt x="26128" y="16901"/>
                      <a:pt x="26293" y="16901"/>
                    </a:cubicBezTo>
                    <a:cubicBezTo>
                      <a:pt x="26318" y="16899"/>
                      <a:pt x="26342" y="16898"/>
                      <a:pt x="26366" y="16898"/>
                    </a:cubicBezTo>
                    <a:close/>
                    <a:moveTo>
                      <a:pt x="10355" y="15235"/>
                    </a:moveTo>
                    <a:cubicBezTo>
                      <a:pt x="10349" y="15516"/>
                      <a:pt x="10403" y="15818"/>
                      <a:pt x="10479" y="16085"/>
                    </a:cubicBezTo>
                    <a:cubicBezTo>
                      <a:pt x="9457" y="16730"/>
                      <a:pt x="8326" y="17162"/>
                      <a:pt x="7852" y="17319"/>
                    </a:cubicBezTo>
                    <a:cubicBezTo>
                      <a:pt x="7907" y="17367"/>
                      <a:pt x="7955" y="17422"/>
                      <a:pt x="8003" y="17470"/>
                    </a:cubicBezTo>
                    <a:cubicBezTo>
                      <a:pt x="8058" y="17532"/>
                      <a:pt x="8120" y="17594"/>
                      <a:pt x="8168" y="17656"/>
                    </a:cubicBezTo>
                    <a:cubicBezTo>
                      <a:pt x="8216" y="17717"/>
                      <a:pt x="8264" y="17786"/>
                      <a:pt x="8305" y="17848"/>
                    </a:cubicBezTo>
                    <a:cubicBezTo>
                      <a:pt x="8387" y="17978"/>
                      <a:pt x="8463" y="18108"/>
                      <a:pt x="8511" y="18218"/>
                    </a:cubicBezTo>
                    <a:cubicBezTo>
                      <a:pt x="8559" y="18334"/>
                      <a:pt x="8586" y="18430"/>
                      <a:pt x="8607" y="18499"/>
                    </a:cubicBezTo>
                    <a:cubicBezTo>
                      <a:pt x="8627" y="18574"/>
                      <a:pt x="8634" y="18609"/>
                      <a:pt x="8634" y="18609"/>
                    </a:cubicBezTo>
                    <a:cubicBezTo>
                      <a:pt x="8634" y="18609"/>
                      <a:pt x="8607" y="18574"/>
                      <a:pt x="8566" y="18520"/>
                    </a:cubicBezTo>
                    <a:cubicBezTo>
                      <a:pt x="8524" y="18465"/>
                      <a:pt x="8463" y="18382"/>
                      <a:pt x="8394" y="18286"/>
                    </a:cubicBezTo>
                    <a:cubicBezTo>
                      <a:pt x="8319" y="18190"/>
                      <a:pt x="8236" y="18088"/>
                      <a:pt x="8140" y="17971"/>
                    </a:cubicBezTo>
                    <a:cubicBezTo>
                      <a:pt x="8092" y="17916"/>
                      <a:pt x="8044" y="17861"/>
                      <a:pt x="7996" y="17800"/>
                    </a:cubicBezTo>
                    <a:cubicBezTo>
                      <a:pt x="7942" y="17745"/>
                      <a:pt x="7894" y="17683"/>
                      <a:pt x="7839" y="17628"/>
                    </a:cubicBezTo>
                    <a:cubicBezTo>
                      <a:pt x="7784" y="17573"/>
                      <a:pt x="7729" y="17512"/>
                      <a:pt x="7674" y="17464"/>
                    </a:cubicBezTo>
                    <a:cubicBezTo>
                      <a:pt x="7619" y="17409"/>
                      <a:pt x="7564" y="17354"/>
                      <a:pt x="7510" y="17306"/>
                    </a:cubicBezTo>
                    <a:cubicBezTo>
                      <a:pt x="7455" y="17258"/>
                      <a:pt x="7407" y="17203"/>
                      <a:pt x="7352" y="17162"/>
                    </a:cubicBezTo>
                    <a:cubicBezTo>
                      <a:pt x="7318" y="17134"/>
                      <a:pt x="7290" y="17107"/>
                      <a:pt x="7256" y="17073"/>
                    </a:cubicBezTo>
                    <a:cubicBezTo>
                      <a:pt x="7160" y="17011"/>
                      <a:pt x="7064" y="16956"/>
                      <a:pt x="6968" y="16908"/>
                    </a:cubicBezTo>
                    <a:cubicBezTo>
                      <a:pt x="6851" y="16846"/>
                      <a:pt x="6735" y="16805"/>
                      <a:pt x="6625" y="16771"/>
                    </a:cubicBezTo>
                    <a:cubicBezTo>
                      <a:pt x="6543" y="16743"/>
                      <a:pt x="6460" y="16730"/>
                      <a:pt x="6385" y="16716"/>
                    </a:cubicBezTo>
                    <a:cubicBezTo>
                      <a:pt x="6831" y="16455"/>
                      <a:pt x="9148" y="15797"/>
                      <a:pt x="10355" y="15235"/>
                    </a:cubicBezTo>
                    <a:close/>
                    <a:moveTo>
                      <a:pt x="27168" y="17717"/>
                    </a:moveTo>
                    <a:cubicBezTo>
                      <a:pt x="27234" y="17717"/>
                      <a:pt x="27296" y="17722"/>
                      <a:pt x="27355" y="17731"/>
                    </a:cubicBezTo>
                    <a:cubicBezTo>
                      <a:pt x="27493" y="17834"/>
                      <a:pt x="27630" y="17978"/>
                      <a:pt x="27705" y="18170"/>
                    </a:cubicBezTo>
                    <a:cubicBezTo>
                      <a:pt x="27739" y="18245"/>
                      <a:pt x="27760" y="18348"/>
                      <a:pt x="27774" y="18472"/>
                    </a:cubicBezTo>
                    <a:cubicBezTo>
                      <a:pt x="27705" y="18458"/>
                      <a:pt x="27541" y="18424"/>
                      <a:pt x="27376" y="18410"/>
                    </a:cubicBezTo>
                    <a:cubicBezTo>
                      <a:pt x="27248" y="18398"/>
                      <a:pt x="27121" y="18395"/>
                      <a:pt x="27035" y="18395"/>
                    </a:cubicBezTo>
                    <a:cubicBezTo>
                      <a:pt x="26977" y="18395"/>
                      <a:pt x="26939" y="18396"/>
                      <a:pt x="26930" y="18396"/>
                    </a:cubicBezTo>
                    <a:cubicBezTo>
                      <a:pt x="26910" y="18382"/>
                      <a:pt x="26896" y="18369"/>
                      <a:pt x="26862" y="18348"/>
                    </a:cubicBezTo>
                    <a:cubicBezTo>
                      <a:pt x="26862" y="18348"/>
                      <a:pt x="26862" y="18348"/>
                      <a:pt x="26862" y="18341"/>
                    </a:cubicBezTo>
                    <a:cubicBezTo>
                      <a:pt x="26862" y="18328"/>
                      <a:pt x="26869" y="18307"/>
                      <a:pt x="26869" y="18293"/>
                    </a:cubicBezTo>
                    <a:cubicBezTo>
                      <a:pt x="26875" y="18184"/>
                      <a:pt x="26855" y="18088"/>
                      <a:pt x="26855" y="18088"/>
                    </a:cubicBezTo>
                    <a:cubicBezTo>
                      <a:pt x="26855" y="18088"/>
                      <a:pt x="26800" y="18170"/>
                      <a:pt x="26725" y="18218"/>
                    </a:cubicBezTo>
                    <a:cubicBezTo>
                      <a:pt x="26697" y="18245"/>
                      <a:pt x="26663" y="18259"/>
                      <a:pt x="26635" y="18273"/>
                    </a:cubicBezTo>
                    <a:cubicBezTo>
                      <a:pt x="26617" y="18271"/>
                      <a:pt x="26598" y="18270"/>
                      <a:pt x="26579" y="18270"/>
                    </a:cubicBezTo>
                    <a:cubicBezTo>
                      <a:pt x="26523" y="18270"/>
                      <a:pt x="26467" y="18278"/>
                      <a:pt x="26416" y="18293"/>
                    </a:cubicBezTo>
                    <a:cubicBezTo>
                      <a:pt x="26361" y="18307"/>
                      <a:pt x="26313" y="18328"/>
                      <a:pt x="26272" y="18348"/>
                    </a:cubicBezTo>
                    <a:cubicBezTo>
                      <a:pt x="26245" y="18362"/>
                      <a:pt x="26224" y="18376"/>
                      <a:pt x="26203" y="18396"/>
                    </a:cubicBezTo>
                    <a:lnTo>
                      <a:pt x="26169" y="18424"/>
                    </a:lnTo>
                    <a:cubicBezTo>
                      <a:pt x="26169" y="18417"/>
                      <a:pt x="26162" y="18417"/>
                      <a:pt x="26162" y="18417"/>
                    </a:cubicBezTo>
                    <a:cubicBezTo>
                      <a:pt x="26101" y="18369"/>
                      <a:pt x="26039" y="18355"/>
                      <a:pt x="26039" y="18355"/>
                    </a:cubicBezTo>
                    <a:cubicBezTo>
                      <a:pt x="26039" y="18355"/>
                      <a:pt x="26039" y="18424"/>
                      <a:pt x="26018" y="18478"/>
                    </a:cubicBezTo>
                    <a:cubicBezTo>
                      <a:pt x="26018" y="18492"/>
                      <a:pt x="26011" y="18506"/>
                      <a:pt x="26005" y="18520"/>
                    </a:cubicBezTo>
                    <a:cubicBezTo>
                      <a:pt x="25915" y="18568"/>
                      <a:pt x="25826" y="18616"/>
                      <a:pt x="25737" y="18677"/>
                    </a:cubicBezTo>
                    <a:cubicBezTo>
                      <a:pt x="25662" y="18725"/>
                      <a:pt x="25607" y="18766"/>
                      <a:pt x="25559" y="18787"/>
                    </a:cubicBezTo>
                    <a:cubicBezTo>
                      <a:pt x="25531" y="18794"/>
                      <a:pt x="25514" y="18797"/>
                      <a:pt x="25500" y="18797"/>
                    </a:cubicBezTo>
                    <a:cubicBezTo>
                      <a:pt x="25487" y="18797"/>
                      <a:pt x="25476" y="18794"/>
                      <a:pt x="25463" y="18787"/>
                    </a:cubicBezTo>
                    <a:cubicBezTo>
                      <a:pt x="25401" y="18753"/>
                      <a:pt x="25394" y="18650"/>
                      <a:pt x="25463" y="18554"/>
                    </a:cubicBezTo>
                    <a:cubicBezTo>
                      <a:pt x="25524" y="18451"/>
                      <a:pt x="25648" y="18348"/>
                      <a:pt x="25744" y="18252"/>
                    </a:cubicBezTo>
                    <a:cubicBezTo>
                      <a:pt x="25847" y="18156"/>
                      <a:pt x="25950" y="18067"/>
                      <a:pt x="26046" y="17998"/>
                    </a:cubicBezTo>
                    <a:cubicBezTo>
                      <a:pt x="26135" y="17930"/>
                      <a:pt x="26224" y="17875"/>
                      <a:pt x="26299" y="17827"/>
                    </a:cubicBezTo>
                    <a:cubicBezTo>
                      <a:pt x="26567" y="17772"/>
                      <a:pt x="26814" y="17724"/>
                      <a:pt x="27040" y="17724"/>
                    </a:cubicBezTo>
                    <a:cubicBezTo>
                      <a:pt x="27085" y="17719"/>
                      <a:pt x="27127" y="17717"/>
                      <a:pt x="27168" y="17717"/>
                    </a:cubicBezTo>
                    <a:close/>
                    <a:moveTo>
                      <a:pt x="23687" y="16695"/>
                    </a:moveTo>
                    <a:cubicBezTo>
                      <a:pt x="23810" y="16695"/>
                      <a:pt x="23927" y="16730"/>
                      <a:pt x="23988" y="16839"/>
                    </a:cubicBezTo>
                    <a:cubicBezTo>
                      <a:pt x="24030" y="16915"/>
                      <a:pt x="24050" y="17004"/>
                      <a:pt x="24050" y="17100"/>
                    </a:cubicBezTo>
                    <a:cubicBezTo>
                      <a:pt x="24050" y="17121"/>
                      <a:pt x="24043" y="17141"/>
                      <a:pt x="24043" y="17162"/>
                    </a:cubicBezTo>
                    <a:cubicBezTo>
                      <a:pt x="24023" y="17292"/>
                      <a:pt x="23968" y="17436"/>
                      <a:pt x="23886" y="17594"/>
                    </a:cubicBezTo>
                    <a:cubicBezTo>
                      <a:pt x="23858" y="17669"/>
                      <a:pt x="23817" y="17752"/>
                      <a:pt x="23783" y="17841"/>
                    </a:cubicBezTo>
                    <a:cubicBezTo>
                      <a:pt x="23769" y="17854"/>
                      <a:pt x="23748" y="17875"/>
                      <a:pt x="23728" y="17889"/>
                    </a:cubicBezTo>
                    <a:cubicBezTo>
                      <a:pt x="23687" y="17923"/>
                      <a:pt x="23639" y="17950"/>
                      <a:pt x="23591" y="17971"/>
                    </a:cubicBezTo>
                    <a:cubicBezTo>
                      <a:pt x="23543" y="17992"/>
                      <a:pt x="23495" y="18012"/>
                      <a:pt x="23453" y="18019"/>
                    </a:cubicBezTo>
                    <a:cubicBezTo>
                      <a:pt x="23364" y="18046"/>
                      <a:pt x="23303" y="18046"/>
                      <a:pt x="23303" y="18046"/>
                    </a:cubicBezTo>
                    <a:cubicBezTo>
                      <a:pt x="23303" y="18046"/>
                      <a:pt x="23357" y="18081"/>
                      <a:pt x="23460" y="18094"/>
                    </a:cubicBezTo>
                    <a:cubicBezTo>
                      <a:pt x="23508" y="18094"/>
                      <a:pt x="23563" y="18088"/>
                      <a:pt x="23625" y="18074"/>
                    </a:cubicBezTo>
                    <a:cubicBezTo>
                      <a:pt x="23652" y="18067"/>
                      <a:pt x="23687" y="18053"/>
                      <a:pt x="23714" y="18040"/>
                    </a:cubicBezTo>
                    <a:lnTo>
                      <a:pt x="23714" y="18040"/>
                    </a:lnTo>
                    <a:cubicBezTo>
                      <a:pt x="23700" y="18081"/>
                      <a:pt x="23694" y="18129"/>
                      <a:pt x="23680" y="18170"/>
                    </a:cubicBezTo>
                    <a:cubicBezTo>
                      <a:pt x="23659" y="18417"/>
                      <a:pt x="23714" y="18609"/>
                      <a:pt x="23714" y="18766"/>
                    </a:cubicBezTo>
                    <a:cubicBezTo>
                      <a:pt x="23728" y="18924"/>
                      <a:pt x="23707" y="19082"/>
                      <a:pt x="23659" y="19212"/>
                    </a:cubicBezTo>
                    <a:cubicBezTo>
                      <a:pt x="23632" y="19349"/>
                      <a:pt x="23591" y="19473"/>
                      <a:pt x="23556" y="19548"/>
                    </a:cubicBezTo>
                    <a:cubicBezTo>
                      <a:pt x="23529" y="19637"/>
                      <a:pt x="23515" y="19685"/>
                      <a:pt x="23515" y="19685"/>
                    </a:cubicBezTo>
                    <a:cubicBezTo>
                      <a:pt x="23515" y="19685"/>
                      <a:pt x="23556" y="19651"/>
                      <a:pt x="23625" y="19589"/>
                    </a:cubicBezTo>
                    <a:cubicBezTo>
                      <a:pt x="23687" y="19528"/>
                      <a:pt x="23769" y="19432"/>
                      <a:pt x="23858" y="19301"/>
                    </a:cubicBezTo>
                    <a:cubicBezTo>
                      <a:pt x="23940" y="19171"/>
                      <a:pt x="24016" y="18986"/>
                      <a:pt x="24050" y="18780"/>
                    </a:cubicBezTo>
                    <a:cubicBezTo>
                      <a:pt x="24064" y="18568"/>
                      <a:pt x="24030" y="18376"/>
                      <a:pt x="24064" y="18225"/>
                    </a:cubicBezTo>
                    <a:cubicBezTo>
                      <a:pt x="24071" y="18163"/>
                      <a:pt x="24084" y="18101"/>
                      <a:pt x="24105" y="18033"/>
                    </a:cubicBezTo>
                    <a:cubicBezTo>
                      <a:pt x="24112" y="18040"/>
                      <a:pt x="24119" y="18040"/>
                      <a:pt x="24119" y="18040"/>
                    </a:cubicBezTo>
                    <a:cubicBezTo>
                      <a:pt x="24167" y="18074"/>
                      <a:pt x="24215" y="18108"/>
                      <a:pt x="24256" y="18142"/>
                    </a:cubicBezTo>
                    <a:cubicBezTo>
                      <a:pt x="24345" y="18218"/>
                      <a:pt x="24427" y="18300"/>
                      <a:pt x="24503" y="18389"/>
                    </a:cubicBezTo>
                    <a:cubicBezTo>
                      <a:pt x="24660" y="18561"/>
                      <a:pt x="24784" y="18766"/>
                      <a:pt x="24866" y="18972"/>
                    </a:cubicBezTo>
                    <a:cubicBezTo>
                      <a:pt x="24948" y="19185"/>
                      <a:pt x="25010" y="19390"/>
                      <a:pt x="25051" y="19569"/>
                    </a:cubicBezTo>
                    <a:cubicBezTo>
                      <a:pt x="25086" y="19747"/>
                      <a:pt x="25120" y="19905"/>
                      <a:pt x="25140" y="20008"/>
                    </a:cubicBezTo>
                    <a:cubicBezTo>
                      <a:pt x="25168" y="20117"/>
                      <a:pt x="25182" y="20179"/>
                      <a:pt x="25182" y="20179"/>
                    </a:cubicBezTo>
                    <a:cubicBezTo>
                      <a:pt x="25182" y="20179"/>
                      <a:pt x="25182" y="20117"/>
                      <a:pt x="25188" y="20008"/>
                    </a:cubicBezTo>
                    <a:cubicBezTo>
                      <a:pt x="25188" y="19898"/>
                      <a:pt x="25195" y="19740"/>
                      <a:pt x="25175" y="19548"/>
                    </a:cubicBezTo>
                    <a:cubicBezTo>
                      <a:pt x="25161" y="19363"/>
                      <a:pt x="25134" y="19137"/>
                      <a:pt x="25051" y="18904"/>
                    </a:cubicBezTo>
                    <a:cubicBezTo>
                      <a:pt x="24976" y="18677"/>
                      <a:pt x="24846" y="18444"/>
                      <a:pt x="24681" y="18238"/>
                    </a:cubicBezTo>
                    <a:cubicBezTo>
                      <a:pt x="24626" y="18177"/>
                      <a:pt x="24564" y="18122"/>
                      <a:pt x="24503" y="18067"/>
                    </a:cubicBezTo>
                    <a:cubicBezTo>
                      <a:pt x="24530" y="18046"/>
                      <a:pt x="24571" y="18012"/>
                      <a:pt x="24612" y="17971"/>
                    </a:cubicBezTo>
                    <a:cubicBezTo>
                      <a:pt x="24656" y="17976"/>
                      <a:pt x="24700" y="17981"/>
                      <a:pt x="24746" y="17981"/>
                    </a:cubicBezTo>
                    <a:cubicBezTo>
                      <a:pt x="24765" y="17981"/>
                      <a:pt x="24784" y="17980"/>
                      <a:pt x="24804" y="17978"/>
                    </a:cubicBezTo>
                    <a:cubicBezTo>
                      <a:pt x="24900" y="17971"/>
                      <a:pt x="25010" y="17964"/>
                      <a:pt x="25127" y="17957"/>
                    </a:cubicBezTo>
                    <a:cubicBezTo>
                      <a:pt x="25250" y="18060"/>
                      <a:pt x="25346" y="18156"/>
                      <a:pt x="25401" y="18225"/>
                    </a:cubicBezTo>
                    <a:cubicBezTo>
                      <a:pt x="25346" y="18273"/>
                      <a:pt x="25291" y="18328"/>
                      <a:pt x="25236" y="18396"/>
                    </a:cubicBezTo>
                    <a:cubicBezTo>
                      <a:pt x="25182" y="18472"/>
                      <a:pt x="25134" y="18574"/>
                      <a:pt x="25134" y="18691"/>
                    </a:cubicBezTo>
                    <a:cubicBezTo>
                      <a:pt x="25127" y="18808"/>
                      <a:pt x="25182" y="18945"/>
                      <a:pt x="25284" y="19020"/>
                    </a:cubicBezTo>
                    <a:cubicBezTo>
                      <a:pt x="25332" y="19061"/>
                      <a:pt x="25408" y="19089"/>
                      <a:pt x="25476" y="19096"/>
                    </a:cubicBezTo>
                    <a:cubicBezTo>
                      <a:pt x="25489" y="19097"/>
                      <a:pt x="25501" y="19097"/>
                      <a:pt x="25512" y="19097"/>
                    </a:cubicBezTo>
                    <a:cubicBezTo>
                      <a:pt x="25567" y="19097"/>
                      <a:pt x="25616" y="19085"/>
                      <a:pt x="25662" y="19068"/>
                    </a:cubicBezTo>
                    <a:cubicBezTo>
                      <a:pt x="25765" y="19034"/>
                      <a:pt x="25847" y="18979"/>
                      <a:pt x="25909" y="18931"/>
                    </a:cubicBezTo>
                    <a:cubicBezTo>
                      <a:pt x="25943" y="18910"/>
                      <a:pt x="25984" y="18883"/>
                      <a:pt x="26025" y="18862"/>
                    </a:cubicBezTo>
                    <a:cubicBezTo>
                      <a:pt x="26320" y="19089"/>
                      <a:pt x="26546" y="19363"/>
                      <a:pt x="26594" y="19411"/>
                    </a:cubicBezTo>
                    <a:cubicBezTo>
                      <a:pt x="26567" y="19486"/>
                      <a:pt x="26539" y="19555"/>
                      <a:pt x="26519" y="19610"/>
                    </a:cubicBezTo>
                    <a:cubicBezTo>
                      <a:pt x="26471" y="19747"/>
                      <a:pt x="26443" y="19829"/>
                      <a:pt x="26443" y="19829"/>
                    </a:cubicBezTo>
                    <a:lnTo>
                      <a:pt x="26574" y="19637"/>
                    </a:lnTo>
                    <a:cubicBezTo>
                      <a:pt x="26642" y="19521"/>
                      <a:pt x="26752" y="19370"/>
                      <a:pt x="26862" y="19171"/>
                    </a:cubicBezTo>
                    <a:cubicBezTo>
                      <a:pt x="26901" y="19167"/>
                      <a:pt x="26977" y="19159"/>
                      <a:pt x="27069" y="19159"/>
                    </a:cubicBezTo>
                    <a:cubicBezTo>
                      <a:pt x="27137" y="19159"/>
                      <a:pt x="27215" y="19163"/>
                      <a:pt x="27294" y="19178"/>
                    </a:cubicBezTo>
                    <a:cubicBezTo>
                      <a:pt x="27417" y="19198"/>
                      <a:pt x="27534" y="19233"/>
                      <a:pt x="27616" y="19274"/>
                    </a:cubicBezTo>
                    <a:cubicBezTo>
                      <a:pt x="27705" y="19308"/>
                      <a:pt x="27760" y="19342"/>
                      <a:pt x="27760" y="19342"/>
                    </a:cubicBezTo>
                    <a:cubicBezTo>
                      <a:pt x="27760" y="19342"/>
                      <a:pt x="27719" y="19294"/>
                      <a:pt x="27643" y="19233"/>
                    </a:cubicBezTo>
                    <a:cubicBezTo>
                      <a:pt x="27575" y="19164"/>
                      <a:pt x="27465" y="19089"/>
                      <a:pt x="27349" y="19027"/>
                    </a:cubicBezTo>
                    <a:cubicBezTo>
                      <a:pt x="27232" y="18965"/>
                      <a:pt x="27109" y="18931"/>
                      <a:pt x="27013" y="18904"/>
                    </a:cubicBezTo>
                    <a:cubicBezTo>
                      <a:pt x="27040" y="18856"/>
                      <a:pt x="27061" y="18801"/>
                      <a:pt x="27074" y="18732"/>
                    </a:cubicBezTo>
                    <a:cubicBezTo>
                      <a:pt x="27081" y="18718"/>
                      <a:pt x="27088" y="18691"/>
                      <a:pt x="27088" y="18664"/>
                    </a:cubicBezTo>
                    <a:cubicBezTo>
                      <a:pt x="27163" y="18636"/>
                      <a:pt x="27273" y="18595"/>
                      <a:pt x="27390" y="18568"/>
                    </a:cubicBezTo>
                    <a:cubicBezTo>
                      <a:pt x="27547" y="18520"/>
                      <a:pt x="27705" y="18492"/>
                      <a:pt x="27774" y="18485"/>
                    </a:cubicBezTo>
                    <a:lnTo>
                      <a:pt x="27774" y="18485"/>
                    </a:lnTo>
                    <a:cubicBezTo>
                      <a:pt x="27842" y="19102"/>
                      <a:pt x="27733" y="20207"/>
                      <a:pt x="27712" y="21016"/>
                    </a:cubicBezTo>
                    <a:cubicBezTo>
                      <a:pt x="27712" y="21029"/>
                      <a:pt x="27712" y="21043"/>
                      <a:pt x="27712" y="21064"/>
                    </a:cubicBezTo>
                    <a:cubicBezTo>
                      <a:pt x="27705" y="21091"/>
                      <a:pt x="27705" y="21119"/>
                      <a:pt x="27691" y="21146"/>
                    </a:cubicBezTo>
                    <a:cubicBezTo>
                      <a:pt x="27691" y="21071"/>
                      <a:pt x="27691" y="20995"/>
                      <a:pt x="27691" y="20913"/>
                    </a:cubicBezTo>
                    <a:cubicBezTo>
                      <a:pt x="27678" y="20289"/>
                      <a:pt x="27582" y="19685"/>
                      <a:pt x="27582" y="19685"/>
                    </a:cubicBezTo>
                    <a:cubicBezTo>
                      <a:pt x="27582" y="19685"/>
                      <a:pt x="27499" y="20296"/>
                      <a:pt x="27328" y="20872"/>
                    </a:cubicBezTo>
                    <a:cubicBezTo>
                      <a:pt x="27239" y="21187"/>
                      <a:pt x="27129" y="21496"/>
                      <a:pt x="27047" y="21708"/>
                    </a:cubicBezTo>
                    <a:cubicBezTo>
                      <a:pt x="26930" y="21770"/>
                      <a:pt x="26807" y="21825"/>
                      <a:pt x="26663" y="21894"/>
                    </a:cubicBezTo>
                    <a:cubicBezTo>
                      <a:pt x="26587" y="21928"/>
                      <a:pt x="26505" y="21962"/>
                      <a:pt x="26430" y="21996"/>
                    </a:cubicBezTo>
                    <a:cubicBezTo>
                      <a:pt x="26094" y="22154"/>
                      <a:pt x="25826" y="22250"/>
                      <a:pt x="25538" y="22298"/>
                    </a:cubicBezTo>
                    <a:cubicBezTo>
                      <a:pt x="25566" y="22278"/>
                      <a:pt x="25586" y="22250"/>
                      <a:pt x="25607" y="22223"/>
                    </a:cubicBezTo>
                    <a:cubicBezTo>
                      <a:pt x="25758" y="22038"/>
                      <a:pt x="25840" y="21825"/>
                      <a:pt x="25895" y="21647"/>
                    </a:cubicBezTo>
                    <a:cubicBezTo>
                      <a:pt x="25950" y="21461"/>
                      <a:pt x="25943" y="21304"/>
                      <a:pt x="25936" y="21201"/>
                    </a:cubicBezTo>
                    <a:cubicBezTo>
                      <a:pt x="25929" y="21091"/>
                      <a:pt x="25915" y="21036"/>
                      <a:pt x="25915" y="21036"/>
                    </a:cubicBezTo>
                    <a:cubicBezTo>
                      <a:pt x="25915" y="21036"/>
                      <a:pt x="25902" y="21091"/>
                      <a:pt x="25881" y="21194"/>
                    </a:cubicBezTo>
                    <a:cubicBezTo>
                      <a:pt x="25861" y="21297"/>
                      <a:pt x="25806" y="21434"/>
                      <a:pt x="25737" y="21592"/>
                    </a:cubicBezTo>
                    <a:cubicBezTo>
                      <a:pt x="25668" y="21743"/>
                      <a:pt x="25552" y="21900"/>
                      <a:pt x="25408" y="22058"/>
                    </a:cubicBezTo>
                    <a:cubicBezTo>
                      <a:pt x="25339" y="22134"/>
                      <a:pt x="25257" y="22216"/>
                      <a:pt x="25182" y="22271"/>
                    </a:cubicBezTo>
                    <a:cubicBezTo>
                      <a:pt x="25099" y="22319"/>
                      <a:pt x="25017" y="22353"/>
                      <a:pt x="24928" y="22360"/>
                    </a:cubicBezTo>
                    <a:cubicBezTo>
                      <a:pt x="24859" y="22360"/>
                      <a:pt x="24791" y="22367"/>
                      <a:pt x="24722" y="22367"/>
                    </a:cubicBezTo>
                    <a:cubicBezTo>
                      <a:pt x="24585" y="22346"/>
                      <a:pt x="24441" y="22305"/>
                      <a:pt x="24311" y="22250"/>
                    </a:cubicBezTo>
                    <a:cubicBezTo>
                      <a:pt x="24194" y="22195"/>
                      <a:pt x="24078" y="22147"/>
                      <a:pt x="23954" y="22099"/>
                    </a:cubicBezTo>
                    <a:cubicBezTo>
                      <a:pt x="23934" y="22024"/>
                      <a:pt x="23913" y="21928"/>
                      <a:pt x="23892" y="21811"/>
                    </a:cubicBezTo>
                    <a:cubicBezTo>
                      <a:pt x="23858" y="21605"/>
                      <a:pt x="23817" y="21379"/>
                      <a:pt x="23700" y="21160"/>
                    </a:cubicBezTo>
                    <a:cubicBezTo>
                      <a:pt x="23604" y="20975"/>
                      <a:pt x="23488" y="20783"/>
                      <a:pt x="23378" y="20584"/>
                    </a:cubicBezTo>
                    <a:cubicBezTo>
                      <a:pt x="23138" y="20165"/>
                      <a:pt x="22891" y="19733"/>
                      <a:pt x="22836" y="19500"/>
                    </a:cubicBezTo>
                    <a:cubicBezTo>
                      <a:pt x="22781" y="19260"/>
                      <a:pt x="22733" y="19013"/>
                      <a:pt x="22727" y="18787"/>
                    </a:cubicBezTo>
                    <a:cubicBezTo>
                      <a:pt x="22781" y="18499"/>
                      <a:pt x="22829" y="18170"/>
                      <a:pt x="22864" y="17889"/>
                    </a:cubicBezTo>
                    <a:cubicBezTo>
                      <a:pt x="22919" y="17697"/>
                      <a:pt x="22980" y="17518"/>
                      <a:pt x="23069" y="17402"/>
                    </a:cubicBezTo>
                    <a:cubicBezTo>
                      <a:pt x="23145" y="17319"/>
                      <a:pt x="23186" y="17244"/>
                      <a:pt x="23220" y="17182"/>
                    </a:cubicBezTo>
                    <a:cubicBezTo>
                      <a:pt x="23248" y="17175"/>
                      <a:pt x="23268" y="17175"/>
                      <a:pt x="23296" y="17169"/>
                    </a:cubicBezTo>
                    <a:cubicBezTo>
                      <a:pt x="23351" y="17148"/>
                      <a:pt x="23399" y="17121"/>
                      <a:pt x="23447" y="17086"/>
                    </a:cubicBezTo>
                    <a:cubicBezTo>
                      <a:pt x="23495" y="17045"/>
                      <a:pt x="23529" y="17004"/>
                      <a:pt x="23563" y="16963"/>
                    </a:cubicBezTo>
                    <a:cubicBezTo>
                      <a:pt x="23597" y="16915"/>
                      <a:pt x="23618" y="16874"/>
                      <a:pt x="23639" y="16839"/>
                    </a:cubicBezTo>
                    <a:cubicBezTo>
                      <a:pt x="23673" y="16764"/>
                      <a:pt x="23721" y="16737"/>
                      <a:pt x="23721" y="16737"/>
                    </a:cubicBezTo>
                    <a:lnTo>
                      <a:pt x="23721" y="16737"/>
                    </a:lnTo>
                    <a:cubicBezTo>
                      <a:pt x="23721" y="16737"/>
                      <a:pt x="23707" y="16737"/>
                      <a:pt x="23687" y="16743"/>
                    </a:cubicBezTo>
                    <a:cubicBezTo>
                      <a:pt x="23659" y="16757"/>
                      <a:pt x="23625" y="16771"/>
                      <a:pt x="23597" y="16805"/>
                    </a:cubicBezTo>
                    <a:cubicBezTo>
                      <a:pt x="23570" y="16833"/>
                      <a:pt x="23536" y="16874"/>
                      <a:pt x="23501" y="16908"/>
                    </a:cubicBezTo>
                    <a:cubicBezTo>
                      <a:pt x="23467" y="16942"/>
                      <a:pt x="23426" y="16977"/>
                      <a:pt x="23385" y="17011"/>
                    </a:cubicBezTo>
                    <a:cubicBezTo>
                      <a:pt x="23351" y="17038"/>
                      <a:pt x="23309" y="17066"/>
                      <a:pt x="23268" y="17086"/>
                    </a:cubicBezTo>
                    <a:cubicBezTo>
                      <a:pt x="23330" y="16970"/>
                      <a:pt x="23385" y="16874"/>
                      <a:pt x="23584" y="16702"/>
                    </a:cubicBezTo>
                    <a:cubicBezTo>
                      <a:pt x="23618" y="16702"/>
                      <a:pt x="23652" y="16695"/>
                      <a:pt x="23687" y="16695"/>
                    </a:cubicBezTo>
                    <a:close/>
                    <a:moveTo>
                      <a:pt x="10095" y="14720"/>
                    </a:moveTo>
                    <a:lnTo>
                      <a:pt x="3100" y="15077"/>
                    </a:lnTo>
                    <a:cubicBezTo>
                      <a:pt x="2908" y="15084"/>
                      <a:pt x="2764" y="15248"/>
                      <a:pt x="2771" y="15441"/>
                    </a:cubicBezTo>
                    <a:lnTo>
                      <a:pt x="3169" y="22950"/>
                    </a:lnTo>
                    <a:cubicBezTo>
                      <a:pt x="3141" y="23011"/>
                      <a:pt x="3107" y="23066"/>
                      <a:pt x="3073" y="23121"/>
                    </a:cubicBezTo>
                    <a:cubicBezTo>
                      <a:pt x="2654" y="23848"/>
                      <a:pt x="2339" y="24403"/>
                      <a:pt x="2126" y="24842"/>
                    </a:cubicBezTo>
                    <a:lnTo>
                      <a:pt x="1605" y="15104"/>
                    </a:lnTo>
                    <a:cubicBezTo>
                      <a:pt x="1598" y="14981"/>
                      <a:pt x="1701" y="14871"/>
                      <a:pt x="1825" y="14871"/>
                    </a:cubicBezTo>
                    <a:lnTo>
                      <a:pt x="10095" y="14720"/>
                    </a:lnTo>
                    <a:close/>
                    <a:moveTo>
                      <a:pt x="10595" y="20440"/>
                    </a:moveTo>
                    <a:lnTo>
                      <a:pt x="10595" y="20440"/>
                    </a:lnTo>
                    <a:cubicBezTo>
                      <a:pt x="10590" y="20442"/>
                      <a:pt x="10638" y="20552"/>
                      <a:pt x="10733" y="20741"/>
                    </a:cubicBezTo>
                    <a:cubicBezTo>
                      <a:pt x="10822" y="20933"/>
                      <a:pt x="10959" y="21201"/>
                      <a:pt x="11117" y="21530"/>
                    </a:cubicBezTo>
                    <a:cubicBezTo>
                      <a:pt x="11446" y="22175"/>
                      <a:pt x="11878" y="23046"/>
                      <a:pt x="12310" y="23910"/>
                    </a:cubicBezTo>
                    <a:cubicBezTo>
                      <a:pt x="12529" y="24342"/>
                      <a:pt x="12749" y="24767"/>
                      <a:pt x="12954" y="25171"/>
                    </a:cubicBezTo>
                    <a:cubicBezTo>
                      <a:pt x="13160" y="25576"/>
                      <a:pt x="13352" y="25953"/>
                      <a:pt x="13524" y="26276"/>
                    </a:cubicBezTo>
                    <a:cubicBezTo>
                      <a:pt x="13695" y="26591"/>
                      <a:pt x="13832" y="26858"/>
                      <a:pt x="13942" y="27044"/>
                    </a:cubicBezTo>
                    <a:cubicBezTo>
                      <a:pt x="14045" y="27229"/>
                      <a:pt x="14107" y="27338"/>
                      <a:pt x="14107" y="27338"/>
                    </a:cubicBezTo>
                    <a:cubicBezTo>
                      <a:pt x="14107" y="27338"/>
                      <a:pt x="13812" y="26948"/>
                      <a:pt x="13428" y="26330"/>
                    </a:cubicBezTo>
                    <a:cubicBezTo>
                      <a:pt x="13242" y="26015"/>
                      <a:pt x="13023" y="25651"/>
                      <a:pt x="12804" y="25254"/>
                    </a:cubicBezTo>
                    <a:cubicBezTo>
                      <a:pt x="12584" y="24856"/>
                      <a:pt x="12358" y="24424"/>
                      <a:pt x="12138" y="23992"/>
                    </a:cubicBezTo>
                    <a:cubicBezTo>
                      <a:pt x="11919" y="23560"/>
                      <a:pt x="11706" y="23121"/>
                      <a:pt x="11521" y="22710"/>
                    </a:cubicBezTo>
                    <a:cubicBezTo>
                      <a:pt x="11329" y="22298"/>
                      <a:pt x="11165" y="21907"/>
                      <a:pt x="11021" y="21571"/>
                    </a:cubicBezTo>
                    <a:cubicBezTo>
                      <a:pt x="10877" y="21242"/>
                      <a:pt x="10767" y="20954"/>
                      <a:pt x="10691" y="20755"/>
                    </a:cubicBezTo>
                    <a:cubicBezTo>
                      <a:pt x="10624" y="20559"/>
                      <a:pt x="10589" y="20443"/>
                      <a:pt x="10595" y="20440"/>
                    </a:cubicBezTo>
                    <a:close/>
                    <a:moveTo>
                      <a:pt x="13277" y="16771"/>
                    </a:moveTo>
                    <a:cubicBezTo>
                      <a:pt x="13140" y="17258"/>
                      <a:pt x="12660" y="18136"/>
                      <a:pt x="11007" y="18622"/>
                    </a:cubicBezTo>
                    <a:cubicBezTo>
                      <a:pt x="11007" y="18622"/>
                      <a:pt x="11658" y="21132"/>
                      <a:pt x="12605" y="22936"/>
                    </a:cubicBezTo>
                    <a:cubicBezTo>
                      <a:pt x="13249" y="24150"/>
                      <a:pt x="14161" y="26241"/>
                      <a:pt x="14696" y="27476"/>
                    </a:cubicBezTo>
                    <a:cubicBezTo>
                      <a:pt x="14408" y="26982"/>
                      <a:pt x="14148" y="26488"/>
                      <a:pt x="13873" y="25953"/>
                    </a:cubicBezTo>
                    <a:cubicBezTo>
                      <a:pt x="13524" y="25288"/>
                      <a:pt x="13167" y="24602"/>
                      <a:pt x="12694" y="23807"/>
                    </a:cubicBezTo>
                    <a:cubicBezTo>
                      <a:pt x="11686" y="22120"/>
                      <a:pt x="10609" y="19164"/>
                      <a:pt x="10294" y="18259"/>
                    </a:cubicBezTo>
                    <a:cubicBezTo>
                      <a:pt x="11658" y="18074"/>
                      <a:pt x="12673" y="17566"/>
                      <a:pt x="13277" y="16771"/>
                    </a:cubicBezTo>
                    <a:close/>
                    <a:moveTo>
                      <a:pt x="13496" y="14419"/>
                    </a:moveTo>
                    <a:cubicBezTo>
                      <a:pt x="14079" y="15413"/>
                      <a:pt x="15464" y="16277"/>
                      <a:pt x="15464" y="16277"/>
                    </a:cubicBezTo>
                    <a:cubicBezTo>
                      <a:pt x="15464" y="16277"/>
                      <a:pt x="15355" y="17079"/>
                      <a:pt x="15355" y="17210"/>
                    </a:cubicBezTo>
                    <a:cubicBezTo>
                      <a:pt x="15355" y="17340"/>
                      <a:pt x="15718" y="17409"/>
                      <a:pt x="16424" y="17443"/>
                    </a:cubicBezTo>
                    <a:cubicBezTo>
                      <a:pt x="16469" y="17445"/>
                      <a:pt x="16511" y="17446"/>
                      <a:pt x="16550" y="17446"/>
                    </a:cubicBezTo>
                    <a:cubicBezTo>
                      <a:pt x="17089" y="17446"/>
                      <a:pt x="17226" y="17264"/>
                      <a:pt x="17528" y="17264"/>
                    </a:cubicBezTo>
                    <a:cubicBezTo>
                      <a:pt x="17562" y="17264"/>
                      <a:pt x="17599" y="17266"/>
                      <a:pt x="17638" y="17271"/>
                    </a:cubicBezTo>
                    <a:cubicBezTo>
                      <a:pt x="18043" y="17333"/>
                      <a:pt x="17810" y="17333"/>
                      <a:pt x="18290" y="17587"/>
                    </a:cubicBezTo>
                    <a:cubicBezTo>
                      <a:pt x="18631" y="17776"/>
                      <a:pt x="19161" y="17808"/>
                      <a:pt x="19559" y="17808"/>
                    </a:cubicBezTo>
                    <a:cubicBezTo>
                      <a:pt x="19609" y="17808"/>
                      <a:pt x="19657" y="17807"/>
                      <a:pt x="19702" y="17806"/>
                    </a:cubicBezTo>
                    <a:lnTo>
                      <a:pt x="19702" y="17806"/>
                    </a:lnTo>
                    <a:cubicBezTo>
                      <a:pt x="19648" y="18156"/>
                      <a:pt x="19593" y="18547"/>
                      <a:pt x="19524" y="18979"/>
                    </a:cubicBezTo>
                    <a:cubicBezTo>
                      <a:pt x="19380" y="19891"/>
                      <a:pt x="19202" y="21023"/>
                      <a:pt x="19044" y="22332"/>
                    </a:cubicBezTo>
                    <a:cubicBezTo>
                      <a:pt x="18783" y="24506"/>
                      <a:pt x="18091" y="26557"/>
                      <a:pt x="17686" y="27613"/>
                    </a:cubicBezTo>
                    <a:cubicBezTo>
                      <a:pt x="17460" y="26906"/>
                      <a:pt x="17090" y="25795"/>
                      <a:pt x="16630" y="24650"/>
                    </a:cubicBezTo>
                    <a:cubicBezTo>
                      <a:pt x="16232" y="23663"/>
                      <a:pt x="15780" y="22161"/>
                      <a:pt x="15341" y="20714"/>
                    </a:cubicBezTo>
                    <a:cubicBezTo>
                      <a:pt x="14923" y="19356"/>
                      <a:pt x="14532" y="18067"/>
                      <a:pt x="14216" y="17278"/>
                    </a:cubicBezTo>
                    <a:cubicBezTo>
                      <a:pt x="13729" y="16078"/>
                      <a:pt x="13537" y="15489"/>
                      <a:pt x="13496" y="14419"/>
                    </a:cubicBezTo>
                    <a:close/>
                    <a:moveTo>
                      <a:pt x="20566" y="17669"/>
                    </a:moveTo>
                    <a:lnTo>
                      <a:pt x="20566" y="17669"/>
                    </a:lnTo>
                    <a:cubicBezTo>
                      <a:pt x="21060" y="18238"/>
                      <a:pt x="21465" y="18595"/>
                      <a:pt x="21739" y="18801"/>
                    </a:cubicBezTo>
                    <a:cubicBezTo>
                      <a:pt x="21917" y="18958"/>
                      <a:pt x="22116" y="19123"/>
                      <a:pt x="22322" y="19288"/>
                    </a:cubicBezTo>
                    <a:cubicBezTo>
                      <a:pt x="22336" y="19377"/>
                      <a:pt x="22356" y="19466"/>
                      <a:pt x="22377" y="19548"/>
                    </a:cubicBezTo>
                    <a:cubicBezTo>
                      <a:pt x="22315" y="19857"/>
                      <a:pt x="21938" y="21701"/>
                      <a:pt x="21362" y="23965"/>
                    </a:cubicBezTo>
                    <a:cubicBezTo>
                      <a:pt x="20896" y="25782"/>
                      <a:pt x="20196" y="27146"/>
                      <a:pt x="19668" y="28065"/>
                    </a:cubicBezTo>
                    <a:cubicBezTo>
                      <a:pt x="20539" y="25775"/>
                      <a:pt x="21794" y="20666"/>
                      <a:pt x="21904" y="19706"/>
                    </a:cubicBezTo>
                    <a:cubicBezTo>
                      <a:pt x="21904" y="19706"/>
                      <a:pt x="20992" y="18753"/>
                      <a:pt x="20566" y="17669"/>
                    </a:cubicBezTo>
                    <a:close/>
                    <a:moveTo>
                      <a:pt x="22281" y="21530"/>
                    </a:moveTo>
                    <a:cubicBezTo>
                      <a:pt x="22281" y="21530"/>
                      <a:pt x="22267" y="21640"/>
                      <a:pt x="22247" y="21839"/>
                    </a:cubicBezTo>
                    <a:cubicBezTo>
                      <a:pt x="22219" y="22038"/>
                      <a:pt x="22192" y="22326"/>
                      <a:pt x="22137" y="22668"/>
                    </a:cubicBezTo>
                    <a:cubicBezTo>
                      <a:pt x="22082" y="23004"/>
                      <a:pt x="22013" y="23402"/>
                      <a:pt x="21917" y="23820"/>
                    </a:cubicBezTo>
                    <a:cubicBezTo>
                      <a:pt x="21821" y="24246"/>
                      <a:pt x="21698" y="24685"/>
                      <a:pt x="21554" y="25123"/>
                    </a:cubicBezTo>
                    <a:cubicBezTo>
                      <a:pt x="21485" y="25343"/>
                      <a:pt x="21403" y="25562"/>
                      <a:pt x="21328" y="25775"/>
                    </a:cubicBezTo>
                    <a:cubicBezTo>
                      <a:pt x="21252" y="25987"/>
                      <a:pt x="21163" y="26193"/>
                      <a:pt x="21081" y="26392"/>
                    </a:cubicBezTo>
                    <a:cubicBezTo>
                      <a:pt x="20916" y="26790"/>
                      <a:pt x="20745" y="27153"/>
                      <a:pt x="20594" y="27462"/>
                    </a:cubicBezTo>
                    <a:cubicBezTo>
                      <a:pt x="20292" y="28079"/>
                      <a:pt x="20073" y="28484"/>
                      <a:pt x="20073" y="28484"/>
                    </a:cubicBezTo>
                    <a:cubicBezTo>
                      <a:pt x="20073" y="28484"/>
                      <a:pt x="20114" y="28374"/>
                      <a:pt x="20182" y="28189"/>
                    </a:cubicBezTo>
                    <a:cubicBezTo>
                      <a:pt x="20258" y="28004"/>
                      <a:pt x="20368" y="27736"/>
                      <a:pt x="20498" y="27421"/>
                    </a:cubicBezTo>
                    <a:cubicBezTo>
                      <a:pt x="20628" y="27098"/>
                      <a:pt x="20772" y="26728"/>
                      <a:pt x="20923" y="26330"/>
                    </a:cubicBezTo>
                    <a:cubicBezTo>
                      <a:pt x="21005" y="26132"/>
                      <a:pt x="21074" y="25919"/>
                      <a:pt x="21156" y="25706"/>
                    </a:cubicBezTo>
                    <a:cubicBezTo>
                      <a:pt x="21232" y="25501"/>
                      <a:pt x="21307" y="25281"/>
                      <a:pt x="21376" y="25069"/>
                    </a:cubicBezTo>
                    <a:cubicBezTo>
                      <a:pt x="21444" y="24849"/>
                      <a:pt x="21513" y="24630"/>
                      <a:pt x="21574" y="24417"/>
                    </a:cubicBezTo>
                    <a:cubicBezTo>
                      <a:pt x="21636" y="24205"/>
                      <a:pt x="21698" y="23992"/>
                      <a:pt x="21753" y="23779"/>
                    </a:cubicBezTo>
                    <a:cubicBezTo>
                      <a:pt x="21856" y="23368"/>
                      <a:pt x="21959" y="22984"/>
                      <a:pt x="22027" y="22648"/>
                    </a:cubicBezTo>
                    <a:cubicBezTo>
                      <a:pt x="22178" y="21976"/>
                      <a:pt x="22281" y="21530"/>
                      <a:pt x="22281" y="21530"/>
                    </a:cubicBezTo>
                    <a:close/>
                    <a:moveTo>
                      <a:pt x="8504" y="22545"/>
                    </a:moveTo>
                    <a:cubicBezTo>
                      <a:pt x="8504" y="22545"/>
                      <a:pt x="8504" y="22593"/>
                      <a:pt x="8511" y="22689"/>
                    </a:cubicBezTo>
                    <a:cubicBezTo>
                      <a:pt x="8511" y="22778"/>
                      <a:pt x="8511" y="22915"/>
                      <a:pt x="8497" y="23080"/>
                    </a:cubicBezTo>
                    <a:cubicBezTo>
                      <a:pt x="8476" y="23251"/>
                      <a:pt x="8449" y="23464"/>
                      <a:pt x="8367" y="23690"/>
                    </a:cubicBezTo>
                    <a:cubicBezTo>
                      <a:pt x="8284" y="23916"/>
                      <a:pt x="8140" y="24157"/>
                      <a:pt x="7990" y="24403"/>
                    </a:cubicBezTo>
                    <a:cubicBezTo>
                      <a:pt x="7846" y="24650"/>
                      <a:pt x="7702" y="24931"/>
                      <a:pt x="7592" y="25240"/>
                    </a:cubicBezTo>
                    <a:cubicBezTo>
                      <a:pt x="7544" y="25398"/>
                      <a:pt x="7489" y="25562"/>
                      <a:pt x="7441" y="25734"/>
                    </a:cubicBezTo>
                    <a:cubicBezTo>
                      <a:pt x="7386" y="25898"/>
                      <a:pt x="7324" y="26070"/>
                      <a:pt x="7256" y="26241"/>
                    </a:cubicBezTo>
                    <a:cubicBezTo>
                      <a:pt x="7187" y="26413"/>
                      <a:pt x="7105" y="26584"/>
                      <a:pt x="7016" y="26756"/>
                    </a:cubicBezTo>
                    <a:cubicBezTo>
                      <a:pt x="6920" y="26920"/>
                      <a:pt x="6824" y="27085"/>
                      <a:pt x="6735" y="27249"/>
                    </a:cubicBezTo>
                    <a:cubicBezTo>
                      <a:pt x="6652" y="27421"/>
                      <a:pt x="6577" y="27592"/>
                      <a:pt x="6501" y="27770"/>
                    </a:cubicBezTo>
                    <a:cubicBezTo>
                      <a:pt x="6433" y="27956"/>
                      <a:pt x="6337" y="28141"/>
                      <a:pt x="6261" y="28305"/>
                    </a:cubicBezTo>
                    <a:cubicBezTo>
                      <a:pt x="6248" y="28319"/>
                      <a:pt x="6241" y="28340"/>
                      <a:pt x="6241" y="28353"/>
                    </a:cubicBezTo>
                    <a:cubicBezTo>
                      <a:pt x="6255" y="28360"/>
                      <a:pt x="6275" y="28374"/>
                      <a:pt x="6303" y="28374"/>
                    </a:cubicBezTo>
                    <a:cubicBezTo>
                      <a:pt x="6385" y="28388"/>
                      <a:pt x="6488" y="28401"/>
                      <a:pt x="6584" y="28415"/>
                    </a:cubicBezTo>
                    <a:cubicBezTo>
                      <a:pt x="6776" y="28443"/>
                      <a:pt x="6968" y="28477"/>
                      <a:pt x="7160" y="28511"/>
                    </a:cubicBezTo>
                    <a:cubicBezTo>
                      <a:pt x="7537" y="28587"/>
                      <a:pt x="7900" y="28655"/>
                      <a:pt x="8264" y="28717"/>
                    </a:cubicBezTo>
                    <a:cubicBezTo>
                      <a:pt x="8984" y="28854"/>
                      <a:pt x="9656" y="29005"/>
                      <a:pt x="10211" y="29197"/>
                    </a:cubicBezTo>
                    <a:cubicBezTo>
                      <a:pt x="10767" y="29389"/>
                      <a:pt x="11199" y="29629"/>
                      <a:pt x="11480" y="29828"/>
                    </a:cubicBezTo>
                    <a:cubicBezTo>
                      <a:pt x="11624" y="29924"/>
                      <a:pt x="11720" y="30013"/>
                      <a:pt x="11789" y="30075"/>
                    </a:cubicBezTo>
                    <a:cubicBezTo>
                      <a:pt x="11857" y="30136"/>
                      <a:pt x="11892" y="30171"/>
                      <a:pt x="11892" y="30171"/>
                    </a:cubicBezTo>
                    <a:cubicBezTo>
                      <a:pt x="11892" y="30171"/>
                      <a:pt x="11850" y="30143"/>
                      <a:pt x="11782" y="30081"/>
                    </a:cubicBezTo>
                    <a:cubicBezTo>
                      <a:pt x="11713" y="30027"/>
                      <a:pt x="11604" y="29944"/>
                      <a:pt x="11460" y="29855"/>
                    </a:cubicBezTo>
                    <a:cubicBezTo>
                      <a:pt x="11316" y="29766"/>
                      <a:pt x="11137" y="29670"/>
                      <a:pt x="10918" y="29574"/>
                    </a:cubicBezTo>
                    <a:cubicBezTo>
                      <a:pt x="10705" y="29471"/>
                      <a:pt x="10451" y="29389"/>
                      <a:pt x="10177" y="29300"/>
                    </a:cubicBezTo>
                    <a:cubicBezTo>
                      <a:pt x="9896" y="29211"/>
                      <a:pt x="9594" y="29135"/>
                      <a:pt x="9265" y="29067"/>
                    </a:cubicBezTo>
                    <a:cubicBezTo>
                      <a:pt x="8943" y="28998"/>
                      <a:pt x="8593" y="28943"/>
                      <a:pt x="8236" y="28881"/>
                    </a:cubicBezTo>
                    <a:cubicBezTo>
                      <a:pt x="7873" y="28820"/>
                      <a:pt x="7503" y="28758"/>
                      <a:pt x="7126" y="28683"/>
                    </a:cubicBezTo>
                    <a:cubicBezTo>
                      <a:pt x="6940" y="28648"/>
                      <a:pt x="6748" y="28621"/>
                      <a:pt x="6556" y="28600"/>
                    </a:cubicBezTo>
                    <a:cubicBezTo>
                      <a:pt x="6460" y="28587"/>
                      <a:pt x="6364" y="28580"/>
                      <a:pt x="6261" y="28559"/>
                    </a:cubicBezTo>
                    <a:cubicBezTo>
                      <a:pt x="6234" y="28552"/>
                      <a:pt x="6207" y="28545"/>
                      <a:pt x="6179" y="28532"/>
                    </a:cubicBezTo>
                    <a:cubicBezTo>
                      <a:pt x="6145" y="28518"/>
                      <a:pt x="6104" y="28504"/>
                      <a:pt x="6069" y="28456"/>
                    </a:cubicBezTo>
                    <a:cubicBezTo>
                      <a:pt x="6035" y="28395"/>
                      <a:pt x="6049" y="28340"/>
                      <a:pt x="6056" y="28312"/>
                    </a:cubicBezTo>
                    <a:cubicBezTo>
                      <a:pt x="6063" y="28278"/>
                      <a:pt x="6076" y="28250"/>
                      <a:pt x="6083" y="28230"/>
                    </a:cubicBezTo>
                    <a:cubicBezTo>
                      <a:pt x="6172" y="28038"/>
                      <a:pt x="6255" y="27880"/>
                      <a:pt x="6330" y="27702"/>
                    </a:cubicBezTo>
                    <a:cubicBezTo>
                      <a:pt x="6405" y="27524"/>
                      <a:pt x="6481" y="27338"/>
                      <a:pt x="6577" y="27167"/>
                    </a:cubicBezTo>
                    <a:cubicBezTo>
                      <a:pt x="6666" y="26989"/>
                      <a:pt x="6769" y="26831"/>
                      <a:pt x="6858" y="26673"/>
                    </a:cubicBezTo>
                    <a:cubicBezTo>
                      <a:pt x="6954" y="26509"/>
                      <a:pt x="7029" y="26344"/>
                      <a:pt x="7098" y="26180"/>
                    </a:cubicBezTo>
                    <a:cubicBezTo>
                      <a:pt x="7235" y="25850"/>
                      <a:pt x="7338" y="25507"/>
                      <a:pt x="7462" y="25192"/>
                    </a:cubicBezTo>
                    <a:cubicBezTo>
                      <a:pt x="7578" y="24870"/>
                      <a:pt x="7736" y="24589"/>
                      <a:pt x="7894" y="24342"/>
                    </a:cubicBezTo>
                    <a:cubicBezTo>
                      <a:pt x="8058" y="24095"/>
                      <a:pt x="8202" y="23875"/>
                      <a:pt x="8298" y="23663"/>
                    </a:cubicBezTo>
                    <a:cubicBezTo>
                      <a:pt x="8387" y="23450"/>
                      <a:pt x="8428" y="23244"/>
                      <a:pt x="8456" y="23080"/>
                    </a:cubicBezTo>
                    <a:cubicBezTo>
                      <a:pt x="8476" y="22908"/>
                      <a:pt x="8497" y="22778"/>
                      <a:pt x="8497" y="22689"/>
                    </a:cubicBezTo>
                    <a:cubicBezTo>
                      <a:pt x="8504" y="22593"/>
                      <a:pt x="8504" y="22545"/>
                      <a:pt x="8504" y="22545"/>
                    </a:cubicBezTo>
                    <a:close/>
                    <a:moveTo>
                      <a:pt x="17796" y="29567"/>
                    </a:moveTo>
                    <a:cubicBezTo>
                      <a:pt x="17851" y="29567"/>
                      <a:pt x="17940" y="29581"/>
                      <a:pt x="18029" y="29649"/>
                    </a:cubicBezTo>
                    <a:cubicBezTo>
                      <a:pt x="18118" y="29711"/>
                      <a:pt x="18201" y="29828"/>
                      <a:pt x="18221" y="29965"/>
                    </a:cubicBezTo>
                    <a:cubicBezTo>
                      <a:pt x="18221" y="29985"/>
                      <a:pt x="18221" y="29999"/>
                      <a:pt x="18221" y="30027"/>
                    </a:cubicBezTo>
                    <a:cubicBezTo>
                      <a:pt x="18221" y="30040"/>
                      <a:pt x="18221" y="30054"/>
                      <a:pt x="18221" y="30075"/>
                    </a:cubicBezTo>
                    <a:cubicBezTo>
                      <a:pt x="18214" y="30116"/>
                      <a:pt x="18207" y="30150"/>
                      <a:pt x="18201" y="30191"/>
                    </a:cubicBezTo>
                    <a:cubicBezTo>
                      <a:pt x="18173" y="30260"/>
                      <a:pt x="18132" y="30328"/>
                      <a:pt x="18077" y="30383"/>
                    </a:cubicBezTo>
                    <a:cubicBezTo>
                      <a:pt x="18022" y="30438"/>
                      <a:pt x="17954" y="30479"/>
                      <a:pt x="17878" y="30507"/>
                    </a:cubicBezTo>
                    <a:cubicBezTo>
                      <a:pt x="17833" y="30525"/>
                      <a:pt x="17781" y="30531"/>
                      <a:pt x="17733" y="30531"/>
                    </a:cubicBezTo>
                    <a:cubicBezTo>
                      <a:pt x="17709" y="30531"/>
                      <a:pt x="17686" y="30530"/>
                      <a:pt x="17666" y="30527"/>
                    </a:cubicBezTo>
                    <a:cubicBezTo>
                      <a:pt x="17515" y="30507"/>
                      <a:pt x="17405" y="30424"/>
                      <a:pt x="17336" y="30335"/>
                    </a:cubicBezTo>
                    <a:cubicBezTo>
                      <a:pt x="17275" y="30246"/>
                      <a:pt x="17261" y="30157"/>
                      <a:pt x="17261" y="30102"/>
                    </a:cubicBezTo>
                    <a:cubicBezTo>
                      <a:pt x="17261" y="30040"/>
                      <a:pt x="17268" y="30006"/>
                      <a:pt x="17268" y="30006"/>
                    </a:cubicBezTo>
                    <a:cubicBezTo>
                      <a:pt x="17268" y="30006"/>
                      <a:pt x="17275" y="30040"/>
                      <a:pt x="17295" y="30095"/>
                    </a:cubicBezTo>
                    <a:cubicBezTo>
                      <a:pt x="17316" y="30143"/>
                      <a:pt x="17357" y="30212"/>
                      <a:pt x="17419" y="30260"/>
                    </a:cubicBezTo>
                    <a:cubicBezTo>
                      <a:pt x="17487" y="30315"/>
                      <a:pt x="17577" y="30356"/>
                      <a:pt x="17673" y="30356"/>
                    </a:cubicBezTo>
                    <a:cubicBezTo>
                      <a:pt x="17727" y="30356"/>
                      <a:pt x="17769" y="30349"/>
                      <a:pt x="17817" y="30328"/>
                    </a:cubicBezTo>
                    <a:cubicBezTo>
                      <a:pt x="17865" y="30315"/>
                      <a:pt x="17906" y="30280"/>
                      <a:pt x="17940" y="30246"/>
                    </a:cubicBezTo>
                    <a:cubicBezTo>
                      <a:pt x="17974" y="30212"/>
                      <a:pt x="18002" y="30171"/>
                      <a:pt x="18022" y="30123"/>
                    </a:cubicBezTo>
                    <a:cubicBezTo>
                      <a:pt x="18029" y="30102"/>
                      <a:pt x="18036" y="30075"/>
                      <a:pt x="18043" y="30054"/>
                    </a:cubicBezTo>
                    <a:cubicBezTo>
                      <a:pt x="18043" y="30047"/>
                      <a:pt x="18043" y="30027"/>
                      <a:pt x="18050" y="30013"/>
                    </a:cubicBezTo>
                    <a:cubicBezTo>
                      <a:pt x="18050" y="30006"/>
                      <a:pt x="18050" y="29992"/>
                      <a:pt x="18050" y="29979"/>
                    </a:cubicBezTo>
                    <a:cubicBezTo>
                      <a:pt x="18050" y="29883"/>
                      <a:pt x="18009" y="29793"/>
                      <a:pt x="17954" y="29732"/>
                    </a:cubicBezTo>
                    <a:cubicBezTo>
                      <a:pt x="17899" y="29663"/>
                      <a:pt x="17837" y="29622"/>
                      <a:pt x="17782" y="29601"/>
                    </a:cubicBezTo>
                    <a:cubicBezTo>
                      <a:pt x="17734" y="29581"/>
                      <a:pt x="17700" y="29574"/>
                      <a:pt x="17700" y="29574"/>
                    </a:cubicBezTo>
                    <a:cubicBezTo>
                      <a:pt x="17700" y="29574"/>
                      <a:pt x="17734" y="29567"/>
                      <a:pt x="17796" y="29567"/>
                    </a:cubicBezTo>
                    <a:close/>
                    <a:moveTo>
                      <a:pt x="23618" y="30856"/>
                    </a:moveTo>
                    <a:cubicBezTo>
                      <a:pt x="23618" y="30856"/>
                      <a:pt x="23611" y="30904"/>
                      <a:pt x="23591" y="30987"/>
                    </a:cubicBezTo>
                    <a:cubicBezTo>
                      <a:pt x="23577" y="31028"/>
                      <a:pt x="23570" y="31076"/>
                      <a:pt x="23543" y="31131"/>
                    </a:cubicBezTo>
                    <a:cubicBezTo>
                      <a:pt x="23522" y="31186"/>
                      <a:pt x="23488" y="31247"/>
                      <a:pt x="23460" y="31316"/>
                    </a:cubicBezTo>
                    <a:cubicBezTo>
                      <a:pt x="23419" y="31378"/>
                      <a:pt x="23371" y="31439"/>
                      <a:pt x="23323" y="31508"/>
                    </a:cubicBezTo>
                    <a:cubicBezTo>
                      <a:pt x="23268" y="31576"/>
                      <a:pt x="23200" y="31638"/>
                      <a:pt x="23138" y="31707"/>
                    </a:cubicBezTo>
                    <a:cubicBezTo>
                      <a:pt x="23069" y="31762"/>
                      <a:pt x="22994" y="31823"/>
                      <a:pt x="22912" y="31885"/>
                    </a:cubicBezTo>
                    <a:cubicBezTo>
                      <a:pt x="22829" y="31933"/>
                      <a:pt x="22754" y="31988"/>
                      <a:pt x="22665" y="32036"/>
                    </a:cubicBezTo>
                    <a:cubicBezTo>
                      <a:pt x="22493" y="32125"/>
                      <a:pt x="22308" y="32200"/>
                      <a:pt x="22137" y="32255"/>
                    </a:cubicBezTo>
                    <a:cubicBezTo>
                      <a:pt x="22048" y="32283"/>
                      <a:pt x="21965" y="32303"/>
                      <a:pt x="21883" y="32324"/>
                    </a:cubicBezTo>
                    <a:cubicBezTo>
                      <a:pt x="21801" y="32344"/>
                      <a:pt x="21725" y="32358"/>
                      <a:pt x="21657" y="32365"/>
                    </a:cubicBezTo>
                    <a:cubicBezTo>
                      <a:pt x="21513" y="32392"/>
                      <a:pt x="21389" y="32399"/>
                      <a:pt x="21307" y="32406"/>
                    </a:cubicBezTo>
                    <a:lnTo>
                      <a:pt x="21177" y="32406"/>
                    </a:lnTo>
                    <a:cubicBezTo>
                      <a:pt x="21177" y="32406"/>
                      <a:pt x="21218" y="32392"/>
                      <a:pt x="21300" y="32365"/>
                    </a:cubicBezTo>
                    <a:cubicBezTo>
                      <a:pt x="21382" y="32344"/>
                      <a:pt x="21492" y="32303"/>
                      <a:pt x="21629" y="32262"/>
                    </a:cubicBezTo>
                    <a:cubicBezTo>
                      <a:pt x="21760" y="32214"/>
                      <a:pt x="21917" y="32159"/>
                      <a:pt x="22082" y="32091"/>
                    </a:cubicBezTo>
                    <a:cubicBezTo>
                      <a:pt x="22240" y="32029"/>
                      <a:pt x="22411" y="31954"/>
                      <a:pt x="22576" y="31864"/>
                    </a:cubicBezTo>
                    <a:cubicBezTo>
                      <a:pt x="22658" y="31823"/>
                      <a:pt x="22733" y="31775"/>
                      <a:pt x="22809" y="31727"/>
                    </a:cubicBezTo>
                    <a:cubicBezTo>
                      <a:pt x="22884" y="31672"/>
                      <a:pt x="22960" y="31624"/>
                      <a:pt x="23028" y="31576"/>
                    </a:cubicBezTo>
                    <a:cubicBezTo>
                      <a:pt x="23090" y="31515"/>
                      <a:pt x="23159" y="31467"/>
                      <a:pt x="23213" y="31412"/>
                    </a:cubicBezTo>
                    <a:cubicBezTo>
                      <a:pt x="23268" y="31357"/>
                      <a:pt x="23323" y="31302"/>
                      <a:pt x="23364" y="31247"/>
                    </a:cubicBezTo>
                    <a:cubicBezTo>
                      <a:pt x="23405" y="31192"/>
                      <a:pt x="23447" y="31144"/>
                      <a:pt x="23481" y="31096"/>
                    </a:cubicBezTo>
                    <a:cubicBezTo>
                      <a:pt x="23515" y="31055"/>
                      <a:pt x="23536" y="31007"/>
                      <a:pt x="23556" y="30973"/>
                    </a:cubicBezTo>
                    <a:cubicBezTo>
                      <a:pt x="23597" y="30898"/>
                      <a:pt x="23618" y="30856"/>
                      <a:pt x="23618" y="30856"/>
                    </a:cubicBezTo>
                    <a:close/>
                    <a:moveTo>
                      <a:pt x="13647" y="16778"/>
                    </a:moveTo>
                    <a:cubicBezTo>
                      <a:pt x="13647" y="16778"/>
                      <a:pt x="13723" y="17018"/>
                      <a:pt x="13846" y="17443"/>
                    </a:cubicBezTo>
                    <a:cubicBezTo>
                      <a:pt x="13983" y="17861"/>
                      <a:pt x="14175" y="18465"/>
                      <a:pt x="14422" y="19185"/>
                    </a:cubicBezTo>
                    <a:cubicBezTo>
                      <a:pt x="14662" y="19905"/>
                      <a:pt x="14971" y="20735"/>
                      <a:pt x="15272" y="21633"/>
                    </a:cubicBezTo>
                    <a:cubicBezTo>
                      <a:pt x="15567" y="22538"/>
                      <a:pt x="15869" y="23519"/>
                      <a:pt x="16013" y="24534"/>
                    </a:cubicBezTo>
                    <a:cubicBezTo>
                      <a:pt x="16054" y="24781"/>
                      <a:pt x="16075" y="25034"/>
                      <a:pt x="16095" y="25295"/>
                    </a:cubicBezTo>
                    <a:cubicBezTo>
                      <a:pt x="16109" y="25542"/>
                      <a:pt x="16123" y="25795"/>
                      <a:pt x="16123" y="26049"/>
                    </a:cubicBezTo>
                    <a:cubicBezTo>
                      <a:pt x="16136" y="26550"/>
                      <a:pt x="16116" y="27044"/>
                      <a:pt x="16102" y="27517"/>
                    </a:cubicBezTo>
                    <a:cubicBezTo>
                      <a:pt x="16061" y="28470"/>
                      <a:pt x="15986" y="29355"/>
                      <a:pt x="15910" y="30109"/>
                    </a:cubicBezTo>
                    <a:cubicBezTo>
                      <a:pt x="15835" y="30863"/>
                      <a:pt x="15752" y="31494"/>
                      <a:pt x="15698" y="31933"/>
                    </a:cubicBezTo>
                    <a:cubicBezTo>
                      <a:pt x="15636" y="32372"/>
                      <a:pt x="15595" y="32626"/>
                      <a:pt x="15595" y="32626"/>
                    </a:cubicBezTo>
                    <a:cubicBezTo>
                      <a:pt x="15595" y="32626"/>
                      <a:pt x="15622" y="32372"/>
                      <a:pt x="15656" y="31926"/>
                    </a:cubicBezTo>
                    <a:cubicBezTo>
                      <a:pt x="15698" y="31487"/>
                      <a:pt x="15746" y="30856"/>
                      <a:pt x="15800" y="30102"/>
                    </a:cubicBezTo>
                    <a:cubicBezTo>
                      <a:pt x="15828" y="29718"/>
                      <a:pt x="15855" y="29313"/>
                      <a:pt x="15883" y="28875"/>
                    </a:cubicBezTo>
                    <a:cubicBezTo>
                      <a:pt x="15903" y="28443"/>
                      <a:pt x="15917" y="27983"/>
                      <a:pt x="15938" y="27510"/>
                    </a:cubicBezTo>
                    <a:cubicBezTo>
                      <a:pt x="15944" y="27037"/>
                      <a:pt x="15958" y="26550"/>
                      <a:pt x="15944" y="26056"/>
                    </a:cubicBezTo>
                    <a:cubicBezTo>
                      <a:pt x="15938" y="25809"/>
                      <a:pt x="15924" y="25555"/>
                      <a:pt x="15910" y="25302"/>
                    </a:cubicBezTo>
                    <a:cubicBezTo>
                      <a:pt x="15883" y="25055"/>
                      <a:pt x="15862" y="24808"/>
                      <a:pt x="15821" y="24554"/>
                    </a:cubicBezTo>
                    <a:cubicBezTo>
                      <a:pt x="15691" y="23560"/>
                      <a:pt x="15403" y="22593"/>
                      <a:pt x="15115" y="21688"/>
                    </a:cubicBezTo>
                    <a:cubicBezTo>
                      <a:pt x="14820" y="20789"/>
                      <a:pt x="14545" y="19946"/>
                      <a:pt x="14319" y="19219"/>
                    </a:cubicBezTo>
                    <a:cubicBezTo>
                      <a:pt x="14086" y="18492"/>
                      <a:pt x="13928" y="17882"/>
                      <a:pt x="13812" y="17450"/>
                    </a:cubicBezTo>
                    <a:cubicBezTo>
                      <a:pt x="13709" y="17018"/>
                      <a:pt x="13647" y="16778"/>
                      <a:pt x="13647" y="16778"/>
                    </a:cubicBezTo>
                    <a:close/>
                    <a:moveTo>
                      <a:pt x="17954" y="33065"/>
                    </a:moveTo>
                    <a:cubicBezTo>
                      <a:pt x="18009" y="33071"/>
                      <a:pt x="18105" y="33085"/>
                      <a:pt x="18187" y="33147"/>
                    </a:cubicBezTo>
                    <a:cubicBezTo>
                      <a:pt x="18276" y="33209"/>
                      <a:pt x="18358" y="33325"/>
                      <a:pt x="18379" y="33469"/>
                    </a:cubicBezTo>
                    <a:cubicBezTo>
                      <a:pt x="18379" y="33490"/>
                      <a:pt x="18386" y="33503"/>
                      <a:pt x="18386" y="33524"/>
                    </a:cubicBezTo>
                    <a:cubicBezTo>
                      <a:pt x="18379" y="33545"/>
                      <a:pt x="18386" y="33551"/>
                      <a:pt x="18379" y="33579"/>
                    </a:cubicBezTo>
                    <a:cubicBezTo>
                      <a:pt x="18379" y="33620"/>
                      <a:pt x="18372" y="33654"/>
                      <a:pt x="18358" y="33689"/>
                    </a:cubicBezTo>
                    <a:cubicBezTo>
                      <a:pt x="18331" y="33764"/>
                      <a:pt x="18290" y="33833"/>
                      <a:pt x="18235" y="33887"/>
                    </a:cubicBezTo>
                    <a:cubicBezTo>
                      <a:pt x="18180" y="33942"/>
                      <a:pt x="18111" y="33983"/>
                      <a:pt x="18043" y="34004"/>
                    </a:cubicBezTo>
                    <a:cubicBezTo>
                      <a:pt x="17985" y="34025"/>
                      <a:pt x="17928" y="34034"/>
                      <a:pt x="17873" y="34034"/>
                    </a:cubicBezTo>
                    <a:cubicBezTo>
                      <a:pt x="17856" y="34034"/>
                      <a:pt x="17840" y="34033"/>
                      <a:pt x="17823" y="34031"/>
                    </a:cubicBezTo>
                    <a:cubicBezTo>
                      <a:pt x="17673" y="34011"/>
                      <a:pt x="17563" y="33929"/>
                      <a:pt x="17501" y="33839"/>
                    </a:cubicBezTo>
                    <a:cubicBezTo>
                      <a:pt x="17432" y="33750"/>
                      <a:pt x="17419" y="33661"/>
                      <a:pt x="17419" y="33599"/>
                    </a:cubicBezTo>
                    <a:cubicBezTo>
                      <a:pt x="17419" y="33545"/>
                      <a:pt x="17426" y="33510"/>
                      <a:pt x="17426" y="33510"/>
                    </a:cubicBezTo>
                    <a:cubicBezTo>
                      <a:pt x="17426" y="33510"/>
                      <a:pt x="17432" y="33545"/>
                      <a:pt x="17453" y="33593"/>
                    </a:cubicBezTo>
                    <a:cubicBezTo>
                      <a:pt x="17474" y="33647"/>
                      <a:pt x="17515" y="33709"/>
                      <a:pt x="17583" y="33764"/>
                    </a:cubicBezTo>
                    <a:cubicBezTo>
                      <a:pt x="17645" y="33819"/>
                      <a:pt x="17741" y="33860"/>
                      <a:pt x="17830" y="33860"/>
                    </a:cubicBezTo>
                    <a:cubicBezTo>
                      <a:pt x="17885" y="33860"/>
                      <a:pt x="17933" y="33846"/>
                      <a:pt x="17974" y="33833"/>
                    </a:cubicBezTo>
                    <a:cubicBezTo>
                      <a:pt x="18022" y="33812"/>
                      <a:pt x="18063" y="33785"/>
                      <a:pt x="18098" y="33750"/>
                    </a:cubicBezTo>
                    <a:cubicBezTo>
                      <a:pt x="18139" y="33716"/>
                      <a:pt x="18166" y="33675"/>
                      <a:pt x="18180" y="33627"/>
                    </a:cubicBezTo>
                    <a:cubicBezTo>
                      <a:pt x="18194" y="33606"/>
                      <a:pt x="18201" y="33579"/>
                      <a:pt x="18201" y="33558"/>
                    </a:cubicBezTo>
                    <a:cubicBezTo>
                      <a:pt x="18207" y="33551"/>
                      <a:pt x="18207" y="33531"/>
                      <a:pt x="18207" y="33517"/>
                    </a:cubicBezTo>
                    <a:cubicBezTo>
                      <a:pt x="18207" y="33510"/>
                      <a:pt x="18207" y="33497"/>
                      <a:pt x="18207" y="33483"/>
                    </a:cubicBezTo>
                    <a:cubicBezTo>
                      <a:pt x="18207" y="33387"/>
                      <a:pt x="18173" y="33298"/>
                      <a:pt x="18118" y="33229"/>
                    </a:cubicBezTo>
                    <a:cubicBezTo>
                      <a:pt x="18063" y="33167"/>
                      <a:pt x="17995" y="33126"/>
                      <a:pt x="17947" y="33106"/>
                    </a:cubicBezTo>
                    <a:cubicBezTo>
                      <a:pt x="17899" y="33085"/>
                      <a:pt x="17865" y="33078"/>
                      <a:pt x="17865" y="33078"/>
                    </a:cubicBezTo>
                    <a:cubicBezTo>
                      <a:pt x="17865" y="33078"/>
                      <a:pt x="17892" y="33065"/>
                      <a:pt x="17954" y="33065"/>
                    </a:cubicBezTo>
                    <a:close/>
                    <a:moveTo>
                      <a:pt x="23591" y="22408"/>
                    </a:moveTo>
                    <a:cubicBezTo>
                      <a:pt x="23714" y="22641"/>
                      <a:pt x="23947" y="22819"/>
                      <a:pt x="24434" y="22826"/>
                    </a:cubicBezTo>
                    <a:cubicBezTo>
                      <a:pt x="24681" y="23039"/>
                      <a:pt x="24804" y="23169"/>
                      <a:pt x="24846" y="23292"/>
                    </a:cubicBezTo>
                    <a:cubicBezTo>
                      <a:pt x="24784" y="23292"/>
                      <a:pt x="24729" y="23299"/>
                      <a:pt x="24667" y="23299"/>
                    </a:cubicBezTo>
                    <a:cubicBezTo>
                      <a:pt x="24647" y="23300"/>
                      <a:pt x="24627" y="23300"/>
                      <a:pt x="24607" y="23300"/>
                    </a:cubicBezTo>
                    <a:cubicBezTo>
                      <a:pt x="24353" y="23300"/>
                      <a:pt x="24104" y="23261"/>
                      <a:pt x="23913" y="23210"/>
                    </a:cubicBezTo>
                    <a:cubicBezTo>
                      <a:pt x="23707" y="23155"/>
                      <a:pt x="23570" y="23094"/>
                      <a:pt x="23570" y="23094"/>
                    </a:cubicBezTo>
                    <a:lnTo>
                      <a:pt x="23570" y="23094"/>
                    </a:lnTo>
                    <a:cubicBezTo>
                      <a:pt x="23570" y="23094"/>
                      <a:pt x="23687" y="23183"/>
                      <a:pt x="23879" y="23292"/>
                    </a:cubicBezTo>
                    <a:cubicBezTo>
                      <a:pt x="24064" y="23402"/>
                      <a:pt x="24338" y="23519"/>
                      <a:pt x="24640" y="23587"/>
                    </a:cubicBezTo>
                    <a:cubicBezTo>
                      <a:pt x="24702" y="23608"/>
                      <a:pt x="24770" y="23622"/>
                      <a:pt x="24839" y="23628"/>
                    </a:cubicBezTo>
                    <a:cubicBezTo>
                      <a:pt x="24770" y="23958"/>
                      <a:pt x="24612" y="24520"/>
                      <a:pt x="24804" y="25878"/>
                    </a:cubicBezTo>
                    <a:cubicBezTo>
                      <a:pt x="25051" y="27633"/>
                      <a:pt x="25236" y="27887"/>
                      <a:pt x="25353" y="28401"/>
                    </a:cubicBezTo>
                    <a:cubicBezTo>
                      <a:pt x="25518" y="27537"/>
                      <a:pt x="25559" y="26996"/>
                      <a:pt x="25614" y="26680"/>
                    </a:cubicBezTo>
                    <a:cubicBezTo>
                      <a:pt x="25641" y="26516"/>
                      <a:pt x="25655" y="26406"/>
                      <a:pt x="25675" y="26344"/>
                    </a:cubicBezTo>
                    <a:cubicBezTo>
                      <a:pt x="25696" y="26276"/>
                      <a:pt x="25710" y="26255"/>
                      <a:pt x="25710" y="26255"/>
                    </a:cubicBezTo>
                    <a:cubicBezTo>
                      <a:pt x="25710" y="26255"/>
                      <a:pt x="25710" y="26330"/>
                      <a:pt x="25716" y="26461"/>
                    </a:cubicBezTo>
                    <a:cubicBezTo>
                      <a:pt x="25716" y="26591"/>
                      <a:pt x="25723" y="26776"/>
                      <a:pt x="25716" y="27002"/>
                    </a:cubicBezTo>
                    <a:cubicBezTo>
                      <a:pt x="25710" y="27448"/>
                      <a:pt x="25648" y="28038"/>
                      <a:pt x="25524" y="28621"/>
                    </a:cubicBezTo>
                    <a:cubicBezTo>
                      <a:pt x="25401" y="29204"/>
                      <a:pt x="25216" y="29766"/>
                      <a:pt x="25044" y="30177"/>
                    </a:cubicBezTo>
                    <a:cubicBezTo>
                      <a:pt x="24962" y="30390"/>
                      <a:pt x="24887" y="30555"/>
                      <a:pt x="24825" y="30671"/>
                    </a:cubicBezTo>
                    <a:cubicBezTo>
                      <a:pt x="24770" y="30788"/>
                      <a:pt x="24736" y="30856"/>
                      <a:pt x="24736" y="30856"/>
                    </a:cubicBezTo>
                    <a:cubicBezTo>
                      <a:pt x="24736" y="30856"/>
                      <a:pt x="24756" y="30843"/>
                      <a:pt x="24804" y="30795"/>
                    </a:cubicBezTo>
                    <a:cubicBezTo>
                      <a:pt x="24852" y="30747"/>
                      <a:pt x="24921" y="30664"/>
                      <a:pt x="25017" y="30514"/>
                    </a:cubicBezTo>
                    <a:cubicBezTo>
                      <a:pt x="25134" y="30335"/>
                      <a:pt x="25298" y="30054"/>
                      <a:pt x="25456" y="29615"/>
                    </a:cubicBezTo>
                    <a:cubicBezTo>
                      <a:pt x="25463" y="29773"/>
                      <a:pt x="25463" y="29951"/>
                      <a:pt x="25470" y="30150"/>
                    </a:cubicBezTo>
                    <a:cubicBezTo>
                      <a:pt x="25476" y="31933"/>
                      <a:pt x="25147" y="33250"/>
                      <a:pt x="25394" y="34079"/>
                    </a:cubicBezTo>
                    <a:cubicBezTo>
                      <a:pt x="25367" y="34052"/>
                      <a:pt x="25339" y="34025"/>
                      <a:pt x="25312" y="33997"/>
                    </a:cubicBezTo>
                    <a:cubicBezTo>
                      <a:pt x="25250" y="33935"/>
                      <a:pt x="25195" y="33860"/>
                      <a:pt x="25147" y="33785"/>
                    </a:cubicBezTo>
                    <a:cubicBezTo>
                      <a:pt x="25099" y="33702"/>
                      <a:pt x="25044" y="33627"/>
                      <a:pt x="25003" y="33545"/>
                    </a:cubicBezTo>
                    <a:cubicBezTo>
                      <a:pt x="24969" y="33455"/>
                      <a:pt x="24921" y="33373"/>
                      <a:pt x="24887" y="33291"/>
                    </a:cubicBezTo>
                    <a:cubicBezTo>
                      <a:pt x="24846" y="33209"/>
                      <a:pt x="24811" y="33126"/>
                      <a:pt x="24777" y="33058"/>
                    </a:cubicBezTo>
                    <a:cubicBezTo>
                      <a:pt x="24715" y="32907"/>
                      <a:pt x="24654" y="32777"/>
                      <a:pt x="24606" y="32681"/>
                    </a:cubicBezTo>
                    <a:cubicBezTo>
                      <a:pt x="24558" y="32591"/>
                      <a:pt x="24530" y="32543"/>
                      <a:pt x="24530" y="32543"/>
                    </a:cubicBezTo>
                    <a:cubicBezTo>
                      <a:pt x="24530" y="32543"/>
                      <a:pt x="24510" y="32598"/>
                      <a:pt x="24496" y="32701"/>
                    </a:cubicBezTo>
                    <a:cubicBezTo>
                      <a:pt x="24475" y="32797"/>
                      <a:pt x="24455" y="32941"/>
                      <a:pt x="24455" y="33119"/>
                    </a:cubicBezTo>
                    <a:cubicBezTo>
                      <a:pt x="24455" y="33161"/>
                      <a:pt x="24455" y="33202"/>
                      <a:pt x="24455" y="33250"/>
                    </a:cubicBezTo>
                    <a:cubicBezTo>
                      <a:pt x="24036" y="32159"/>
                      <a:pt x="24016" y="31364"/>
                      <a:pt x="24036" y="30541"/>
                    </a:cubicBezTo>
                    <a:lnTo>
                      <a:pt x="24043" y="30260"/>
                    </a:lnTo>
                    <a:cubicBezTo>
                      <a:pt x="24078" y="29005"/>
                      <a:pt x="24139" y="26920"/>
                      <a:pt x="23659" y="25055"/>
                    </a:cubicBezTo>
                    <a:cubicBezTo>
                      <a:pt x="23207" y="23286"/>
                      <a:pt x="23227" y="23238"/>
                      <a:pt x="23570" y="22456"/>
                    </a:cubicBezTo>
                    <a:lnTo>
                      <a:pt x="23591" y="22408"/>
                    </a:lnTo>
                    <a:close/>
                    <a:moveTo>
                      <a:pt x="28514" y="23855"/>
                    </a:moveTo>
                    <a:lnTo>
                      <a:pt x="28514" y="23855"/>
                    </a:lnTo>
                    <a:cubicBezTo>
                      <a:pt x="28514" y="23855"/>
                      <a:pt x="28535" y="23896"/>
                      <a:pt x="28569" y="23985"/>
                    </a:cubicBezTo>
                    <a:cubicBezTo>
                      <a:pt x="28610" y="24074"/>
                      <a:pt x="28665" y="24198"/>
                      <a:pt x="28720" y="24362"/>
                    </a:cubicBezTo>
                    <a:cubicBezTo>
                      <a:pt x="28844" y="24698"/>
                      <a:pt x="28994" y="25178"/>
                      <a:pt x="29200" y="25741"/>
                    </a:cubicBezTo>
                    <a:cubicBezTo>
                      <a:pt x="29303" y="26022"/>
                      <a:pt x="29433" y="26317"/>
                      <a:pt x="29543" y="26653"/>
                    </a:cubicBezTo>
                    <a:cubicBezTo>
                      <a:pt x="29653" y="26989"/>
                      <a:pt x="29721" y="27359"/>
                      <a:pt x="29735" y="27743"/>
                    </a:cubicBezTo>
                    <a:cubicBezTo>
                      <a:pt x="29749" y="28120"/>
                      <a:pt x="29762" y="28504"/>
                      <a:pt x="29831" y="28888"/>
                    </a:cubicBezTo>
                    <a:cubicBezTo>
                      <a:pt x="29900" y="29272"/>
                      <a:pt x="29996" y="29663"/>
                      <a:pt x="30078" y="30054"/>
                    </a:cubicBezTo>
                    <a:cubicBezTo>
                      <a:pt x="30153" y="30452"/>
                      <a:pt x="30222" y="30863"/>
                      <a:pt x="30195" y="31268"/>
                    </a:cubicBezTo>
                    <a:cubicBezTo>
                      <a:pt x="30188" y="31474"/>
                      <a:pt x="30153" y="31672"/>
                      <a:pt x="30105" y="31871"/>
                    </a:cubicBezTo>
                    <a:cubicBezTo>
                      <a:pt x="30057" y="32056"/>
                      <a:pt x="30003" y="32242"/>
                      <a:pt x="29955" y="32427"/>
                    </a:cubicBezTo>
                    <a:cubicBezTo>
                      <a:pt x="29845" y="32790"/>
                      <a:pt x="29728" y="33140"/>
                      <a:pt x="29564" y="33449"/>
                    </a:cubicBezTo>
                    <a:cubicBezTo>
                      <a:pt x="29406" y="33764"/>
                      <a:pt x="29180" y="34052"/>
                      <a:pt x="28885" y="34175"/>
                    </a:cubicBezTo>
                    <a:cubicBezTo>
                      <a:pt x="28617" y="34306"/>
                      <a:pt x="28370" y="34443"/>
                      <a:pt x="28151" y="34546"/>
                    </a:cubicBezTo>
                    <a:cubicBezTo>
                      <a:pt x="27925" y="34649"/>
                      <a:pt x="27726" y="34724"/>
                      <a:pt x="27554" y="34772"/>
                    </a:cubicBezTo>
                    <a:cubicBezTo>
                      <a:pt x="27383" y="34813"/>
                      <a:pt x="27239" y="34820"/>
                      <a:pt x="27143" y="34827"/>
                    </a:cubicBezTo>
                    <a:cubicBezTo>
                      <a:pt x="27054" y="34827"/>
                      <a:pt x="26999" y="34820"/>
                      <a:pt x="26999" y="34820"/>
                    </a:cubicBezTo>
                    <a:cubicBezTo>
                      <a:pt x="26999" y="34820"/>
                      <a:pt x="27054" y="34820"/>
                      <a:pt x="27143" y="34813"/>
                    </a:cubicBezTo>
                    <a:cubicBezTo>
                      <a:pt x="27239" y="34806"/>
                      <a:pt x="27376" y="34786"/>
                      <a:pt x="27541" y="34731"/>
                    </a:cubicBezTo>
                    <a:cubicBezTo>
                      <a:pt x="27705" y="34683"/>
                      <a:pt x="27904" y="34594"/>
                      <a:pt x="28117" y="34477"/>
                    </a:cubicBezTo>
                    <a:cubicBezTo>
                      <a:pt x="28329" y="34367"/>
                      <a:pt x="28562" y="34217"/>
                      <a:pt x="28837" y="34079"/>
                    </a:cubicBezTo>
                    <a:cubicBezTo>
                      <a:pt x="29104" y="33956"/>
                      <a:pt x="29296" y="33695"/>
                      <a:pt x="29433" y="33387"/>
                    </a:cubicBezTo>
                    <a:cubicBezTo>
                      <a:pt x="29584" y="33085"/>
                      <a:pt x="29687" y="32735"/>
                      <a:pt x="29790" y="32379"/>
                    </a:cubicBezTo>
                    <a:cubicBezTo>
                      <a:pt x="29845" y="32200"/>
                      <a:pt x="29893" y="32015"/>
                      <a:pt x="29934" y="31823"/>
                    </a:cubicBezTo>
                    <a:cubicBezTo>
                      <a:pt x="29982" y="31645"/>
                      <a:pt x="30009" y="31453"/>
                      <a:pt x="30016" y="31261"/>
                    </a:cubicBezTo>
                    <a:cubicBezTo>
                      <a:pt x="30037" y="30877"/>
                      <a:pt x="29968" y="30486"/>
                      <a:pt x="29886" y="30095"/>
                    </a:cubicBezTo>
                    <a:cubicBezTo>
                      <a:pt x="29810" y="29704"/>
                      <a:pt x="29721" y="29307"/>
                      <a:pt x="29653" y="28916"/>
                    </a:cubicBezTo>
                    <a:cubicBezTo>
                      <a:pt x="29584" y="28518"/>
                      <a:pt x="29577" y="28120"/>
                      <a:pt x="29570" y="27750"/>
                    </a:cubicBezTo>
                    <a:cubicBezTo>
                      <a:pt x="29557" y="27373"/>
                      <a:pt x="29502" y="27023"/>
                      <a:pt x="29413" y="26694"/>
                    </a:cubicBezTo>
                    <a:cubicBezTo>
                      <a:pt x="29317" y="26372"/>
                      <a:pt x="29193" y="26063"/>
                      <a:pt x="29097" y="25775"/>
                    </a:cubicBezTo>
                    <a:cubicBezTo>
                      <a:pt x="28905" y="25206"/>
                      <a:pt x="28789" y="24712"/>
                      <a:pt x="28686" y="24376"/>
                    </a:cubicBezTo>
                    <a:cubicBezTo>
                      <a:pt x="28583" y="24040"/>
                      <a:pt x="28514" y="23855"/>
                      <a:pt x="28514" y="23855"/>
                    </a:cubicBezTo>
                    <a:close/>
                    <a:moveTo>
                      <a:pt x="10335" y="29773"/>
                    </a:moveTo>
                    <a:cubicBezTo>
                      <a:pt x="10438" y="29773"/>
                      <a:pt x="10513" y="29773"/>
                      <a:pt x="10568" y="29780"/>
                    </a:cubicBezTo>
                    <a:cubicBezTo>
                      <a:pt x="10623" y="29780"/>
                      <a:pt x="10650" y="29787"/>
                      <a:pt x="10650" y="29787"/>
                    </a:cubicBezTo>
                    <a:lnTo>
                      <a:pt x="10568" y="29787"/>
                    </a:lnTo>
                    <a:cubicBezTo>
                      <a:pt x="10513" y="29787"/>
                      <a:pt x="10438" y="29800"/>
                      <a:pt x="10335" y="29814"/>
                    </a:cubicBezTo>
                    <a:cubicBezTo>
                      <a:pt x="10239" y="29828"/>
                      <a:pt x="10115" y="29855"/>
                      <a:pt x="9985" y="29896"/>
                    </a:cubicBezTo>
                    <a:cubicBezTo>
                      <a:pt x="9855" y="29931"/>
                      <a:pt x="9704" y="29992"/>
                      <a:pt x="9553" y="30061"/>
                    </a:cubicBezTo>
                    <a:cubicBezTo>
                      <a:pt x="9238" y="30205"/>
                      <a:pt x="8908" y="30424"/>
                      <a:pt x="8614" y="30726"/>
                    </a:cubicBezTo>
                    <a:cubicBezTo>
                      <a:pt x="8470" y="30884"/>
                      <a:pt x="8339" y="31055"/>
                      <a:pt x="8236" y="31247"/>
                    </a:cubicBezTo>
                    <a:cubicBezTo>
                      <a:pt x="8188" y="31343"/>
                      <a:pt x="8140" y="31446"/>
                      <a:pt x="8099" y="31556"/>
                    </a:cubicBezTo>
                    <a:cubicBezTo>
                      <a:pt x="8058" y="31652"/>
                      <a:pt x="8024" y="31762"/>
                      <a:pt x="7990" y="31871"/>
                    </a:cubicBezTo>
                    <a:cubicBezTo>
                      <a:pt x="7866" y="32303"/>
                      <a:pt x="7818" y="32763"/>
                      <a:pt x="7880" y="33174"/>
                    </a:cubicBezTo>
                    <a:cubicBezTo>
                      <a:pt x="7914" y="33380"/>
                      <a:pt x="7976" y="33565"/>
                      <a:pt x="8086" y="33716"/>
                    </a:cubicBezTo>
                    <a:cubicBezTo>
                      <a:pt x="8202" y="33867"/>
                      <a:pt x="8339" y="33997"/>
                      <a:pt x="8463" y="34114"/>
                    </a:cubicBezTo>
                    <a:cubicBezTo>
                      <a:pt x="8710" y="34354"/>
                      <a:pt x="8922" y="34559"/>
                      <a:pt x="9039" y="34731"/>
                    </a:cubicBezTo>
                    <a:cubicBezTo>
                      <a:pt x="9100" y="34813"/>
                      <a:pt x="9128" y="34889"/>
                      <a:pt x="9148" y="34944"/>
                    </a:cubicBezTo>
                    <a:cubicBezTo>
                      <a:pt x="9155" y="34998"/>
                      <a:pt x="9148" y="35026"/>
                      <a:pt x="9148" y="35026"/>
                    </a:cubicBezTo>
                    <a:cubicBezTo>
                      <a:pt x="9148" y="35026"/>
                      <a:pt x="9148" y="34998"/>
                      <a:pt x="9135" y="34944"/>
                    </a:cubicBezTo>
                    <a:cubicBezTo>
                      <a:pt x="9114" y="34896"/>
                      <a:pt x="9080" y="34827"/>
                      <a:pt x="9011" y="34751"/>
                    </a:cubicBezTo>
                    <a:cubicBezTo>
                      <a:pt x="8881" y="34601"/>
                      <a:pt x="8655" y="34422"/>
                      <a:pt x="8387" y="34196"/>
                    </a:cubicBezTo>
                    <a:cubicBezTo>
                      <a:pt x="8257" y="34079"/>
                      <a:pt x="8113" y="33963"/>
                      <a:pt x="7976" y="33798"/>
                    </a:cubicBezTo>
                    <a:cubicBezTo>
                      <a:pt x="7948" y="33757"/>
                      <a:pt x="7907" y="33716"/>
                      <a:pt x="7880" y="33668"/>
                    </a:cubicBezTo>
                    <a:lnTo>
                      <a:pt x="7866" y="33641"/>
                    </a:lnTo>
                    <a:cubicBezTo>
                      <a:pt x="7859" y="33627"/>
                      <a:pt x="7859" y="33634"/>
                      <a:pt x="7852" y="33613"/>
                    </a:cubicBezTo>
                    <a:lnTo>
                      <a:pt x="7839" y="33599"/>
                    </a:lnTo>
                    <a:lnTo>
                      <a:pt x="7804" y="33524"/>
                    </a:lnTo>
                    <a:cubicBezTo>
                      <a:pt x="7763" y="33421"/>
                      <a:pt x="7736" y="33311"/>
                      <a:pt x="7715" y="33202"/>
                    </a:cubicBezTo>
                    <a:cubicBezTo>
                      <a:pt x="7626" y="32756"/>
                      <a:pt x="7674" y="32269"/>
                      <a:pt x="7804" y="31816"/>
                    </a:cubicBezTo>
                    <a:cubicBezTo>
                      <a:pt x="7839" y="31700"/>
                      <a:pt x="7880" y="31590"/>
                      <a:pt x="7921" y="31480"/>
                    </a:cubicBezTo>
                    <a:cubicBezTo>
                      <a:pt x="7969" y="31371"/>
                      <a:pt x="8017" y="31268"/>
                      <a:pt x="8072" y="31158"/>
                    </a:cubicBezTo>
                    <a:cubicBezTo>
                      <a:pt x="8188" y="30952"/>
                      <a:pt x="8332" y="30767"/>
                      <a:pt x="8490" y="30610"/>
                    </a:cubicBezTo>
                    <a:cubicBezTo>
                      <a:pt x="8812" y="30294"/>
                      <a:pt x="9183" y="30088"/>
                      <a:pt x="9505" y="29958"/>
                    </a:cubicBezTo>
                    <a:cubicBezTo>
                      <a:pt x="9834" y="29828"/>
                      <a:pt x="10129" y="29787"/>
                      <a:pt x="10335" y="29773"/>
                    </a:cubicBezTo>
                    <a:close/>
                    <a:moveTo>
                      <a:pt x="6186" y="16874"/>
                    </a:moveTo>
                    <a:cubicBezTo>
                      <a:pt x="6275" y="16929"/>
                      <a:pt x="6371" y="16990"/>
                      <a:pt x="6481" y="17073"/>
                    </a:cubicBezTo>
                    <a:cubicBezTo>
                      <a:pt x="6563" y="17134"/>
                      <a:pt x="6652" y="17196"/>
                      <a:pt x="6735" y="17271"/>
                    </a:cubicBezTo>
                    <a:cubicBezTo>
                      <a:pt x="6824" y="17340"/>
                      <a:pt x="6906" y="17429"/>
                      <a:pt x="6995" y="17512"/>
                    </a:cubicBezTo>
                    <a:cubicBezTo>
                      <a:pt x="7084" y="17594"/>
                      <a:pt x="7167" y="17697"/>
                      <a:pt x="7249" y="17786"/>
                    </a:cubicBezTo>
                    <a:cubicBezTo>
                      <a:pt x="7023" y="18108"/>
                      <a:pt x="6817" y="18602"/>
                      <a:pt x="6536" y="19336"/>
                    </a:cubicBezTo>
                    <a:cubicBezTo>
                      <a:pt x="6056" y="20591"/>
                      <a:pt x="6213" y="21132"/>
                      <a:pt x="5439" y="22600"/>
                    </a:cubicBezTo>
                    <a:cubicBezTo>
                      <a:pt x="4664" y="24061"/>
                      <a:pt x="4986" y="24218"/>
                      <a:pt x="4033" y="25329"/>
                    </a:cubicBezTo>
                    <a:cubicBezTo>
                      <a:pt x="3628" y="25809"/>
                      <a:pt x="3429" y="26118"/>
                      <a:pt x="3272" y="26433"/>
                    </a:cubicBezTo>
                    <a:cubicBezTo>
                      <a:pt x="3752" y="25953"/>
                      <a:pt x="4067" y="25665"/>
                      <a:pt x="4280" y="25501"/>
                    </a:cubicBezTo>
                    <a:cubicBezTo>
                      <a:pt x="4520" y="25309"/>
                      <a:pt x="4609" y="25288"/>
                      <a:pt x="4609" y="25288"/>
                    </a:cubicBezTo>
                    <a:lnTo>
                      <a:pt x="4609" y="25288"/>
                    </a:lnTo>
                    <a:cubicBezTo>
                      <a:pt x="4609" y="25288"/>
                      <a:pt x="4430" y="25487"/>
                      <a:pt x="4163" y="25782"/>
                    </a:cubicBezTo>
                    <a:cubicBezTo>
                      <a:pt x="3896" y="26083"/>
                      <a:pt x="3532" y="26474"/>
                      <a:pt x="3155" y="26852"/>
                    </a:cubicBezTo>
                    <a:cubicBezTo>
                      <a:pt x="2778" y="27229"/>
                      <a:pt x="2380" y="27585"/>
                      <a:pt x="2058" y="27825"/>
                    </a:cubicBezTo>
                    <a:cubicBezTo>
                      <a:pt x="1893" y="27942"/>
                      <a:pt x="1749" y="28024"/>
                      <a:pt x="1639" y="28065"/>
                    </a:cubicBezTo>
                    <a:cubicBezTo>
                      <a:pt x="1530" y="28106"/>
                      <a:pt x="1461" y="28100"/>
                      <a:pt x="1461" y="28106"/>
                    </a:cubicBezTo>
                    <a:cubicBezTo>
                      <a:pt x="1461" y="28106"/>
                      <a:pt x="1475" y="28113"/>
                      <a:pt x="1543" y="28127"/>
                    </a:cubicBezTo>
                    <a:cubicBezTo>
                      <a:pt x="1553" y="28129"/>
                      <a:pt x="1563" y="28130"/>
                      <a:pt x="1576" y="28130"/>
                    </a:cubicBezTo>
                    <a:cubicBezTo>
                      <a:pt x="1601" y="28130"/>
                      <a:pt x="1633" y="28127"/>
                      <a:pt x="1674" y="28127"/>
                    </a:cubicBezTo>
                    <a:cubicBezTo>
                      <a:pt x="1722" y="28113"/>
                      <a:pt x="1797" y="28100"/>
                      <a:pt x="1866" y="28072"/>
                    </a:cubicBezTo>
                    <a:cubicBezTo>
                      <a:pt x="2085" y="27990"/>
                      <a:pt x="2380" y="27818"/>
                      <a:pt x="2764" y="27496"/>
                    </a:cubicBezTo>
                    <a:lnTo>
                      <a:pt x="2764" y="27496"/>
                    </a:lnTo>
                    <a:cubicBezTo>
                      <a:pt x="2675" y="27661"/>
                      <a:pt x="2579" y="27846"/>
                      <a:pt x="2449" y="28058"/>
                    </a:cubicBezTo>
                    <a:cubicBezTo>
                      <a:pt x="2030" y="28785"/>
                      <a:pt x="1941" y="29307"/>
                      <a:pt x="2099" y="30321"/>
                    </a:cubicBezTo>
                    <a:cubicBezTo>
                      <a:pt x="2126" y="30479"/>
                      <a:pt x="2140" y="30616"/>
                      <a:pt x="2147" y="30754"/>
                    </a:cubicBezTo>
                    <a:cubicBezTo>
                      <a:pt x="2065" y="30452"/>
                      <a:pt x="1955" y="30177"/>
                      <a:pt x="1845" y="29951"/>
                    </a:cubicBezTo>
                    <a:cubicBezTo>
                      <a:pt x="1715" y="29718"/>
                      <a:pt x="1591" y="29540"/>
                      <a:pt x="1495" y="29416"/>
                    </a:cubicBezTo>
                    <a:cubicBezTo>
                      <a:pt x="1399" y="29300"/>
                      <a:pt x="1345" y="29231"/>
                      <a:pt x="1345" y="29231"/>
                    </a:cubicBezTo>
                    <a:lnTo>
                      <a:pt x="1345" y="29231"/>
                    </a:lnTo>
                    <a:cubicBezTo>
                      <a:pt x="1345" y="29231"/>
                      <a:pt x="1379" y="29313"/>
                      <a:pt x="1434" y="29451"/>
                    </a:cubicBezTo>
                    <a:cubicBezTo>
                      <a:pt x="1495" y="29588"/>
                      <a:pt x="1571" y="29787"/>
                      <a:pt x="1639" y="30033"/>
                    </a:cubicBezTo>
                    <a:cubicBezTo>
                      <a:pt x="1722" y="30267"/>
                      <a:pt x="1790" y="30555"/>
                      <a:pt x="1831" y="30863"/>
                    </a:cubicBezTo>
                    <a:cubicBezTo>
                      <a:pt x="1879" y="31165"/>
                      <a:pt x="1886" y="31487"/>
                      <a:pt x="1879" y="31837"/>
                    </a:cubicBezTo>
                    <a:cubicBezTo>
                      <a:pt x="1893" y="32152"/>
                      <a:pt x="1921" y="32495"/>
                      <a:pt x="2003" y="32811"/>
                    </a:cubicBezTo>
                    <a:cubicBezTo>
                      <a:pt x="2119" y="32934"/>
                      <a:pt x="2243" y="33065"/>
                      <a:pt x="2380" y="33188"/>
                    </a:cubicBezTo>
                    <a:cubicBezTo>
                      <a:pt x="2531" y="33325"/>
                      <a:pt x="2702" y="33442"/>
                      <a:pt x="2874" y="33565"/>
                    </a:cubicBezTo>
                    <a:cubicBezTo>
                      <a:pt x="3059" y="33682"/>
                      <a:pt x="3251" y="33791"/>
                      <a:pt x="3457" y="33874"/>
                    </a:cubicBezTo>
                    <a:cubicBezTo>
                      <a:pt x="3560" y="33908"/>
                      <a:pt x="3642" y="33949"/>
                      <a:pt x="3772" y="33970"/>
                    </a:cubicBezTo>
                    <a:lnTo>
                      <a:pt x="3854" y="33990"/>
                    </a:lnTo>
                    <a:cubicBezTo>
                      <a:pt x="3864" y="33995"/>
                      <a:pt x="3881" y="34000"/>
                      <a:pt x="3887" y="34000"/>
                    </a:cubicBezTo>
                    <a:cubicBezTo>
                      <a:pt x="3890" y="34000"/>
                      <a:pt x="3891" y="33999"/>
                      <a:pt x="3889" y="33997"/>
                    </a:cubicBezTo>
                    <a:lnTo>
                      <a:pt x="3889" y="33997"/>
                    </a:lnTo>
                    <a:lnTo>
                      <a:pt x="3937" y="34004"/>
                    </a:lnTo>
                    <a:lnTo>
                      <a:pt x="4108" y="34038"/>
                    </a:lnTo>
                    <a:cubicBezTo>
                      <a:pt x="4348" y="34073"/>
                      <a:pt x="4581" y="34114"/>
                      <a:pt x="4814" y="34155"/>
                    </a:cubicBezTo>
                    <a:cubicBezTo>
                      <a:pt x="5048" y="34189"/>
                      <a:pt x="5281" y="34237"/>
                      <a:pt x="5500" y="34278"/>
                    </a:cubicBezTo>
                    <a:cubicBezTo>
                      <a:pt x="5946" y="34367"/>
                      <a:pt x="6357" y="34470"/>
                      <a:pt x="6707" y="34601"/>
                    </a:cubicBezTo>
                    <a:cubicBezTo>
                      <a:pt x="7057" y="34724"/>
                      <a:pt x="7331" y="34875"/>
                      <a:pt x="7496" y="35019"/>
                    </a:cubicBezTo>
                    <a:cubicBezTo>
                      <a:pt x="7578" y="35094"/>
                      <a:pt x="7626" y="35170"/>
                      <a:pt x="7654" y="35218"/>
                    </a:cubicBezTo>
                    <a:cubicBezTo>
                      <a:pt x="7681" y="35266"/>
                      <a:pt x="7688" y="35300"/>
                      <a:pt x="7688" y="35300"/>
                    </a:cubicBezTo>
                    <a:cubicBezTo>
                      <a:pt x="7688" y="35300"/>
                      <a:pt x="7674" y="35273"/>
                      <a:pt x="7633" y="35232"/>
                    </a:cubicBezTo>
                    <a:cubicBezTo>
                      <a:pt x="7599" y="35190"/>
                      <a:pt x="7537" y="35136"/>
                      <a:pt x="7448" y="35081"/>
                    </a:cubicBezTo>
                    <a:cubicBezTo>
                      <a:pt x="7270" y="34978"/>
                      <a:pt x="6988" y="34889"/>
                      <a:pt x="6645" y="34813"/>
                    </a:cubicBezTo>
                    <a:cubicBezTo>
                      <a:pt x="6296" y="34738"/>
                      <a:pt x="5884" y="34676"/>
                      <a:pt x="5445" y="34614"/>
                    </a:cubicBezTo>
                    <a:cubicBezTo>
                      <a:pt x="5219" y="34580"/>
                      <a:pt x="4993" y="34553"/>
                      <a:pt x="4760" y="34518"/>
                    </a:cubicBezTo>
                    <a:cubicBezTo>
                      <a:pt x="4520" y="34484"/>
                      <a:pt x="4286" y="34450"/>
                      <a:pt x="4046" y="34415"/>
                    </a:cubicBezTo>
                    <a:lnTo>
                      <a:pt x="3868" y="34381"/>
                    </a:lnTo>
                    <a:lnTo>
                      <a:pt x="3820" y="34374"/>
                    </a:lnTo>
                    <a:cubicBezTo>
                      <a:pt x="3786" y="34367"/>
                      <a:pt x="3786" y="34367"/>
                      <a:pt x="3765" y="34361"/>
                    </a:cubicBezTo>
                    <a:lnTo>
                      <a:pt x="3676" y="34340"/>
                    </a:lnTo>
                    <a:cubicBezTo>
                      <a:pt x="3566" y="34319"/>
                      <a:pt x="3429" y="34265"/>
                      <a:pt x="3313" y="34217"/>
                    </a:cubicBezTo>
                    <a:cubicBezTo>
                      <a:pt x="3080" y="34121"/>
                      <a:pt x="2874" y="33983"/>
                      <a:pt x="2682" y="33846"/>
                    </a:cubicBezTo>
                    <a:cubicBezTo>
                      <a:pt x="2497" y="33702"/>
                      <a:pt x="2325" y="33551"/>
                      <a:pt x="2181" y="33394"/>
                    </a:cubicBezTo>
                    <a:cubicBezTo>
                      <a:pt x="2030" y="33236"/>
                      <a:pt x="1914" y="33078"/>
                      <a:pt x="1804" y="32921"/>
                    </a:cubicBezTo>
                    <a:cubicBezTo>
                      <a:pt x="1598" y="32612"/>
                      <a:pt x="1489" y="32317"/>
                      <a:pt x="1434" y="32111"/>
                    </a:cubicBezTo>
                    <a:cubicBezTo>
                      <a:pt x="1413" y="32002"/>
                      <a:pt x="1399" y="31919"/>
                      <a:pt x="1399" y="31864"/>
                    </a:cubicBezTo>
                    <a:cubicBezTo>
                      <a:pt x="1399" y="31810"/>
                      <a:pt x="1393" y="31775"/>
                      <a:pt x="1393" y="31775"/>
                    </a:cubicBezTo>
                    <a:cubicBezTo>
                      <a:pt x="1297" y="30891"/>
                      <a:pt x="1523" y="30342"/>
                      <a:pt x="1283" y="29793"/>
                    </a:cubicBezTo>
                    <a:cubicBezTo>
                      <a:pt x="1057" y="29279"/>
                      <a:pt x="659" y="28641"/>
                      <a:pt x="796" y="28209"/>
                    </a:cubicBezTo>
                    <a:cubicBezTo>
                      <a:pt x="837" y="28127"/>
                      <a:pt x="885" y="28038"/>
                      <a:pt x="947" y="27956"/>
                    </a:cubicBezTo>
                    <a:cubicBezTo>
                      <a:pt x="967" y="27928"/>
                      <a:pt x="981" y="27901"/>
                      <a:pt x="1002" y="27880"/>
                    </a:cubicBezTo>
                    <a:cubicBezTo>
                      <a:pt x="1111" y="27743"/>
                      <a:pt x="1262" y="27592"/>
                      <a:pt x="1420" y="27414"/>
                    </a:cubicBezTo>
                    <a:cubicBezTo>
                      <a:pt x="1441" y="27393"/>
                      <a:pt x="1468" y="27366"/>
                      <a:pt x="1495" y="27345"/>
                    </a:cubicBezTo>
                    <a:cubicBezTo>
                      <a:pt x="1598" y="27236"/>
                      <a:pt x="1729" y="27140"/>
                      <a:pt x="1852" y="27023"/>
                    </a:cubicBezTo>
                    <a:cubicBezTo>
                      <a:pt x="1975" y="26913"/>
                      <a:pt x="2106" y="26797"/>
                      <a:pt x="2236" y="26673"/>
                    </a:cubicBezTo>
                    <a:cubicBezTo>
                      <a:pt x="2359" y="26550"/>
                      <a:pt x="2476" y="26420"/>
                      <a:pt x="2593" y="26289"/>
                    </a:cubicBezTo>
                    <a:cubicBezTo>
                      <a:pt x="2709" y="26159"/>
                      <a:pt x="2805" y="26015"/>
                      <a:pt x="2901" y="25885"/>
                    </a:cubicBezTo>
                    <a:cubicBezTo>
                      <a:pt x="3093" y="25617"/>
                      <a:pt x="3244" y="25350"/>
                      <a:pt x="3361" y="25110"/>
                    </a:cubicBezTo>
                    <a:cubicBezTo>
                      <a:pt x="3470" y="24870"/>
                      <a:pt x="3546" y="24664"/>
                      <a:pt x="3594" y="24513"/>
                    </a:cubicBezTo>
                    <a:cubicBezTo>
                      <a:pt x="3642" y="24369"/>
                      <a:pt x="3656" y="24280"/>
                      <a:pt x="3656" y="24280"/>
                    </a:cubicBezTo>
                    <a:lnTo>
                      <a:pt x="3656" y="24280"/>
                    </a:lnTo>
                    <a:cubicBezTo>
                      <a:pt x="3656" y="24280"/>
                      <a:pt x="3594" y="24349"/>
                      <a:pt x="3498" y="24458"/>
                    </a:cubicBezTo>
                    <a:cubicBezTo>
                      <a:pt x="3395" y="24575"/>
                      <a:pt x="3251" y="24733"/>
                      <a:pt x="3080" y="24925"/>
                    </a:cubicBezTo>
                    <a:cubicBezTo>
                      <a:pt x="2908" y="25110"/>
                      <a:pt x="2716" y="25329"/>
                      <a:pt x="2503" y="25562"/>
                    </a:cubicBezTo>
                    <a:cubicBezTo>
                      <a:pt x="2476" y="25597"/>
                      <a:pt x="2449" y="25624"/>
                      <a:pt x="2421" y="25651"/>
                    </a:cubicBezTo>
                    <a:cubicBezTo>
                      <a:pt x="2668" y="24787"/>
                      <a:pt x="4170" y="22566"/>
                      <a:pt x="4958" y="20837"/>
                    </a:cubicBezTo>
                    <a:cubicBezTo>
                      <a:pt x="4965" y="20865"/>
                      <a:pt x="4965" y="20885"/>
                      <a:pt x="4965" y="20913"/>
                    </a:cubicBezTo>
                    <a:cubicBezTo>
                      <a:pt x="4979" y="21023"/>
                      <a:pt x="4993" y="21132"/>
                      <a:pt x="5006" y="21235"/>
                    </a:cubicBezTo>
                    <a:cubicBezTo>
                      <a:pt x="5061" y="21633"/>
                      <a:pt x="5151" y="21900"/>
                      <a:pt x="5151" y="21900"/>
                    </a:cubicBezTo>
                    <a:cubicBezTo>
                      <a:pt x="5151" y="21900"/>
                      <a:pt x="5260" y="21640"/>
                      <a:pt x="5343" y="21242"/>
                    </a:cubicBezTo>
                    <a:cubicBezTo>
                      <a:pt x="5363" y="21146"/>
                      <a:pt x="5384" y="21036"/>
                      <a:pt x="5397" y="20927"/>
                    </a:cubicBezTo>
                    <a:cubicBezTo>
                      <a:pt x="5418" y="20810"/>
                      <a:pt x="5439" y="20693"/>
                      <a:pt x="5452" y="20563"/>
                    </a:cubicBezTo>
                    <a:cubicBezTo>
                      <a:pt x="5459" y="20440"/>
                      <a:pt x="5480" y="20316"/>
                      <a:pt x="5487" y="20186"/>
                    </a:cubicBezTo>
                    <a:cubicBezTo>
                      <a:pt x="5493" y="20056"/>
                      <a:pt x="5500" y="19919"/>
                      <a:pt x="5507" y="19788"/>
                    </a:cubicBezTo>
                    <a:cubicBezTo>
                      <a:pt x="5514" y="19658"/>
                      <a:pt x="5514" y="19521"/>
                      <a:pt x="5514" y="19390"/>
                    </a:cubicBezTo>
                    <a:cubicBezTo>
                      <a:pt x="5514" y="19260"/>
                      <a:pt x="5500" y="19137"/>
                      <a:pt x="5500" y="19006"/>
                    </a:cubicBezTo>
                    <a:cubicBezTo>
                      <a:pt x="5493" y="18897"/>
                      <a:pt x="5487" y="18787"/>
                      <a:pt x="5480" y="18684"/>
                    </a:cubicBezTo>
                    <a:cubicBezTo>
                      <a:pt x="5562" y="17669"/>
                      <a:pt x="5877" y="17162"/>
                      <a:pt x="6186" y="16874"/>
                    </a:cubicBezTo>
                    <a:close/>
                    <a:moveTo>
                      <a:pt x="29536" y="34470"/>
                    </a:moveTo>
                    <a:lnTo>
                      <a:pt x="32149" y="35088"/>
                    </a:lnTo>
                    <a:lnTo>
                      <a:pt x="32149" y="36493"/>
                    </a:lnTo>
                    <a:lnTo>
                      <a:pt x="29536" y="34470"/>
                    </a:lnTo>
                    <a:close/>
                    <a:moveTo>
                      <a:pt x="10719" y="30321"/>
                    </a:moveTo>
                    <a:cubicBezTo>
                      <a:pt x="10685" y="30335"/>
                      <a:pt x="10650" y="30342"/>
                      <a:pt x="10616" y="30356"/>
                    </a:cubicBezTo>
                    <a:cubicBezTo>
                      <a:pt x="10321" y="30466"/>
                      <a:pt x="10019" y="30630"/>
                      <a:pt x="9773" y="30850"/>
                    </a:cubicBezTo>
                    <a:cubicBezTo>
                      <a:pt x="9519" y="31069"/>
                      <a:pt x="9320" y="31343"/>
                      <a:pt x="9190" y="31618"/>
                    </a:cubicBezTo>
                    <a:cubicBezTo>
                      <a:pt x="9052" y="31892"/>
                      <a:pt x="8984" y="32166"/>
                      <a:pt x="8956" y="32399"/>
                    </a:cubicBezTo>
                    <a:cubicBezTo>
                      <a:pt x="8922" y="32639"/>
                      <a:pt x="8936" y="32838"/>
                      <a:pt x="8956" y="32975"/>
                    </a:cubicBezTo>
                    <a:cubicBezTo>
                      <a:pt x="8963" y="33044"/>
                      <a:pt x="8977" y="33099"/>
                      <a:pt x="8977" y="33133"/>
                    </a:cubicBezTo>
                    <a:cubicBezTo>
                      <a:pt x="8984" y="33167"/>
                      <a:pt x="8991" y="33188"/>
                      <a:pt x="8991" y="33188"/>
                    </a:cubicBezTo>
                    <a:cubicBezTo>
                      <a:pt x="8991" y="33188"/>
                      <a:pt x="8991" y="33167"/>
                      <a:pt x="8984" y="33133"/>
                    </a:cubicBezTo>
                    <a:cubicBezTo>
                      <a:pt x="8984" y="33099"/>
                      <a:pt x="8977" y="33044"/>
                      <a:pt x="8977" y="32975"/>
                    </a:cubicBezTo>
                    <a:cubicBezTo>
                      <a:pt x="8977" y="32838"/>
                      <a:pt x="8991" y="32646"/>
                      <a:pt x="9046" y="32420"/>
                    </a:cubicBezTo>
                    <a:cubicBezTo>
                      <a:pt x="9100" y="32194"/>
                      <a:pt x="9197" y="31947"/>
                      <a:pt x="9354" y="31707"/>
                    </a:cubicBezTo>
                    <a:cubicBezTo>
                      <a:pt x="9505" y="31474"/>
                      <a:pt x="9718" y="31247"/>
                      <a:pt x="9958" y="31083"/>
                    </a:cubicBezTo>
                    <a:cubicBezTo>
                      <a:pt x="10198" y="30918"/>
                      <a:pt x="10472" y="30808"/>
                      <a:pt x="10733" y="30747"/>
                    </a:cubicBezTo>
                    <a:cubicBezTo>
                      <a:pt x="10927" y="30702"/>
                      <a:pt x="11115" y="30686"/>
                      <a:pt x="11282" y="30686"/>
                    </a:cubicBezTo>
                    <a:cubicBezTo>
                      <a:pt x="11344" y="30686"/>
                      <a:pt x="11404" y="30688"/>
                      <a:pt x="11460" y="30692"/>
                    </a:cubicBezTo>
                    <a:cubicBezTo>
                      <a:pt x="11672" y="30712"/>
                      <a:pt x="11844" y="30754"/>
                      <a:pt x="11960" y="30795"/>
                    </a:cubicBezTo>
                    <a:cubicBezTo>
                      <a:pt x="12001" y="30808"/>
                      <a:pt x="12036" y="30822"/>
                      <a:pt x="12063" y="30836"/>
                    </a:cubicBezTo>
                    <a:cubicBezTo>
                      <a:pt x="12468" y="31213"/>
                      <a:pt x="12769" y="31199"/>
                      <a:pt x="13229" y="31528"/>
                    </a:cubicBezTo>
                    <a:cubicBezTo>
                      <a:pt x="13736" y="31892"/>
                      <a:pt x="14196" y="32070"/>
                      <a:pt x="14648" y="32578"/>
                    </a:cubicBezTo>
                    <a:cubicBezTo>
                      <a:pt x="15094" y="33085"/>
                      <a:pt x="15478" y="34388"/>
                      <a:pt x="15698" y="34971"/>
                    </a:cubicBezTo>
                    <a:cubicBezTo>
                      <a:pt x="15917" y="35554"/>
                      <a:pt x="16123" y="36205"/>
                      <a:pt x="15684" y="36219"/>
                    </a:cubicBezTo>
                    <a:lnTo>
                      <a:pt x="15588" y="36219"/>
                    </a:lnTo>
                    <a:cubicBezTo>
                      <a:pt x="15224" y="36219"/>
                      <a:pt x="15080" y="36130"/>
                      <a:pt x="14813" y="35403"/>
                    </a:cubicBezTo>
                    <a:cubicBezTo>
                      <a:pt x="14525" y="34621"/>
                      <a:pt x="14305" y="34052"/>
                      <a:pt x="14079" y="33641"/>
                    </a:cubicBezTo>
                    <a:cubicBezTo>
                      <a:pt x="13873" y="33277"/>
                      <a:pt x="13661" y="32811"/>
                      <a:pt x="13572" y="32811"/>
                    </a:cubicBezTo>
                    <a:cubicBezTo>
                      <a:pt x="13558" y="32811"/>
                      <a:pt x="13551" y="32818"/>
                      <a:pt x="13544" y="32831"/>
                    </a:cubicBezTo>
                    <a:cubicBezTo>
                      <a:pt x="13517" y="32893"/>
                      <a:pt x="13503" y="33023"/>
                      <a:pt x="13517" y="33181"/>
                    </a:cubicBezTo>
                    <a:cubicBezTo>
                      <a:pt x="13503" y="33147"/>
                      <a:pt x="13483" y="33119"/>
                      <a:pt x="13469" y="33092"/>
                    </a:cubicBezTo>
                    <a:cubicBezTo>
                      <a:pt x="13407" y="32989"/>
                      <a:pt x="13359" y="32921"/>
                      <a:pt x="13359" y="32921"/>
                    </a:cubicBezTo>
                    <a:lnTo>
                      <a:pt x="13359" y="32921"/>
                    </a:lnTo>
                    <a:cubicBezTo>
                      <a:pt x="13359" y="32921"/>
                      <a:pt x="13380" y="33003"/>
                      <a:pt x="13421" y="33119"/>
                    </a:cubicBezTo>
                    <a:cubicBezTo>
                      <a:pt x="13441" y="33174"/>
                      <a:pt x="13469" y="33243"/>
                      <a:pt x="13496" y="33311"/>
                    </a:cubicBezTo>
                    <a:cubicBezTo>
                      <a:pt x="13524" y="33380"/>
                      <a:pt x="13551" y="33449"/>
                      <a:pt x="13585" y="33517"/>
                    </a:cubicBezTo>
                    <a:cubicBezTo>
                      <a:pt x="13606" y="33606"/>
                      <a:pt x="13640" y="33695"/>
                      <a:pt x="13681" y="33785"/>
                    </a:cubicBezTo>
                    <a:cubicBezTo>
                      <a:pt x="13915" y="34271"/>
                      <a:pt x="14127" y="35040"/>
                      <a:pt x="14326" y="35622"/>
                    </a:cubicBezTo>
                    <a:cubicBezTo>
                      <a:pt x="14518" y="36198"/>
                      <a:pt x="15080" y="36980"/>
                      <a:pt x="14511" y="37138"/>
                    </a:cubicBezTo>
                    <a:cubicBezTo>
                      <a:pt x="14449" y="37152"/>
                      <a:pt x="14388" y="37159"/>
                      <a:pt x="14326" y="37159"/>
                    </a:cubicBezTo>
                    <a:cubicBezTo>
                      <a:pt x="13880" y="37159"/>
                      <a:pt x="13640" y="36665"/>
                      <a:pt x="13510" y="36226"/>
                    </a:cubicBezTo>
                    <a:cubicBezTo>
                      <a:pt x="13366" y="35732"/>
                      <a:pt x="13085" y="35019"/>
                      <a:pt x="12797" y="34463"/>
                    </a:cubicBezTo>
                    <a:cubicBezTo>
                      <a:pt x="12543" y="33970"/>
                      <a:pt x="12296" y="33339"/>
                      <a:pt x="12186" y="33339"/>
                    </a:cubicBezTo>
                    <a:cubicBezTo>
                      <a:pt x="12173" y="33339"/>
                      <a:pt x="12166" y="33353"/>
                      <a:pt x="12159" y="33373"/>
                    </a:cubicBezTo>
                    <a:cubicBezTo>
                      <a:pt x="12132" y="33449"/>
                      <a:pt x="12132" y="33551"/>
                      <a:pt x="12152" y="33682"/>
                    </a:cubicBezTo>
                    <a:cubicBezTo>
                      <a:pt x="12132" y="33654"/>
                      <a:pt x="12111" y="33627"/>
                      <a:pt x="12097" y="33599"/>
                    </a:cubicBezTo>
                    <a:cubicBezTo>
                      <a:pt x="12036" y="33524"/>
                      <a:pt x="11988" y="33476"/>
                      <a:pt x="11988" y="33476"/>
                    </a:cubicBezTo>
                    <a:lnTo>
                      <a:pt x="11988" y="33476"/>
                    </a:lnTo>
                    <a:cubicBezTo>
                      <a:pt x="11988" y="33476"/>
                      <a:pt x="12015" y="33538"/>
                      <a:pt x="12049" y="33627"/>
                    </a:cubicBezTo>
                    <a:cubicBezTo>
                      <a:pt x="12070" y="33675"/>
                      <a:pt x="12097" y="33723"/>
                      <a:pt x="12125" y="33785"/>
                    </a:cubicBezTo>
                    <a:cubicBezTo>
                      <a:pt x="12152" y="33839"/>
                      <a:pt x="12180" y="33894"/>
                      <a:pt x="12214" y="33956"/>
                    </a:cubicBezTo>
                    <a:cubicBezTo>
                      <a:pt x="12228" y="33983"/>
                      <a:pt x="12241" y="34011"/>
                      <a:pt x="12255" y="34038"/>
                    </a:cubicBezTo>
                    <a:cubicBezTo>
                      <a:pt x="12310" y="34175"/>
                      <a:pt x="12372" y="34333"/>
                      <a:pt x="12454" y="34491"/>
                    </a:cubicBezTo>
                    <a:cubicBezTo>
                      <a:pt x="12694" y="34978"/>
                      <a:pt x="12865" y="35595"/>
                      <a:pt x="13071" y="36102"/>
                    </a:cubicBezTo>
                    <a:cubicBezTo>
                      <a:pt x="13277" y="36610"/>
                      <a:pt x="13620" y="37234"/>
                      <a:pt x="13085" y="37399"/>
                    </a:cubicBezTo>
                    <a:cubicBezTo>
                      <a:pt x="12968" y="37440"/>
                      <a:pt x="12865" y="37460"/>
                      <a:pt x="12783" y="37460"/>
                    </a:cubicBezTo>
                    <a:cubicBezTo>
                      <a:pt x="12502" y="37460"/>
                      <a:pt x="12399" y="37220"/>
                      <a:pt x="12193" y="36624"/>
                    </a:cubicBezTo>
                    <a:cubicBezTo>
                      <a:pt x="11926" y="35856"/>
                      <a:pt x="11590" y="35382"/>
                      <a:pt x="11357" y="34800"/>
                    </a:cubicBezTo>
                    <a:cubicBezTo>
                      <a:pt x="11171" y="34333"/>
                      <a:pt x="11034" y="33956"/>
                      <a:pt x="10979" y="33956"/>
                    </a:cubicBezTo>
                    <a:cubicBezTo>
                      <a:pt x="10973" y="33956"/>
                      <a:pt x="10959" y="33977"/>
                      <a:pt x="10959" y="34025"/>
                    </a:cubicBezTo>
                    <a:cubicBezTo>
                      <a:pt x="10959" y="34052"/>
                      <a:pt x="10959" y="34079"/>
                      <a:pt x="10959" y="34100"/>
                    </a:cubicBezTo>
                    <a:cubicBezTo>
                      <a:pt x="10952" y="34086"/>
                      <a:pt x="10938" y="34073"/>
                      <a:pt x="10931" y="34059"/>
                    </a:cubicBezTo>
                    <a:cubicBezTo>
                      <a:pt x="10911" y="34025"/>
                      <a:pt x="10883" y="33997"/>
                      <a:pt x="10863" y="33977"/>
                    </a:cubicBezTo>
                    <a:cubicBezTo>
                      <a:pt x="10815" y="33935"/>
                      <a:pt x="10781" y="33915"/>
                      <a:pt x="10781" y="33915"/>
                    </a:cubicBezTo>
                    <a:lnTo>
                      <a:pt x="10781" y="33915"/>
                    </a:lnTo>
                    <a:cubicBezTo>
                      <a:pt x="10781" y="33915"/>
                      <a:pt x="10794" y="33949"/>
                      <a:pt x="10815" y="34011"/>
                    </a:cubicBezTo>
                    <a:cubicBezTo>
                      <a:pt x="10835" y="34031"/>
                      <a:pt x="10849" y="34066"/>
                      <a:pt x="10863" y="34100"/>
                    </a:cubicBezTo>
                    <a:cubicBezTo>
                      <a:pt x="10877" y="34134"/>
                      <a:pt x="10890" y="34169"/>
                      <a:pt x="10911" y="34203"/>
                    </a:cubicBezTo>
                    <a:cubicBezTo>
                      <a:pt x="10925" y="34237"/>
                      <a:pt x="10945" y="34271"/>
                      <a:pt x="10959" y="34306"/>
                    </a:cubicBezTo>
                    <a:cubicBezTo>
                      <a:pt x="10973" y="34340"/>
                      <a:pt x="10986" y="34367"/>
                      <a:pt x="11000" y="34395"/>
                    </a:cubicBezTo>
                    <a:cubicBezTo>
                      <a:pt x="11014" y="34422"/>
                      <a:pt x="11027" y="34450"/>
                      <a:pt x="11034" y="34463"/>
                    </a:cubicBezTo>
                    <a:cubicBezTo>
                      <a:pt x="11075" y="34601"/>
                      <a:pt x="11137" y="34793"/>
                      <a:pt x="11226" y="35094"/>
                    </a:cubicBezTo>
                    <a:cubicBezTo>
                      <a:pt x="11466" y="35904"/>
                      <a:pt x="11981" y="36802"/>
                      <a:pt x="11850" y="37021"/>
                    </a:cubicBezTo>
                    <a:cubicBezTo>
                      <a:pt x="11782" y="37124"/>
                      <a:pt x="11658" y="37207"/>
                      <a:pt x="11508" y="37207"/>
                    </a:cubicBezTo>
                    <a:cubicBezTo>
                      <a:pt x="11350" y="37207"/>
                      <a:pt x="11165" y="37117"/>
                      <a:pt x="10986" y="36891"/>
                    </a:cubicBezTo>
                    <a:cubicBezTo>
                      <a:pt x="10630" y="36445"/>
                      <a:pt x="10328" y="35478"/>
                      <a:pt x="10026" y="34717"/>
                    </a:cubicBezTo>
                    <a:cubicBezTo>
                      <a:pt x="9725" y="33956"/>
                      <a:pt x="9341" y="34196"/>
                      <a:pt x="8977" y="33545"/>
                    </a:cubicBezTo>
                    <a:cubicBezTo>
                      <a:pt x="8614" y="32893"/>
                      <a:pt x="8682" y="31714"/>
                      <a:pt x="9485" y="30829"/>
                    </a:cubicBezTo>
                    <a:cubicBezTo>
                      <a:pt x="9779" y="30507"/>
                      <a:pt x="10253" y="30342"/>
                      <a:pt x="10719" y="30321"/>
                    </a:cubicBezTo>
                    <a:close/>
                    <a:moveTo>
                      <a:pt x="20169" y="18197"/>
                    </a:moveTo>
                    <a:lnTo>
                      <a:pt x="19894" y="20159"/>
                    </a:lnTo>
                    <a:lnTo>
                      <a:pt x="19627" y="22120"/>
                    </a:lnTo>
                    <a:cubicBezTo>
                      <a:pt x="19545" y="22778"/>
                      <a:pt x="19469" y="23436"/>
                      <a:pt x="19407" y="24088"/>
                    </a:cubicBezTo>
                    <a:cubicBezTo>
                      <a:pt x="19339" y="24746"/>
                      <a:pt x="19284" y="25405"/>
                      <a:pt x="19243" y="26063"/>
                    </a:cubicBezTo>
                    <a:cubicBezTo>
                      <a:pt x="19229" y="26392"/>
                      <a:pt x="19215" y="26721"/>
                      <a:pt x="19215" y="27050"/>
                    </a:cubicBezTo>
                    <a:cubicBezTo>
                      <a:pt x="19209" y="27380"/>
                      <a:pt x="19215" y="27702"/>
                      <a:pt x="19236" y="28031"/>
                    </a:cubicBezTo>
                    <a:cubicBezTo>
                      <a:pt x="19250" y="28360"/>
                      <a:pt x="19277" y="28689"/>
                      <a:pt x="19332" y="29005"/>
                    </a:cubicBezTo>
                    <a:cubicBezTo>
                      <a:pt x="19380" y="29334"/>
                      <a:pt x="19442" y="29656"/>
                      <a:pt x="19510" y="29979"/>
                    </a:cubicBezTo>
                    <a:cubicBezTo>
                      <a:pt x="19778" y="31268"/>
                      <a:pt x="20121" y="32543"/>
                      <a:pt x="20512" y="33798"/>
                    </a:cubicBezTo>
                    <a:cubicBezTo>
                      <a:pt x="20745" y="34381"/>
                      <a:pt x="20998" y="34950"/>
                      <a:pt x="21334" y="35478"/>
                    </a:cubicBezTo>
                    <a:cubicBezTo>
                      <a:pt x="21417" y="35609"/>
                      <a:pt x="21506" y="35739"/>
                      <a:pt x="21602" y="35862"/>
                    </a:cubicBezTo>
                    <a:cubicBezTo>
                      <a:pt x="21698" y="35986"/>
                      <a:pt x="21794" y="36102"/>
                      <a:pt x="21904" y="36205"/>
                    </a:cubicBezTo>
                    <a:cubicBezTo>
                      <a:pt x="22020" y="36315"/>
                      <a:pt x="22137" y="36418"/>
                      <a:pt x="22267" y="36500"/>
                    </a:cubicBezTo>
                    <a:cubicBezTo>
                      <a:pt x="22391" y="36589"/>
                      <a:pt x="22528" y="36658"/>
                      <a:pt x="22672" y="36720"/>
                    </a:cubicBezTo>
                    <a:cubicBezTo>
                      <a:pt x="22953" y="36836"/>
                      <a:pt x="23261" y="36905"/>
                      <a:pt x="23570" y="36946"/>
                    </a:cubicBezTo>
                    <a:cubicBezTo>
                      <a:pt x="23879" y="36987"/>
                      <a:pt x="24194" y="37015"/>
                      <a:pt x="24510" y="37049"/>
                    </a:cubicBezTo>
                    <a:cubicBezTo>
                      <a:pt x="24825" y="37083"/>
                      <a:pt x="25140" y="37131"/>
                      <a:pt x="25449" y="37193"/>
                    </a:cubicBezTo>
                    <a:cubicBezTo>
                      <a:pt x="25758" y="37261"/>
                      <a:pt x="26059" y="37351"/>
                      <a:pt x="26354" y="37460"/>
                    </a:cubicBezTo>
                    <a:cubicBezTo>
                      <a:pt x="26203" y="37412"/>
                      <a:pt x="26053" y="37364"/>
                      <a:pt x="25902" y="37330"/>
                    </a:cubicBezTo>
                    <a:cubicBezTo>
                      <a:pt x="25751" y="37289"/>
                      <a:pt x="25593" y="37255"/>
                      <a:pt x="25442" y="37227"/>
                    </a:cubicBezTo>
                    <a:cubicBezTo>
                      <a:pt x="25134" y="37172"/>
                      <a:pt x="24818" y="37131"/>
                      <a:pt x="24503" y="37111"/>
                    </a:cubicBezTo>
                    <a:cubicBezTo>
                      <a:pt x="24194" y="37083"/>
                      <a:pt x="23879" y="37069"/>
                      <a:pt x="23563" y="37035"/>
                    </a:cubicBezTo>
                    <a:cubicBezTo>
                      <a:pt x="23248" y="37001"/>
                      <a:pt x="22925" y="36939"/>
                      <a:pt x="22631" y="36822"/>
                    </a:cubicBezTo>
                    <a:cubicBezTo>
                      <a:pt x="22480" y="36761"/>
                      <a:pt x="22336" y="36685"/>
                      <a:pt x="22199" y="36596"/>
                    </a:cubicBezTo>
                    <a:cubicBezTo>
                      <a:pt x="22061" y="36514"/>
                      <a:pt x="21938" y="36404"/>
                      <a:pt x="21821" y="36294"/>
                    </a:cubicBezTo>
                    <a:cubicBezTo>
                      <a:pt x="21705" y="36185"/>
                      <a:pt x="21595" y="36068"/>
                      <a:pt x="21492" y="35945"/>
                    </a:cubicBezTo>
                    <a:cubicBezTo>
                      <a:pt x="21396" y="35821"/>
                      <a:pt x="21300" y="35691"/>
                      <a:pt x="21211" y="35554"/>
                    </a:cubicBezTo>
                    <a:cubicBezTo>
                      <a:pt x="20861" y="35019"/>
                      <a:pt x="20594" y="34443"/>
                      <a:pt x="20354" y="33860"/>
                    </a:cubicBezTo>
                    <a:lnTo>
                      <a:pt x="20354" y="33853"/>
                    </a:lnTo>
                    <a:cubicBezTo>
                      <a:pt x="19949" y="32591"/>
                      <a:pt x="19600" y="31316"/>
                      <a:pt x="19325" y="30020"/>
                    </a:cubicBezTo>
                    <a:cubicBezTo>
                      <a:pt x="19257" y="29691"/>
                      <a:pt x="19188" y="29368"/>
                      <a:pt x="19140" y="29039"/>
                    </a:cubicBezTo>
                    <a:cubicBezTo>
                      <a:pt x="19092" y="28710"/>
                      <a:pt x="19058" y="28374"/>
                      <a:pt x="19044" y="28045"/>
                    </a:cubicBezTo>
                    <a:cubicBezTo>
                      <a:pt x="19030" y="27709"/>
                      <a:pt x="19030" y="27380"/>
                      <a:pt x="19030" y="27044"/>
                    </a:cubicBezTo>
                    <a:cubicBezTo>
                      <a:pt x="19037" y="26714"/>
                      <a:pt x="19058" y="26385"/>
                      <a:pt x="19071" y="26049"/>
                    </a:cubicBezTo>
                    <a:cubicBezTo>
                      <a:pt x="19113" y="25391"/>
                      <a:pt x="19174" y="24733"/>
                      <a:pt x="19250" y="24074"/>
                    </a:cubicBezTo>
                    <a:cubicBezTo>
                      <a:pt x="19325" y="23416"/>
                      <a:pt x="19414" y="22758"/>
                      <a:pt x="19510" y="22106"/>
                    </a:cubicBezTo>
                    <a:cubicBezTo>
                      <a:pt x="19702" y="20796"/>
                      <a:pt x="19929" y="19493"/>
                      <a:pt x="20169" y="18197"/>
                    </a:cubicBezTo>
                    <a:close/>
                    <a:moveTo>
                      <a:pt x="21410" y="36576"/>
                    </a:moveTo>
                    <a:cubicBezTo>
                      <a:pt x="21513" y="36576"/>
                      <a:pt x="21588" y="36582"/>
                      <a:pt x="21636" y="36582"/>
                    </a:cubicBezTo>
                    <a:cubicBezTo>
                      <a:pt x="21691" y="36589"/>
                      <a:pt x="21719" y="36589"/>
                      <a:pt x="21719" y="36589"/>
                    </a:cubicBezTo>
                    <a:cubicBezTo>
                      <a:pt x="21719" y="36589"/>
                      <a:pt x="21609" y="36610"/>
                      <a:pt x="21424" y="36651"/>
                    </a:cubicBezTo>
                    <a:cubicBezTo>
                      <a:pt x="21328" y="36678"/>
                      <a:pt x="21218" y="36706"/>
                      <a:pt x="21101" y="36754"/>
                    </a:cubicBezTo>
                    <a:cubicBezTo>
                      <a:pt x="20978" y="36802"/>
                      <a:pt x="20848" y="36870"/>
                      <a:pt x="20710" y="36946"/>
                    </a:cubicBezTo>
                    <a:cubicBezTo>
                      <a:pt x="20573" y="37028"/>
                      <a:pt x="20429" y="37124"/>
                      <a:pt x="20272" y="37227"/>
                    </a:cubicBezTo>
                    <a:cubicBezTo>
                      <a:pt x="20107" y="37323"/>
                      <a:pt x="19936" y="37433"/>
                      <a:pt x="19730" y="37515"/>
                    </a:cubicBezTo>
                    <a:cubicBezTo>
                      <a:pt x="19531" y="37604"/>
                      <a:pt x="19311" y="37666"/>
                      <a:pt x="19085" y="37700"/>
                    </a:cubicBezTo>
                    <a:cubicBezTo>
                      <a:pt x="18969" y="37714"/>
                      <a:pt x="18859" y="37735"/>
                      <a:pt x="18742" y="37735"/>
                    </a:cubicBezTo>
                    <a:cubicBezTo>
                      <a:pt x="18660" y="37739"/>
                      <a:pt x="18574" y="37744"/>
                      <a:pt x="18494" y="37744"/>
                    </a:cubicBezTo>
                    <a:cubicBezTo>
                      <a:pt x="18461" y="37744"/>
                      <a:pt x="18430" y="37743"/>
                      <a:pt x="18399" y="37741"/>
                    </a:cubicBezTo>
                    <a:lnTo>
                      <a:pt x="18235" y="37728"/>
                    </a:lnTo>
                    <a:lnTo>
                      <a:pt x="18194" y="37728"/>
                    </a:lnTo>
                    <a:lnTo>
                      <a:pt x="18146" y="37721"/>
                    </a:lnTo>
                    <a:lnTo>
                      <a:pt x="18063" y="37714"/>
                    </a:lnTo>
                    <a:cubicBezTo>
                      <a:pt x="17954" y="37707"/>
                      <a:pt x="17844" y="37687"/>
                      <a:pt x="17734" y="37673"/>
                    </a:cubicBezTo>
                    <a:cubicBezTo>
                      <a:pt x="17515" y="37645"/>
                      <a:pt x="17302" y="37597"/>
                      <a:pt x="17096" y="37543"/>
                    </a:cubicBezTo>
                    <a:cubicBezTo>
                      <a:pt x="16692" y="37447"/>
                      <a:pt x="16328" y="37316"/>
                      <a:pt x="16020" y="37200"/>
                    </a:cubicBezTo>
                    <a:cubicBezTo>
                      <a:pt x="15711" y="37083"/>
                      <a:pt x="15458" y="36980"/>
                      <a:pt x="15279" y="36912"/>
                    </a:cubicBezTo>
                    <a:cubicBezTo>
                      <a:pt x="15101" y="36843"/>
                      <a:pt x="14998" y="36802"/>
                      <a:pt x="14998" y="36802"/>
                    </a:cubicBezTo>
                    <a:lnTo>
                      <a:pt x="14998" y="36802"/>
                    </a:lnTo>
                    <a:cubicBezTo>
                      <a:pt x="14998" y="36802"/>
                      <a:pt x="15025" y="36802"/>
                      <a:pt x="15073" y="36809"/>
                    </a:cubicBezTo>
                    <a:cubicBezTo>
                      <a:pt x="15128" y="36816"/>
                      <a:pt x="15204" y="36822"/>
                      <a:pt x="15300" y="36836"/>
                    </a:cubicBezTo>
                    <a:cubicBezTo>
                      <a:pt x="15492" y="36864"/>
                      <a:pt x="15759" y="36918"/>
                      <a:pt x="16082" y="36987"/>
                    </a:cubicBezTo>
                    <a:cubicBezTo>
                      <a:pt x="16404" y="37056"/>
                      <a:pt x="16774" y="37145"/>
                      <a:pt x="17172" y="37213"/>
                    </a:cubicBezTo>
                    <a:cubicBezTo>
                      <a:pt x="17371" y="37255"/>
                      <a:pt x="17577" y="37275"/>
                      <a:pt x="17782" y="37303"/>
                    </a:cubicBezTo>
                    <a:cubicBezTo>
                      <a:pt x="17885" y="37316"/>
                      <a:pt x="17995" y="37330"/>
                      <a:pt x="18098" y="37337"/>
                    </a:cubicBezTo>
                    <a:lnTo>
                      <a:pt x="18180" y="37344"/>
                    </a:lnTo>
                    <a:lnTo>
                      <a:pt x="18249" y="37344"/>
                    </a:lnTo>
                    <a:lnTo>
                      <a:pt x="18413" y="37351"/>
                    </a:lnTo>
                    <a:cubicBezTo>
                      <a:pt x="18471" y="37357"/>
                      <a:pt x="18525" y="37359"/>
                      <a:pt x="18576" y="37359"/>
                    </a:cubicBezTo>
                    <a:cubicBezTo>
                      <a:pt x="18627" y="37359"/>
                      <a:pt x="18677" y="37357"/>
                      <a:pt x="18729" y="37357"/>
                    </a:cubicBezTo>
                    <a:cubicBezTo>
                      <a:pt x="18831" y="37357"/>
                      <a:pt x="18927" y="37344"/>
                      <a:pt x="19030" y="37330"/>
                    </a:cubicBezTo>
                    <a:cubicBezTo>
                      <a:pt x="19133" y="37323"/>
                      <a:pt x="19229" y="37296"/>
                      <a:pt x="19325" y="37282"/>
                    </a:cubicBezTo>
                    <a:cubicBezTo>
                      <a:pt x="19421" y="37255"/>
                      <a:pt x="19517" y="37234"/>
                      <a:pt x="19606" y="37200"/>
                    </a:cubicBezTo>
                    <a:cubicBezTo>
                      <a:pt x="19785" y="37138"/>
                      <a:pt x="19963" y="37056"/>
                      <a:pt x="20128" y="36973"/>
                    </a:cubicBezTo>
                    <a:cubicBezTo>
                      <a:pt x="20292" y="36891"/>
                      <a:pt x="20457" y="36809"/>
                      <a:pt x="20614" y="36747"/>
                    </a:cubicBezTo>
                    <a:cubicBezTo>
                      <a:pt x="20772" y="36678"/>
                      <a:pt x="20923" y="36637"/>
                      <a:pt x="21060" y="36617"/>
                    </a:cubicBezTo>
                    <a:cubicBezTo>
                      <a:pt x="21197" y="36582"/>
                      <a:pt x="21314" y="36582"/>
                      <a:pt x="21410" y="36576"/>
                    </a:cubicBezTo>
                    <a:close/>
                    <a:moveTo>
                      <a:pt x="2791" y="34697"/>
                    </a:moveTo>
                    <a:lnTo>
                      <a:pt x="6145" y="36445"/>
                    </a:lnTo>
                    <a:lnTo>
                      <a:pt x="9018" y="36445"/>
                    </a:lnTo>
                    <a:lnTo>
                      <a:pt x="8154" y="36973"/>
                    </a:lnTo>
                    <a:lnTo>
                      <a:pt x="6220" y="37069"/>
                    </a:lnTo>
                    <a:lnTo>
                      <a:pt x="3080" y="35705"/>
                    </a:lnTo>
                    <a:lnTo>
                      <a:pt x="6104" y="37412"/>
                    </a:lnTo>
                    <a:lnTo>
                      <a:pt x="6131" y="37433"/>
                    </a:lnTo>
                    <a:lnTo>
                      <a:pt x="6186" y="37433"/>
                    </a:lnTo>
                    <a:lnTo>
                      <a:pt x="7304" y="37495"/>
                    </a:lnTo>
                    <a:lnTo>
                      <a:pt x="6227" y="38146"/>
                    </a:lnTo>
                    <a:lnTo>
                      <a:pt x="2887" y="36212"/>
                    </a:lnTo>
                    <a:lnTo>
                      <a:pt x="2791" y="34697"/>
                    </a:lnTo>
                    <a:close/>
                    <a:moveTo>
                      <a:pt x="23207" y="37193"/>
                    </a:moveTo>
                    <a:cubicBezTo>
                      <a:pt x="23207" y="37193"/>
                      <a:pt x="23165" y="37193"/>
                      <a:pt x="23097" y="37207"/>
                    </a:cubicBezTo>
                    <a:cubicBezTo>
                      <a:pt x="23021" y="37213"/>
                      <a:pt x="22919" y="37220"/>
                      <a:pt x="22788" y="37241"/>
                    </a:cubicBezTo>
                    <a:cubicBezTo>
                      <a:pt x="22658" y="37268"/>
                      <a:pt x="22493" y="37296"/>
                      <a:pt x="22322" y="37357"/>
                    </a:cubicBezTo>
                    <a:cubicBezTo>
                      <a:pt x="22144" y="37412"/>
                      <a:pt x="21952" y="37495"/>
                      <a:pt x="21746" y="37597"/>
                    </a:cubicBezTo>
                    <a:cubicBezTo>
                      <a:pt x="21540" y="37700"/>
                      <a:pt x="21328" y="37831"/>
                      <a:pt x="21101" y="37968"/>
                    </a:cubicBezTo>
                    <a:cubicBezTo>
                      <a:pt x="20875" y="38098"/>
                      <a:pt x="20628" y="38242"/>
                      <a:pt x="20354" y="38345"/>
                    </a:cubicBezTo>
                    <a:cubicBezTo>
                      <a:pt x="20217" y="38407"/>
                      <a:pt x="20073" y="38441"/>
                      <a:pt x="19929" y="38489"/>
                    </a:cubicBezTo>
                    <a:cubicBezTo>
                      <a:pt x="19778" y="38523"/>
                      <a:pt x="19627" y="38564"/>
                      <a:pt x="19476" y="38585"/>
                    </a:cubicBezTo>
                    <a:cubicBezTo>
                      <a:pt x="19325" y="38599"/>
                      <a:pt x="19167" y="38626"/>
                      <a:pt x="19010" y="38626"/>
                    </a:cubicBezTo>
                    <a:cubicBezTo>
                      <a:pt x="18898" y="38631"/>
                      <a:pt x="18787" y="38636"/>
                      <a:pt x="18678" y="38636"/>
                    </a:cubicBezTo>
                    <a:cubicBezTo>
                      <a:pt x="18632" y="38636"/>
                      <a:pt x="18588" y="38635"/>
                      <a:pt x="18543" y="38633"/>
                    </a:cubicBezTo>
                    <a:cubicBezTo>
                      <a:pt x="18235" y="38619"/>
                      <a:pt x="17919" y="38585"/>
                      <a:pt x="17618" y="38544"/>
                    </a:cubicBezTo>
                    <a:cubicBezTo>
                      <a:pt x="17316" y="38503"/>
                      <a:pt x="17021" y="38448"/>
                      <a:pt x="16740" y="38379"/>
                    </a:cubicBezTo>
                    <a:cubicBezTo>
                      <a:pt x="16171" y="38256"/>
                      <a:pt x="15656" y="38091"/>
                      <a:pt x="15217" y="37954"/>
                    </a:cubicBezTo>
                    <a:cubicBezTo>
                      <a:pt x="14779" y="37810"/>
                      <a:pt x="14415" y="37687"/>
                      <a:pt x="14155" y="37611"/>
                    </a:cubicBezTo>
                    <a:cubicBezTo>
                      <a:pt x="13901" y="37529"/>
                      <a:pt x="13750" y="37488"/>
                      <a:pt x="13750" y="37488"/>
                    </a:cubicBezTo>
                    <a:lnTo>
                      <a:pt x="13750" y="37488"/>
                    </a:lnTo>
                    <a:cubicBezTo>
                      <a:pt x="13750" y="37488"/>
                      <a:pt x="13791" y="37495"/>
                      <a:pt x="13860" y="37508"/>
                    </a:cubicBezTo>
                    <a:cubicBezTo>
                      <a:pt x="13928" y="37522"/>
                      <a:pt x="14038" y="37543"/>
                      <a:pt x="14168" y="37570"/>
                    </a:cubicBezTo>
                    <a:cubicBezTo>
                      <a:pt x="14429" y="37632"/>
                      <a:pt x="14806" y="37728"/>
                      <a:pt x="15245" y="37851"/>
                    </a:cubicBezTo>
                    <a:cubicBezTo>
                      <a:pt x="15691" y="37968"/>
                      <a:pt x="16212" y="38105"/>
                      <a:pt x="16774" y="38221"/>
                    </a:cubicBezTo>
                    <a:cubicBezTo>
                      <a:pt x="17055" y="38276"/>
                      <a:pt x="17350" y="38324"/>
                      <a:pt x="17645" y="38365"/>
                    </a:cubicBezTo>
                    <a:cubicBezTo>
                      <a:pt x="17947" y="38407"/>
                      <a:pt x="18242" y="38434"/>
                      <a:pt x="18550" y="38434"/>
                    </a:cubicBezTo>
                    <a:cubicBezTo>
                      <a:pt x="18629" y="38441"/>
                      <a:pt x="18706" y="38443"/>
                      <a:pt x="18782" y="38443"/>
                    </a:cubicBezTo>
                    <a:cubicBezTo>
                      <a:pt x="18857" y="38443"/>
                      <a:pt x="18931" y="38441"/>
                      <a:pt x="19003" y="38441"/>
                    </a:cubicBezTo>
                    <a:cubicBezTo>
                      <a:pt x="19154" y="38441"/>
                      <a:pt x="19305" y="38420"/>
                      <a:pt x="19449" y="38400"/>
                    </a:cubicBezTo>
                    <a:cubicBezTo>
                      <a:pt x="19600" y="38386"/>
                      <a:pt x="19744" y="38352"/>
                      <a:pt x="19881" y="38324"/>
                    </a:cubicBezTo>
                    <a:cubicBezTo>
                      <a:pt x="20018" y="38276"/>
                      <a:pt x="20162" y="38249"/>
                      <a:pt x="20292" y="38194"/>
                    </a:cubicBezTo>
                    <a:cubicBezTo>
                      <a:pt x="20553" y="38091"/>
                      <a:pt x="20800" y="37968"/>
                      <a:pt x="21033" y="37844"/>
                    </a:cubicBezTo>
                    <a:cubicBezTo>
                      <a:pt x="21266" y="37721"/>
                      <a:pt x="21485" y="37597"/>
                      <a:pt x="21698" y="37501"/>
                    </a:cubicBezTo>
                    <a:cubicBezTo>
                      <a:pt x="21911" y="37405"/>
                      <a:pt x="22116" y="37330"/>
                      <a:pt x="22301" y="37289"/>
                    </a:cubicBezTo>
                    <a:cubicBezTo>
                      <a:pt x="22480" y="37241"/>
                      <a:pt x="22644" y="37220"/>
                      <a:pt x="22781" y="37207"/>
                    </a:cubicBezTo>
                    <a:cubicBezTo>
                      <a:pt x="22919" y="37193"/>
                      <a:pt x="23021" y="37200"/>
                      <a:pt x="23097" y="37193"/>
                    </a:cubicBezTo>
                    <a:close/>
                    <a:moveTo>
                      <a:pt x="28802" y="39744"/>
                    </a:moveTo>
                    <a:cubicBezTo>
                      <a:pt x="29228" y="39751"/>
                      <a:pt x="29625" y="39778"/>
                      <a:pt x="29961" y="39819"/>
                    </a:cubicBezTo>
                    <a:cubicBezTo>
                      <a:pt x="30133" y="39833"/>
                      <a:pt x="30284" y="39860"/>
                      <a:pt x="30421" y="39881"/>
                    </a:cubicBezTo>
                    <a:cubicBezTo>
                      <a:pt x="30558" y="39902"/>
                      <a:pt x="30675" y="39922"/>
                      <a:pt x="30771" y="39943"/>
                    </a:cubicBezTo>
                    <a:cubicBezTo>
                      <a:pt x="30969" y="39984"/>
                      <a:pt x="31079" y="40004"/>
                      <a:pt x="31079" y="40004"/>
                    </a:cubicBezTo>
                    <a:cubicBezTo>
                      <a:pt x="31079" y="40004"/>
                      <a:pt x="30963" y="39998"/>
                      <a:pt x="30771" y="39984"/>
                    </a:cubicBezTo>
                    <a:cubicBezTo>
                      <a:pt x="30668" y="39970"/>
                      <a:pt x="30551" y="39963"/>
                      <a:pt x="30414" y="39950"/>
                    </a:cubicBezTo>
                    <a:cubicBezTo>
                      <a:pt x="30277" y="39943"/>
                      <a:pt x="30119" y="39936"/>
                      <a:pt x="29955" y="39929"/>
                    </a:cubicBezTo>
                    <a:cubicBezTo>
                      <a:pt x="29730" y="39911"/>
                      <a:pt x="29479" y="39908"/>
                      <a:pt x="29212" y="39908"/>
                    </a:cubicBezTo>
                    <a:cubicBezTo>
                      <a:pt x="29079" y="39908"/>
                      <a:pt x="28942" y="39908"/>
                      <a:pt x="28802" y="39908"/>
                    </a:cubicBezTo>
                    <a:cubicBezTo>
                      <a:pt x="28377" y="39915"/>
                      <a:pt x="27932" y="39943"/>
                      <a:pt x="27486" y="39991"/>
                    </a:cubicBezTo>
                    <a:cubicBezTo>
                      <a:pt x="27040" y="40032"/>
                      <a:pt x="26594" y="40094"/>
                      <a:pt x="26183" y="40176"/>
                    </a:cubicBezTo>
                    <a:cubicBezTo>
                      <a:pt x="25771" y="40258"/>
                      <a:pt x="25380" y="40327"/>
                      <a:pt x="25058" y="40416"/>
                    </a:cubicBezTo>
                    <a:cubicBezTo>
                      <a:pt x="24894" y="40457"/>
                      <a:pt x="24743" y="40498"/>
                      <a:pt x="24612" y="40539"/>
                    </a:cubicBezTo>
                    <a:cubicBezTo>
                      <a:pt x="24475" y="40574"/>
                      <a:pt x="24359" y="40601"/>
                      <a:pt x="24270" y="40635"/>
                    </a:cubicBezTo>
                    <a:cubicBezTo>
                      <a:pt x="24078" y="40690"/>
                      <a:pt x="23968" y="40724"/>
                      <a:pt x="23968" y="40724"/>
                    </a:cubicBezTo>
                    <a:cubicBezTo>
                      <a:pt x="23968" y="40724"/>
                      <a:pt x="24071" y="40676"/>
                      <a:pt x="24256" y="40601"/>
                    </a:cubicBezTo>
                    <a:cubicBezTo>
                      <a:pt x="24345" y="40560"/>
                      <a:pt x="24462" y="40519"/>
                      <a:pt x="24585" y="40471"/>
                    </a:cubicBezTo>
                    <a:cubicBezTo>
                      <a:pt x="24715" y="40416"/>
                      <a:pt x="24866" y="40361"/>
                      <a:pt x="25024" y="40313"/>
                    </a:cubicBezTo>
                    <a:cubicBezTo>
                      <a:pt x="25353" y="40210"/>
                      <a:pt x="25730" y="40100"/>
                      <a:pt x="26149" y="40011"/>
                    </a:cubicBezTo>
                    <a:cubicBezTo>
                      <a:pt x="26567" y="39922"/>
                      <a:pt x="27013" y="39854"/>
                      <a:pt x="27465" y="39799"/>
                    </a:cubicBezTo>
                    <a:cubicBezTo>
                      <a:pt x="27918" y="39758"/>
                      <a:pt x="28377" y="39744"/>
                      <a:pt x="28802" y="39744"/>
                    </a:cubicBezTo>
                    <a:close/>
                    <a:moveTo>
                      <a:pt x="26032" y="41911"/>
                    </a:moveTo>
                    <a:cubicBezTo>
                      <a:pt x="26032" y="41911"/>
                      <a:pt x="26121" y="41911"/>
                      <a:pt x="26286" y="41925"/>
                    </a:cubicBezTo>
                    <a:cubicBezTo>
                      <a:pt x="26368" y="41925"/>
                      <a:pt x="26471" y="41938"/>
                      <a:pt x="26581" y="41952"/>
                    </a:cubicBezTo>
                    <a:cubicBezTo>
                      <a:pt x="26697" y="41966"/>
                      <a:pt x="26821" y="41986"/>
                      <a:pt x="26958" y="42021"/>
                    </a:cubicBezTo>
                    <a:cubicBezTo>
                      <a:pt x="27102" y="42041"/>
                      <a:pt x="27246" y="42082"/>
                      <a:pt x="27403" y="42123"/>
                    </a:cubicBezTo>
                    <a:cubicBezTo>
                      <a:pt x="27561" y="42171"/>
                      <a:pt x="27719" y="42219"/>
                      <a:pt x="27884" y="42288"/>
                    </a:cubicBezTo>
                    <a:cubicBezTo>
                      <a:pt x="28048" y="42350"/>
                      <a:pt x="28220" y="42411"/>
                      <a:pt x="28391" y="42494"/>
                    </a:cubicBezTo>
                    <a:cubicBezTo>
                      <a:pt x="28556" y="42576"/>
                      <a:pt x="28720" y="42665"/>
                      <a:pt x="28892" y="42754"/>
                    </a:cubicBezTo>
                    <a:cubicBezTo>
                      <a:pt x="29049" y="42850"/>
                      <a:pt x="29214" y="42946"/>
                      <a:pt x="29365" y="43056"/>
                    </a:cubicBezTo>
                    <a:cubicBezTo>
                      <a:pt x="29522" y="43152"/>
                      <a:pt x="29660" y="43275"/>
                      <a:pt x="29804" y="43378"/>
                    </a:cubicBezTo>
                    <a:cubicBezTo>
                      <a:pt x="30071" y="43605"/>
                      <a:pt x="30318" y="43824"/>
                      <a:pt x="30503" y="44037"/>
                    </a:cubicBezTo>
                    <a:cubicBezTo>
                      <a:pt x="30599" y="44140"/>
                      <a:pt x="30681" y="44236"/>
                      <a:pt x="30757" y="44325"/>
                    </a:cubicBezTo>
                    <a:cubicBezTo>
                      <a:pt x="30825" y="44414"/>
                      <a:pt x="30887" y="44489"/>
                      <a:pt x="30935" y="44558"/>
                    </a:cubicBezTo>
                    <a:cubicBezTo>
                      <a:pt x="31031" y="44695"/>
                      <a:pt x="31079" y="44770"/>
                      <a:pt x="31079" y="44770"/>
                    </a:cubicBezTo>
                    <a:cubicBezTo>
                      <a:pt x="31079" y="44770"/>
                      <a:pt x="31011" y="44709"/>
                      <a:pt x="30887" y="44606"/>
                    </a:cubicBezTo>
                    <a:cubicBezTo>
                      <a:pt x="30825" y="44551"/>
                      <a:pt x="30750" y="44489"/>
                      <a:pt x="30661" y="44421"/>
                    </a:cubicBezTo>
                    <a:cubicBezTo>
                      <a:pt x="30572" y="44345"/>
                      <a:pt x="30476" y="44270"/>
                      <a:pt x="30366" y="44181"/>
                    </a:cubicBezTo>
                    <a:cubicBezTo>
                      <a:pt x="30153" y="44009"/>
                      <a:pt x="29893" y="43824"/>
                      <a:pt x="29618" y="43625"/>
                    </a:cubicBezTo>
                    <a:cubicBezTo>
                      <a:pt x="29474" y="43529"/>
                      <a:pt x="29330" y="43426"/>
                      <a:pt x="29180" y="43337"/>
                    </a:cubicBezTo>
                    <a:cubicBezTo>
                      <a:pt x="29029" y="43234"/>
                      <a:pt x="28871" y="43145"/>
                      <a:pt x="28713" y="43056"/>
                    </a:cubicBezTo>
                    <a:cubicBezTo>
                      <a:pt x="28556" y="42967"/>
                      <a:pt x="28405" y="42878"/>
                      <a:pt x="28240" y="42795"/>
                    </a:cubicBezTo>
                    <a:cubicBezTo>
                      <a:pt x="28082" y="42713"/>
                      <a:pt x="27925" y="42638"/>
                      <a:pt x="27767" y="42569"/>
                    </a:cubicBezTo>
                    <a:cubicBezTo>
                      <a:pt x="27616" y="42501"/>
                      <a:pt x="27465" y="42432"/>
                      <a:pt x="27314" y="42370"/>
                    </a:cubicBezTo>
                    <a:cubicBezTo>
                      <a:pt x="27170" y="42315"/>
                      <a:pt x="27033" y="42254"/>
                      <a:pt x="26903" y="42213"/>
                    </a:cubicBezTo>
                    <a:cubicBezTo>
                      <a:pt x="26779" y="42165"/>
                      <a:pt x="26656" y="42117"/>
                      <a:pt x="26553" y="42082"/>
                    </a:cubicBezTo>
                    <a:cubicBezTo>
                      <a:pt x="26443" y="42048"/>
                      <a:pt x="26354" y="42014"/>
                      <a:pt x="26272" y="41993"/>
                    </a:cubicBezTo>
                    <a:cubicBezTo>
                      <a:pt x="26121" y="41938"/>
                      <a:pt x="26032" y="41911"/>
                      <a:pt x="26032" y="41911"/>
                    </a:cubicBezTo>
                    <a:close/>
                    <a:moveTo>
                      <a:pt x="3937" y="38640"/>
                    </a:moveTo>
                    <a:lnTo>
                      <a:pt x="3937" y="38640"/>
                    </a:lnTo>
                    <a:cubicBezTo>
                      <a:pt x="4938" y="43083"/>
                      <a:pt x="4972" y="44620"/>
                      <a:pt x="5836" y="45120"/>
                    </a:cubicBezTo>
                    <a:lnTo>
                      <a:pt x="5836" y="45257"/>
                    </a:lnTo>
                    <a:lnTo>
                      <a:pt x="4794" y="45614"/>
                    </a:lnTo>
                    <a:lnTo>
                      <a:pt x="5850" y="45538"/>
                    </a:lnTo>
                    <a:lnTo>
                      <a:pt x="5905" y="46787"/>
                    </a:lnTo>
                    <a:lnTo>
                      <a:pt x="4472" y="45765"/>
                    </a:lnTo>
                    <a:lnTo>
                      <a:pt x="3937" y="38640"/>
                    </a:lnTo>
                    <a:close/>
                    <a:moveTo>
                      <a:pt x="21828" y="45298"/>
                    </a:moveTo>
                    <a:lnTo>
                      <a:pt x="26121" y="46780"/>
                    </a:lnTo>
                    <a:lnTo>
                      <a:pt x="23591" y="45586"/>
                    </a:lnTo>
                    <a:lnTo>
                      <a:pt x="23591" y="45586"/>
                    </a:lnTo>
                    <a:cubicBezTo>
                      <a:pt x="24153" y="45765"/>
                      <a:pt x="24750" y="45950"/>
                      <a:pt x="25298" y="46142"/>
                    </a:cubicBezTo>
                    <a:cubicBezTo>
                      <a:pt x="26711" y="46636"/>
                      <a:pt x="27232" y="46924"/>
                      <a:pt x="27417" y="47054"/>
                    </a:cubicBezTo>
                    <a:lnTo>
                      <a:pt x="20306" y="47411"/>
                    </a:lnTo>
                    <a:cubicBezTo>
                      <a:pt x="20368" y="46732"/>
                      <a:pt x="20484" y="46183"/>
                      <a:pt x="20985" y="45614"/>
                    </a:cubicBezTo>
                    <a:cubicBezTo>
                      <a:pt x="21149" y="45429"/>
                      <a:pt x="21465" y="45340"/>
                      <a:pt x="21828" y="45298"/>
                    </a:cubicBezTo>
                    <a:close/>
                    <a:moveTo>
                      <a:pt x="5727" y="38640"/>
                    </a:moveTo>
                    <a:lnTo>
                      <a:pt x="6076" y="38996"/>
                    </a:lnTo>
                    <a:lnTo>
                      <a:pt x="6495" y="47863"/>
                    </a:lnTo>
                    <a:lnTo>
                      <a:pt x="6152" y="47630"/>
                    </a:lnTo>
                    <a:lnTo>
                      <a:pt x="5727" y="38640"/>
                    </a:lnTo>
                    <a:close/>
                    <a:moveTo>
                      <a:pt x="7667" y="45401"/>
                    </a:moveTo>
                    <a:lnTo>
                      <a:pt x="9320" y="47061"/>
                    </a:lnTo>
                    <a:lnTo>
                      <a:pt x="8614" y="45923"/>
                    </a:lnTo>
                    <a:lnTo>
                      <a:pt x="8614" y="45923"/>
                    </a:lnTo>
                    <a:cubicBezTo>
                      <a:pt x="8641" y="45943"/>
                      <a:pt x="8662" y="45964"/>
                      <a:pt x="8682" y="45991"/>
                    </a:cubicBezTo>
                    <a:cubicBezTo>
                      <a:pt x="9059" y="46389"/>
                      <a:pt x="9423" y="46766"/>
                      <a:pt x="9539" y="47068"/>
                    </a:cubicBezTo>
                    <a:cubicBezTo>
                      <a:pt x="9608" y="47225"/>
                      <a:pt x="9642" y="47541"/>
                      <a:pt x="9663" y="47946"/>
                    </a:cubicBezTo>
                    <a:lnTo>
                      <a:pt x="7674" y="48042"/>
                    </a:lnTo>
                    <a:lnTo>
                      <a:pt x="7304" y="47781"/>
                    </a:lnTo>
                    <a:lnTo>
                      <a:pt x="7201" y="45436"/>
                    </a:lnTo>
                    <a:lnTo>
                      <a:pt x="7667" y="45401"/>
                    </a:lnTo>
                    <a:close/>
                    <a:moveTo>
                      <a:pt x="23659" y="45058"/>
                    </a:moveTo>
                    <a:lnTo>
                      <a:pt x="23659" y="45058"/>
                    </a:lnTo>
                    <a:cubicBezTo>
                      <a:pt x="23659" y="45058"/>
                      <a:pt x="23769" y="45086"/>
                      <a:pt x="23961" y="45127"/>
                    </a:cubicBezTo>
                    <a:cubicBezTo>
                      <a:pt x="24153" y="45175"/>
                      <a:pt x="24420" y="45237"/>
                      <a:pt x="24743" y="45326"/>
                    </a:cubicBezTo>
                    <a:cubicBezTo>
                      <a:pt x="25072" y="45415"/>
                      <a:pt x="25449" y="45511"/>
                      <a:pt x="25847" y="45635"/>
                    </a:cubicBezTo>
                    <a:cubicBezTo>
                      <a:pt x="26251" y="45758"/>
                      <a:pt x="26677" y="45902"/>
                      <a:pt x="27081" y="46121"/>
                    </a:cubicBezTo>
                    <a:cubicBezTo>
                      <a:pt x="27280" y="46231"/>
                      <a:pt x="27479" y="46361"/>
                      <a:pt x="27643" y="46533"/>
                    </a:cubicBezTo>
                    <a:lnTo>
                      <a:pt x="27753" y="46663"/>
                    </a:lnTo>
                    <a:lnTo>
                      <a:pt x="27849" y="46793"/>
                    </a:lnTo>
                    <a:cubicBezTo>
                      <a:pt x="27911" y="46876"/>
                      <a:pt x="27980" y="46958"/>
                      <a:pt x="28048" y="47033"/>
                    </a:cubicBezTo>
                    <a:cubicBezTo>
                      <a:pt x="28185" y="47191"/>
                      <a:pt x="28316" y="47369"/>
                      <a:pt x="28391" y="47555"/>
                    </a:cubicBezTo>
                    <a:cubicBezTo>
                      <a:pt x="28466" y="47747"/>
                      <a:pt x="28501" y="47925"/>
                      <a:pt x="28528" y="48096"/>
                    </a:cubicBezTo>
                    <a:cubicBezTo>
                      <a:pt x="28549" y="48261"/>
                      <a:pt x="28562" y="48419"/>
                      <a:pt x="28569" y="48556"/>
                    </a:cubicBezTo>
                    <a:cubicBezTo>
                      <a:pt x="28569" y="48693"/>
                      <a:pt x="28576" y="48810"/>
                      <a:pt x="28576" y="48906"/>
                    </a:cubicBezTo>
                    <a:cubicBezTo>
                      <a:pt x="28576" y="49104"/>
                      <a:pt x="28576" y="49214"/>
                      <a:pt x="28576" y="49214"/>
                    </a:cubicBezTo>
                    <a:cubicBezTo>
                      <a:pt x="28576" y="49214"/>
                      <a:pt x="28562" y="49104"/>
                      <a:pt x="28542" y="48912"/>
                    </a:cubicBezTo>
                    <a:cubicBezTo>
                      <a:pt x="28514" y="48714"/>
                      <a:pt x="28480" y="48439"/>
                      <a:pt x="28418" y="48117"/>
                    </a:cubicBezTo>
                    <a:cubicBezTo>
                      <a:pt x="28384" y="47952"/>
                      <a:pt x="28336" y="47781"/>
                      <a:pt x="28261" y="47616"/>
                    </a:cubicBezTo>
                    <a:cubicBezTo>
                      <a:pt x="28185" y="47445"/>
                      <a:pt x="28062" y="47301"/>
                      <a:pt x="27918" y="47150"/>
                    </a:cubicBezTo>
                    <a:cubicBezTo>
                      <a:pt x="27774" y="46999"/>
                      <a:pt x="27637" y="46800"/>
                      <a:pt x="27506" y="46656"/>
                    </a:cubicBezTo>
                    <a:cubicBezTo>
                      <a:pt x="27362" y="46512"/>
                      <a:pt x="27177" y="46396"/>
                      <a:pt x="26992" y="46293"/>
                    </a:cubicBezTo>
                    <a:cubicBezTo>
                      <a:pt x="26800" y="46183"/>
                      <a:pt x="26601" y="46094"/>
                      <a:pt x="26395" y="46019"/>
                    </a:cubicBezTo>
                    <a:cubicBezTo>
                      <a:pt x="26197" y="45936"/>
                      <a:pt x="25998" y="45861"/>
                      <a:pt x="25799" y="45792"/>
                    </a:cubicBezTo>
                    <a:cubicBezTo>
                      <a:pt x="25401" y="45662"/>
                      <a:pt x="25031" y="45532"/>
                      <a:pt x="24715" y="45429"/>
                    </a:cubicBezTo>
                    <a:cubicBezTo>
                      <a:pt x="24400" y="45326"/>
                      <a:pt x="24132" y="45230"/>
                      <a:pt x="23947" y="45161"/>
                    </a:cubicBezTo>
                    <a:cubicBezTo>
                      <a:pt x="23769" y="45093"/>
                      <a:pt x="23659" y="45058"/>
                      <a:pt x="23659" y="45058"/>
                    </a:cubicBezTo>
                    <a:close/>
                    <a:moveTo>
                      <a:pt x="16040" y="39655"/>
                    </a:moveTo>
                    <a:cubicBezTo>
                      <a:pt x="16040" y="39655"/>
                      <a:pt x="16061" y="39696"/>
                      <a:pt x="16095" y="39771"/>
                    </a:cubicBezTo>
                    <a:cubicBezTo>
                      <a:pt x="16136" y="39854"/>
                      <a:pt x="16191" y="39963"/>
                      <a:pt x="16274" y="40100"/>
                    </a:cubicBezTo>
                    <a:cubicBezTo>
                      <a:pt x="16356" y="40238"/>
                      <a:pt x="16472" y="40388"/>
                      <a:pt x="16616" y="40553"/>
                    </a:cubicBezTo>
                    <a:cubicBezTo>
                      <a:pt x="16760" y="40718"/>
                      <a:pt x="16946" y="40882"/>
                      <a:pt x="17151" y="41060"/>
                    </a:cubicBezTo>
                    <a:cubicBezTo>
                      <a:pt x="17357" y="41239"/>
                      <a:pt x="17590" y="41424"/>
                      <a:pt x="17830" y="41637"/>
                    </a:cubicBezTo>
                    <a:cubicBezTo>
                      <a:pt x="17954" y="41739"/>
                      <a:pt x="18077" y="41856"/>
                      <a:pt x="18194" y="41973"/>
                    </a:cubicBezTo>
                    <a:cubicBezTo>
                      <a:pt x="18324" y="42110"/>
                      <a:pt x="18434" y="42267"/>
                      <a:pt x="18523" y="42425"/>
                    </a:cubicBezTo>
                    <a:cubicBezTo>
                      <a:pt x="18873" y="43077"/>
                      <a:pt x="19030" y="43817"/>
                      <a:pt x="19140" y="44558"/>
                    </a:cubicBezTo>
                    <a:cubicBezTo>
                      <a:pt x="19202" y="44921"/>
                      <a:pt x="19236" y="45298"/>
                      <a:pt x="19257" y="45662"/>
                    </a:cubicBezTo>
                    <a:cubicBezTo>
                      <a:pt x="19277" y="46025"/>
                      <a:pt x="19291" y="46389"/>
                      <a:pt x="19291" y="46732"/>
                    </a:cubicBezTo>
                    <a:cubicBezTo>
                      <a:pt x="19291" y="47431"/>
                      <a:pt x="19257" y="48076"/>
                      <a:pt x="19209" y="48631"/>
                    </a:cubicBezTo>
                    <a:cubicBezTo>
                      <a:pt x="19154" y="49180"/>
                      <a:pt x="19099" y="49639"/>
                      <a:pt x="19051" y="49962"/>
                    </a:cubicBezTo>
                    <a:cubicBezTo>
                      <a:pt x="18996" y="50277"/>
                      <a:pt x="18969" y="50462"/>
                      <a:pt x="18969" y="50462"/>
                    </a:cubicBezTo>
                    <a:cubicBezTo>
                      <a:pt x="18969" y="50462"/>
                      <a:pt x="18975" y="50277"/>
                      <a:pt x="18982" y="49955"/>
                    </a:cubicBezTo>
                    <a:cubicBezTo>
                      <a:pt x="18996" y="49632"/>
                      <a:pt x="19010" y="49173"/>
                      <a:pt x="19010" y="48618"/>
                    </a:cubicBezTo>
                    <a:cubicBezTo>
                      <a:pt x="19017" y="48069"/>
                      <a:pt x="19010" y="47424"/>
                      <a:pt x="18982" y="46739"/>
                    </a:cubicBezTo>
                    <a:cubicBezTo>
                      <a:pt x="18962" y="46403"/>
                      <a:pt x="18941" y="46046"/>
                      <a:pt x="18907" y="45689"/>
                    </a:cubicBezTo>
                    <a:cubicBezTo>
                      <a:pt x="18873" y="45333"/>
                      <a:pt x="18831" y="44969"/>
                      <a:pt x="18770" y="44613"/>
                    </a:cubicBezTo>
                    <a:cubicBezTo>
                      <a:pt x="18715" y="44256"/>
                      <a:pt x="18639" y="43900"/>
                      <a:pt x="18550" y="43557"/>
                    </a:cubicBezTo>
                    <a:cubicBezTo>
                      <a:pt x="18454" y="43221"/>
                      <a:pt x="18345" y="42891"/>
                      <a:pt x="18194" y="42603"/>
                    </a:cubicBezTo>
                    <a:cubicBezTo>
                      <a:pt x="18111" y="42466"/>
                      <a:pt x="18029" y="42336"/>
                      <a:pt x="17926" y="42233"/>
                    </a:cubicBezTo>
                    <a:cubicBezTo>
                      <a:pt x="17810" y="42110"/>
                      <a:pt x="17707" y="42000"/>
                      <a:pt x="17597" y="41890"/>
                    </a:cubicBezTo>
                    <a:cubicBezTo>
                      <a:pt x="17371" y="41671"/>
                      <a:pt x="17151" y="41465"/>
                      <a:pt x="16959" y="41266"/>
                    </a:cubicBezTo>
                    <a:cubicBezTo>
                      <a:pt x="16760" y="41067"/>
                      <a:pt x="16596" y="40862"/>
                      <a:pt x="16466" y="40670"/>
                    </a:cubicBezTo>
                    <a:cubicBezTo>
                      <a:pt x="16335" y="40478"/>
                      <a:pt x="16239" y="40299"/>
                      <a:pt x="16184" y="40148"/>
                    </a:cubicBezTo>
                    <a:cubicBezTo>
                      <a:pt x="16123" y="39991"/>
                      <a:pt x="16088" y="39867"/>
                      <a:pt x="16068" y="39785"/>
                    </a:cubicBezTo>
                    <a:cubicBezTo>
                      <a:pt x="16047" y="39703"/>
                      <a:pt x="16040" y="39655"/>
                      <a:pt x="16040" y="39655"/>
                    </a:cubicBezTo>
                    <a:close/>
                    <a:moveTo>
                      <a:pt x="27589" y="50106"/>
                    </a:moveTo>
                    <a:cubicBezTo>
                      <a:pt x="27595" y="50455"/>
                      <a:pt x="27623" y="50819"/>
                      <a:pt x="27685" y="51196"/>
                    </a:cubicBezTo>
                    <a:cubicBezTo>
                      <a:pt x="27842" y="52204"/>
                      <a:pt x="28254" y="53754"/>
                      <a:pt x="28645" y="55256"/>
                    </a:cubicBezTo>
                    <a:cubicBezTo>
                      <a:pt x="28686" y="55427"/>
                      <a:pt x="28734" y="55605"/>
                      <a:pt x="28782" y="55777"/>
                    </a:cubicBezTo>
                    <a:cubicBezTo>
                      <a:pt x="27966" y="55139"/>
                      <a:pt x="26766" y="54549"/>
                      <a:pt x="25188" y="54021"/>
                    </a:cubicBezTo>
                    <a:cubicBezTo>
                      <a:pt x="23364" y="53404"/>
                      <a:pt x="21561" y="53048"/>
                      <a:pt x="20841" y="52917"/>
                    </a:cubicBezTo>
                    <a:lnTo>
                      <a:pt x="20841" y="50716"/>
                    </a:lnTo>
                    <a:lnTo>
                      <a:pt x="27589" y="50106"/>
                    </a:lnTo>
                    <a:close/>
                    <a:moveTo>
                      <a:pt x="9725" y="55359"/>
                    </a:moveTo>
                    <a:cubicBezTo>
                      <a:pt x="9731" y="55557"/>
                      <a:pt x="9745" y="55749"/>
                      <a:pt x="9766" y="55948"/>
                    </a:cubicBezTo>
                    <a:cubicBezTo>
                      <a:pt x="9615" y="56017"/>
                      <a:pt x="9464" y="56092"/>
                      <a:pt x="9313" y="56161"/>
                    </a:cubicBezTo>
                    <a:cubicBezTo>
                      <a:pt x="9032" y="56291"/>
                      <a:pt x="8764" y="56421"/>
                      <a:pt x="8504" y="56545"/>
                    </a:cubicBezTo>
                    <a:cubicBezTo>
                      <a:pt x="8243" y="56675"/>
                      <a:pt x="8003" y="56792"/>
                      <a:pt x="7777" y="56902"/>
                    </a:cubicBezTo>
                    <a:cubicBezTo>
                      <a:pt x="7324" y="57114"/>
                      <a:pt x="6947" y="57299"/>
                      <a:pt x="6687" y="57423"/>
                    </a:cubicBezTo>
                    <a:cubicBezTo>
                      <a:pt x="6419" y="57553"/>
                      <a:pt x="6261" y="57622"/>
                      <a:pt x="6261" y="57622"/>
                    </a:cubicBezTo>
                    <a:cubicBezTo>
                      <a:pt x="6261" y="57622"/>
                      <a:pt x="6392" y="57512"/>
                      <a:pt x="6625" y="57327"/>
                    </a:cubicBezTo>
                    <a:cubicBezTo>
                      <a:pt x="6858" y="57148"/>
                      <a:pt x="7194" y="56895"/>
                      <a:pt x="7612" y="56614"/>
                    </a:cubicBezTo>
                    <a:cubicBezTo>
                      <a:pt x="7818" y="56470"/>
                      <a:pt x="8051" y="56319"/>
                      <a:pt x="8298" y="56168"/>
                    </a:cubicBezTo>
                    <a:cubicBezTo>
                      <a:pt x="8545" y="56017"/>
                      <a:pt x="8806" y="55859"/>
                      <a:pt x="9080" y="55708"/>
                    </a:cubicBezTo>
                    <a:cubicBezTo>
                      <a:pt x="9293" y="55592"/>
                      <a:pt x="9505" y="55475"/>
                      <a:pt x="9725" y="55359"/>
                    </a:cubicBezTo>
                    <a:close/>
                    <a:moveTo>
                      <a:pt x="27513" y="37028"/>
                    </a:moveTo>
                    <a:cubicBezTo>
                      <a:pt x="27513" y="37028"/>
                      <a:pt x="27945" y="37193"/>
                      <a:pt x="28700" y="37453"/>
                    </a:cubicBezTo>
                    <a:cubicBezTo>
                      <a:pt x="29077" y="37584"/>
                      <a:pt x="29543" y="37741"/>
                      <a:pt x="30064" y="37920"/>
                    </a:cubicBezTo>
                    <a:cubicBezTo>
                      <a:pt x="30592" y="38105"/>
                      <a:pt x="31189" y="38311"/>
                      <a:pt x="31827" y="38571"/>
                    </a:cubicBezTo>
                    <a:cubicBezTo>
                      <a:pt x="32464" y="38832"/>
                      <a:pt x="33157" y="39120"/>
                      <a:pt x="33836" y="39566"/>
                    </a:cubicBezTo>
                    <a:cubicBezTo>
                      <a:pt x="34000" y="39682"/>
                      <a:pt x="34172" y="39806"/>
                      <a:pt x="34323" y="39963"/>
                    </a:cubicBezTo>
                    <a:lnTo>
                      <a:pt x="34433" y="40080"/>
                    </a:lnTo>
                    <a:cubicBezTo>
                      <a:pt x="34467" y="40128"/>
                      <a:pt x="34501" y="40176"/>
                      <a:pt x="34535" y="40224"/>
                    </a:cubicBezTo>
                    <a:cubicBezTo>
                      <a:pt x="34563" y="40272"/>
                      <a:pt x="34590" y="40320"/>
                      <a:pt x="34618" y="40375"/>
                    </a:cubicBezTo>
                    <a:lnTo>
                      <a:pt x="34679" y="40519"/>
                    </a:lnTo>
                    <a:cubicBezTo>
                      <a:pt x="34858" y="40889"/>
                      <a:pt x="35015" y="41287"/>
                      <a:pt x="35173" y="41691"/>
                    </a:cubicBezTo>
                    <a:cubicBezTo>
                      <a:pt x="35783" y="43310"/>
                      <a:pt x="36168" y="45141"/>
                      <a:pt x="36277" y="46985"/>
                    </a:cubicBezTo>
                    <a:cubicBezTo>
                      <a:pt x="36305" y="47445"/>
                      <a:pt x="36312" y="47904"/>
                      <a:pt x="36318" y="48364"/>
                    </a:cubicBezTo>
                    <a:cubicBezTo>
                      <a:pt x="36318" y="48590"/>
                      <a:pt x="36318" y="48823"/>
                      <a:pt x="36318" y="49050"/>
                    </a:cubicBezTo>
                    <a:cubicBezTo>
                      <a:pt x="36318" y="49276"/>
                      <a:pt x="36325" y="49488"/>
                      <a:pt x="36339" y="49715"/>
                    </a:cubicBezTo>
                    <a:cubicBezTo>
                      <a:pt x="36387" y="50606"/>
                      <a:pt x="36504" y="51484"/>
                      <a:pt x="36600" y="52334"/>
                    </a:cubicBezTo>
                    <a:cubicBezTo>
                      <a:pt x="36702" y="53185"/>
                      <a:pt x="36785" y="54014"/>
                      <a:pt x="36798" y="54817"/>
                    </a:cubicBezTo>
                    <a:cubicBezTo>
                      <a:pt x="36798" y="55215"/>
                      <a:pt x="36778" y="55605"/>
                      <a:pt x="36702" y="55983"/>
                    </a:cubicBezTo>
                    <a:cubicBezTo>
                      <a:pt x="36661" y="56168"/>
                      <a:pt x="36648" y="56319"/>
                      <a:pt x="36661" y="56490"/>
                    </a:cubicBezTo>
                    <a:cubicBezTo>
                      <a:pt x="36675" y="56655"/>
                      <a:pt x="36709" y="56819"/>
                      <a:pt x="36764" y="56977"/>
                    </a:cubicBezTo>
                    <a:cubicBezTo>
                      <a:pt x="36874" y="57286"/>
                      <a:pt x="37038" y="57567"/>
                      <a:pt x="37189" y="57834"/>
                    </a:cubicBezTo>
                    <a:cubicBezTo>
                      <a:pt x="37354" y="58102"/>
                      <a:pt x="37512" y="58355"/>
                      <a:pt x="37656" y="58595"/>
                    </a:cubicBezTo>
                    <a:cubicBezTo>
                      <a:pt x="37944" y="59069"/>
                      <a:pt x="38170" y="59514"/>
                      <a:pt x="38300" y="59898"/>
                    </a:cubicBezTo>
                    <a:cubicBezTo>
                      <a:pt x="38431" y="60275"/>
                      <a:pt x="38472" y="60591"/>
                      <a:pt x="38492" y="60810"/>
                    </a:cubicBezTo>
                    <a:cubicBezTo>
                      <a:pt x="38506" y="60913"/>
                      <a:pt x="38506" y="60996"/>
                      <a:pt x="38506" y="61050"/>
                    </a:cubicBezTo>
                    <a:cubicBezTo>
                      <a:pt x="38506" y="61105"/>
                      <a:pt x="38506" y="61140"/>
                      <a:pt x="38506" y="61140"/>
                    </a:cubicBezTo>
                    <a:cubicBezTo>
                      <a:pt x="38506" y="61140"/>
                      <a:pt x="38506" y="61105"/>
                      <a:pt x="38499" y="61050"/>
                    </a:cubicBezTo>
                    <a:cubicBezTo>
                      <a:pt x="38492" y="60996"/>
                      <a:pt x="38492" y="60913"/>
                      <a:pt x="38472" y="60810"/>
                    </a:cubicBezTo>
                    <a:cubicBezTo>
                      <a:pt x="38444" y="60598"/>
                      <a:pt x="38376" y="60289"/>
                      <a:pt x="38225" y="59919"/>
                    </a:cubicBezTo>
                    <a:cubicBezTo>
                      <a:pt x="38081" y="59549"/>
                      <a:pt x="37848" y="59130"/>
                      <a:pt x="37532" y="58671"/>
                    </a:cubicBezTo>
                    <a:cubicBezTo>
                      <a:pt x="37381" y="58438"/>
                      <a:pt x="37210" y="58191"/>
                      <a:pt x="37038" y="57930"/>
                    </a:cubicBezTo>
                    <a:cubicBezTo>
                      <a:pt x="36860" y="57670"/>
                      <a:pt x="36689" y="57382"/>
                      <a:pt x="36565" y="57046"/>
                    </a:cubicBezTo>
                    <a:cubicBezTo>
                      <a:pt x="36497" y="56881"/>
                      <a:pt x="36449" y="56703"/>
                      <a:pt x="36428" y="56511"/>
                    </a:cubicBezTo>
                    <a:cubicBezTo>
                      <a:pt x="36408" y="56325"/>
                      <a:pt x="36428" y="56113"/>
                      <a:pt x="36462" y="55935"/>
                    </a:cubicBezTo>
                    <a:cubicBezTo>
                      <a:pt x="36524" y="55585"/>
                      <a:pt x="36531" y="55208"/>
                      <a:pt x="36517" y="54824"/>
                    </a:cubicBezTo>
                    <a:cubicBezTo>
                      <a:pt x="36490" y="54042"/>
                      <a:pt x="36373" y="53226"/>
                      <a:pt x="36270" y="52376"/>
                    </a:cubicBezTo>
                    <a:cubicBezTo>
                      <a:pt x="36168" y="51525"/>
                      <a:pt x="36037" y="50647"/>
                      <a:pt x="35982" y="49735"/>
                    </a:cubicBezTo>
                    <a:cubicBezTo>
                      <a:pt x="35969" y="49509"/>
                      <a:pt x="35955" y="49276"/>
                      <a:pt x="35955" y="49050"/>
                    </a:cubicBezTo>
                    <a:cubicBezTo>
                      <a:pt x="35955" y="48823"/>
                      <a:pt x="35948" y="48597"/>
                      <a:pt x="35948" y="48371"/>
                    </a:cubicBezTo>
                    <a:cubicBezTo>
                      <a:pt x="35941" y="47918"/>
                      <a:pt x="35927" y="47459"/>
                      <a:pt x="35893" y="47006"/>
                    </a:cubicBezTo>
                    <a:cubicBezTo>
                      <a:pt x="35797" y="45196"/>
                      <a:pt x="35441" y="43406"/>
                      <a:pt x="34858" y="41808"/>
                    </a:cubicBezTo>
                    <a:cubicBezTo>
                      <a:pt x="34851" y="41794"/>
                      <a:pt x="34844" y="41774"/>
                      <a:pt x="34837" y="41760"/>
                    </a:cubicBezTo>
                    <a:cubicBezTo>
                      <a:pt x="34734" y="41541"/>
                      <a:pt x="34611" y="41321"/>
                      <a:pt x="34467" y="41102"/>
                    </a:cubicBezTo>
                    <a:cubicBezTo>
                      <a:pt x="34316" y="40868"/>
                      <a:pt x="34138" y="40642"/>
                      <a:pt x="33939" y="40436"/>
                    </a:cubicBezTo>
                    <a:cubicBezTo>
                      <a:pt x="33740" y="40231"/>
                      <a:pt x="33514" y="40039"/>
                      <a:pt x="33267" y="39888"/>
                    </a:cubicBezTo>
                    <a:cubicBezTo>
                      <a:pt x="33020" y="39730"/>
                      <a:pt x="32759" y="39600"/>
                      <a:pt x="32485" y="39504"/>
                    </a:cubicBezTo>
                    <a:cubicBezTo>
                      <a:pt x="32211" y="39401"/>
                      <a:pt x="31936" y="39319"/>
                      <a:pt x="31662" y="39264"/>
                    </a:cubicBezTo>
                    <a:cubicBezTo>
                      <a:pt x="31388" y="39209"/>
                      <a:pt x="31120" y="39161"/>
                      <a:pt x="30860" y="39134"/>
                    </a:cubicBezTo>
                    <a:cubicBezTo>
                      <a:pt x="30599" y="39106"/>
                      <a:pt x="30359" y="39079"/>
                      <a:pt x="30133" y="39051"/>
                    </a:cubicBezTo>
                    <a:cubicBezTo>
                      <a:pt x="29673" y="39010"/>
                      <a:pt x="29289" y="38955"/>
                      <a:pt x="29029" y="38900"/>
                    </a:cubicBezTo>
                    <a:cubicBezTo>
                      <a:pt x="28761" y="38852"/>
                      <a:pt x="28617" y="38811"/>
                      <a:pt x="28617" y="38811"/>
                    </a:cubicBezTo>
                    <a:lnTo>
                      <a:pt x="28617" y="38811"/>
                    </a:lnTo>
                    <a:cubicBezTo>
                      <a:pt x="28617" y="38811"/>
                      <a:pt x="28768" y="38825"/>
                      <a:pt x="29036" y="38832"/>
                    </a:cubicBezTo>
                    <a:cubicBezTo>
                      <a:pt x="29303" y="38845"/>
                      <a:pt x="29680" y="38852"/>
                      <a:pt x="30140" y="38852"/>
                    </a:cubicBezTo>
                    <a:cubicBezTo>
                      <a:pt x="30373" y="38859"/>
                      <a:pt x="30620" y="38859"/>
                      <a:pt x="30887" y="38873"/>
                    </a:cubicBezTo>
                    <a:cubicBezTo>
                      <a:pt x="31148" y="38887"/>
                      <a:pt x="31429" y="38914"/>
                      <a:pt x="31717" y="38962"/>
                    </a:cubicBezTo>
                    <a:cubicBezTo>
                      <a:pt x="32005" y="39010"/>
                      <a:pt x="32307" y="39079"/>
                      <a:pt x="32602" y="39188"/>
                    </a:cubicBezTo>
                    <a:cubicBezTo>
                      <a:pt x="32643" y="39202"/>
                      <a:pt x="32677" y="39216"/>
                      <a:pt x="32718" y="39230"/>
                    </a:cubicBezTo>
                    <a:cubicBezTo>
                      <a:pt x="32389" y="39065"/>
                      <a:pt x="32060" y="38914"/>
                      <a:pt x="31744" y="38770"/>
                    </a:cubicBezTo>
                    <a:cubicBezTo>
                      <a:pt x="31113" y="38503"/>
                      <a:pt x="30531" y="38269"/>
                      <a:pt x="30016" y="38057"/>
                    </a:cubicBezTo>
                    <a:cubicBezTo>
                      <a:pt x="29495" y="37851"/>
                      <a:pt x="29049" y="37673"/>
                      <a:pt x="28672" y="37522"/>
                    </a:cubicBezTo>
                    <a:cubicBezTo>
                      <a:pt x="27932" y="37220"/>
                      <a:pt x="27513" y="37028"/>
                      <a:pt x="27513" y="37028"/>
                    </a:cubicBezTo>
                    <a:close/>
                    <a:moveTo>
                      <a:pt x="19545" y="57505"/>
                    </a:moveTo>
                    <a:lnTo>
                      <a:pt x="19545" y="57505"/>
                    </a:lnTo>
                    <a:cubicBezTo>
                      <a:pt x="19552" y="57512"/>
                      <a:pt x="19552" y="57519"/>
                      <a:pt x="19558" y="57526"/>
                    </a:cubicBezTo>
                    <a:cubicBezTo>
                      <a:pt x="19654" y="57670"/>
                      <a:pt x="19757" y="57834"/>
                      <a:pt x="19853" y="57999"/>
                    </a:cubicBezTo>
                    <a:cubicBezTo>
                      <a:pt x="19942" y="58170"/>
                      <a:pt x="20045" y="58342"/>
                      <a:pt x="20134" y="58527"/>
                    </a:cubicBezTo>
                    <a:cubicBezTo>
                      <a:pt x="20224" y="58712"/>
                      <a:pt x="20306" y="58897"/>
                      <a:pt x="20388" y="59089"/>
                    </a:cubicBezTo>
                    <a:cubicBezTo>
                      <a:pt x="20464" y="59281"/>
                      <a:pt x="20546" y="59473"/>
                      <a:pt x="20614" y="59665"/>
                    </a:cubicBezTo>
                    <a:cubicBezTo>
                      <a:pt x="20683" y="59857"/>
                      <a:pt x="20738" y="60049"/>
                      <a:pt x="20793" y="60234"/>
                    </a:cubicBezTo>
                    <a:cubicBezTo>
                      <a:pt x="20902" y="60605"/>
                      <a:pt x="20978" y="60961"/>
                      <a:pt x="21026" y="61270"/>
                    </a:cubicBezTo>
                    <a:cubicBezTo>
                      <a:pt x="21074" y="61572"/>
                      <a:pt x="21101" y="61832"/>
                      <a:pt x="21108" y="62017"/>
                    </a:cubicBezTo>
                    <a:cubicBezTo>
                      <a:pt x="21115" y="62196"/>
                      <a:pt x="21115" y="62298"/>
                      <a:pt x="21115" y="62298"/>
                    </a:cubicBezTo>
                    <a:cubicBezTo>
                      <a:pt x="21115" y="62298"/>
                      <a:pt x="21067" y="62209"/>
                      <a:pt x="20998" y="62045"/>
                    </a:cubicBezTo>
                    <a:cubicBezTo>
                      <a:pt x="20923" y="61873"/>
                      <a:pt x="20820" y="61640"/>
                      <a:pt x="20704" y="61359"/>
                    </a:cubicBezTo>
                    <a:cubicBezTo>
                      <a:pt x="20587" y="61078"/>
                      <a:pt x="20457" y="60749"/>
                      <a:pt x="20313" y="60399"/>
                    </a:cubicBezTo>
                    <a:cubicBezTo>
                      <a:pt x="20237" y="60227"/>
                      <a:pt x="20162" y="60049"/>
                      <a:pt x="20086" y="59864"/>
                    </a:cubicBezTo>
                    <a:cubicBezTo>
                      <a:pt x="20018" y="59679"/>
                      <a:pt x="19936" y="59501"/>
                      <a:pt x="19860" y="59315"/>
                    </a:cubicBezTo>
                    <a:cubicBezTo>
                      <a:pt x="19778" y="59130"/>
                      <a:pt x="19702" y="58945"/>
                      <a:pt x="19620" y="58760"/>
                    </a:cubicBezTo>
                    <a:cubicBezTo>
                      <a:pt x="19600" y="58712"/>
                      <a:pt x="19579" y="58657"/>
                      <a:pt x="19558" y="58609"/>
                    </a:cubicBezTo>
                    <a:cubicBezTo>
                      <a:pt x="19565" y="58239"/>
                      <a:pt x="19558" y="57875"/>
                      <a:pt x="19545" y="57505"/>
                    </a:cubicBezTo>
                    <a:close/>
                    <a:moveTo>
                      <a:pt x="28165" y="49914"/>
                    </a:moveTo>
                    <a:lnTo>
                      <a:pt x="28165" y="49914"/>
                    </a:lnTo>
                    <a:cubicBezTo>
                      <a:pt x="28185" y="50078"/>
                      <a:pt x="28220" y="50243"/>
                      <a:pt x="28254" y="50401"/>
                    </a:cubicBezTo>
                    <a:cubicBezTo>
                      <a:pt x="28288" y="50586"/>
                      <a:pt x="28329" y="50757"/>
                      <a:pt x="28377" y="50922"/>
                    </a:cubicBezTo>
                    <a:cubicBezTo>
                      <a:pt x="28418" y="51086"/>
                      <a:pt x="28466" y="51237"/>
                      <a:pt x="28521" y="51374"/>
                    </a:cubicBezTo>
                    <a:cubicBezTo>
                      <a:pt x="28610" y="51655"/>
                      <a:pt x="28713" y="51882"/>
                      <a:pt x="28789" y="52033"/>
                    </a:cubicBezTo>
                    <a:cubicBezTo>
                      <a:pt x="28864" y="52190"/>
                      <a:pt x="28912" y="52280"/>
                      <a:pt x="28912" y="52280"/>
                    </a:cubicBezTo>
                    <a:cubicBezTo>
                      <a:pt x="28912" y="52280"/>
                      <a:pt x="28898" y="51882"/>
                      <a:pt x="28844" y="51306"/>
                    </a:cubicBezTo>
                    <a:cubicBezTo>
                      <a:pt x="28837" y="51203"/>
                      <a:pt x="28823" y="51093"/>
                      <a:pt x="28816" y="50977"/>
                    </a:cubicBezTo>
                    <a:lnTo>
                      <a:pt x="28816" y="50977"/>
                    </a:lnTo>
                    <a:cubicBezTo>
                      <a:pt x="29077" y="51943"/>
                      <a:pt x="29516" y="52629"/>
                      <a:pt x="29982" y="53486"/>
                    </a:cubicBezTo>
                    <a:cubicBezTo>
                      <a:pt x="30757" y="54913"/>
                      <a:pt x="30345" y="55729"/>
                      <a:pt x="30915" y="56785"/>
                    </a:cubicBezTo>
                    <a:cubicBezTo>
                      <a:pt x="31223" y="57354"/>
                      <a:pt x="31209" y="57772"/>
                      <a:pt x="31203" y="58232"/>
                    </a:cubicBezTo>
                    <a:cubicBezTo>
                      <a:pt x="31209" y="58239"/>
                      <a:pt x="31209" y="58246"/>
                      <a:pt x="31216" y="58252"/>
                    </a:cubicBezTo>
                    <a:cubicBezTo>
                      <a:pt x="31662" y="59466"/>
                      <a:pt x="32039" y="60111"/>
                      <a:pt x="32252" y="60488"/>
                    </a:cubicBezTo>
                    <a:cubicBezTo>
                      <a:pt x="32355" y="60680"/>
                      <a:pt x="32423" y="60797"/>
                      <a:pt x="32464" y="60872"/>
                    </a:cubicBezTo>
                    <a:cubicBezTo>
                      <a:pt x="32506" y="60948"/>
                      <a:pt x="32512" y="60975"/>
                      <a:pt x="32512" y="60975"/>
                    </a:cubicBezTo>
                    <a:cubicBezTo>
                      <a:pt x="32512" y="60975"/>
                      <a:pt x="32444" y="60906"/>
                      <a:pt x="32341" y="60776"/>
                    </a:cubicBezTo>
                    <a:cubicBezTo>
                      <a:pt x="32231" y="60646"/>
                      <a:pt x="32087" y="60461"/>
                      <a:pt x="31929" y="60214"/>
                    </a:cubicBezTo>
                    <a:cubicBezTo>
                      <a:pt x="31614" y="59741"/>
                      <a:pt x="31271" y="59048"/>
                      <a:pt x="31011" y="58328"/>
                    </a:cubicBezTo>
                    <a:cubicBezTo>
                      <a:pt x="30750" y="57608"/>
                      <a:pt x="30537" y="56874"/>
                      <a:pt x="30366" y="56325"/>
                    </a:cubicBezTo>
                    <a:cubicBezTo>
                      <a:pt x="30195" y="55777"/>
                      <a:pt x="30085" y="55414"/>
                      <a:pt x="30085" y="55413"/>
                    </a:cubicBezTo>
                    <a:lnTo>
                      <a:pt x="30085" y="55413"/>
                    </a:lnTo>
                    <a:cubicBezTo>
                      <a:pt x="30085" y="55413"/>
                      <a:pt x="30064" y="55530"/>
                      <a:pt x="30147" y="55962"/>
                    </a:cubicBezTo>
                    <a:cubicBezTo>
                      <a:pt x="30181" y="56181"/>
                      <a:pt x="30243" y="56476"/>
                      <a:pt x="30345" y="56874"/>
                    </a:cubicBezTo>
                    <a:cubicBezTo>
                      <a:pt x="30448" y="57272"/>
                      <a:pt x="30585" y="57779"/>
                      <a:pt x="30812" y="58403"/>
                    </a:cubicBezTo>
                    <a:cubicBezTo>
                      <a:pt x="31011" y="58938"/>
                      <a:pt x="31216" y="59357"/>
                      <a:pt x="31408" y="59693"/>
                    </a:cubicBezTo>
                    <a:cubicBezTo>
                      <a:pt x="31470" y="59878"/>
                      <a:pt x="31559" y="60077"/>
                      <a:pt x="31669" y="60303"/>
                    </a:cubicBezTo>
                    <a:cubicBezTo>
                      <a:pt x="32122" y="61194"/>
                      <a:pt x="32368" y="61743"/>
                      <a:pt x="32492" y="62072"/>
                    </a:cubicBezTo>
                    <a:cubicBezTo>
                      <a:pt x="32746" y="62127"/>
                      <a:pt x="33020" y="62182"/>
                      <a:pt x="33308" y="62237"/>
                    </a:cubicBezTo>
                    <a:cubicBezTo>
                      <a:pt x="33740" y="62312"/>
                      <a:pt x="34206" y="62367"/>
                      <a:pt x="34673" y="62374"/>
                    </a:cubicBezTo>
                    <a:cubicBezTo>
                      <a:pt x="34739" y="62376"/>
                      <a:pt x="34806" y="62377"/>
                      <a:pt x="34873" y="62377"/>
                    </a:cubicBezTo>
                    <a:cubicBezTo>
                      <a:pt x="35277" y="62377"/>
                      <a:pt x="35672" y="62341"/>
                      <a:pt x="36037" y="62264"/>
                    </a:cubicBezTo>
                    <a:cubicBezTo>
                      <a:pt x="36250" y="62216"/>
                      <a:pt x="36456" y="62161"/>
                      <a:pt x="36648" y="62100"/>
                    </a:cubicBezTo>
                    <a:cubicBezTo>
                      <a:pt x="36833" y="62031"/>
                      <a:pt x="37025" y="61969"/>
                      <a:pt x="37196" y="61928"/>
                    </a:cubicBezTo>
                    <a:cubicBezTo>
                      <a:pt x="37374" y="61887"/>
                      <a:pt x="37532" y="61853"/>
                      <a:pt x="37662" y="61805"/>
                    </a:cubicBezTo>
                    <a:cubicBezTo>
                      <a:pt x="37800" y="61764"/>
                      <a:pt x="37916" y="61709"/>
                      <a:pt x="37998" y="61661"/>
                    </a:cubicBezTo>
                    <a:cubicBezTo>
                      <a:pt x="38088" y="61606"/>
                      <a:pt x="38156" y="61558"/>
                      <a:pt x="38197" y="61524"/>
                    </a:cubicBezTo>
                    <a:cubicBezTo>
                      <a:pt x="38238" y="61482"/>
                      <a:pt x="38259" y="61462"/>
                      <a:pt x="38259" y="61462"/>
                    </a:cubicBezTo>
                    <a:lnTo>
                      <a:pt x="38259" y="61462"/>
                    </a:lnTo>
                    <a:cubicBezTo>
                      <a:pt x="38259" y="61462"/>
                      <a:pt x="38238" y="61489"/>
                      <a:pt x="38204" y="61530"/>
                    </a:cubicBezTo>
                    <a:cubicBezTo>
                      <a:pt x="38163" y="61572"/>
                      <a:pt x="38108" y="61626"/>
                      <a:pt x="38019" y="61688"/>
                    </a:cubicBezTo>
                    <a:cubicBezTo>
                      <a:pt x="37937" y="61750"/>
                      <a:pt x="37827" y="61818"/>
                      <a:pt x="37690" y="61873"/>
                    </a:cubicBezTo>
                    <a:cubicBezTo>
                      <a:pt x="37553" y="61935"/>
                      <a:pt x="37395" y="61983"/>
                      <a:pt x="37230" y="62031"/>
                    </a:cubicBezTo>
                    <a:cubicBezTo>
                      <a:pt x="37059" y="62086"/>
                      <a:pt x="36888" y="62148"/>
                      <a:pt x="36696" y="62230"/>
                    </a:cubicBezTo>
                    <a:cubicBezTo>
                      <a:pt x="36504" y="62305"/>
                      <a:pt x="36298" y="62374"/>
                      <a:pt x="36071" y="62429"/>
                    </a:cubicBezTo>
                    <a:cubicBezTo>
                      <a:pt x="35664" y="62524"/>
                      <a:pt x="35220" y="62567"/>
                      <a:pt x="34774" y="62567"/>
                    </a:cubicBezTo>
                    <a:cubicBezTo>
                      <a:pt x="34740" y="62567"/>
                      <a:pt x="34706" y="62566"/>
                      <a:pt x="34673" y="62566"/>
                    </a:cubicBezTo>
                    <a:cubicBezTo>
                      <a:pt x="34193" y="62552"/>
                      <a:pt x="33712" y="62490"/>
                      <a:pt x="33274" y="62401"/>
                    </a:cubicBezTo>
                    <a:cubicBezTo>
                      <a:pt x="32992" y="62346"/>
                      <a:pt x="32732" y="62278"/>
                      <a:pt x="32492" y="62209"/>
                    </a:cubicBezTo>
                    <a:cubicBezTo>
                      <a:pt x="31635" y="62031"/>
                      <a:pt x="31011" y="61784"/>
                      <a:pt x="30819" y="61695"/>
                    </a:cubicBezTo>
                    <a:cubicBezTo>
                      <a:pt x="30675" y="61373"/>
                      <a:pt x="30373" y="60598"/>
                      <a:pt x="30167" y="59206"/>
                    </a:cubicBezTo>
                    <a:cubicBezTo>
                      <a:pt x="29879" y="57272"/>
                      <a:pt x="28569" y="53089"/>
                      <a:pt x="28261" y="51107"/>
                    </a:cubicBezTo>
                    <a:cubicBezTo>
                      <a:pt x="28192" y="50682"/>
                      <a:pt x="28165" y="50284"/>
                      <a:pt x="28165" y="49914"/>
                    </a:cubicBezTo>
                    <a:close/>
                    <a:moveTo>
                      <a:pt x="18900" y="54008"/>
                    </a:moveTo>
                    <a:cubicBezTo>
                      <a:pt x="18900" y="54008"/>
                      <a:pt x="18907" y="54172"/>
                      <a:pt x="18907" y="54460"/>
                    </a:cubicBezTo>
                    <a:cubicBezTo>
                      <a:pt x="18914" y="54748"/>
                      <a:pt x="18927" y="55160"/>
                      <a:pt x="18948" y="55653"/>
                    </a:cubicBezTo>
                    <a:cubicBezTo>
                      <a:pt x="18955" y="55900"/>
                      <a:pt x="18969" y="56168"/>
                      <a:pt x="18989" y="56449"/>
                    </a:cubicBezTo>
                    <a:cubicBezTo>
                      <a:pt x="19010" y="56730"/>
                      <a:pt x="19030" y="57032"/>
                      <a:pt x="19044" y="57340"/>
                    </a:cubicBezTo>
                    <a:cubicBezTo>
                      <a:pt x="19071" y="57958"/>
                      <a:pt x="19092" y="58623"/>
                      <a:pt x="19030" y="59288"/>
                    </a:cubicBezTo>
                    <a:cubicBezTo>
                      <a:pt x="18962" y="59946"/>
                      <a:pt x="18900" y="60605"/>
                      <a:pt x="18859" y="61215"/>
                    </a:cubicBezTo>
                    <a:cubicBezTo>
                      <a:pt x="18811" y="61832"/>
                      <a:pt x="18777" y="62408"/>
                      <a:pt x="18783" y="62902"/>
                    </a:cubicBezTo>
                    <a:cubicBezTo>
                      <a:pt x="18783" y="63149"/>
                      <a:pt x="18797" y="63375"/>
                      <a:pt x="18804" y="63574"/>
                    </a:cubicBezTo>
                    <a:cubicBezTo>
                      <a:pt x="18804" y="63780"/>
                      <a:pt x="18804" y="63951"/>
                      <a:pt x="18797" y="64095"/>
                    </a:cubicBezTo>
                    <a:cubicBezTo>
                      <a:pt x="18783" y="64239"/>
                      <a:pt x="18770" y="64356"/>
                      <a:pt x="18756" y="64431"/>
                    </a:cubicBezTo>
                    <a:cubicBezTo>
                      <a:pt x="18735" y="64507"/>
                      <a:pt x="18722" y="64548"/>
                      <a:pt x="18722" y="64548"/>
                    </a:cubicBezTo>
                    <a:cubicBezTo>
                      <a:pt x="18722" y="64548"/>
                      <a:pt x="18735" y="64507"/>
                      <a:pt x="18742" y="64431"/>
                    </a:cubicBezTo>
                    <a:cubicBezTo>
                      <a:pt x="18756" y="64356"/>
                      <a:pt x="18763" y="64239"/>
                      <a:pt x="18763" y="64095"/>
                    </a:cubicBezTo>
                    <a:cubicBezTo>
                      <a:pt x="18763" y="63951"/>
                      <a:pt x="18756" y="63780"/>
                      <a:pt x="18742" y="63581"/>
                    </a:cubicBezTo>
                    <a:cubicBezTo>
                      <a:pt x="18729" y="63375"/>
                      <a:pt x="18701" y="63156"/>
                      <a:pt x="18687" y="62902"/>
                    </a:cubicBezTo>
                    <a:cubicBezTo>
                      <a:pt x="18660" y="62408"/>
                      <a:pt x="18660" y="61825"/>
                      <a:pt x="18694" y="61208"/>
                    </a:cubicBezTo>
                    <a:cubicBezTo>
                      <a:pt x="18729" y="60591"/>
                      <a:pt x="18783" y="59926"/>
                      <a:pt x="18845" y="59274"/>
                    </a:cubicBezTo>
                    <a:cubicBezTo>
                      <a:pt x="18873" y="58945"/>
                      <a:pt x="18886" y="58623"/>
                      <a:pt x="18893" y="58300"/>
                    </a:cubicBezTo>
                    <a:cubicBezTo>
                      <a:pt x="18893" y="57978"/>
                      <a:pt x="18886" y="57656"/>
                      <a:pt x="18873" y="57347"/>
                    </a:cubicBezTo>
                    <a:cubicBezTo>
                      <a:pt x="18852" y="56730"/>
                      <a:pt x="18838" y="56154"/>
                      <a:pt x="18838" y="55653"/>
                    </a:cubicBezTo>
                    <a:cubicBezTo>
                      <a:pt x="18831" y="55160"/>
                      <a:pt x="18859" y="54748"/>
                      <a:pt x="18873" y="54460"/>
                    </a:cubicBezTo>
                    <a:cubicBezTo>
                      <a:pt x="18893" y="54172"/>
                      <a:pt x="18900" y="54008"/>
                      <a:pt x="18900" y="54008"/>
                    </a:cubicBezTo>
                    <a:close/>
                    <a:moveTo>
                      <a:pt x="35482" y="63553"/>
                    </a:moveTo>
                    <a:cubicBezTo>
                      <a:pt x="35482" y="63553"/>
                      <a:pt x="35543" y="63581"/>
                      <a:pt x="35646" y="63622"/>
                    </a:cubicBezTo>
                    <a:cubicBezTo>
                      <a:pt x="35749" y="63663"/>
                      <a:pt x="35900" y="63725"/>
                      <a:pt x="36078" y="63793"/>
                    </a:cubicBezTo>
                    <a:cubicBezTo>
                      <a:pt x="36250" y="63876"/>
                      <a:pt x="36462" y="63951"/>
                      <a:pt x="36682" y="64040"/>
                    </a:cubicBezTo>
                    <a:cubicBezTo>
                      <a:pt x="36908" y="64136"/>
                      <a:pt x="37141" y="64225"/>
                      <a:pt x="37381" y="64315"/>
                    </a:cubicBezTo>
                    <a:cubicBezTo>
                      <a:pt x="37621" y="64411"/>
                      <a:pt x="37861" y="64493"/>
                      <a:pt x="38088" y="64575"/>
                    </a:cubicBezTo>
                    <a:cubicBezTo>
                      <a:pt x="38314" y="64651"/>
                      <a:pt x="38520" y="64733"/>
                      <a:pt x="38705" y="64795"/>
                    </a:cubicBezTo>
                    <a:cubicBezTo>
                      <a:pt x="38890" y="64856"/>
                      <a:pt x="39041" y="64904"/>
                      <a:pt x="39144" y="64945"/>
                    </a:cubicBezTo>
                    <a:lnTo>
                      <a:pt x="39315" y="65007"/>
                    </a:lnTo>
                    <a:cubicBezTo>
                      <a:pt x="39315" y="65007"/>
                      <a:pt x="39247" y="64993"/>
                      <a:pt x="39137" y="64980"/>
                    </a:cubicBezTo>
                    <a:cubicBezTo>
                      <a:pt x="39027" y="64959"/>
                      <a:pt x="38863" y="64939"/>
                      <a:pt x="38677" y="64897"/>
                    </a:cubicBezTo>
                    <a:cubicBezTo>
                      <a:pt x="38485" y="64856"/>
                      <a:pt x="38266" y="64801"/>
                      <a:pt x="38033" y="64733"/>
                    </a:cubicBezTo>
                    <a:cubicBezTo>
                      <a:pt x="37806" y="64664"/>
                      <a:pt x="37560" y="64582"/>
                      <a:pt x="37313" y="64493"/>
                    </a:cubicBezTo>
                    <a:cubicBezTo>
                      <a:pt x="37073" y="64397"/>
                      <a:pt x="36840" y="64294"/>
                      <a:pt x="36620" y="64198"/>
                    </a:cubicBezTo>
                    <a:cubicBezTo>
                      <a:pt x="36401" y="64095"/>
                      <a:pt x="36202" y="63985"/>
                      <a:pt x="36030" y="63896"/>
                    </a:cubicBezTo>
                    <a:cubicBezTo>
                      <a:pt x="35859" y="63800"/>
                      <a:pt x="35722" y="63711"/>
                      <a:pt x="35626" y="63649"/>
                    </a:cubicBezTo>
                    <a:cubicBezTo>
                      <a:pt x="35537" y="63588"/>
                      <a:pt x="35482" y="63553"/>
                      <a:pt x="35482" y="63553"/>
                    </a:cubicBezTo>
                    <a:close/>
                    <a:moveTo>
                      <a:pt x="7640" y="41218"/>
                    </a:moveTo>
                    <a:lnTo>
                      <a:pt x="7640" y="41218"/>
                    </a:lnTo>
                    <a:cubicBezTo>
                      <a:pt x="7873" y="42315"/>
                      <a:pt x="8326" y="43262"/>
                      <a:pt x="9073" y="43742"/>
                    </a:cubicBezTo>
                    <a:cubicBezTo>
                      <a:pt x="9354" y="43900"/>
                      <a:pt x="9779" y="44181"/>
                      <a:pt x="10472" y="44585"/>
                    </a:cubicBezTo>
                    <a:cubicBezTo>
                      <a:pt x="11254" y="45031"/>
                      <a:pt x="11734" y="45250"/>
                      <a:pt x="12001" y="45401"/>
                    </a:cubicBezTo>
                    <a:cubicBezTo>
                      <a:pt x="12132" y="45477"/>
                      <a:pt x="12221" y="45525"/>
                      <a:pt x="12269" y="45566"/>
                    </a:cubicBezTo>
                    <a:cubicBezTo>
                      <a:pt x="12317" y="45600"/>
                      <a:pt x="12330" y="45614"/>
                      <a:pt x="12330" y="45614"/>
                    </a:cubicBezTo>
                    <a:cubicBezTo>
                      <a:pt x="12330" y="45614"/>
                      <a:pt x="12070" y="45545"/>
                      <a:pt x="11693" y="45408"/>
                    </a:cubicBezTo>
                    <a:cubicBezTo>
                      <a:pt x="11316" y="45264"/>
                      <a:pt x="10829" y="45038"/>
                      <a:pt x="10369" y="44770"/>
                    </a:cubicBezTo>
                    <a:cubicBezTo>
                      <a:pt x="9903" y="44503"/>
                      <a:pt x="9457" y="44194"/>
                      <a:pt x="9142" y="43948"/>
                    </a:cubicBezTo>
                    <a:cubicBezTo>
                      <a:pt x="8819" y="43708"/>
                      <a:pt x="8620" y="43529"/>
                      <a:pt x="8620" y="43529"/>
                    </a:cubicBezTo>
                    <a:lnTo>
                      <a:pt x="8620" y="43529"/>
                    </a:lnTo>
                    <a:cubicBezTo>
                      <a:pt x="8620" y="43529"/>
                      <a:pt x="8641" y="43618"/>
                      <a:pt x="8847" y="43858"/>
                    </a:cubicBezTo>
                    <a:cubicBezTo>
                      <a:pt x="9059" y="44085"/>
                      <a:pt x="9450" y="44476"/>
                      <a:pt x="10259" y="44956"/>
                    </a:cubicBezTo>
                    <a:cubicBezTo>
                      <a:pt x="10458" y="45072"/>
                      <a:pt x="10650" y="45161"/>
                      <a:pt x="10815" y="45244"/>
                    </a:cubicBezTo>
                    <a:cubicBezTo>
                      <a:pt x="10883" y="45326"/>
                      <a:pt x="10966" y="45408"/>
                      <a:pt x="11055" y="45511"/>
                    </a:cubicBezTo>
                    <a:cubicBezTo>
                      <a:pt x="12282" y="46883"/>
                      <a:pt x="11480" y="48302"/>
                      <a:pt x="11624" y="50867"/>
                    </a:cubicBezTo>
                    <a:cubicBezTo>
                      <a:pt x="11748" y="52979"/>
                      <a:pt x="11981" y="53541"/>
                      <a:pt x="11878" y="55194"/>
                    </a:cubicBezTo>
                    <a:cubicBezTo>
                      <a:pt x="12145" y="56490"/>
                      <a:pt x="12344" y="57286"/>
                      <a:pt x="12440" y="57779"/>
                    </a:cubicBezTo>
                    <a:cubicBezTo>
                      <a:pt x="12557" y="58342"/>
                      <a:pt x="12557" y="58492"/>
                      <a:pt x="12557" y="58492"/>
                    </a:cubicBezTo>
                    <a:cubicBezTo>
                      <a:pt x="12557" y="58492"/>
                      <a:pt x="12399" y="58019"/>
                      <a:pt x="12186" y="57292"/>
                    </a:cubicBezTo>
                    <a:cubicBezTo>
                      <a:pt x="11981" y="56566"/>
                      <a:pt x="11734" y="55592"/>
                      <a:pt x="11542" y="54604"/>
                    </a:cubicBezTo>
                    <a:cubicBezTo>
                      <a:pt x="11343" y="53624"/>
                      <a:pt x="11206" y="52622"/>
                      <a:pt x="11123" y="51875"/>
                    </a:cubicBezTo>
                    <a:cubicBezTo>
                      <a:pt x="11041" y="51127"/>
                      <a:pt x="11014" y="50627"/>
                      <a:pt x="11014" y="50627"/>
                    </a:cubicBezTo>
                    <a:cubicBezTo>
                      <a:pt x="11014" y="50627"/>
                      <a:pt x="10966" y="50771"/>
                      <a:pt x="10966" y="51347"/>
                    </a:cubicBezTo>
                    <a:cubicBezTo>
                      <a:pt x="10966" y="51930"/>
                      <a:pt x="11000" y="52945"/>
                      <a:pt x="11329" y="54645"/>
                    </a:cubicBezTo>
                    <a:cubicBezTo>
                      <a:pt x="11514" y="55551"/>
                      <a:pt x="11700" y="56243"/>
                      <a:pt x="11864" y="56778"/>
                    </a:cubicBezTo>
                    <a:cubicBezTo>
                      <a:pt x="11981" y="57656"/>
                      <a:pt x="12296" y="58314"/>
                      <a:pt x="12351" y="59624"/>
                    </a:cubicBezTo>
                    <a:cubicBezTo>
                      <a:pt x="12365" y="59960"/>
                      <a:pt x="11974" y="61421"/>
                      <a:pt x="12152" y="62175"/>
                    </a:cubicBezTo>
                    <a:cubicBezTo>
                      <a:pt x="12406" y="63265"/>
                      <a:pt x="12481" y="64328"/>
                      <a:pt x="12502" y="64843"/>
                    </a:cubicBezTo>
                    <a:cubicBezTo>
                      <a:pt x="12529" y="64849"/>
                      <a:pt x="12543" y="64856"/>
                      <a:pt x="12570" y="64863"/>
                    </a:cubicBezTo>
                    <a:cubicBezTo>
                      <a:pt x="12721" y="64911"/>
                      <a:pt x="12893" y="64945"/>
                      <a:pt x="13071" y="64973"/>
                    </a:cubicBezTo>
                    <a:cubicBezTo>
                      <a:pt x="13249" y="65007"/>
                      <a:pt x="13448" y="65028"/>
                      <a:pt x="13647" y="65055"/>
                    </a:cubicBezTo>
                    <a:cubicBezTo>
                      <a:pt x="14045" y="65103"/>
                      <a:pt x="14470" y="65144"/>
                      <a:pt x="14902" y="65179"/>
                    </a:cubicBezTo>
                    <a:cubicBezTo>
                      <a:pt x="15115" y="65199"/>
                      <a:pt x="15327" y="65213"/>
                      <a:pt x="15533" y="65220"/>
                    </a:cubicBezTo>
                    <a:cubicBezTo>
                      <a:pt x="15590" y="65222"/>
                      <a:pt x="15646" y="65222"/>
                      <a:pt x="15702" y="65222"/>
                    </a:cubicBezTo>
                    <a:cubicBezTo>
                      <a:pt x="15855" y="65222"/>
                      <a:pt x="16003" y="65216"/>
                      <a:pt x="16143" y="65206"/>
                    </a:cubicBezTo>
                    <a:cubicBezTo>
                      <a:pt x="16342" y="65179"/>
                      <a:pt x="16527" y="65138"/>
                      <a:pt x="16692" y="65076"/>
                    </a:cubicBezTo>
                    <a:cubicBezTo>
                      <a:pt x="16863" y="65021"/>
                      <a:pt x="17021" y="64939"/>
                      <a:pt x="17165" y="64870"/>
                    </a:cubicBezTo>
                    <a:cubicBezTo>
                      <a:pt x="17453" y="64719"/>
                      <a:pt x="17700" y="64609"/>
                      <a:pt x="17871" y="64541"/>
                    </a:cubicBezTo>
                    <a:cubicBezTo>
                      <a:pt x="18050" y="64465"/>
                      <a:pt x="18153" y="64431"/>
                      <a:pt x="18153" y="64431"/>
                    </a:cubicBezTo>
                    <a:lnTo>
                      <a:pt x="18153" y="64431"/>
                    </a:lnTo>
                    <a:cubicBezTo>
                      <a:pt x="18153" y="64431"/>
                      <a:pt x="18057" y="64486"/>
                      <a:pt x="17892" y="64575"/>
                    </a:cubicBezTo>
                    <a:cubicBezTo>
                      <a:pt x="17721" y="64657"/>
                      <a:pt x="17494" y="64801"/>
                      <a:pt x="17213" y="64966"/>
                    </a:cubicBezTo>
                    <a:cubicBezTo>
                      <a:pt x="17076" y="65041"/>
                      <a:pt x="16925" y="65138"/>
                      <a:pt x="16747" y="65213"/>
                    </a:cubicBezTo>
                    <a:cubicBezTo>
                      <a:pt x="16568" y="65282"/>
                      <a:pt x="16376" y="65343"/>
                      <a:pt x="16164" y="65371"/>
                    </a:cubicBezTo>
                    <a:cubicBezTo>
                      <a:pt x="15993" y="65393"/>
                      <a:pt x="15818" y="65407"/>
                      <a:pt x="15642" y="65407"/>
                    </a:cubicBezTo>
                    <a:cubicBezTo>
                      <a:pt x="15606" y="65407"/>
                      <a:pt x="15569" y="65406"/>
                      <a:pt x="15533" y="65405"/>
                    </a:cubicBezTo>
                    <a:cubicBezTo>
                      <a:pt x="15320" y="65405"/>
                      <a:pt x="15101" y="65391"/>
                      <a:pt x="14881" y="65371"/>
                    </a:cubicBezTo>
                    <a:cubicBezTo>
                      <a:pt x="14449" y="65336"/>
                      <a:pt x="14024" y="65288"/>
                      <a:pt x="13620" y="65220"/>
                    </a:cubicBezTo>
                    <a:cubicBezTo>
                      <a:pt x="13222" y="65158"/>
                      <a:pt x="12845" y="65076"/>
                      <a:pt x="12536" y="64966"/>
                    </a:cubicBezTo>
                    <a:cubicBezTo>
                      <a:pt x="12372" y="64911"/>
                      <a:pt x="12234" y="64843"/>
                      <a:pt x="12118" y="64774"/>
                    </a:cubicBezTo>
                    <a:cubicBezTo>
                      <a:pt x="11898" y="64678"/>
                      <a:pt x="11706" y="64568"/>
                      <a:pt x="11480" y="64431"/>
                    </a:cubicBezTo>
                    <a:cubicBezTo>
                      <a:pt x="11281" y="64116"/>
                      <a:pt x="11048" y="63581"/>
                      <a:pt x="11048" y="62806"/>
                    </a:cubicBezTo>
                    <a:cubicBezTo>
                      <a:pt x="11048" y="62326"/>
                      <a:pt x="10973" y="61585"/>
                      <a:pt x="10870" y="60694"/>
                    </a:cubicBezTo>
                    <a:lnTo>
                      <a:pt x="10870" y="60694"/>
                    </a:lnTo>
                    <a:cubicBezTo>
                      <a:pt x="10979" y="61119"/>
                      <a:pt x="11096" y="61517"/>
                      <a:pt x="11213" y="61866"/>
                    </a:cubicBezTo>
                    <a:cubicBezTo>
                      <a:pt x="11370" y="62367"/>
                      <a:pt x="11521" y="62778"/>
                      <a:pt x="11631" y="63060"/>
                    </a:cubicBezTo>
                    <a:cubicBezTo>
                      <a:pt x="11748" y="63341"/>
                      <a:pt x="11816" y="63505"/>
                      <a:pt x="11816" y="63505"/>
                    </a:cubicBezTo>
                    <a:cubicBezTo>
                      <a:pt x="11816" y="63505"/>
                      <a:pt x="11775" y="63334"/>
                      <a:pt x="11706" y="63039"/>
                    </a:cubicBezTo>
                    <a:cubicBezTo>
                      <a:pt x="11638" y="62744"/>
                      <a:pt x="11535" y="62319"/>
                      <a:pt x="11425" y="61812"/>
                    </a:cubicBezTo>
                    <a:cubicBezTo>
                      <a:pt x="11309" y="61304"/>
                      <a:pt x="11185" y="60707"/>
                      <a:pt x="11062" y="60070"/>
                    </a:cubicBezTo>
                    <a:cubicBezTo>
                      <a:pt x="11000" y="59754"/>
                      <a:pt x="10931" y="59425"/>
                      <a:pt x="10877" y="59089"/>
                    </a:cubicBezTo>
                    <a:cubicBezTo>
                      <a:pt x="10815" y="58753"/>
                      <a:pt x="10760" y="58410"/>
                      <a:pt x="10705" y="58067"/>
                    </a:cubicBezTo>
                    <a:cubicBezTo>
                      <a:pt x="10650" y="57724"/>
                      <a:pt x="10595" y="57388"/>
                      <a:pt x="10554" y="57046"/>
                    </a:cubicBezTo>
                    <a:cubicBezTo>
                      <a:pt x="10506" y="56710"/>
                      <a:pt x="10465" y="56380"/>
                      <a:pt x="10417" y="56058"/>
                    </a:cubicBezTo>
                    <a:cubicBezTo>
                      <a:pt x="10362" y="55585"/>
                      <a:pt x="10314" y="55139"/>
                      <a:pt x="10266" y="54735"/>
                    </a:cubicBezTo>
                    <a:cubicBezTo>
                      <a:pt x="10170" y="52540"/>
                      <a:pt x="10321" y="49824"/>
                      <a:pt x="10259" y="48165"/>
                    </a:cubicBezTo>
                    <a:lnTo>
                      <a:pt x="10259" y="48165"/>
                    </a:lnTo>
                    <a:cubicBezTo>
                      <a:pt x="10321" y="48268"/>
                      <a:pt x="10390" y="48357"/>
                      <a:pt x="10451" y="48446"/>
                    </a:cubicBezTo>
                    <a:cubicBezTo>
                      <a:pt x="10691" y="48796"/>
                      <a:pt x="10890" y="49022"/>
                      <a:pt x="10890" y="49022"/>
                    </a:cubicBezTo>
                    <a:cubicBezTo>
                      <a:pt x="10890" y="49022"/>
                      <a:pt x="10870" y="48727"/>
                      <a:pt x="10746" y="48302"/>
                    </a:cubicBezTo>
                    <a:cubicBezTo>
                      <a:pt x="10719" y="48199"/>
                      <a:pt x="10685" y="48083"/>
                      <a:pt x="10643" y="47966"/>
                    </a:cubicBezTo>
                    <a:cubicBezTo>
                      <a:pt x="10602" y="47850"/>
                      <a:pt x="10554" y="47726"/>
                      <a:pt x="10499" y="47603"/>
                    </a:cubicBezTo>
                    <a:cubicBezTo>
                      <a:pt x="10438" y="47479"/>
                      <a:pt x="10390" y="47349"/>
                      <a:pt x="10321" y="47225"/>
                    </a:cubicBezTo>
                    <a:cubicBezTo>
                      <a:pt x="10253" y="47102"/>
                      <a:pt x="10184" y="46972"/>
                      <a:pt x="10115" y="46848"/>
                    </a:cubicBezTo>
                    <a:cubicBezTo>
                      <a:pt x="10047" y="46739"/>
                      <a:pt x="9978" y="46636"/>
                      <a:pt x="9910" y="46533"/>
                    </a:cubicBezTo>
                    <a:cubicBezTo>
                      <a:pt x="9889" y="46505"/>
                      <a:pt x="9869" y="46478"/>
                      <a:pt x="9855" y="46451"/>
                    </a:cubicBezTo>
                    <a:cubicBezTo>
                      <a:pt x="9779" y="46341"/>
                      <a:pt x="9697" y="46245"/>
                      <a:pt x="9629" y="46149"/>
                    </a:cubicBezTo>
                    <a:cubicBezTo>
                      <a:pt x="9457" y="45936"/>
                      <a:pt x="9286" y="45744"/>
                      <a:pt x="9128" y="45593"/>
                    </a:cubicBezTo>
                    <a:cubicBezTo>
                      <a:pt x="9066" y="45538"/>
                      <a:pt x="9011" y="45484"/>
                      <a:pt x="8956" y="45436"/>
                    </a:cubicBezTo>
                    <a:cubicBezTo>
                      <a:pt x="8387" y="44839"/>
                      <a:pt x="7791" y="44160"/>
                      <a:pt x="7564" y="43323"/>
                    </a:cubicBezTo>
                    <a:cubicBezTo>
                      <a:pt x="7523" y="43159"/>
                      <a:pt x="7496" y="42953"/>
                      <a:pt x="7475" y="42713"/>
                    </a:cubicBezTo>
                    <a:lnTo>
                      <a:pt x="7475" y="42713"/>
                    </a:lnTo>
                    <a:cubicBezTo>
                      <a:pt x="7523" y="42809"/>
                      <a:pt x="7571" y="42898"/>
                      <a:pt x="7612" y="42974"/>
                    </a:cubicBezTo>
                    <a:cubicBezTo>
                      <a:pt x="7729" y="43179"/>
                      <a:pt x="7839" y="43330"/>
                      <a:pt x="7928" y="43433"/>
                    </a:cubicBezTo>
                    <a:cubicBezTo>
                      <a:pt x="8010" y="43543"/>
                      <a:pt x="8065" y="43598"/>
                      <a:pt x="8065" y="43598"/>
                    </a:cubicBezTo>
                    <a:cubicBezTo>
                      <a:pt x="8065" y="43598"/>
                      <a:pt x="8051" y="43516"/>
                      <a:pt x="8031" y="43385"/>
                    </a:cubicBezTo>
                    <a:cubicBezTo>
                      <a:pt x="8003" y="43262"/>
                      <a:pt x="7969" y="43077"/>
                      <a:pt x="7928" y="42857"/>
                    </a:cubicBezTo>
                    <a:cubicBezTo>
                      <a:pt x="7907" y="42754"/>
                      <a:pt x="7880" y="42638"/>
                      <a:pt x="7859" y="42514"/>
                    </a:cubicBezTo>
                    <a:cubicBezTo>
                      <a:pt x="7832" y="42391"/>
                      <a:pt x="7818" y="42261"/>
                      <a:pt x="7784" y="42130"/>
                    </a:cubicBezTo>
                    <a:cubicBezTo>
                      <a:pt x="7763" y="42000"/>
                      <a:pt x="7743" y="41863"/>
                      <a:pt x="7715" y="41726"/>
                    </a:cubicBezTo>
                    <a:cubicBezTo>
                      <a:pt x="7688" y="41589"/>
                      <a:pt x="7674" y="41445"/>
                      <a:pt x="7654" y="41307"/>
                    </a:cubicBezTo>
                    <a:cubicBezTo>
                      <a:pt x="7647" y="41280"/>
                      <a:pt x="7640" y="41246"/>
                      <a:pt x="7640" y="41218"/>
                    </a:cubicBezTo>
                    <a:close/>
                    <a:moveTo>
                      <a:pt x="36517" y="65007"/>
                    </a:moveTo>
                    <a:lnTo>
                      <a:pt x="36517" y="65007"/>
                    </a:lnTo>
                    <a:cubicBezTo>
                      <a:pt x="36517" y="65007"/>
                      <a:pt x="36593" y="65028"/>
                      <a:pt x="36723" y="65062"/>
                    </a:cubicBezTo>
                    <a:cubicBezTo>
                      <a:pt x="36853" y="65096"/>
                      <a:pt x="37038" y="65144"/>
                      <a:pt x="37258" y="65199"/>
                    </a:cubicBezTo>
                    <a:cubicBezTo>
                      <a:pt x="37368" y="65227"/>
                      <a:pt x="37484" y="65261"/>
                      <a:pt x="37614" y="65288"/>
                    </a:cubicBezTo>
                    <a:cubicBezTo>
                      <a:pt x="37738" y="65316"/>
                      <a:pt x="37868" y="65343"/>
                      <a:pt x="38005" y="65378"/>
                    </a:cubicBezTo>
                    <a:cubicBezTo>
                      <a:pt x="38142" y="65412"/>
                      <a:pt x="38287" y="65432"/>
                      <a:pt x="38431" y="65467"/>
                    </a:cubicBezTo>
                    <a:cubicBezTo>
                      <a:pt x="38575" y="65494"/>
                      <a:pt x="38719" y="65522"/>
                      <a:pt x="38869" y="65549"/>
                    </a:cubicBezTo>
                    <a:cubicBezTo>
                      <a:pt x="39013" y="65576"/>
                      <a:pt x="39157" y="65604"/>
                      <a:pt x="39301" y="65624"/>
                    </a:cubicBezTo>
                    <a:cubicBezTo>
                      <a:pt x="39445" y="65645"/>
                      <a:pt x="39589" y="65672"/>
                      <a:pt x="39720" y="65686"/>
                    </a:cubicBezTo>
                    <a:cubicBezTo>
                      <a:pt x="39929" y="65707"/>
                      <a:pt x="40127" y="65716"/>
                      <a:pt x="40309" y="65716"/>
                    </a:cubicBezTo>
                    <a:cubicBezTo>
                      <a:pt x="40366" y="65716"/>
                      <a:pt x="40421" y="65715"/>
                      <a:pt x="40474" y="65714"/>
                    </a:cubicBezTo>
                    <a:cubicBezTo>
                      <a:pt x="40700" y="65700"/>
                      <a:pt x="40886" y="65693"/>
                      <a:pt x="41023" y="65686"/>
                    </a:cubicBezTo>
                    <a:cubicBezTo>
                      <a:pt x="41160" y="65672"/>
                      <a:pt x="41235" y="65672"/>
                      <a:pt x="41235" y="65672"/>
                    </a:cubicBezTo>
                    <a:lnTo>
                      <a:pt x="41235" y="65672"/>
                    </a:lnTo>
                    <a:cubicBezTo>
                      <a:pt x="41235" y="65672"/>
                      <a:pt x="41167" y="65714"/>
                      <a:pt x="41043" y="65768"/>
                    </a:cubicBezTo>
                    <a:cubicBezTo>
                      <a:pt x="40920" y="65823"/>
                      <a:pt x="40742" y="65899"/>
                      <a:pt x="40508" y="65960"/>
                    </a:cubicBezTo>
                    <a:cubicBezTo>
                      <a:pt x="40282" y="66022"/>
                      <a:pt x="40001" y="66070"/>
                      <a:pt x="39706" y="66070"/>
                    </a:cubicBezTo>
                    <a:cubicBezTo>
                      <a:pt x="39555" y="66070"/>
                      <a:pt x="39397" y="66063"/>
                      <a:pt x="39247" y="66043"/>
                    </a:cubicBezTo>
                    <a:cubicBezTo>
                      <a:pt x="39096" y="66029"/>
                      <a:pt x="38938" y="66002"/>
                      <a:pt x="38787" y="65974"/>
                    </a:cubicBezTo>
                    <a:cubicBezTo>
                      <a:pt x="38636" y="65940"/>
                      <a:pt x="38485" y="65912"/>
                      <a:pt x="38335" y="65871"/>
                    </a:cubicBezTo>
                    <a:cubicBezTo>
                      <a:pt x="38184" y="65837"/>
                      <a:pt x="38040" y="65789"/>
                      <a:pt x="37902" y="65748"/>
                    </a:cubicBezTo>
                    <a:cubicBezTo>
                      <a:pt x="37765" y="65700"/>
                      <a:pt x="37635" y="65645"/>
                      <a:pt x="37512" y="65597"/>
                    </a:cubicBezTo>
                    <a:cubicBezTo>
                      <a:pt x="37388" y="65542"/>
                      <a:pt x="37272" y="65487"/>
                      <a:pt x="37169" y="65432"/>
                    </a:cubicBezTo>
                    <a:cubicBezTo>
                      <a:pt x="36963" y="65323"/>
                      <a:pt x="36798" y="65220"/>
                      <a:pt x="36689" y="65138"/>
                    </a:cubicBezTo>
                    <a:cubicBezTo>
                      <a:pt x="36579" y="65055"/>
                      <a:pt x="36517" y="65007"/>
                      <a:pt x="36517" y="65007"/>
                    </a:cubicBezTo>
                    <a:close/>
                    <a:moveTo>
                      <a:pt x="14052" y="65974"/>
                    </a:moveTo>
                    <a:cubicBezTo>
                      <a:pt x="14052" y="65974"/>
                      <a:pt x="14079" y="66002"/>
                      <a:pt x="14134" y="66050"/>
                    </a:cubicBezTo>
                    <a:cubicBezTo>
                      <a:pt x="14189" y="66098"/>
                      <a:pt x="14264" y="66166"/>
                      <a:pt x="14353" y="66248"/>
                    </a:cubicBezTo>
                    <a:cubicBezTo>
                      <a:pt x="14443" y="66338"/>
                      <a:pt x="14559" y="66427"/>
                      <a:pt x="14669" y="66530"/>
                    </a:cubicBezTo>
                    <a:cubicBezTo>
                      <a:pt x="14785" y="66626"/>
                      <a:pt x="14909" y="66728"/>
                      <a:pt x="15039" y="66824"/>
                    </a:cubicBezTo>
                    <a:cubicBezTo>
                      <a:pt x="15169" y="66927"/>
                      <a:pt x="15300" y="67023"/>
                      <a:pt x="15423" y="67106"/>
                    </a:cubicBezTo>
                    <a:cubicBezTo>
                      <a:pt x="15554" y="67188"/>
                      <a:pt x="15670" y="67277"/>
                      <a:pt x="15773" y="67339"/>
                    </a:cubicBezTo>
                    <a:cubicBezTo>
                      <a:pt x="15876" y="67407"/>
                      <a:pt x="15965" y="67462"/>
                      <a:pt x="16027" y="67503"/>
                    </a:cubicBezTo>
                    <a:cubicBezTo>
                      <a:pt x="16088" y="67538"/>
                      <a:pt x="16123" y="67565"/>
                      <a:pt x="16123" y="67565"/>
                    </a:cubicBezTo>
                    <a:cubicBezTo>
                      <a:pt x="16123" y="67565"/>
                      <a:pt x="16082" y="67551"/>
                      <a:pt x="16013" y="67538"/>
                    </a:cubicBezTo>
                    <a:cubicBezTo>
                      <a:pt x="15938" y="67510"/>
                      <a:pt x="15835" y="67490"/>
                      <a:pt x="15725" y="67435"/>
                    </a:cubicBezTo>
                    <a:cubicBezTo>
                      <a:pt x="15608" y="67387"/>
                      <a:pt x="15471" y="67332"/>
                      <a:pt x="15334" y="67250"/>
                    </a:cubicBezTo>
                    <a:cubicBezTo>
                      <a:pt x="15204" y="67167"/>
                      <a:pt x="15060" y="67078"/>
                      <a:pt x="14923" y="66975"/>
                    </a:cubicBezTo>
                    <a:cubicBezTo>
                      <a:pt x="14792" y="66872"/>
                      <a:pt x="14669" y="66763"/>
                      <a:pt x="14559" y="66653"/>
                    </a:cubicBezTo>
                    <a:cubicBezTo>
                      <a:pt x="14443" y="66536"/>
                      <a:pt x="14353" y="66420"/>
                      <a:pt x="14278" y="66324"/>
                    </a:cubicBezTo>
                    <a:cubicBezTo>
                      <a:pt x="14196" y="66228"/>
                      <a:pt x="14148" y="66132"/>
                      <a:pt x="14107" y="66070"/>
                    </a:cubicBezTo>
                    <a:cubicBezTo>
                      <a:pt x="14072" y="66008"/>
                      <a:pt x="14052" y="65974"/>
                      <a:pt x="14052" y="65974"/>
                    </a:cubicBezTo>
                    <a:close/>
                    <a:moveTo>
                      <a:pt x="30599" y="63697"/>
                    </a:moveTo>
                    <a:lnTo>
                      <a:pt x="30599" y="63697"/>
                    </a:lnTo>
                    <a:cubicBezTo>
                      <a:pt x="30599" y="63698"/>
                      <a:pt x="30606" y="63711"/>
                      <a:pt x="30606" y="63732"/>
                    </a:cubicBezTo>
                    <a:cubicBezTo>
                      <a:pt x="30613" y="63745"/>
                      <a:pt x="30613" y="63759"/>
                      <a:pt x="30613" y="63780"/>
                    </a:cubicBezTo>
                    <a:cubicBezTo>
                      <a:pt x="30620" y="63793"/>
                      <a:pt x="30627" y="63814"/>
                      <a:pt x="30640" y="63835"/>
                    </a:cubicBezTo>
                    <a:cubicBezTo>
                      <a:pt x="30675" y="63924"/>
                      <a:pt x="30764" y="64027"/>
                      <a:pt x="30901" y="64129"/>
                    </a:cubicBezTo>
                    <a:cubicBezTo>
                      <a:pt x="31182" y="64335"/>
                      <a:pt x="31648" y="64520"/>
                      <a:pt x="32211" y="64705"/>
                    </a:cubicBezTo>
                    <a:cubicBezTo>
                      <a:pt x="32773" y="64897"/>
                      <a:pt x="33452" y="65069"/>
                      <a:pt x="34172" y="65261"/>
                    </a:cubicBezTo>
                    <a:cubicBezTo>
                      <a:pt x="34535" y="65364"/>
                      <a:pt x="34906" y="65453"/>
                      <a:pt x="35290" y="65590"/>
                    </a:cubicBezTo>
                    <a:cubicBezTo>
                      <a:pt x="35475" y="65666"/>
                      <a:pt x="35667" y="65768"/>
                      <a:pt x="35818" y="65906"/>
                    </a:cubicBezTo>
                    <a:cubicBezTo>
                      <a:pt x="35982" y="66036"/>
                      <a:pt x="36113" y="66187"/>
                      <a:pt x="36257" y="66317"/>
                    </a:cubicBezTo>
                    <a:cubicBezTo>
                      <a:pt x="36538" y="66584"/>
                      <a:pt x="36874" y="66776"/>
                      <a:pt x="37237" y="66914"/>
                    </a:cubicBezTo>
                    <a:cubicBezTo>
                      <a:pt x="37594" y="67058"/>
                      <a:pt x="37964" y="67147"/>
                      <a:pt x="38328" y="67236"/>
                    </a:cubicBezTo>
                    <a:cubicBezTo>
                      <a:pt x="38691" y="67311"/>
                      <a:pt x="39041" y="67387"/>
                      <a:pt x="39377" y="67414"/>
                    </a:cubicBezTo>
                    <a:cubicBezTo>
                      <a:pt x="39578" y="67439"/>
                      <a:pt x="39775" y="67451"/>
                      <a:pt x="39964" y="67451"/>
                    </a:cubicBezTo>
                    <a:cubicBezTo>
                      <a:pt x="40090" y="67451"/>
                      <a:pt x="40212" y="67446"/>
                      <a:pt x="40330" y="67435"/>
                    </a:cubicBezTo>
                    <a:cubicBezTo>
                      <a:pt x="40625" y="67407"/>
                      <a:pt x="40892" y="67359"/>
                      <a:pt x="41119" y="67284"/>
                    </a:cubicBezTo>
                    <a:cubicBezTo>
                      <a:pt x="41345" y="67208"/>
                      <a:pt x="41530" y="67106"/>
                      <a:pt x="41674" y="67016"/>
                    </a:cubicBezTo>
                    <a:cubicBezTo>
                      <a:pt x="41825" y="66920"/>
                      <a:pt x="41928" y="66831"/>
                      <a:pt x="41996" y="66770"/>
                    </a:cubicBezTo>
                    <a:cubicBezTo>
                      <a:pt x="42065" y="66708"/>
                      <a:pt x="42106" y="66674"/>
                      <a:pt x="42106" y="66674"/>
                    </a:cubicBezTo>
                    <a:lnTo>
                      <a:pt x="42106" y="66674"/>
                    </a:lnTo>
                    <a:cubicBezTo>
                      <a:pt x="42106" y="66674"/>
                      <a:pt x="42072" y="66708"/>
                      <a:pt x="42003" y="66776"/>
                    </a:cubicBezTo>
                    <a:cubicBezTo>
                      <a:pt x="41942" y="66845"/>
                      <a:pt x="41839" y="66941"/>
                      <a:pt x="41702" y="67044"/>
                    </a:cubicBezTo>
                    <a:cubicBezTo>
                      <a:pt x="41558" y="67147"/>
                      <a:pt x="41372" y="67256"/>
                      <a:pt x="41146" y="67353"/>
                    </a:cubicBezTo>
                    <a:cubicBezTo>
                      <a:pt x="40913" y="67442"/>
                      <a:pt x="40639" y="67510"/>
                      <a:pt x="40344" y="67545"/>
                    </a:cubicBezTo>
                    <a:cubicBezTo>
                      <a:pt x="40168" y="67564"/>
                      <a:pt x="39983" y="67575"/>
                      <a:pt x="39790" y="67575"/>
                    </a:cubicBezTo>
                    <a:cubicBezTo>
                      <a:pt x="39652" y="67575"/>
                      <a:pt x="39509" y="67570"/>
                      <a:pt x="39363" y="67558"/>
                    </a:cubicBezTo>
                    <a:cubicBezTo>
                      <a:pt x="39020" y="67538"/>
                      <a:pt x="38657" y="67476"/>
                      <a:pt x="38293" y="67401"/>
                    </a:cubicBezTo>
                    <a:cubicBezTo>
                      <a:pt x="37923" y="67318"/>
                      <a:pt x="37546" y="67229"/>
                      <a:pt x="37169" y="67085"/>
                    </a:cubicBezTo>
                    <a:cubicBezTo>
                      <a:pt x="36798" y="66941"/>
                      <a:pt x="36428" y="66742"/>
                      <a:pt x="36126" y="66461"/>
                    </a:cubicBezTo>
                    <a:cubicBezTo>
                      <a:pt x="35975" y="66324"/>
                      <a:pt x="35845" y="66166"/>
                      <a:pt x="35701" y="66043"/>
                    </a:cubicBezTo>
                    <a:cubicBezTo>
                      <a:pt x="35557" y="65919"/>
                      <a:pt x="35393" y="65830"/>
                      <a:pt x="35221" y="65762"/>
                    </a:cubicBezTo>
                    <a:cubicBezTo>
                      <a:pt x="34865" y="65624"/>
                      <a:pt x="34487" y="65528"/>
                      <a:pt x="34131" y="65426"/>
                    </a:cubicBezTo>
                    <a:cubicBezTo>
                      <a:pt x="33411" y="65227"/>
                      <a:pt x="32739" y="65021"/>
                      <a:pt x="32176" y="64808"/>
                    </a:cubicBezTo>
                    <a:cubicBezTo>
                      <a:pt x="31614" y="64603"/>
                      <a:pt x="31155" y="64383"/>
                      <a:pt x="30880" y="64157"/>
                    </a:cubicBezTo>
                    <a:cubicBezTo>
                      <a:pt x="30743" y="64047"/>
                      <a:pt x="30661" y="63931"/>
                      <a:pt x="30627" y="63841"/>
                    </a:cubicBezTo>
                    <a:cubicBezTo>
                      <a:pt x="30620" y="63821"/>
                      <a:pt x="30613" y="63800"/>
                      <a:pt x="30606" y="63780"/>
                    </a:cubicBezTo>
                    <a:cubicBezTo>
                      <a:pt x="30606" y="63759"/>
                      <a:pt x="30606" y="63745"/>
                      <a:pt x="30606" y="63739"/>
                    </a:cubicBezTo>
                    <a:cubicBezTo>
                      <a:pt x="30606" y="63711"/>
                      <a:pt x="30599" y="63698"/>
                      <a:pt x="30599" y="63697"/>
                    </a:cubicBezTo>
                    <a:close/>
                    <a:moveTo>
                      <a:pt x="14395" y="67140"/>
                    </a:moveTo>
                    <a:cubicBezTo>
                      <a:pt x="14395" y="67140"/>
                      <a:pt x="14456" y="67174"/>
                      <a:pt x="14552" y="67243"/>
                    </a:cubicBezTo>
                    <a:cubicBezTo>
                      <a:pt x="14607" y="67277"/>
                      <a:pt x="14669" y="67318"/>
                      <a:pt x="14737" y="67359"/>
                    </a:cubicBezTo>
                    <a:cubicBezTo>
                      <a:pt x="14806" y="67407"/>
                      <a:pt x="14881" y="67455"/>
                      <a:pt x="14964" y="67503"/>
                    </a:cubicBezTo>
                    <a:cubicBezTo>
                      <a:pt x="15053" y="67558"/>
                      <a:pt x="15149" y="67613"/>
                      <a:pt x="15245" y="67668"/>
                    </a:cubicBezTo>
                    <a:cubicBezTo>
                      <a:pt x="15341" y="67730"/>
                      <a:pt x="15451" y="67778"/>
                      <a:pt x="15554" y="67839"/>
                    </a:cubicBezTo>
                    <a:cubicBezTo>
                      <a:pt x="15663" y="67894"/>
                      <a:pt x="15773" y="67949"/>
                      <a:pt x="15890" y="67997"/>
                    </a:cubicBezTo>
                    <a:cubicBezTo>
                      <a:pt x="16006" y="68059"/>
                      <a:pt x="16130" y="68100"/>
                      <a:pt x="16246" y="68155"/>
                    </a:cubicBezTo>
                    <a:cubicBezTo>
                      <a:pt x="16370" y="68196"/>
                      <a:pt x="16486" y="68251"/>
                      <a:pt x="16610" y="68285"/>
                    </a:cubicBezTo>
                    <a:cubicBezTo>
                      <a:pt x="16726" y="68326"/>
                      <a:pt x="16850" y="68367"/>
                      <a:pt x="16966" y="68402"/>
                    </a:cubicBezTo>
                    <a:cubicBezTo>
                      <a:pt x="17199" y="68470"/>
                      <a:pt x="17426" y="68532"/>
                      <a:pt x="17618" y="68566"/>
                    </a:cubicBezTo>
                    <a:cubicBezTo>
                      <a:pt x="17714" y="68594"/>
                      <a:pt x="17803" y="68607"/>
                      <a:pt x="17885" y="68621"/>
                    </a:cubicBezTo>
                    <a:cubicBezTo>
                      <a:pt x="17967" y="68642"/>
                      <a:pt x="18036" y="68655"/>
                      <a:pt x="18098" y="68662"/>
                    </a:cubicBezTo>
                    <a:cubicBezTo>
                      <a:pt x="18214" y="68683"/>
                      <a:pt x="18283" y="68703"/>
                      <a:pt x="18283" y="68703"/>
                    </a:cubicBezTo>
                    <a:cubicBezTo>
                      <a:pt x="18283" y="68703"/>
                      <a:pt x="18214" y="68724"/>
                      <a:pt x="18098" y="68751"/>
                    </a:cubicBezTo>
                    <a:cubicBezTo>
                      <a:pt x="18036" y="68765"/>
                      <a:pt x="17967" y="68779"/>
                      <a:pt x="17885" y="68793"/>
                    </a:cubicBezTo>
                    <a:cubicBezTo>
                      <a:pt x="17796" y="68806"/>
                      <a:pt x="17700" y="68813"/>
                      <a:pt x="17597" y="68820"/>
                    </a:cubicBezTo>
                    <a:cubicBezTo>
                      <a:pt x="17544" y="68823"/>
                      <a:pt x="17489" y="68825"/>
                      <a:pt x="17433" y="68825"/>
                    </a:cubicBezTo>
                    <a:cubicBezTo>
                      <a:pt x="17263" y="68825"/>
                      <a:pt x="17079" y="68810"/>
                      <a:pt x="16884" y="68779"/>
                    </a:cubicBezTo>
                    <a:cubicBezTo>
                      <a:pt x="16754" y="68751"/>
                      <a:pt x="16616" y="68731"/>
                      <a:pt x="16486" y="68690"/>
                    </a:cubicBezTo>
                    <a:cubicBezTo>
                      <a:pt x="16349" y="68655"/>
                      <a:pt x="16219" y="68601"/>
                      <a:pt x="16082" y="68559"/>
                    </a:cubicBezTo>
                    <a:cubicBezTo>
                      <a:pt x="15958" y="68498"/>
                      <a:pt x="15828" y="68443"/>
                      <a:pt x="15704" y="68374"/>
                    </a:cubicBezTo>
                    <a:cubicBezTo>
                      <a:pt x="15581" y="68313"/>
                      <a:pt x="15464" y="68237"/>
                      <a:pt x="15355" y="68162"/>
                    </a:cubicBezTo>
                    <a:cubicBezTo>
                      <a:pt x="15245" y="68086"/>
                      <a:pt x="15149" y="68011"/>
                      <a:pt x="15053" y="67935"/>
                    </a:cubicBezTo>
                    <a:cubicBezTo>
                      <a:pt x="14964" y="67853"/>
                      <a:pt x="14881" y="67778"/>
                      <a:pt x="14813" y="67695"/>
                    </a:cubicBezTo>
                    <a:cubicBezTo>
                      <a:pt x="14737" y="67627"/>
                      <a:pt x="14676" y="67551"/>
                      <a:pt x="14621" y="67483"/>
                    </a:cubicBezTo>
                    <a:cubicBezTo>
                      <a:pt x="14573" y="67414"/>
                      <a:pt x="14525" y="67359"/>
                      <a:pt x="14497" y="67305"/>
                    </a:cubicBezTo>
                    <a:cubicBezTo>
                      <a:pt x="14429" y="67202"/>
                      <a:pt x="14395" y="67140"/>
                      <a:pt x="14395" y="67140"/>
                    </a:cubicBezTo>
                    <a:close/>
                    <a:moveTo>
                      <a:pt x="11830" y="65158"/>
                    </a:moveTo>
                    <a:cubicBezTo>
                      <a:pt x="11953" y="65213"/>
                      <a:pt x="12084" y="65268"/>
                      <a:pt x="12228" y="65316"/>
                    </a:cubicBezTo>
                    <a:cubicBezTo>
                      <a:pt x="12344" y="65679"/>
                      <a:pt x="12618" y="66317"/>
                      <a:pt x="13181" y="66790"/>
                    </a:cubicBezTo>
                    <a:cubicBezTo>
                      <a:pt x="13798" y="67305"/>
                      <a:pt x="14011" y="68895"/>
                      <a:pt x="15492" y="69780"/>
                    </a:cubicBezTo>
                    <a:cubicBezTo>
                      <a:pt x="14203" y="69293"/>
                      <a:pt x="13585" y="68498"/>
                      <a:pt x="13366" y="67908"/>
                    </a:cubicBezTo>
                    <a:cubicBezTo>
                      <a:pt x="13078" y="67106"/>
                      <a:pt x="13153" y="67421"/>
                      <a:pt x="12790" y="66886"/>
                    </a:cubicBezTo>
                    <a:cubicBezTo>
                      <a:pt x="12481" y="66434"/>
                      <a:pt x="11994" y="65858"/>
                      <a:pt x="11830" y="65158"/>
                    </a:cubicBezTo>
                    <a:close/>
                    <a:moveTo>
                      <a:pt x="18926" y="0"/>
                    </a:moveTo>
                    <a:cubicBezTo>
                      <a:pt x="18807" y="0"/>
                      <a:pt x="18699" y="6"/>
                      <a:pt x="18605" y="18"/>
                    </a:cubicBezTo>
                    <a:cubicBezTo>
                      <a:pt x="17666" y="141"/>
                      <a:pt x="16246" y="333"/>
                      <a:pt x="15588" y="1739"/>
                    </a:cubicBezTo>
                    <a:cubicBezTo>
                      <a:pt x="15156" y="2679"/>
                      <a:pt x="14731" y="4036"/>
                      <a:pt x="14518" y="4743"/>
                    </a:cubicBezTo>
                    <a:cubicBezTo>
                      <a:pt x="14491" y="4811"/>
                      <a:pt x="14456" y="4887"/>
                      <a:pt x="14415" y="4955"/>
                    </a:cubicBezTo>
                    <a:cubicBezTo>
                      <a:pt x="14251" y="4900"/>
                      <a:pt x="14024" y="4839"/>
                      <a:pt x="13791" y="4784"/>
                    </a:cubicBezTo>
                    <a:cubicBezTo>
                      <a:pt x="13521" y="4725"/>
                      <a:pt x="13296" y="4696"/>
                      <a:pt x="13112" y="4696"/>
                    </a:cubicBezTo>
                    <a:cubicBezTo>
                      <a:pt x="12884" y="4696"/>
                      <a:pt x="12718" y="4741"/>
                      <a:pt x="12605" y="4832"/>
                    </a:cubicBezTo>
                    <a:cubicBezTo>
                      <a:pt x="12420" y="4976"/>
                      <a:pt x="12420" y="5147"/>
                      <a:pt x="12433" y="5236"/>
                    </a:cubicBezTo>
                    <a:cubicBezTo>
                      <a:pt x="12488" y="5600"/>
                      <a:pt x="12975" y="5840"/>
                      <a:pt x="13585" y="6148"/>
                    </a:cubicBezTo>
                    <a:lnTo>
                      <a:pt x="13654" y="6183"/>
                    </a:lnTo>
                    <a:cubicBezTo>
                      <a:pt x="13297" y="6855"/>
                      <a:pt x="13263" y="7369"/>
                      <a:pt x="13339" y="8487"/>
                    </a:cubicBezTo>
                    <a:cubicBezTo>
                      <a:pt x="13380" y="9097"/>
                      <a:pt x="13263" y="9330"/>
                      <a:pt x="13105" y="9625"/>
                    </a:cubicBezTo>
                    <a:cubicBezTo>
                      <a:pt x="12948" y="9927"/>
                      <a:pt x="12749" y="10304"/>
                      <a:pt x="12776" y="10976"/>
                    </a:cubicBezTo>
                    <a:cubicBezTo>
                      <a:pt x="12810" y="11648"/>
                      <a:pt x="13050" y="12115"/>
                      <a:pt x="13332" y="12423"/>
                    </a:cubicBezTo>
                    <a:cubicBezTo>
                      <a:pt x="13208" y="12629"/>
                      <a:pt x="13098" y="12848"/>
                      <a:pt x="13009" y="13033"/>
                    </a:cubicBezTo>
                    <a:cubicBezTo>
                      <a:pt x="12605" y="13068"/>
                      <a:pt x="12111" y="13280"/>
                      <a:pt x="11672" y="13466"/>
                    </a:cubicBezTo>
                    <a:cubicBezTo>
                      <a:pt x="11494" y="13548"/>
                      <a:pt x="11302" y="13623"/>
                      <a:pt x="11206" y="13658"/>
                    </a:cubicBezTo>
                    <a:cubicBezTo>
                      <a:pt x="10753" y="13795"/>
                      <a:pt x="10499" y="14131"/>
                      <a:pt x="10410" y="14487"/>
                    </a:cubicBezTo>
                    <a:lnTo>
                      <a:pt x="1591" y="14487"/>
                    </a:lnTo>
                    <a:cubicBezTo>
                      <a:pt x="1489" y="14487"/>
                      <a:pt x="1386" y="14528"/>
                      <a:pt x="1310" y="14604"/>
                    </a:cubicBezTo>
                    <a:cubicBezTo>
                      <a:pt x="1242" y="14686"/>
                      <a:pt x="1201" y="14789"/>
                      <a:pt x="1207" y="14892"/>
                    </a:cubicBezTo>
                    <a:lnTo>
                      <a:pt x="1797" y="25761"/>
                    </a:lnTo>
                    <a:cubicBezTo>
                      <a:pt x="1667" y="26276"/>
                      <a:pt x="1194" y="26797"/>
                      <a:pt x="844" y="27188"/>
                    </a:cubicBezTo>
                    <a:cubicBezTo>
                      <a:pt x="611" y="27441"/>
                      <a:pt x="426" y="27647"/>
                      <a:pt x="316" y="27853"/>
                    </a:cubicBezTo>
                    <a:cubicBezTo>
                      <a:pt x="0" y="28463"/>
                      <a:pt x="336" y="29163"/>
                      <a:pt x="611" y="29725"/>
                    </a:cubicBezTo>
                    <a:cubicBezTo>
                      <a:pt x="659" y="29828"/>
                      <a:pt x="707" y="29931"/>
                      <a:pt x="755" y="30027"/>
                    </a:cubicBezTo>
                    <a:cubicBezTo>
                      <a:pt x="830" y="30212"/>
                      <a:pt x="823" y="30411"/>
                      <a:pt x="803" y="30781"/>
                    </a:cubicBezTo>
                    <a:cubicBezTo>
                      <a:pt x="789" y="31069"/>
                      <a:pt x="775" y="31419"/>
                      <a:pt x="816" y="31837"/>
                    </a:cubicBezTo>
                    <a:cubicBezTo>
                      <a:pt x="899" y="32598"/>
                      <a:pt x="1489" y="33442"/>
                      <a:pt x="2250" y="34038"/>
                    </a:cubicBezTo>
                    <a:lnTo>
                      <a:pt x="2997" y="47767"/>
                    </a:lnTo>
                    <a:cubicBezTo>
                      <a:pt x="3004" y="47863"/>
                      <a:pt x="3038" y="47952"/>
                      <a:pt x="3107" y="48021"/>
                    </a:cubicBezTo>
                    <a:lnTo>
                      <a:pt x="6879" y="51834"/>
                    </a:lnTo>
                    <a:cubicBezTo>
                      <a:pt x="6954" y="51909"/>
                      <a:pt x="7050" y="51950"/>
                      <a:pt x="7153" y="51950"/>
                    </a:cubicBezTo>
                    <a:lnTo>
                      <a:pt x="7187" y="51950"/>
                    </a:lnTo>
                    <a:lnTo>
                      <a:pt x="9663" y="51724"/>
                    </a:lnTo>
                    <a:lnTo>
                      <a:pt x="9663" y="51724"/>
                    </a:lnTo>
                    <a:cubicBezTo>
                      <a:pt x="9649" y="52780"/>
                      <a:pt x="9649" y="53891"/>
                      <a:pt x="9697" y="54879"/>
                    </a:cubicBezTo>
                    <a:cubicBezTo>
                      <a:pt x="9697" y="54899"/>
                      <a:pt x="9697" y="54920"/>
                      <a:pt x="9697" y="54940"/>
                    </a:cubicBezTo>
                    <a:cubicBezTo>
                      <a:pt x="8483" y="55530"/>
                      <a:pt x="7400" y="56175"/>
                      <a:pt x="6680" y="56620"/>
                    </a:cubicBezTo>
                    <a:cubicBezTo>
                      <a:pt x="5500" y="57354"/>
                      <a:pt x="5349" y="58973"/>
                      <a:pt x="5343" y="59041"/>
                    </a:cubicBezTo>
                    <a:cubicBezTo>
                      <a:pt x="5329" y="59151"/>
                      <a:pt x="5370" y="59254"/>
                      <a:pt x="5439" y="59336"/>
                    </a:cubicBezTo>
                    <a:cubicBezTo>
                      <a:pt x="5514" y="59418"/>
                      <a:pt x="5617" y="59459"/>
                      <a:pt x="5727" y="59459"/>
                    </a:cubicBezTo>
                    <a:lnTo>
                      <a:pt x="8723" y="59459"/>
                    </a:lnTo>
                    <a:cubicBezTo>
                      <a:pt x="8812" y="59459"/>
                      <a:pt x="8895" y="59432"/>
                      <a:pt x="8963" y="59377"/>
                    </a:cubicBezTo>
                    <a:cubicBezTo>
                      <a:pt x="8970" y="59370"/>
                      <a:pt x="9347" y="59082"/>
                      <a:pt x="10054" y="58774"/>
                    </a:cubicBezTo>
                    <a:cubicBezTo>
                      <a:pt x="10095" y="59123"/>
                      <a:pt x="10136" y="59466"/>
                      <a:pt x="10177" y="59795"/>
                    </a:cubicBezTo>
                    <a:cubicBezTo>
                      <a:pt x="10335" y="61085"/>
                      <a:pt x="10465" y="62196"/>
                      <a:pt x="10465" y="62806"/>
                    </a:cubicBezTo>
                    <a:cubicBezTo>
                      <a:pt x="10465" y="64006"/>
                      <a:pt x="10938" y="64726"/>
                      <a:pt x="11213" y="65048"/>
                    </a:cubicBezTo>
                    <a:cubicBezTo>
                      <a:pt x="11329" y="65844"/>
                      <a:pt x="11796" y="66495"/>
                      <a:pt x="12138" y="66975"/>
                    </a:cubicBezTo>
                    <a:cubicBezTo>
                      <a:pt x="12200" y="67058"/>
                      <a:pt x="12255" y="67140"/>
                      <a:pt x="12310" y="67215"/>
                    </a:cubicBezTo>
                    <a:cubicBezTo>
                      <a:pt x="12447" y="67421"/>
                      <a:pt x="12536" y="67524"/>
                      <a:pt x="12598" y="67593"/>
                    </a:cubicBezTo>
                    <a:cubicBezTo>
                      <a:pt x="12653" y="67654"/>
                      <a:pt x="12666" y="67668"/>
                      <a:pt x="12824" y="68100"/>
                    </a:cubicBezTo>
                    <a:cubicBezTo>
                      <a:pt x="13009" y="68621"/>
                      <a:pt x="13867" y="70349"/>
                      <a:pt x="16973" y="70726"/>
                    </a:cubicBezTo>
                    <a:cubicBezTo>
                      <a:pt x="17302" y="70768"/>
                      <a:pt x="17618" y="70788"/>
                      <a:pt x="17906" y="70788"/>
                    </a:cubicBezTo>
                    <a:cubicBezTo>
                      <a:pt x="19833" y="70788"/>
                      <a:pt x="20402" y="69876"/>
                      <a:pt x="20573" y="69334"/>
                    </a:cubicBezTo>
                    <a:cubicBezTo>
                      <a:pt x="20704" y="68923"/>
                      <a:pt x="20635" y="68594"/>
                      <a:pt x="20566" y="68402"/>
                    </a:cubicBezTo>
                    <a:cubicBezTo>
                      <a:pt x="20553" y="68169"/>
                      <a:pt x="20512" y="67641"/>
                      <a:pt x="20333" y="66941"/>
                    </a:cubicBezTo>
                    <a:cubicBezTo>
                      <a:pt x="20155" y="66207"/>
                      <a:pt x="19517" y="65179"/>
                      <a:pt x="19188" y="64685"/>
                    </a:cubicBezTo>
                    <a:cubicBezTo>
                      <a:pt x="19291" y="64390"/>
                      <a:pt x="19387" y="63931"/>
                      <a:pt x="19339" y="63272"/>
                    </a:cubicBezTo>
                    <a:cubicBezTo>
                      <a:pt x="19291" y="62648"/>
                      <a:pt x="19305" y="61949"/>
                      <a:pt x="19359" y="61153"/>
                    </a:cubicBezTo>
                    <a:lnTo>
                      <a:pt x="20093" y="63142"/>
                    </a:lnTo>
                    <a:cubicBezTo>
                      <a:pt x="20141" y="63279"/>
                      <a:pt x="20265" y="63375"/>
                      <a:pt x="20409" y="63389"/>
                    </a:cubicBezTo>
                    <a:cubicBezTo>
                      <a:pt x="20964" y="63457"/>
                      <a:pt x="21506" y="63492"/>
                      <a:pt x="22007" y="63492"/>
                    </a:cubicBezTo>
                    <a:cubicBezTo>
                      <a:pt x="22877" y="63492"/>
                      <a:pt x="23357" y="63389"/>
                      <a:pt x="23378" y="63382"/>
                    </a:cubicBezTo>
                    <a:cubicBezTo>
                      <a:pt x="23549" y="63341"/>
                      <a:pt x="23680" y="63190"/>
                      <a:pt x="23680" y="63005"/>
                    </a:cubicBezTo>
                    <a:cubicBezTo>
                      <a:pt x="23680" y="60419"/>
                      <a:pt x="22384" y="58060"/>
                      <a:pt x="21794" y="57121"/>
                    </a:cubicBezTo>
                    <a:cubicBezTo>
                      <a:pt x="22185" y="57011"/>
                      <a:pt x="22589" y="56956"/>
                      <a:pt x="23001" y="56956"/>
                    </a:cubicBezTo>
                    <a:cubicBezTo>
                      <a:pt x="24619" y="56956"/>
                      <a:pt x="26005" y="57786"/>
                      <a:pt x="26450" y="58081"/>
                    </a:cubicBezTo>
                    <a:lnTo>
                      <a:pt x="26450" y="58787"/>
                    </a:lnTo>
                    <a:cubicBezTo>
                      <a:pt x="26450" y="59000"/>
                      <a:pt x="26622" y="59171"/>
                      <a:pt x="26834" y="59171"/>
                    </a:cubicBezTo>
                    <a:lnTo>
                      <a:pt x="29577" y="59171"/>
                    </a:lnTo>
                    <a:cubicBezTo>
                      <a:pt x="29584" y="59213"/>
                      <a:pt x="29591" y="59254"/>
                      <a:pt x="29591" y="59288"/>
                    </a:cubicBezTo>
                    <a:cubicBezTo>
                      <a:pt x="29810" y="60735"/>
                      <a:pt x="30119" y="61565"/>
                      <a:pt x="30297" y="61942"/>
                    </a:cubicBezTo>
                    <a:cubicBezTo>
                      <a:pt x="30195" y="62298"/>
                      <a:pt x="30023" y="63012"/>
                      <a:pt x="30023" y="63697"/>
                    </a:cubicBezTo>
                    <a:cubicBezTo>
                      <a:pt x="30023" y="64733"/>
                      <a:pt x="31573" y="65240"/>
                      <a:pt x="33932" y="65885"/>
                    </a:cubicBezTo>
                    <a:cubicBezTo>
                      <a:pt x="34350" y="66002"/>
                      <a:pt x="34721" y="66098"/>
                      <a:pt x="34961" y="66180"/>
                    </a:cubicBezTo>
                    <a:cubicBezTo>
                      <a:pt x="35269" y="66290"/>
                      <a:pt x="35386" y="66413"/>
                      <a:pt x="35591" y="66612"/>
                    </a:cubicBezTo>
                    <a:cubicBezTo>
                      <a:pt x="35982" y="67010"/>
                      <a:pt x="36476" y="67510"/>
                      <a:pt x="38170" y="67881"/>
                    </a:cubicBezTo>
                    <a:cubicBezTo>
                      <a:pt x="38787" y="68025"/>
                      <a:pt x="39363" y="68093"/>
                      <a:pt x="39864" y="68093"/>
                    </a:cubicBezTo>
                    <a:cubicBezTo>
                      <a:pt x="41407" y="68093"/>
                      <a:pt x="42051" y="67449"/>
                      <a:pt x="42319" y="67181"/>
                    </a:cubicBezTo>
                    <a:cubicBezTo>
                      <a:pt x="42586" y="66914"/>
                      <a:pt x="42641" y="66632"/>
                      <a:pt x="42641" y="66440"/>
                    </a:cubicBezTo>
                    <a:cubicBezTo>
                      <a:pt x="42634" y="66221"/>
                      <a:pt x="42559" y="66036"/>
                      <a:pt x="42477" y="65906"/>
                    </a:cubicBezTo>
                    <a:lnTo>
                      <a:pt x="42477" y="65323"/>
                    </a:lnTo>
                    <a:cubicBezTo>
                      <a:pt x="42477" y="63903"/>
                      <a:pt x="39487" y="62497"/>
                      <a:pt x="39459" y="62484"/>
                    </a:cubicBezTo>
                    <a:cubicBezTo>
                      <a:pt x="39445" y="62477"/>
                      <a:pt x="39439" y="62470"/>
                      <a:pt x="39425" y="62463"/>
                    </a:cubicBezTo>
                    <a:lnTo>
                      <a:pt x="39240" y="62319"/>
                    </a:lnTo>
                    <a:cubicBezTo>
                      <a:pt x="39178" y="62257"/>
                      <a:pt x="39116" y="62182"/>
                      <a:pt x="39048" y="62106"/>
                    </a:cubicBezTo>
                    <a:cubicBezTo>
                      <a:pt x="39137" y="61997"/>
                      <a:pt x="39185" y="61866"/>
                      <a:pt x="39178" y="61722"/>
                    </a:cubicBezTo>
                    <a:cubicBezTo>
                      <a:pt x="39151" y="60440"/>
                      <a:pt x="38513" y="59322"/>
                      <a:pt x="37944" y="58335"/>
                    </a:cubicBezTo>
                    <a:cubicBezTo>
                      <a:pt x="37470" y="57498"/>
                      <a:pt x="37018" y="56716"/>
                      <a:pt x="37141" y="56133"/>
                    </a:cubicBezTo>
                    <a:cubicBezTo>
                      <a:pt x="37361" y="55098"/>
                      <a:pt x="37176" y="53582"/>
                      <a:pt x="36977" y="51978"/>
                    </a:cubicBezTo>
                    <a:cubicBezTo>
                      <a:pt x="36846" y="50956"/>
                      <a:pt x="36716" y="49893"/>
                      <a:pt x="36716" y="49050"/>
                    </a:cubicBezTo>
                    <a:cubicBezTo>
                      <a:pt x="36716" y="46567"/>
                      <a:pt x="36586" y="43625"/>
                      <a:pt x="34988" y="40169"/>
                    </a:cubicBezTo>
                    <a:cubicBezTo>
                      <a:pt x="34679" y="39497"/>
                      <a:pt x="33822" y="38948"/>
                      <a:pt x="32533" y="38365"/>
                    </a:cubicBezTo>
                    <a:lnTo>
                      <a:pt x="34179" y="38365"/>
                    </a:lnTo>
                    <a:cubicBezTo>
                      <a:pt x="34282" y="38365"/>
                      <a:pt x="34378" y="38324"/>
                      <a:pt x="34453" y="38249"/>
                    </a:cubicBezTo>
                    <a:cubicBezTo>
                      <a:pt x="34522" y="38180"/>
                      <a:pt x="34563" y="38077"/>
                      <a:pt x="34563" y="37975"/>
                    </a:cubicBezTo>
                    <a:lnTo>
                      <a:pt x="34515" y="34930"/>
                    </a:lnTo>
                    <a:cubicBezTo>
                      <a:pt x="34515" y="34751"/>
                      <a:pt x="34391" y="34601"/>
                      <a:pt x="34220" y="34559"/>
                    </a:cubicBezTo>
                    <a:lnTo>
                      <a:pt x="30071" y="33565"/>
                    </a:lnTo>
                    <a:cubicBezTo>
                      <a:pt x="30291" y="33099"/>
                      <a:pt x="30441" y="32543"/>
                      <a:pt x="30585" y="31981"/>
                    </a:cubicBezTo>
                    <a:cubicBezTo>
                      <a:pt x="30805" y="31117"/>
                      <a:pt x="30640" y="30376"/>
                      <a:pt x="30476" y="29588"/>
                    </a:cubicBezTo>
                    <a:cubicBezTo>
                      <a:pt x="30421" y="29361"/>
                      <a:pt x="30373" y="29128"/>
                      <a:pt x="30325" y="28875"/>
                    </a:cubicBezTo>
                    <a:cubicBezTo>
                      <a:pt x="30256" y="28484"/>
                      <a:pt x="30249" y="28189"/>
                      <a:pt x="30236" y="27914"/>
                    </a:cubicBezTo>
                    <a:cubicBezTo>
                      <a:pt x="30222" y="27428"/>
                      <a:pt x="30208" y="26920"/>
                      <a:pt x="29879" y="26049"/>
                    </a:cubicBezTo>
                    <a:cubicBezTo>
                      <a:pt x="29632" y="25411"/>
                      <a:pt x="29509" y="25007"/>
                      <a:pt x="29399" y="24643"/>
                    </a:cubicBezTo>
                    <a:cubicBezTo>
                      <a:pt x="29296" y="24301"/>
                      <a:pt x="29200" y="24006"/>
                      <a:pt x="29049" y="23628"/>
                    </a:cubicBezTo>
                    <a:cubicBezTo>
                      <a:pt x="28898" y="23272"/>
                      <a:pt x="28816" y="22799"/>
                      <a:pt x="28761" y="22449"/>
                    </a:cubicBezTo>
                    <a:cubicBezTo>
                      <a:pt x="28686" y="21983"/>
                      <a:pt x="28638" y="21729"/>
                      <a:pt x="28384" y="21557"/>
                    </a:cubicBezTo>
                    <a:cubicBezTo>
                      <a:pt x="28357" y="21537"/>
                      <a:pt x="28322" y="21516"/>
                      <a:pt x="28295" y="21503"/>
                    </a:cubicBezTo>
                    <a:cubicBezTo>
                      <a:pt x="28288" y="21365"/>
                      <a:pt x="28288" y="21201"/>
                      <a:pt x="28295" y="21029"/>
                    </a:cubicBezTo>
                    <a:cubicBezTo>
                      <a:pt x="28302" y="20776"/>
                      <a:pt x="28316" y="20495"/>
                      <a:pt x="28329" y="20193"/>
                    </a:cubicBezTo>
                    <a:cubicBezTo>
                      <a:pt x="28391" y="19089"/>
                      <a:pt x="28418" y="18389"/>
                      <a:pt x="28247" y="17957"/>
                    </a:cubicBezTo>
                    <a:cubicBezTo>
                      <a:pt x="28069" y="17512"/>
                      <a:pt x="27719" y="17251"/>
                      <a:pt x="27458" y="17114"/>
                    </a:cubicBezTo>
                    <a:cubicBezTo>
                      <a:pt x="27335" y="16785"/>
                      <a:pt x="27163" y="16572"/>
                      <a:pt x="27006" y="16428"/>
                    </a:cubicBezTo>
                    <a:cubicBezTo>
                      <a:pt x="27006" y="16421"/>
                      <a:pt x="27006" y="16421"/>
                      <a:pt x="27006" y="16414"/>
                    </a:cubicBezTo>
                    <a:cubicBezTo>
                      <a:pt x="27013" y="16421"/>
                      <a:pt x="27019" y="16421"/>
                      <a:pt x="27019" y="16421"/>
                    </a:cubicBezTo>
                    <a:cubicBezTo>
                      <a:pt x="27019" y="16421"/>
                      <a:pt x="27013" y="16407"/>
                      <a:pt x="27006" y="16394"/>
                    </a:cubicBezTo>
                    <a:cubicBezTo>
                      <a:pt x="27006" y="16332"/>
                      <a:pt x="27006" y="16263"/>
                      <a:pt x="26999" y="16188"/>
                    </a:cubicBezTo>
                    <a:cubicBezTo>
                      <a:pt x="26971" y="15674"/>
                      <a:pt x="26567" y="15372"/>
                      <a:pt x="26258" y="15221"/>
                    </a:cubicBezTo>
                    <a:cubicBezTo>
                      <a:pt x="26059" y="14556"/>
                      <a:pt x="25620" y="13534"/>
                      <a:pt x="24818" y="13520"/>
                    </a:cubicBezTo>
                    <a:lnTo>
                      <a:pt x="24791" y="13520"/>
                    </a:lnTo>
                    <a:cubicBezTo>
                      <a:pt x="24352" y="13520"/>
                      <a:pt x="23988" y="13747"/>
                      <a:pt x="23831" y="14117"/>
                    </a:cubicBezTo>
                    <a:cubicBezTo>
                      <a:pt x="23783" y="14234"/>
                      <a:pt x="23755" y="14357"/>
                      <a:pt x="23748" y="14487"/>
                    </a:cubicBezTo>
                    <a:lnTo>
                      <a:pt x="21869" y="14487"/>
                    </a:lnTo>
                    <a:cubicBezTo>
                      <a:pt x="21869" y="14480"/>
                      <a:pt x="21883" y="14467"/>
                      <a:pt x="21883" y="14460"/>
                    </a:cubicBezTo>
                    <a:cubicBezTo>
                      <a:pt x="22260" y="13836"/>
                      <a:pt x="22747" y="12430"/>
                      <a:pt x="22864" y="11244"/>
                    </a:cubicBezTo>
                    <a:cubicBezTo>
                      <a:pt x="22905" y="10791"/>
                      <a:pt x="23234" y="10009"/>
                      <a:pt x="23357" y="9756"/>
                    </a:cubicBezTo>
                    <a:cubicBezTo>
                      <a:pt x="23371" y="9721"/>
                      <a:pt x="23515" y="9447"/>
                      <a:pt x="23783" y="9029"/>
                    </a:cubicBezTo>
                    <a:cubicBezTo>
                      <a:pt x="23954" y="8761"/>
                      <a:pt x="24016" y="8439"/>
                      <a:pt x="24023" y="8082"/>
                    </a:cubicBezTo>
                    <a:cubicBezTo>
                      <a:pt x="24105" y="8096"/>
                      <a:pt x="24187" y="8117"/>
                      <a:pt x="24263" y="8130"/>
                    </a:cubicBezTo>
                    <a:cubicBezTo>
                      <a:pt x="24884" y="8265"/>
                      <a:pt x="25301" y="8355"/>
                      <a:pt x="25575" y="8355"/>
                    </a:cubicBezTo>
                    <a:cubicBezTo>
                      <a:pt x="25788" y="8355"/>
                      <a:pt x="25915" y="8301"/>
                      <a:pt x="25984" y="8171"/>
                    </a:cubicBezTo>
                    <a:cubicBezTo>
                      <a:pt x="26032" y="8075"/>
                      <a:pt x="26039" y="7959"/>
                      <a:pt x="25984" y="7856"/>
                    </a:cubicBezTo>
                    <a:cubicBezTo>
                      <a:pt x="25888" y="7664"/>
                      <a:pt x="25662" y="7582"/>
                      <a:pt x="25339" y="7506"/>
                    </a:cubicBezTo>
                    <a:cubicBezTo>
                      <a:pt x="25216" y="7479"/>
                      <a:pt x="25086" y="7458"/>
                      <a:pt x="24976" y="7438"/>
                    </a:cubicBezTo>
                    <a:cubicBezTo>
                      <a:pt x="24914" y="7424"/>
                      <a:pt x="24859" y="7417"/>
                      <a:pt x="24804" y="7410"/>
                    </a:cubicBezTo>
                    <a:lnTo>
                      <a:pt x="24798" y="7403"/>
                    </a:lnTo>
                    <a:cubicBezTo>
                      <a:pt x="24523" y="7349"/>
                      <a:pt x="24084" y="6862"/>
                      <a:pt x="23913" y="6430"/>
                    </a:cubicBezTo>
                    <a:cubicBezTo>
                      <a:pt x="23858" y="6306"/>
                      <a:pt x="23879" y="6018"/>
                      <a:pt x="23899" y="5716"/>
                    </a:cubicBezTo>
                    <a:cubicBezTo>
                      <a:pt x="23940" y="5161"/>
                      <a:pt x="23988" y="4400"/>
                      <a:pt x="23714" y="3625"/>
                    </a:cubicBezTo>
                    <a:cubicBezTo>
                      <a:pt x="23536" y="3131"/>
                      <a:pt x="23399" y="2624"/>
                      <a:pt x="23275" y="2185"/>
                    </a:cubicBezTo>
                    <a:cubicBezTo>
                      <a:pt x="23083" y="1444"/>
                      <a:pt x="22967" y="1053"/>
                      <a:pt x="22775" y="854"/>
                    </a:cubicBezTo>
                    <a:cubicBezTo>
                      <a:pt x="22610" y="690"/>
                      <a:pt x="22082" y="512"/>
                      <a:pt x="21190" y="313"/>
                    </a:cubicBezTo>
                    <a:cubicBezTo>
                      <a:pt x="20460" y="152"/>
                      <a:pt x="19545" y="0"/>
                      <a:pt x="18926" y="0"/>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1742;p75">
                <a:extLst>
                  <a:ext uri="{FF2B5EF4-FFF2-40B4-BE49-F238E27FC236}">
                    <a16:creationId xmlns:a16="http://schemas.microsoft.com/office/drawing/2014/main" id="{71B31491-51A8-2BFB-8CAD-5B4FA76DC5AC}"/>
                  </a:ext>
                </a:extLst>
              </p:cNvPr>
              <p:cNvSpPr/>
              <p:nvPr/>
            </p:nvSpPr>
            <p:spPr>
              <a:xfrm>
                <a:off x="871075" y="3699600"/>
                <a:ext cx="6200" cy="179350"/>
              </a:xfrm>
              <a:custGeom>
                <a:avLst/>
                <a:gdLst/>
                <a:ahLst/>
                <a:cxnLst/>
                <a:rect l="l" t="t" r="r" b="b"/>
                <a:pathLst>
                  <a:path w="248" h="7174" extrusionOk="0">
                    <a:moveTo>
                      <a:pt x="0" y="1"/>
                    </a:moveTo>
                    <a:cubicBezTo>
                      <a:pt x="0" y="1"/>
                      <a:pt x="0" y="110"/>
                      <a:pt x="0" y="309"/>
                    </a:cubicBezTo>
                    <a:cubicBezTo>
                      <a:pt x="0" y="508"/>
                      <a:pt x="7" y="789"/>
                      <a:pt x="14" y="1125"/>
                    </a:cubicBezTo>
                    <a:cubicBezTo>
                      <a:pt x="21" y="1461"/>
                      <a:pt x="28" y="1852"/>
                      <a:pt x="35" y="2270"/>
                    </a:cubicBezTo>
                    <a:cubicBezTo>
                      <a:pt x="41" y="2689"/>
                      <a:pt x="48" y="3141"/>
                      <a:pt x="48" y="3587"/>
                    </a:cubicBezTo>
                    <a:cubicBezTo>
                      <a:pt x="62" y="4033"/>
                      <a:pt x="62" y="4485"/>
                      <a:pt x="62" y="4904"/>
                    </a:cubicBezTo>
                    <a:cubicBezTo>
                      <a:pt x="69" y="5322"/>
                      <a:pt x="69" y="5720"/>
                      <a:pt x="69" y="6056"/>
                    </a:cubicBezTo>
                    <a:cubicBezTo>
                      <a:pt x="69" y="6392"/>
                      <a:pt x="76" y="6673"/>
                      <a:pt x="76" y="6865"/>
                    </a:cubicBezTo>
                    <a:cubicBezTo>
                      <a:pt x="76" y="7064"/>
                      <a:pt x="76" y="7174"/>
                      <a:pt x="76" y="7174"/>
                    </a:cubicBezTo>
                    <a:cubicBezTo>
                      <a:pt x="76" y="7174"/>
                      <a:pt x="89" y="7064"/>
                      <a:pt x="110" y="6865"/>
                    </a:cubicBezTo>
                    <a:cubicBezTo>
                      <a:pt x="131" y="6673"/>
                      <a:pt x="158" y="6392"/>
                      <a:pt x="179" y="6056"/>
                    </a:cubicBezTo>
                    <a:cubicBezTo>
                      <a:pt x="199" y="5720"/>
                      <a:pt x="220" y="5329"/>
                      <a:pt x="233" y="4904"/>
                    </a:cubicBezTo>
                    <a:cubicBezTo>
                      <a:pt x="240" y="4485"/>
                      <a:pt x="247" y="4033"/>
                      <a:pt x="247" y="3587"/>
                    </a:cubicBezTo>
                    <a:cubicBezTo>
                      <a:pt x="233" y="3134"/>
                      <a:pt x="220" y="2689"/>
                      <a:pt x="199" y="2264"/>
                    </a:cubicBezTo>
                    <a:cubicBezTo>
                      <a:pt x="185" y="1845"/>
                      <a:pt x="151" y="1454"/>
                      <a:pt x="124" y="1118"/>
                    </a:cubicBezTo>
                    <a:cubicBezTo>
                      <a:pt x="96" y="782"/>
                      <a:pt x="62" y="501"/>
                      <a:pt x="35" y="309"/>
                    </a:cubicBezTo>
                    <a:cubicBezTo>
                      <a:pt x="14" y="110"/>
                      <a:pt x="0" y="1"/>
                      <a:pt x="0" y="1"/>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1743;p75">
                <a:extLst>
                  <a:ext uri="{FF2B5EF4-FFF2-40B4-BE49-F238E27FC236}">
                    <a16:creationId xmlns:a16="http://schemas.microsoft.com/office/drawing/2014/main" id="{37689DD4-01C7-C539-0F49-3E0A48E36936}"/>
                  </a:ext>
                </a:extLst>
              </p:cNvPr>
              <p:cNvSpPr/>
              <p:nvPr/>
            </p:nvSpPr>
            <p:spPr>
              <a:xfrm>
                <a:off x="905025" y="3705600"/>
                <a:ext cx="6175" cy="181225"/>
              </a:xfrm>
              <a:custGeom>
                <a:avLst/>
                <a:gdLst/>
                <a:ahLst/>
                <a:cxnLst/>
                <a:rect l="l" t="t" r="r" b="b"/>
                <a:pathLst>
                  <a:path w="247" h="7249" extrusionOk="0">
                    <a:moveTo>
                      <a:pt x="206" y="1"/>
                    </a:moveTo>
                    <a:cubicBezTo>
                      <a:pt x="206" y="1"/>
                      <a:pt x="199" y="110"/>
                      <a:pt x="185" y="309"/>
                    </a:cubicBezTo>
                    <a:cubicBezTo>
                      <a:pt x="172" y="508"/>
                      <a:pt x="144" y="789"/>
                      <a:pt x="130" y="1132"/>
                    </a:cubicBezTo>
                    <a:cubicBezTo>
                      <a:pt x="110" y="1468"/>
                      <a:pt x="82" y="1866"/>
                      <a:pt x="69" y="2291"/>
                    </a:cubicBezTo>
                    <a:cubicBezTo>
                      <a:pt x="55" y="2716"/>
                      <a:pt x="41" y="3169"/>
                      <a:pt x="28" y="3621"/>
                    </a:cubicBezTo>
                    <a:cubicBezTo>
                      <a:pt x="21" y="4074"/>
                      <a:pt x="14" y="4533"/>
                      <a:pt x="7" y="4952"/>
                    </a:cubicBezTo>
                    <a:cubicBezTo>
                      <a:pt x="0" y="5377"/>
                      <a:pt x="14" y="5775"/>
                      <a:pt x="14" y="6118"/>
                    </a:cubicBezTo>
                    <a:cubicBezTo>
                      <a:pt x="14" y="6460"/>
                      <a:pt x="21" y="6742"/>
                      <a:pt x="28" y="6940"/>
                    </a:cubicBezTo>
                    <a:cubicBezTo>
                      <a:pt x="34" y="7139"/>
                      <a:pt x="41" y="7249"/>
                      <a:pt x="41" y="7249"/>
                    </a:cubicBezTo>
                    <a:cubicBezTo>
                      <a:pt x="41" y="7249"/>
                      <a:pt x="48" y="7139"/>
                      <a:pt x="62" y="6940"/>
                    </a:cubicBezTo>
                    <a:cubicBezTo>
                      <a:pt x="76" y="6742"/>
                      <a:pt x="103" y="6460"/>
                      <a:pt x="117" y="6118"/>
                    </a:cubicBezTo>
                    <a:cubicBezTo>
                      <a:pt x="137" y="5781"/>
                      <a:pt x="165" y="5384"/>
                      <a:pt x="178" y="4959"/>
                    </a:cubicBezTo>
                    <a:cubicBezTo>
                      <a:pt x="192" y="4533"/>
                      <a:pt x="206" y="4081"/>
                      <a:pt x="220" y="3628"/>
                    </a:cubicBezTo>
                    <a:cubicBezTo>
                      <a:pt x="226" y="3176"/>
                      <a:pt x="233" y="2723"/>
                      <a:pt x="240" y="2298"/>
                    </a:cubicBezTo>
                    <a:cubicBezTo>
                      <a:pt x="247" y="1873"/>
                      <a:pt x="233" y="1475"/>
                      <a:pt x="233" y="1132"/>
                    </a:cubicBezTo>
                    <a:cubicBezTo>
                      <a:pt x="233" y="796"/>
                      <a:pt x="226" y="508"/>
                      <a:pt x="220" y="309"/>
                    </a:cubicBezTo>
                    <a:cubicBezTo>
                      <a:pt x="213" y="110"/>
                      <a:pt x="206" y="1"/>
                      <a:pt x="206" y="1"/>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1744;p75">
                <a:extLst>
                  <a:ext uri="{FF2B5EF4-FFF2-40B4-BE49-F238E27FC236}">
                    <a16:creationId xmlns:a16="http://schemas.microsoft.com/office/drawing/2014/main" id="{65755A91-B8EA-CA96-1F16-E4BB8E994C3C}"/>
                  </a:ext>
                </a:extLst>
              </p:cNvPr>
              <p:cNvSpPr/>
              <p:nvPr/>
            </p:nvSpPr>
            <p:spPr>
              <a:xfrm>
                <a:off x="706650" y="4051050"/>
                <a:ext cx="20950" cy="33125"/>
              </a:xfrm>
              <a:custGeom>
                <a:avLst/>
                <a:gdLst/>
                <a:ahLst/>
                <a:cxnLst/>
                <a:rect l="l" t="t" r="r" b="b"/>
                <a:pathLst>
                  <a:path w="838" h="1325" extrusionOk="0">
                    <a:moveTo>
                      <a:pt x="1" y="1"/>
                    </a:moveTo>
                    <a:cubicBezTo>
                      <a:pt x="1" y="1"/>
                      <a:pt x="15" y="21"/>
                      <a:pt x="28" y="62"/>
                    </a:cubicBezTo>
                    <a:cubicBezTo>
                      <a:pt x="56" y="103"/>
                      <a:pt x="76" y="158"/>
                      <a:pt x="117" y="220"/>
                    </a:cubicBezTo>
                    <a:cubicBezTo>
                      <a:pt x="152" y="282"/>
                      <a:pt x="193" y="364"/>
                      <a:pt x="241" y="439"/>
                    </a:cubicBezTo>
                    <a:cubicBezTo>
                      <a:pt x="289" y="515"/>
                      <a:pt x="337" y="597"/>
                      <a:pt x="385" y="679"/>
                    </a:cubicBezTo>
                    <a:cubicBezTo>
                      <a:pt x="440" y="762"/>
                      <a:pt x="495" y="837"/>
                      <a:pt x="543" y="920"/>
                    </a:cubicBezTo>
                    <a:cubicBezTo>
                      <a:pt x="591" y="995"/>
                      <a:pt x="645" y="1064"/>
                      <a:pt x="687" y="1125"/>
                    </a:cubicBezTo>
                    <a:cubicBezTo>
                      <a:pt x="721" y="1187"/>
                      <a:pt x="769" y="1235"/>
                      <a:pt x="789" y="1269"/>
                    </a:cubicBezTo>
                    <a:cubicBezTo>
                      <a:pt x="817" y="1304"/>
                      <a:pt x="837" y="1324"/>
                      <a:pt x="837" y="1324"/>
                    </a:cubicBezTo>
                    <a:cubicBezTo>
                      <a:pt x="837" y="1324"/>
                      <a:pt x="831" y="1297"/>
                      <a:pt x="824" y="1256"/>
                    </a:cubicBezTo>
                    <a:cubicBezTo>
                      <a:pt x="817" y="1208"/>
                      <a:pt x="810" y="1146"/>
                      <a:pt x="783" y="1077"/>
                    </a:cubicBezTo>
                    <a:cubicBezTo>
                      <a:pt x="762" y="1002"/>
                      <a:pt x="735" y="920"/>
                      <a:pt x="693" y="837"/>
                    </a:cubicBezTo>
                    <a:cubicBezTo>
                      <a:pt x="652" y="748"/>
                      <a:pt x="604" y="659"/>
                      <a:pt x="556" y="577"/>
                    </a:cubicBezTo>
                    <a:cubicBezTo>
                      <a:pt x="501" y="494"/>
                      <a:pt x="440" y="412"/>
                      <a:pt x="378" y="337"/>
                    </a:cubicBezTo>
                    <a:cubicBezTo>
                      <a:pt x="323" y="261"/>
                      <a:pt x="255" y="206"/>
                      <a:pt x="200" y="151"/>
                    </a:cubicBezTo>
                    <a:cubicBezTo>
                      <a:pt x="152" y="97"/>
                      <a:pt x="97" y="62"/>
                      <a:pt x="63" y="35"/>
                    </a:cubicBezTo>
                    <a:cubicBezTo>
                      <a:pt x="21" y="14"/>
                      <a:pt x="1" y="1"/>
                      <a:pt x="1" y="1"/>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1745;p75">
                <a:extLst>
                  <a:ext uri="{FF2B5EF4-FFF2-40B4-BE49-F238E27FC236}">
                    <a16:creationId xmlns:a16="http://schemas.microsoft.com/office/drawing/2014/main" id="{1A863D6B-6EB0-2005-F235-EF7AC9523BD0}"/>
                  </a:ext>
                </a:extLst>
              </p:cNvPr>
              <p:cNvSpPr/>
              <p:nvPr/>
            </p:nvSpPr>
            <p:spPr>
              <a:xfrm>
                <a:off x="715225" y="4040775"/>
                <a:ext cx="46325" cy="33100"/>
              </a:xfrm>
              <a:custGeom>
                <a:avLst/>
                <a:gdLst/>
                <a:ahLst/>
                <a:cxnLst/>
                <a:rect l="l" t="t" r="r" b="b"/>
                <a:pathLst>
                  <a:path w="1853" h="1324" extrusionOk="0">
                    <a:moveTo>
                      <a:pt x="1" y="0"/>
                    </a:moveTo>
                    <a:lnTo>
                      <a:pt x="1" y="0"/>
                    </a:lnTo>
                    <a:cubicBezTo>
                      <a:pt x="1" y="0"/>
                      <a:pt x="21" y="28"/>
                      <a:pt x="69" y="76"/>
                    </a:cubicBezTo>
                    <a:cubicBezTo>
                      <a:pt x="110" y="117"/>
                      <a:pt x="172" y="185"/>
                      <a:pt x="254" y="254"/>
                    </a:cubicBezTo>
                    <a:cubicBezTo>
                      <a:pt x="337" y="322"/>
                      <a:pt x="426" y="405"/>
                      <a:pt x="536" y="487"/>
                    </a:cubicBezTo>
                    <a:cubicBezTo>
                      <a:pt x="639" y="569"/>
                      <a:pt x="755" y="658"/>
                      <a:pt x="872" y="741"/>
                    </a:cubicBezTo>
                    <a:cubicBezTo>
                      <a:pt x="988" y="823"/>
                      <a:pt x="1105" y="898"/>
                      <a:pt x="1215" y="974"/>
                    </a:cubicBezTo>
                    <a:cubicBezTo>
                      <a:pt x="1324" y="1049"/>
                      <a:pt x="1441" y="1104"/>
                      <a:pt x="1530" y="1159"/>
                    </a:cubicBezTo>
                    <a:cubicBezTo>
                      <a:pt x="1626" y="1214"/>
                      <a:pt x="1708" y="1248"/>
                      <a:pt x="1763" y="1282"/>
                    </a:cubicBezTo>
                    <a:cubicBezTo>
                      <a:pt x="1818" y="1303"/>
                      <a:pt x="1852" y="1324"/>
                      <a:pt x="1852" y="1324"/>
                    </a:cubicBezTo>
                    <a:cubicBezTo>
                      <a:pt x="1852" y="1324"/>
                      <a:pt x="1825" y="1296"/>
                      <a:pt x="1784" y="1248"/>
                    </a:cubicBezTo>
                    <a:cubicBezTo>
                      <a:pt x="1736" y="1207"/>
                      <a:pt x="1674" y="1138"/>
                      <a:pt x="1599" y="1070"/>
                    </a:cubicBezTo>
                    <a:cubicBezTo>
                      <a:pt x="1516" y="1001"/>
                      <a:pt x="1420" y="912"/>
                      <a:pt x="1317" y="830"/>
                    </a:cubicBezTo>
                    <a:cubicBezTo>
                      <a:pt x="1208" y="754"/>
                      <a:pt x="1098" y="665"/>
                      <a:pt x="981" y="583"/>
                    </a:cubicBezTo>
                    <a:cubicBezTo>
                      <a:pt x="865" y="501"/>
                      <a:pt x="748" y="425"/>
                      <a:pt x="639" y="350"/>
                    </a:cubicBezTo>
                    <a:cubicBezTo>
                      <a:pt x="522" y="274"/>
                      <a:pt x="412" y="220"/>
                      <a:pt x="323" y="165"/>
                    </a:cubicBezTo>
                    <a:cubicBezTo>
                      <a:pt x="227" y="110"/>
                      <a:pt x="145" y="69"/>
                      <a:pt x="90" y="41"/>
                    </a:cubicBezTo>
                    <a:cubicBezTo>
                      <a:pt x="35" y="14"/>
                      <a:pt x="1" y="0"/>
                      <a:pt x="1" y="0"/>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1746;p75">
                <a:extLst>
                  <a:ext uri="{FF2B5EF4-FFF2-40B4-BE49-F238E27FC236}">
                    <a16:creationId xmlns:a16="http://schemas.microsoft.com/office/drawing/2014/main" id="{D8FCE827-9CAC-FB24-4D16-819F86C50159}"/>
                  </a:ext>
                </a:extLst>
              </p:cNvPr>
              <p:cNvSpPr/>
              <p:nvPr/>
            </p:nvSpPr>
            <p:spPr>
              <a:xfrm>
                <a:off x="726725" y="4169350"/>
                <a:ext cx="16475" cy="14250"/>
              </a:xfrm>
              <a:custGeom>
                <a:avLst/>
                <a:gdLst/>
                <a:ahLst/>
                <a:cxnLst/>
                <a:rect l="l" t="t" r="r" b="b"/>
                <a:pathLst>
                  <a:path w="659" h="570" extrusionOk="0">
                    <a:moveTo>
                      <a:pt x="391" y="0"/>
                    </a:moveTo>
                    <a:cubicBezTo>
                      <a:pt x="316" y="0"/>
                      <a:pt x="247" y="21"/>
                      <a:pt x="185" y="62"/>
                    </a:cubicBezTo>
                    <a:cubicBezTo>
                      <a:pt x="124" y="110"/>
                      <a:pt x="76" y="165"/>
                      <a:pt x="48" y="227"/>
                    </a:cubicBezTo>
                    <a:cubicBezTo>
                      <a:pt x="21" y="288"/>
                      <a:pt x="7" y="350"/>
                      <a:pt x="7" y="398"/>
                    </a:cubicBezTo>
                    <a:cubicBezTo>
                      <a:pt x="0" y="508"/>
                      <a:pt x="28" y="570"/>
                      <a:pt x="28" y="570"/>
                    </a:cubicBezTo>
                    <a:cubicBezTo>
                      <a:pt x="28" y="570"/>
                      <a:pt x="28" y="501"/>
                      <a:pt x="55" y="412"/>
                    </a:cubicBezTo>
                    <a:cubicBezTo>
                      <a:pt x="69" y="364"/>
                      <a:pt x="89" y="316"/>
                      <a:pt x="124" y="268"/>
                    </a:cubicBezTo>
                    <a:cubicBezTo>
                      <a:pt x="151" y="220"/>
                      <a:pt x="185" y="172"/>
                      <a:pt x="240" y="144"/>
                    </a:cubicBezTo>
                    <a:cubicBezTo>
                      <a:pt x="281" y="110"/>
                      <a:pt x="336" y="89"/>
                      <a:pt x="391" y="83"/>
                    </a:cubicBezTo>
                    <a:cubicBezTo>
                      <a:pt x="401" y="81"/>
                      <a:pt x="410" y="81"/>
                      <a:pt x="420" y="81"/>
                    </a:cubicBezTo>
                    <a:cubicBezTo>
                      <a:pt x="463" y="81"/>
                      <a:pt x="501" y="93"/>
                      <a:pt x="535" y="110"/>
                    </a:cubicBezTo>
                    <a:cubicBezTo>
                      <a:pt x="617" y="151"/>
                      <a:pt x="659" y="206"/>
                      <a:pt x="659" y="206"/>
                    </a:cubicBezTo>
                    <a:cubicBezTo>
                      <a:pt x="659" y="206"/>
                      <a:pt x="652" y="192"/>
                      <a:pt x="638" y="165"/>
                    </a:cubicBezTo>
                    <a:cubicBezTo>
                      <a:pt x="631" y="137"/>
                      <a:pt x="604" y="96"/>
                      <a:pt x="563" y="62"/>
                    </a:cubicBezTo>
                    <a:cubicBezTo>
                      <a:pt x="521" y="35"/>
                      <a:pt x="460" y="7"/>
                      <a:pt x="391" y="0"/>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1747;p75">
                <a:extLst>
                  <a:ext uri="{FF2B5EF4-FFF2-40B4-BE49-F238E27FC236}">
                    <a16:creationId xmlns:a16="http://schemas.microsoft.com/office/drawing/2014/main" id="{66586086-FC5C-2B3D-7E04-2C8922AE27FC}"/>
                  </a:ext>
                </a:extLst>
              </p:cNvPr>
              <p:cNvSpPr/>
              <p:nvPr/>
            </p:nvSpPr>
            <p:spPr>
              <a:xfrm>
                <a:off x="759975" y="4173275"/>
                <a:ext cx="19925" cy="12900"/>
              </a:xfrm>
              <a:custGeom>
                <a:avLst/>
                <a:gdLst/>
                <a:ahLst/>
                <a:cxnLst/>
                <a:rect l="l" t="t" r="r" b="b"/>
                <a:pathLst>
                  <a:path w="797" h="516" extrusionOk="0">
                    <a:moveTo>
                      <a:pt x="538" y="0"/>
                    </a:moveTo>
                    <a:cubicBezTo>
                      <a:pt x="530" y="0"/>
                      <a:pt x="523" y="0"/>
                      <a:pt x="515" y="1"/>
                    </a:cubicBezTo>
                    <a:cubicBezTo>
                      <a:pt x="439" y="1"/>
                      <a:pt x="371" y="15"/>
                      <a:pt x="295" y="28"/>
                    </a:cubicBezTo>
                    <a:cubicBezTo>
                      <a:pt x="220" y="49"/>
                      <a:pt x="145" y="83"/>
                      <a:pt x="90" y="138"/>
                    </a:cubicBezTo>
                    <a:cubicBezTo>
                      <a:pt x="35" y="200"/>
                      <a:pt x="14" y="268"/>
                      <a:pt x="7" y="323"/>
                    </a:cubicBezTo>
                    <a:cubicBezTo>
                      <a:pt x="1" y="385"/>
                      <a:pt x="1" y="433"/>
                      <a:pt x="7" y="461"/>
                    </a:cubicBezTo>
                    <a:cubicBezTo>
                      <a:pt x="7" y="495"/>
                      <a:pt x="14" y="515"/>
                      <a:pt x="14" y="515"/>
                    </a:cubicBezTo>
                    <a:cubicBezTo>
                      <a:pt x="14" y="515"/>
                      <a:pt x="14" y="495"/>
                      <a:pt x="21" y="467"/>
                    </a:cubicBezTo>
                    <a:cubicBezTo>
                      <a:pt x="28" y="433"/>
                      <a:pt x="42" y="385"/>
                      <a:pt x="55" y="337"/>
                    </a:cubicBezTo>
                    <a:cubicBezTo>
                      <a:pt x="76" y="289"/>
                      <a:pt x="103" y="234"/>
                      <a:pt x="145" y="200"/>
                    </a:cubicBezTo>
                    <a:cubicBezTo>
                      <a:pt x="193" y="166"/>
                      <a:pt x="254" y="138"/>
                      <a:pt x="323" y="124"/>
                    </a:cubicBezTo>
                    <a:cubicBezTo>
                      <a:pt x="385" y="104"/>
                      <a:pt x="460" y="90"/>
                      <a:pt x="522" y="83"/>
                    </a:cubicBezTo>
                    <a:cubicBezTo>
                      <a:pt x="538" y="80"/>
                      <a:pt x="554" y="78"/>
                      <a:pt x="570" y="78"/>
                    </a:cubicBezTo>
                    <a:cubicBezTo>
                      <a:pt x="611" y="78"/>
                      <a:pt x="648" y="91"/>
                      <a:pt x="673" y="111"/>
                    </a:cubicBezTo>
                    <a:cubicBezTo>
                      <a:pt x="755" y="172"/>
                      <a:pt x="796" y="241"/>
                      <a:pt x="796" y="241"/>
                    </a:cubicBezTo>
                    <a:cubicBezTo>
                      <a:pt x="796" y="241"/>
                      <a:pt x="789" y="166"/>
                      <a:pt x="714" y="70"/>
                    </a:cubicBezTo>
                    <a:cubicBezTo>
                      <a:pt x="677" y="27"/>
                      <a:pt x="607" y="0"/>
                      <a:pt x="538" y="0"/>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1748;p75">
                <a:extLst>
                  <a:ext uri="{FF2B5EF4-FFF2-40B4-BE49-F238E27FC236}">
                    <a16:creationId xmlns:a16="http://schemas.microsoft.com/office/drawing/2014/main" id="{F9738C94-F649-3EB9-ADB3-7C3BC58502DF}"/>
                  </a:ext>
                </a:extLst>
              </p:cNvPr>
              <p:cNvSpPr/>
              <p:nvPr/>
            </p:nvSpPr>
            <p:spPr>
              <a:xfrm>
                <a:off x="793925" y="4164375"/>
                <a:ext cx="18550" cy="12375"/>
              </a:xfrm>
              <a:custGeom>
                <a:avLst/>
                <a:gdLst/>
                <a:ahLst/>
                <a:cxnLst/>
                <a:rect l="l" t="t" r="r" b="b"/>
                <a:pathLst>
                  <a:path w="742" h="495" extrusionOk="0">
                    <a:moveTo>
                      <a:pt x="446" y="0"/>
                    </a:moveTo>
                    <a:cubicBezTo>
                      <a:pt x="378" y="0"/>
                      <a:pt x="309" y="7"/>
                      <a:pt x="240" y="35"/>
                    </a:cubicBezTo>
                    <a:cubicBezTo>
                      <a:pt x="179" y="69"/>
                      <a:pt x="124" y="117"/>
                      <a:pt x="83" y="172"/>
                    </a:cubicBezTo>
                    <a:cubicBezTo>
                      <a:pt x="48" y="227"/>
                      <a:pt x="21" y="282"/>
                      <a:pt x="14" y="330"/>
                    </a:cubicBezTo>
                    <a:cubicBezTo>
                      <a:pt x="0" y="378"/>
                      <a:pt x="0" y="426"/>
                      <a:pt x="7" y="453"/>
                    </a:cubicBezTo>
                    <a:cubicBezTo>
                      <a:pt x="7" y="480"/>
                      <a:pt x="14" y="494"/>
                      <a:pt x="14" y="494"/>
                    </a:cubicBezTo>
                    <a:cubicBezTo>
                      <a:pt x="14" y="494"/>
                      <a:pt x="21" y="426"/>
                      <a:pt x="62" y="350"/>
                    </a:cubicBezTo>
                    <a:cubicBezTo>
                      <a:pt x="83" y="309"/>
                      <a:pt x="110" y="261"/>
                      <a:pt x="151" y="220"/>
                    </a:cubicBezTo>
                    <a:cubicBezTo>
                      <a:pt x="186" y="179"/>
                      <a:pt x="234" y="144"/>
                      <a:pt x="282" y="124"/>
                    </a:cubicBezTo>
                    <a:cubicBezTo>
                      <a:pt x="336" y="96"/>
                      <a:pt x="391" y="83"/>
                      <a:pt x="446" y="83"/>
                    </a:cubicBezTo>
                    <a:cubicBezTo>
                      <a:pt x="461" y="81"/>
                      <a:pt x="475" y="80"/>
                      <a:pt x="489" y="80"/>
                    </a:cubicBezTo>
                    <a:cubicBezTo>
                      <a:pt x="527" y="80"/>
                      <a:pt x="562" y="86"/>
                      <a:pt x="597" y="96"/>
                    </a:cubicBezTo>
                    <a:cubicBezTo>
                      <a:pt x="686" y="117"/>
                      <a:pt x="741" y="151"/>
                      <a:pt x="741" y="151"/>
                    </a:cubicBezTo>
                    <a:cubicBezTo>
                      <a:pt x="741" y="151"/>
                      <a:pt x="734" y="138"/>
                      <a:pt x="714" y="117"/>
                    </a:cubicBezTo>
                    <a:cubicBezTo>
                      <a:pt x="693" y="96"/>
                      <a:pt x="659" y="69"/>
                      <a:pt x="618" y="42"/>
                    </a:cubicBezTo>
                    <a:cubicBezTo>
                      <a:pt x="570" y="21"/>
                      <a:pt x="508" y="7"/>
                      <a:pt x="446" y="0"/>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1749;p75">
                <a:extLst>
                  <a:ext uri="{FF2B5EF4-FFF2-40B4-BE49-F238E27FC236}">
                    <a16:creationId xmlns:a16="http://schemas.microsoft.com/office/drawing/2014/main" id="{95F259B2-80B1-F707-0F49-9E211BC0AB69}"/>
                  </a:ext>
                </a:extLst>
              </p:cNvPr>
              <p:cNvSpPr/>
              <p:nvPr/>
            </p:nvSpPr>
            <p:spPr>
              <a:xfrm>
                <a:off x="825125" y="4141500"/>
                <a:ext cx="19575" cy="11400"/>
              </a:xfrm>
              <a:custGeom>
                <a:avLst/>
                <a:gdLst/>
                <a:ahLst/>
                <a:cxnLst/>
                <a:rect l="l" t="t" r="r" b="b"/>
                <a:pathLst>
                  <a:path w="783" h="456" extrusionOk="0">
                    <a:moveTo>
                      <a:pt x="462" y="1"/>
                    </a:moveTo>
                    <a:cubicBezTo>
                      <a:pt x="409" y="1"/>
                      <a:pt x="354" y="9"/>
                      <a:pt x="302" y="24"/>
                    </a:cubicBezTo>
                    <a:cubicBezTo>
                      <a:pt x="234" y="45"/>
                      <a:pt x="172" y="86"/>
                      <a:pt x="124" y="134"/>
                    </a:cubicBezTo>
                    <a:cubicBezTo>
                      <a:pt x="76" y="182"/>
                      <a:pt x="42" y="237"/>
                      <a:pt x="21" y="285"/>
                    </a:cubicBezTo>
                    <a:cubicBezTo>
                      <a:pt x="7" y="333"/>
                      <a:pt x="0" y="381"/>
                      <a:pt x="0" y="408"/>
                    </a:cubicBezTo>
                    <a:cubicBezTo>
                      <a:pt x="0" y="442"/>
                      <a:pt x="0" y="456"/>
                      <a:pt x="0" y="456"/>
                    </a:cubicBezTo>
                    <a:cubicBezTo>
                      <a:pt x="0" y="456"/>
                      <a:pt x="14" y="387"/>
                      <a:pt x="69" y="312"/>
                    </a:cubicBezTo>
                    <a:cubicBezTo>
                      <a:pt x="96" y="271"/>
                      <a:pt x="131" y="230"/>
                      <a:pt x="179" y="195"/>
                    </a:cubicBezTo>
                    <a:cubicBezTo>
                      <a:pt x="220" y="161"/>
                      <a:pt x="275" y="127"/>
                      <a:pt x="330" y="113"/>
                    </a:cubicBezTo>
                    <a:cubicBezTo>
                      <a:pt x="371" y="98"/>
                      <a:pt x="416" y="90"/>
                      <a:pt x="459" y="90"/>
                    </a:cubicBezTo>
                    <a:cubicBezTo>
                      <a:pt x="473" y="90"/>
                      <a:pt x="487" y="91"/>
                      <a:pt x="501" y="93"/>
                    </a:cubicBezTo>
                    <a:cubicBezTo>
                      <a:pt x="563" y="93"/>
                      <a:pt x="611" y="106"/>
                      <a:pt x="659" y="127"/>
                    </a:cubicBezTo>
                    <a:cubicBezTo>
                      <a:pt x="741" y="161"/>
                      <a:pt x="782" y="216"/>
                      <a:pt x="782" y="216"/>
                    </a:cubicBezTo>
                    <a:cubicBezTo>
                      <a:pt x="782" y="216"/>
                      <a:pt x="782" y="202"/>
                      <a:pt x="769" y="175"/>
                    </a:cubicBezTo>
                    <a:cubicBezTo>
                      <a:pt x="755" y="147"/>
                      <a:pt x="727" y="106"/>
                      <a:pt x="686" y="79"/>
                    </a:cubicBezTo>
                    <a:cubicBezTo>
                      <a:pt x="638" y="45"/>
                      <a:pt x="583" y="17"/>
                      <a:pt x="515" y="3"/>
                    </a:cubicBezTo>
                    <a:cubicBezTo>
                      <a:pt x="498" y="2"/>
                      <a:pt x="480" y="1"/>
                      <a:pt x="462" y="1"/>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1750;p75">
                <a:extLst>
                  <a:ext uri="{FF2B5EF4-FFF2-40B4-BE49-F238E27FC236}">
                    <a16:creationId xmlns:a16="http://schemas.microsoft.com/office/drawing/2014/main" id="{7339B37D-FB23-6CCC-2A96-59F97FCC5951}"/>
                  </a:ext>
                </a:extLst>
              </p:cNvPr>
              <p:cNvSpPr/>
              <p:nvPr/>
            </p:nvSpPr>
            <p:spPr>
              <a:xfrm>
                <a:off x="810725" y="4104025"/>
                <a:ext cx="16150" cy="7050"/>
              </a:xfrm>
              <a:custGeom>
                <a:avLst/>
                <a:gdLst/>
                <a:ahLst/>
                <a:cxnLst/>
                <a:rect l="l" t="t" r="r" b="b"/>
                <a:pathLst>
                  <a:path w="646" h="282" extrusionOk="0">
                    <a:moveTo>
                      <a:pt x="412" y="1"/>
                    </a:moveTo>
                    <a:cubicBezTo>
                      <a:pt x="371" y="7"/>
                      <a:pt x="323" y="14"/>
                      <a:pt x="275" y="35"/>
                    </a:cubicBezTo>
                    <a:cubicBezTo>
                      <a:pt x="234" y="49"/>
                      <a:pt x="192" y="76"/>
                      <a:pt x="151" y="97"/>
                    </a:cubicBezTo>
                    <a:cubicBezTo>
                      <a:pt x="117" y="124"/>
                      <a:pt x="90" y="151"/>
                      <a:pt x="62" y="179"/>
                    </a:cubicBezTo>
                    <a:cubicBezTo>
                      <a:pt x="21" y="234"/>
                      <a:pt x="0" y="282"/>
                      <a:pt x="0" y="282"/>
                    </a:cubicBezTo>
                    <a:cubicBezTo>
                      <a:pt x="0" y="282"/>
                      <a:pt x="42" y="254"/>
                      <a:pt x="96" y="220"/>
                    </a:cubicBezTo>
                    <a:cubicBezTo>
                      <a:pt x="124" y="206"/>
                      <a:pt x="158" y="186"/>
                      <a:pt x="199" y="172"/>
                    </a:cubicBezTo>
                    <a:cubicBezTo>
                      <a:pt x="234" y="151"/>
                      <a:pt x="268" y="138"/>
                      <a:pt x="309" y="124"/>
                    </a:cubicBezTo>
                    <a:cubicBezTo>
                      <a:pt x="350" y="103"/>
                      <a:pt x="391" y="90"/>
                      <a:pt x="426" y="83"/>
                    </a:cubicBezTo>
                    <a:cubicBezTo>
                      <a:pt x="467" y="69"/>
                      <a:pt x="501" y="62"/>
                      <a:pt x="535" y="55"/>
                    </a:cubicBezTo>
                    <a:cubicBezTo>
                      <a:pt x="597" y="42"/>
                      <a:pt x="645" y="35"/>
                      <a:pt x="645" y="35"/>
                    </a:cubicBezTo>
                    <a:cubicBezTo>
                      <a:pt x="645" y="35"/>
                      <a:pt x="604" y="14"/>
                      <a:pt x="535" y="1"/>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1751;p75">
                <a:extLst>
                  <a:ext uri="{FF2B5EF4-FFF2-40B4-BE49-F238E27FC236}">
                    <a16:creationId xmlns:a16="http://schemas.microsoft.com/office/drawing/2014/main" id="{483B09BD-E01E-19C3-108D-137C2004809F}"/>
                  </a:ext>
                </a:extLst>
              </p:cNvPr>
              <p:cNvSpPr/>
              <p:nvPr/>
            </p:nvSpPr>
            <p:spPr>
              <a:xfrm>
                <a:off x="779000" y="4124775"/>
                <a:ext cx="17350" cy="5850"/>
              </a:xfrm>
              <a:custGeom>
                <a:avLst/>
                <a:gdLst/>
                <a:ahLst/>
                <a:cxnLst/>
                <a:rect l="l" t="t" r="r" b="b"/>
                <a:pathLst>
                  <a:path w="694" h="234" extrusionOk="0">
                    <a:moveTo>
                      <a:pt x="453" y="0"/>
                    </a:moveTo>
                    <a:cubicBezTo>
                      <a:pt x="412" y="0"/>
                      <a:pt x="364" y="14"/>
                      <a:pt x="316" y="21"/>
                    </a:cubicBezTo>
                    <a:cubicBezTo>
                      <a:pt x="268" y="35"/>
                      <a:pt x="227" y="55"/>
                      <a:pt x="186" y="76"/>
                    </a:cubicBezTo>
                    <a:cubicBezTo>
                      <a:pt x="145" y="103"/>
                      <a:pt x="111" y="124"/>
                      <a:pt x="83" y="144"/>
                    </a:cubicBezTo>
                    <a:cubicBezTo>
                      <a:pt x="28" y="192"/>
                      <a:pt x="1" y="234"/>
                      <a:pt x="1" y="234"/>
                    </a:cubicBezTo>
                    <a:cubicBezTo>
                      <a:pt x="1" y="234"/>
                      <a:pt x="49" y="220"/>
                      <a:pt x="111" y="192"/>
                    </a:cubicBezTo>
                    <a:cubicBezTo>
                      <a:pt x="145" y="179"/>
                      <a:pt x="179" y="165"/>
                      <a:pt x="220" y="151"/>
                    </a:cubicBezTo>
                    <a:cubicBezTo>
                      <a:pt x="255" y="138"/>
                      <a:pt x="296" y="124"/>
                      <a:pt x="344" y="117"/>
                    </a:cubicBezTo>
                    <a:cubicBezTo>
                      <a:pt x="385" y="103"/>
                      <a:pt x="426" y="89"/>
                      <a:pt x="467" y="83"/>
                    </a:cubicBezTo>
                    <a:cubicBezTo>
                      <a:pt x="508" y="76"/>
                      <a:pt x="543" y="62"/>
                      <a:pt x="577" y="62"/>
                    </a:cubicBezTo>
                    <a:cubicBezTo>
                      <a:pt x="645" y="48"/>
                      <a:pt x="693" y="41"/>
                      <a:pt x="693" y="41"/>
                    </a:cubicBezTo>
                    <a:cubicBezTo>
                      <a:pt x="693" y="41"/>
                      <a:pt x="652" y="21"/>
                      <a:pt x="577" y="7"/>
                    </a:cubicBezTo>
                    <a:cubicBezTo>
                      <a:pt x="543" y="0"/>
                      <a:pt x="501" y="0"/>
                      <a:pt x="453" y="0"/>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1752;p75">
                <a:extLst>
                  <a:ext uri="{FF2B5EF4-FFF2-40B4-BE49-F238E27FC236}">
                    <a16:creationId xmlns:a16="http://schemas.microsoft.com/office/drawing/2014/main" id="{6DA4BE82-D8CD-BEB7-C3CB-466025475C40}"/>
                  </a:ext>
                </a:extLst>
              </p:cNvPr>
              <p:cNvSpPr/>
              <p:nvPr/>
            </p:nvSpPr>
            <p:spPr>
              <a:xfrm>
                <a:off x="743700" y="4131800"/>
                <a:ext cx="18875" cy="7050"/>
              </a:xfrm>
              <a:custGeom>
                <a:avLst/>
                <a:gdLst/>
                <a:ahLst/>
                <a:cxnLst/>
                <a:rect l="l" t="t" r="r" b="b"/>
                <a:pathLst>
                  <a:path w="755" h="282" extrusionOk="0">
                    <a:moveTo>
                      <a:pt x="624" y="1"/>
                    </a:moveTo>
                    <a:cubicBezTo>
                      <a:pt x="583" y="1"/>
                      <a:pt x="535" y="1"/>
                      <a:pt x="487" y="7"/>
                    </a:cubicBezTo>
                    <a:cubicBezTo>
                      <a:pt x="439" y="14"/>
                      <a:pt x="391" y="21"/>
                      <a:pt x="336" y="42"/>
                    </a:cubicBezTo>
                    <a:cubicBezTo>
                      <a:pt x="288" y="55"/>
                      <a:pt x="240" y="83"/>
                      <a:pt x="199" y="103"/>
                    </a:cubicBezTo>
                    <a:cubicBezTo>
                      <a:pt x="158" y="131"/>
                      <a:pt x="117" y="158"/>
                      <a:pt x="89" y="186"/>
                    </a:cubicBezTo>
                    <a:cubicBezTo>
                      <a:pt x="28" y="241"/>
                      <a:pt x="0" y="282"/>
                      <a:pt x="0" y="282"/>
                    </a:cubicBezTo>
                    <a:cubicBezTo>
                      <a:pt x="0" y="282"/>
                      <a:pt x="48" y="261"/>
                      <a:pt x="117" y="227"/>
                    </a:cubicBezTo>
                    <a:cubicBezTo>
                      <a:pt x="151" y="213"/>
                      <a:pt x="192" y="193"/>
                      <a:pt x="233" y="179"/>
                    </a:cubicBezTo>
                    <a:cubicBezTo>
                      <a:pt x="274" y="158"/>
                      <a:pt x="322" y="145"/>
                      <a:pt x="370" y="131"/>
                    </a:cubicBezTo>
                    <a:cubicBezTo>
                      <a:pt x="412" y="110"/>
                      <a:pt x="460" y="97"/>
                      <a:pt x="501" y="90"/>
                    </a:cubicBezTo>
                    <a:cubicBezTo>
                      <a:pt x="549" y="76"/>
                      <a:pt x="590" y="62"/>
                      <a:pt x="624" y="55"/>
                    </a:cubicBezTo>
                    <a:cubicBezTo>
                      <a:pt x="700" y="42"/>
                      <a:pt x="754" y="28"/>
                      <a:pt x="754" y="28"/>
                    </a:cubicBezTo>
                    <a:cubicBezTo>
                      <a:pt x="754" y="28"/>
                      <a:pt x="700" y="7"/>
                      <a:pt x="624" y="1"/>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1753;p75">
                <a:extLst>
                  <a:ext uri="{FF2B5EF4-FFF2-40B4-BE49-F238E27FC236}">
                    <a16:creationId xmlns:a16="http://schemas.microsoft.com/office/drawing/2014/main" id="{2814D8F6-08C2-D02C-FAFC-A1065B95271B}"/>
                  </a:ext>
                </a:extLst>
              </p:cNvPr>
              <p:cNvSpPr/>
              <p:nvPr/>
            </p:nvSpPr>
            <p:spPr>
              <a:xfrm>
                <a:off x="711975" y="4137800"/>
                <a:ext cx="17000" cy="5000"/>
              </a:xfrm>
              <a:custGeom>
                <a:avLst/>
                <a:gdLst/>
                <a:ahLst/>
                <a:cxnLst/>
                <a:rect l="l" t="t" r="r" b="b"/>
                <a:pathLst>
                  <a:path w="680" h="200" extrusionOk="0">
                    <a:moveTo>
                      <a:pt x="453" y="1"/>
                    </a:moveTo>
                    <a:cubicBezTo>
                      <a:pt x="412" y="1"/>
                      <a:pt x="364" y="1"/>
                      <a:pt x="316" y="7"/>
                    </a:cubicBezTo>
                    <a:cubicBezTo>
                      <a:pt x="275" y="21"/>
                      <a:pt x="227" y="35"/>
                      <a:pt x="186" y="55"/>
                    </a:cubicBezTo>
                    <a:cubicBezTo>
                      <a:pt x="144" y="76"/>
                      <a:pt x="110" y="97"/>
                      <a:pt x="83" y="117"/>
                    </a:cubicBezTo>
                    <a:cubicBezTo>
                      <a:pt x="28" y="165"/>
                      <a:pt x="0" y="199"/>
                      <a:pt x="0" y="199"/>
                    </a:cubicBezTo>
                    <a:cubicBezTo>
                      <a:pt x="0" y="199"/>
                      <a:pt x="48" y="186"/>
                      <a:pt x="110" y="165"/>
                    </a:cubicBezTo>
                    <a:cubicBezTo>
                      <a:pt x="138" y="151"/>
                      <a:pt x="179" y="145"/>
                      <a:pt x="213" y="131"/>
                    </a:cubicBezTo>
                    <a:cubicBezTo>
                      <a:pt x="254" y="117"/>
                      <a:pt x="295" y="110"/>
                      <a:pt x="336" y="103"/>
                    </a:cubicBezTo>
                    <a:cubicBezTo>
                      <a:pt x="378" y="97"/>
                      <a:pt x="419" y="90"/>
                      <a:pt x="460" y="83"/>
                    </a:cubicBezTo>
                    <a:cubicBezTo>
                      <a:pt x="501" y="76"/>
                      <a:pt x="535" y="76"/>
                      <a:pt x="570" y="76"/>
                    </a:cubicBezTo>
                    <a:cubicBezTo>
                      <a:pt x="638" y="69"/>
                      <a:pt x="679" y="62"/>
                      <a:pt x="679" y="62"/>
                    </a:cubicBezTo>
                    <a:cubicBezTo>
                      <a:pt x="679" y="62"/>
                      <a:pt x="645" y="42"/>
                      <a:pt x="576" y="21"/>
                    </a:cubicBezTo>
                    <a:cubicBezTo>
                      <a:pt x="542" y="7"/>
                      <a:pt x="501" y="7"/>
                      <a:pt x="453" y="1"/>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1754;p75">
                <a:extLst>
                  <a:ext uri="{FF2B5EF4-FFF2-40B4-BE49-F238E27FC236}">
                    <a16:creationId xmlns:a16="http://schemas.microsoft.com/office/drawing/2014/main" id="{5A0FF727-FC96-AE5A-5AA3-530D3D6DADA4}"/>
                  </a:ext>
                </a:extLst>
              </p:cNvPr>
              <p:cNvSpPr/>
              <p:nvPr/>
            </p:nvSpPr>
            <p:spPr>
              <a:xfrm>
                <a:off x="883075" y="3452750"/>
                <a:ext cx="74250" cy="16125"/>
              </a:xfrm>
              <a:custGeom>
                <a:avLst/>
                <a:gdLst/>
                <a:ahLst/>
                <a:cxnLst/>
                <a:rect l="l" t="t" r="r" b="b"/>
                <a:pathLst>
                  <a:path w="2970" h="645" extrusionOk="0">
                    <a:moveTo>
                      <a:pt x="1125" y="1"/>
                    </a:moveTo>
                    <a:cubicBezTo>
                      <a:pt x="1063" y="1"/>
                      <a:pt x="1002" y="2"/>
                      <a:pt x="940" y="6"/>
                    </a:cubicBezTo>
                    <a:cubicBezTo>
                      <a:pt x="748" y="27"/>
                      <a:pt x="563" y="82"/>
                      <a:pt x="419" y="157"/>
                    </a:cubicBezTo>
                    <a:cubicBezTo>
                      <a:pt x="282" y="240"/>
                      <a:pt x="192" y="336"/>
                      <a:pt x="138" y="411"/>
                    </a:cubicBezTo>
                    <a:lnTo>
                      <a:pt x="117" y="438"/>
                    </a:lnTo>
                    <a:lnTo>
                      <a:pt x="117" y="445"/>
                    </a:lnTo>
                    <a:lnTo>
                      <a:pt x="0" y="562"/>
                    </a:lnTo>
                    <a:lnTo>
                      <a:pt x="158" y="480"/>
                    </a:lnTo>
                    <a:lnTo>
                      <a:pt x="186" y="466"/>
                    </a:lnTo>
                    <a:cubicBezTo>
                      <a:pt x="261" y="418"/>
                      <a:pt x="364" y="377"/>
                      <a:pt x="501" y="356"/>
                    </a:cubicBezTo>
                    <a:cubicBezTo>
                      <a:pt x="576" y="340"/>
                      <a:pt x="663" y="330"/>
                      <a:pt x="757" y="330"/>
                    </a:cubicBezTo>
                    <a:cubicBezTo>
                      <a:pt x="818" y="330"/>
                      <a:pt x="882" y="334"/>
                      <a:pt x="947" y="342"/>
                    </a:cubicBezTo>
                    <a:cubicBezTo>
                      <a:pt x="1111" y="342"/>
                      <a:pt x="1303" y="370"/>
                      <a:pt x="1488" y="397"/>
                    </a:cubicBezTo>
                    <a:cubicBezTo>
                      <a:pt x="1680" y="411"/>
                      <a:pt x="1866" y="425"/>
                      <a:pt x="2037" y="452"/>
                    </a:cubicBezTo>
                    <a:cubicBezTo>
                      <a:pt x="2215" y="466"/>
                      <a:pt x="2373" y="486"/>
                      <a:pt x="2510" y="521"/>
                    </a:cubicBezTo>
                    <a:cubicBezTo>
                      <a:pt x="2647" y="541"/>
                      <a:pt x="2764" y="576"/>
                      <a:pt x="2839" y="603"/>
                    </a:cubicBezTo>
                    <a:cubicBezTo>
                      <a:pt x="2922" y="630"/>
                      <a:pt x="2970" y="644"/>
                      <a:pt x="2970" y="644"/>
                    </a:cubicBezTo>
                    <a:cubicBezTo>
                      <a:pt x="2970" y="644"/>
                      <a:pt x="2942" y="610"/>
                      <a:pt x="2881" y="541"/>
                    </a:cubicBezTo>
                    <a:cubicBezTo>
                      <a:pt x="2819" y="480"/>
                      <a:pt x="2716" y="404"/>
                      <a:pt x="2586" y="322"/>
                    </a:cubicBezTo>
                    <a:cubicBezTo>
                      <a:pt x="2449" y="246"/>
                      <a:pt x="2284" y="178"/>
                      <a:pt x="2106" y="123"/>
                    </a:cubicBezTo>
                    <a:cubicBezTo>
                      <a:pt x="1920" y="75"/>
                      <a:pt x="1722" y="48"/>
                      <a:pt x="1530" y="13"/>
                    </a:cubicBezTo>
                    <a:cubicBezTo>
                      <a:pt x="1397" y="9"/>
                      <a:pt x="1261" y="1"/>
                      <a:pt x="1125" y="1"/>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1755;p75">
                <a:extLst>
                  <a:ext uri="{FF2B5EF4-FFF2-40B4-BE49-F238E27FC236}">
                    <a16:creationId xmlns:a16="http://schemas.microsoft.com/office/drawing/2014/main" id="{94E427BF-9CEE-9EB1-7E5D-0F4EB2EA609F}"/>
                  </a:ext>
                </a:extLst>
              </p:cNvPr>
              <p:cNvSpPr/>
              <p:nvPr/>
            </p:nvSpPr>
            <p:spPr>
              <a:xfrm>
                <a:off x="926800" y="3481875"/>
                <a:ext cx="51275" cy="68250"/>
              </a:xfrm>
              <a:custGeom>
                <a:avLst/>
                <a:gdLst/>
                <a:ahLst/>
                <a:cxnLst/>
                <a:rect l="l" t="t" r="r" b="b"/>
                <a:pathLst>
                  <a:path w="2051" h="2730" extrusionOk="0">
                    <a:moveTo>
                      <a:pt x="1708" y="0"/>
                    </a:moveTo>
                    <a:cubicBezTo>
                      <a:pt x="1708" y="0"/>
                      <a:pt x="1680" y="69"/>
                      <a:pt x="1639" y="186"/>
                    </a:cubicBezTo>
                    <a:cubicBezTo>
                      <a:pt x="1598" y="309"/>
                      <a:pt x="1557" y="480"/>
                      <a:pt x="1516" y="700"/>
                    </a:cubicBezTo>
                    <a:cubicBezTo>
                      <a:pt x="1495" y="912"/>
                      <a:pt x="1481" y="1166"/>
                      <a:pt x="1495" y="1440"/>
                    </a:cubicBezTo>
                    <a:cubicBezTo>
                      <a:pt x="1516" y="1708"/>
                      <a:pt x="1584" y="2017"/>
                      <a:pt x="1660" y="2277"/>
                    </a:cubicBezTo>
                    <a:cubicBezTo>
                      <a:pt x="1666" y="2305"/>
                      <a:pt x="1673" y="2339"/>
                      <a:pt x="1673" y="2346"/>
                    </a:cubicBezTo>
                    <a:cubicBezTo>
                      <a:pt x="1673" y="2346"/>
                      <a:pt x="1673" y="2346"/>
                      <a:pt x="1673" y="2353"/>
                    </a:cubicBezTo>
                    <a:cubicBezTo>
                      <a:pt x="1673" y="2353"/>
                      <a:pt x="1680" y="2353"/>
                      <a:pt x="1660" y="2359"/>
                    </a:cubicBezTo>
                    <a:cubicBezTo>
                      <a:pt x="1639" y="2366"/>
                      <a:pt x="1598" y="2366"/>
                      <a:pt x="1550" y="2373"/>
                    </a:cubicBezTo>
                    <a:lnTo>
                      <a:pt x="1262" y="2394"/>
                    </a:lnTo>
                    <a:cubicBezTo>
                      <a:pt x="1200" y="2407"/>
                      <a:pt x="1132" y="2414"/>
                      <a:pt x="1090" y="2414"/>
                    </a:cubicBezTo>
                    <a:cubicBezTo>
                      <a:pt x="1049" y="2414"/>
                      <a:pt x="1036" y="2414"/>
                      <a:pt x="1001" y="2394"/>
                    </a:cubicBezTo>
                    <a:cubicBezTo>
                      <a:pt x="933" y="2346"/>
                      <a:pt x="837" y="2222"/>
                      <a:pt x="727" y="2167"/>
                    </a:cubicBezTo>
                    <a:cubicBezTo>
                      <a:pt x="603" y="2107"/>
                      <a:pt x="486" y="2086"/>
                      <a:pt x="384" y="2086"/>
                    </a:cubicBezTo>
                    <a:cubicBezTo>
                      <a:pt x="300" y="2086"/>
                      <a:pt x="227" y="2101"/>
                      <a:pt x="171" y="2119"/>
                    </a:cubicBezTo>
                    <a:cubicBezTo>
                      <a:pt x="110" y="2140"/>
                      <a:pt x="69" y="2167"/>
                      <a:pt x="41" y="2188"/>
                    </a:cubicBezTo>
                    <a:cubicBezTo>
                      <a:pt x="14" y="2209"/>
                      <a:pt x="0" y="2215"/>
                      <a:pt x="0" y="2215"/>
                    </a:cubicBezTo>
                    <a:cubicBezTo>
                      <a:pt x="0" y="2215"/>
                      <a:pt x="14" y="2215"/>
                      <a:pt x="48" y="2202"/>
                    </a:cubicBezTo>
                    <a:cubicBezTo>
                      <a:pt x="75" y="2202"/>
                      <a:pt x="107" y="2193"/>
                      <a:pt x="151" y="2193"/>
                    </a:cubicBezTo>
                    <a:cubicBezTo>
                      <a:pt x="161" y="2193"/>
                      <a:pt x="173" y="2193"/>
                      <a:pt x="185" y="2195"/>
                    </a:cubicBezTo>
                    <a:cubicBezTo>
                      <a:pt x="194" y="2194"/>
                      <a:pt x="204" y="2194"/>
                      <a:pt x="214" y="2194"/>
                    </a:cubicBezTo>
                    <a:cubicBezTo>
                      <a:pt x="329" y="2194"/>
                      <a:pt x="484" y="2232"/>
                      <a:pt x="610" y="2346"/>
                    </a:cubicBezTo>
                    <a:cubicBezTo>
                      <a:pt x="679" y="2401"/>
                      <a:pt x="706" y="2476"/>
                      <a:pt x="823" y="2599"/>
                    </a:cubicBezTo>
                    <a:cubicBezTo>
                      <a:pt x="878" y="2654"/>
                      <a:pt x="981" y="2709"/>
                      <a:pt x="1063" y="2716"/>
                    </a:cubicBezTo>
                    <a:cubicBezTo>
                      <a:pt x="1152" y="2730"/>
                      <a:pt x="1214" y="2730"/>
                      <a:pt x="1282" y="2730"/>
                    </a:cubicBezTo>
                    <a:lnTo>
                      <a:pt x="1564" y="2723"/>
                    </a:lnTo>
                    <a:cubicBezTo>
                      <a:pt x="1605" y="2723"/>
                      <a:pt x="1660" y="2723"/>
                      <a:pt x="1728" y="2716"/>
                    </a:cubicBezTo>
                    <a:cubicBezTo>
                      <a:pt x="1804" y="2702"/>
                      <a:pt x="1906" y="2661"/>
                      <a:pt x="1961" y="2593"/>
                    </a:cubicBezTo>
                    <a:cubicBezTo>
                      <a:pt x="2016" y="2531"/>
                      <a:pt x="2050" y="2449"/>
                      <a:pt x="2050" y="2359"/>
                    </a:cubicBezTo>
                    <a:cubicBezTo>
                      <a:pt x="2050" y="2277"/>
                      <a:pt x="2044" y="2229"/>
                      <a:pt x="2030" y="2174"/>
                    </a:cubicBezTo>
                    <a:cubicBezTo>
                      <a:pt x="1934" y="1900"/>
                      <a:pt x="1865" y="1653"/>
                      <a:pt x="1824" y="1399"/>
                    </a:cubicBezTo>
                    <a:cubicBezTo>
                      <a:pt x="1769" y="1152"/>
                      <a:pt x="1749" y="912"/>
                      <a:pt x="1735" y="707"/>
                    </a:cubicBezTo>
                    <a:cubicBezTo>
                      <a:pt x="1714" y="501"/>
                      <a:pt x="1708" y="323"/>
                      <a:pt x="1714" y="199"/>
                    </a:cubicBezTo>
                    <a:cubicBezTo>
                      <a:pt x="1708" y="76"/>
                      <a:pt x="1708" y="0"/>
                      <a:pt x="1708" y="0"/>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1756;p75">
                <a:extLst>
                  <a:ext uri="{FF2B5EF4-FFF2-40B4-BE49-F238E27FC236}">
                    <a16:creationId xmlns:a16="http://schemas.microsoft.com/office/drawing/2014/main" id="{311AA701-BAB4-74BA-C3BB-53637096C780}"/>
                  </a:ext>
                </a:extLst>
              </p:cNvPr>
              <p:cNvSpPr/>
              <p:nvPr/>
            </p:nvSpPr>
            <p:spPr>
              <a:xfrm>
                <a:off x="898675" y="3563450"/>
                <a:ext cx="72725" cy="26450"/>
              </a:xfrm>
              <a:custGeom>
                <a:avLst/>
                <a:gdLst/>
                <a:ahLst/>
                <a:cxnLst/>
                <a:rect l="l" t="t" r="r" b="b"/>
                <a:pathLst>
                  <a:path w="2909" h="1058" extrusionOk="0">
                    <a:moveTo>
                      <a:pt x="985" y="0"/>
                    </a:moveTo>
                    <a:cubicBezTo>
                      <a:pt x="893" y="0"/>
                      <a:pt x="812" y="17"/>
                      <a:pt x="741" y="29"/>
                    </a:cubicBezTo>
                    <a:cubicBezTo>
                      <a:pt x="652" y="43"/>
                      <a:pt x="570" y="50"/>
                      <a:pt x="494" y="63"/>
                    </a:cubicBezTo>
                    <a:cubicBezTo>
                      <a:pt x="350" y="98"/>
                      <a:pt x="227" y="125"/>
                      <a:pt x="138" y="146"/>
                    </a:cubicBezTo>
                    <a:cubicBezTo>
                      <a:pt x="48" y="173"/>
                      <a:pt x="0" y="187"/>
                      <a:pt x="0" y="187"/>
                    </a:cubicBezTo>
                    <a:cubicBezTo>
                      <a:pt x="0" y="187"/>
                      <a:pt x="55" y="200"/>
                      <a:pt x="138" y="221"/>
                    </a:cubicBezTo>
                    <a:cubicBezTo>
                      <a:pt x="227" y="235"/>
                      <a:pt x="357" y="255"/>
                      <a:pt x="508" y="283"/>
                    </a:cubicBezTo>
                    <a:cubicBezTo>
                      <a:pt x="583" y="283"/>
                      <a:pt x="659" y="290"/>
                      <a:pt x="748" y="296"/>
                    </a:cubicBezTo>
                    <a:cubicBezTo>
                      <a:pt x="837" y="303"/>
                      <a:pt x="926" y="310"/>
                      <a:pt x="995" y="331"/>
                    </a:cubicBezTo>
                    <a:cubicBezTo>
                      <a:pt x="1070" y="344"/>
                      <a:pt x="1104" y="365"/>
                      <a:pt x="1180" y="420"/>
                    </a:cubicBezTo>
                    <a:cubicBezTo>
                      <a:pt x="1221" y="447"/>
                      <a:pt x="1262" y="475"/>
                      <a:pt x="1317" y="509"/>
                    </a:cubicBezTo>
                    <a:cubicBezTo>
                      <a:pt x="1372" y="543"/>
                      <a:pt x="1434" y="571"/>
                      <a:pt x="1488" y="584"/>
                    </a:cubicBezTo>
                    <a:cubicBezTo>
                      <a:pt x="1742" y="646"/>
                      <a:pt x="1941" y="605"/>
                      <a:pt x="2099" y="632"/>
                    </a:cubicBezTo>
                    <a:cubicBezTo>
                      <a:pt x="2257" y="632"/>
                      <a:pt x="2394" y="687"/>
                      <a:pt x="2510" y="770"/>
                    </a:cubicBezTo>
                    <a:cubicBezTo>
                      <a:pt x="2634" y="838"/>
                      <a:pt x="2730" y="921"/>
                      <a:pt x="2798" y="975"/>
                    </a:cubicBezTo>
                    <a:cubicBezTo>
                      <a:pt x="2867" y="1030"/>
                      <a:pt x="2908" y="1058"/>
                      <a:pt x="2908" y="1058"/>
                    </a:cubicBezTo>
                    <a:cubicBezTo>
                      <a:pt x="2908" y="1058"/>
                      <a:pt x="2887" y="1010"/>
                      <a:pt x="2853" y="927"/>
                    </a:cubicBezTo>
                    <a:cubicBezTo>
                      <a:pt x="2812" y="852"/>
                      <a:pt x="2750" y="735"/>
                      <a:pt x="2647" y="605"/>
                    </a:cubicBezTo>
                    <a:cubicBezTo>
                      <a:pt x="2545" y="488"/>
                      <a:pt x="2373" y="351"/>
                      <a:pt x="2154" y="296"/>
                    </a:cubicBezTo>
                    <a:cubicBezTo>
                      <a:pt x="1941" y="255"/>
                      <a:pt x="1735" y="269"/>
                      <a:pt x="1598" y="214"/>
                    </a:cubicBezTo>
                    <a:cubicBezTo>
                      <a:pt x="1523" y="200"/>
                      <a:pt x="1475" y="173"/>
                      <a:pt x="1379" y="111"/>
                    </a:cubicBezTo>
                    <a:cubicBezTo>
                      <a:pt x="1290" y="56"/>
                      <a:pt x="1146" y="2"/>
                      <a:pt x="1029" y="2"/>
                    </a:cubicBezTo>
                    <a:cubicBezTo>
                      <a:pt x="1014" y="1"/>
                      <a:pt x="999" y="0"/>
                      <a:pt x="985" y="0"/>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1757;p75">
                <a:extLst>
                  <a:ext uri="{FF2B5EF4-FFF2-40B4-BE49-F238E27FC236}">
                    <a16:creationId xmlns:a16="http://schemas.microsoft.com/office/drawing/2014/main" id="{BECAF4B1-DDA5-BB96-A8B0-D5313E1DF51F}"/>
                  </a:ext>
                </a:extLst>
              </p:cNvPr>
              <p:cNvSpPr/>
              <p:nvPr/>
            </p:nvSpPr>
            <p:spPr>
              <a:xfrm>
                <a:off x="908625" y="3587250"/>
                <a:ext cx="43400" cy="18600"/>
              </a:xfrm>
              <a:custGeom>
                <a:avLst/>
                <a:gdLst/>
                <a:ahLst/>
                <a:cxnLst/>
                <a:rect l="l" t="t" r="r" b="b"/>
                <a:pathLst>
                  <a:path w="1736" h="744" extrusionOk="0">
                    <a:moveTo>
                      <a:pt x="721" y="0"/>
                    </a:moveTo>
                    <a:cubicBezTo>
                      <a:pt x="688" y="0"/>
                      <a:pt x="655" y="1"/>
                      <a:pt x="624" y="3"/>
                    </a:cubicBezTo>
                    <a:cubicBezTo>
                      <a:pt x="501" y="23"/>
                      <a:pt x="398" y="44"/>
                      <a:pt x="302" y="58"/>
                    </a:cubicBezTo>
                    <a:cubicBezTo>
                      <a:pt x="213" y="85"/>
                      <a:pt x="137" y="106"/>
                      <a:pt x="82" y="119"/>
                    </a:cubicBezTo>
                    <a:cubicBezTo>
                      <a:pt x="34" y="140"/>
                      <a:pt x="0" y="154"/>
                      <a:pt x="0" y="154"/>
                    </a:cubicBezTo>
                    <a:cubicBezTo>
                      <a:pt x="0" y="154"/>
                      <a:pt x="28" y="167"/>
                      <a:pt x="82" y="195"/>
                    </a:cubicBezTo>
                    <a:cubicBezTo>
                      <a:pt x="137" y="215"/>
                      <a:pt x="213" y="243"/>
                      <a:pt x="302" y="270"/>
                    </a:cubicBezTo>
                    <a:cubicBezTo>
                      <a:pt x="391" y="291"/>
                      <a:pt x="501" y="311"/>
                      <a:pt x="610" y="339"/>
                    </a:cubicBezTo>
                    <a:cubicBezTo>
                      <a:pt x="720" y="353"/>
                      <a:pt x="830" y="366"/>
                      <a:pt x="933" y="394"/>
                    </a:cubicBezTo>
                    <a:cubicBezTo>
                      <a:pt x="1042" y="407"/>
                      <a:pt x="1145" y="428"/>
                      <a:pt x="1235" y="462"/>
                    </a:cubicBezTo>
                    <a:cubicBezTo>
                      <a:pt x="1331" y="490"/>
                      <a:pt x="1420" y="524"/>
                      <a:pt x="1488" y="572"/>
                    </a:cubicBezTo>
                    <a:cubicBezTo>
                      <a:pt x="1564" y="599"/>
                      <a:pt x="1625" y="647"/>
                      <a:pt x="1667" y="682"/>
                    </a:cubicBezTo>
                    <a:cubicBezTo>
                      <a:pt x="1708" y="716"/>
                      <a:pt x="1735" y="743"/>
                      <a:pt x="1735" y="743"/>
                    </a:cubicBezTo>
                    <a:cubicBezTo>
                      <a:pt x="1735" y="743"/>
                      <a:pt x="1735" y="709"/>
                      <a:pt x="1728" y="647"/>
                    </a:cubicBezTo>
                    <a:cubicBezTo>
                      <a:pt x="1721" y="593"/>
                      <a:pt x="1694" y="503"/>
                      <a:pt x="1639" y="414"/>
                    </a:cubicBezTo>
                    <a:cubicBezTo>
                      <a:pt x="1577" y="332"/>
                      <a:pt x="1488" y="243"/>
                      <a:pt x="1385" y="167"/>
                    </a:cubicBezTo>
                    <a:cubicBezTo>
                      <a:pt x="1269" y="99"/>
                      <a:pt x="1139" y="51"/>
                      <a:pt x="1001" y="17"/>
                    </a:cubicBezTo>
                    <a:cubicBezTo>
                      <a:pt x="906" y="6"/>
                      <a:pt x="811" y="0"/>
                      <a:pt x="721" y="0"/>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1758;p75">
                <a:extLst>
                  <a:ext uri="{FF2B5EF4-FFF2-40B4-BE49-F238E27FC236}">
                    <a16:creationId xmlns:a16="http://schemas.microsoft.com/office/drawing/2014/main" id="{D20B0A67-E758-1882-A62E-A79263B331A1}"/>
                  </a:ext>
                </a:extLst>
              </p:cNvPr>
              <p:cNvSpPr/>
              <p:nvPr/>
            </p:nvSpPr>
            <p:spPr>
              <a:xfrm>
                <a:off x="824100" y="3462500"/>
                <a:ext cx="10825" cy="30375"/>
              </a:xfrm>
              <a:custGeom>
                <a:avLst/>
                <a:gdLst/>
                <a:ahLst/>
                <a:cxnLst/>
                <a:rect l="l" t="t" r="r" b="b"/>
                <a:pathLst>
                  <a:path w="433" h="1215" extrusionOk="0">
                    <a:moveTo>
                      <a:pt x="144" y="0"/>
                    </a:moveTo>
                    <a:cubicBezTo>
                      <a:pt x="144" y="0"/>
                      <a:pt x="144" y="28"/>
                      <a:pt x="131" y="69"/>
                    </a:cubicBezTo>
                    <a:cubicBezTo>
                      <a:pt x="131" y="103"/>
                      <a:pt x="124" y="158"/>
                      <a:pt x="110" y="213"/>
                    </a:cubicBezTo>
                    <a:cubicBezTo>
                      <a:pt x="103" y="275"/>
                      <a:pt x="96" y="336"/>
                      <a:pt x="83" y="398"/>
                    </a:cubicBezTo>
                    <a:cubicBezTo>
                      <a:pt x="76" y="460"/>
                      <a:pt x="62" y="528"/>
                      <a:pt x="48" y="590"/>
                    </a:cubicBezTo>
                    <a:cubicBezTo>
                      <a:pt x="48" y="659"/>
                      <a:pt x="35" y="721"/>
                      <a:pt x="21" y="782"/>
                    </a:cubicBezTo>
                    <a:cubicBezTo>
                      <a:pt x="28" y="844"/>
                      <a:pt x="0" y="926"/>
                      <a:pt x="0" y="1009"/>
                    </a:cubicBezTo>
                    <a:cubicBezTo>
                      <a:pt x="7" y="1098"/>
                      <a:pt x="55" y="1159"/>
                      <a:pt x="89" y="1187"/>
                    </a:cubicBezTo>
                    <a:cubicBezTo>
                      <a:pt x="131" y="1214"/>
                      <a:pt x="158" y="1214"/>
                      <a:pt x="158" y="1214"/>
                    </a:cubicBezTo>
                    <a:cubicBezTo>
                      <a:pt x="158" y="1214"/>
                      <a:pt x="144" y="1194"/>
                      <a:pt x="151" y="1159"/>
                    </a:cubicBezTo>
                    <a:cubicBezTo>
                      <a:pt x="158" y="1125"/>
                      <a:pt x="172" y="1084"/>
                      <a:pt x="213" y="1057"/>
                    </a:cubicBezTo>
                    <a:cubicBezTo>
                      <a:pt x="233" y="1022"/>
                      <a:pt x="281" y="981"/>
                      <a:pt x="336" y="906"/>
                    </a:cubicBezTo>
                    <a:cubicBezTo>
                      <a:pt x="378" y="830"/>
                      <a:pt x="405" y="741"/>
                      <a:pt x="432" y="645"/>
                    </a:cubicBezTo>
                    <a:cubicBezTo>
                      <a:pt x="432" y="556"/>
                      <a:pt x="426" y="460"/>
                      <a:pt x="412" y="378"/>
                    </a:cubicBezTo>
                    <a:cubicBezTo>
                      <a:pt x="384" y="295"/>
                      <a:pt x="350" y="220"/>
                      <a:pt x="316" y="158"/>
                    </a:cubicBezTo>
                    <a:cubicBezTo>
                      <a:pt x="275" y="103"/>
                      <a:pt x="233" y="62"/>
                      <a:pt x="199" y="35"/>
                    </a:cubicBezTo>
                    <a:cubicBezTo>
                      <a:pt x="165" y="14"/>
                      <a:pt x="144" y="0"/>
                      <a:pt x="144" y="0"/>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1759;p75">
                <a:extLst>
                  <a:ext uri="{FF2B5EF4-FFF2-40B4-BE49-F238E27FC236}">
                    <a16:creationId xmlns:a16="http://schemas.microsoft.com/office/drawing/2014/main" id="{18243543-C2D8-0F96-53DF-647FE94208E8}"/>
                  </a:ext>
                </a:extLst>
              </p:cNvPr>
              <p:cNvSpPr/>
              <p:nvPr/>
            </p:nvSpPr>
            <p:spPr>
              <a:xfrm>
                <a:off x="889925" y="3469175"/>
                <a:ext cx="55750" cy="32000"/>
              </a:xfrm>
              <a:custGeom>
                <a:avLst/>
                <a:gdLst/>
                <a:ahLst/>
                <a:cxnLst/>
                <a:rect l="l" t="t" r="r" b="b"/>
                <a:pathLst>
                  <a:path w="2230" h="1280" extrusionOk="0">
                    <a:moveTo>
                      <a:pt x="885" y="289"/>
                    </a:moveTo>
                    <a:cubicBezTo>
                      <a:pt x="851" y="351"/>
                      <a:pt x="830" y="419"/>
                      <a:pt x="830" y="495"/>
                    </a:cubicBezTo>
                    <a:cubicBezTo>
                      <a:pt x="830" y="515"/>
                      <a:pt x="830" y="536"/>
                      <a:pt x="837" y="556"/>
                    </a:cubicBezTo>
                    <a:cubicBezTo>
                      <a:pt x="728" y="495"/>
                      <a:pt x="618" y="433"/>
                      <a:pt x="515" y="371"/>
                    </a:cubicBezTo>
                    <a:cubicBezTo>
                      <a:pt x="632" y="337"/>
                      <a:pt x="762" y="309"/>
                      <a:pt x="885" y="289"/>
                    </a:cubicBezTo>
                    <a:close/>
                    <a:moveTo>
                      <a:pt x="1633" y="495"/>
                    </a:moveTo>
                    <a:cubicBezTo>
                      <a:pt x="1701" y="522"/>
                      <a:pt x="1763" y="550"/>
                      <a:pt x="1825" y="570"/>
                    </a:cubicBezTo>
                    <a:cubicBezTo>
                      <a:pt x="1866" y="584"/>
                      <a:pt x="1907" y="604"/>
                      <a:pt x="1941" y="618"/>
                    </a:cubicBezTo>
                    <a:lnTo>
                      <a:pt x="1928" y="618"/>
                    </a:lnTo>
                    <a:lnTo>
                      <a:pt x="1784" y="659"/>
                    </a:lnTo>
                    <a:lnTo>
                      <a:pt x="1633" y="700"/>
                    </a:lnTo>
                    <a:cubicBezTo>
                      <a:pt x="1612" y="700"/>
                      <a:pt x="1592" y="707"/>
                      <a:pt x="1571" y="714"/>
                    </a:cubicBezTo>
                    <a:cubicBezTo>
                      <a:pt x="1612" y="652"/>
                      <a:pt x="1633" y="577"/>
                      <a:pt x="1633" y="495"/>
                    </a:cubicBezTo>
                    <a:close/>
                    <a:moveTo>
                      <a:pt x="1077" y="1"/>
                    </a:moveTo>
                    <a:cubicBezTo>
                      <a:pt x="947" y="1"/>
                      <a:pt x="824" y="1"/>
                      <a:pt x="700" y="8"/>
                    </a:cubicBezTo>
                    <a:cubicBezTo>
                      <a:pt x="584" y="15"/>
                      <a:pt x="474" y="42"/>
                      <a:pt x="378" y="63"/>
                    </a:cubicBezTo>
                    <a:cubicBezTo>
                      <a:pt x="289" y="83"/>
                      <a:pt x="213" y="117"/>
                      <a:pt x="158" y="131"/>
                    </a:cubicBezTo>
                    <a:cubicBezTo>
                      <a:pt x="110" y="152"/>
                      <a:pt x="83" y="165"/>
                      <a:pt x="83" y="165"/>
                    </a:cubicBezTo>
                    <a:cubicBezTo>
                      <a:pt x="83" y="165"/>
                      <a:pt x="110" y="165"/>
                      <a:pt x="165" y="172"/>
                    </a:cubicBezTo>
                    <a:cubicBezTo>
                      <a:pt x="184" y="170"/>
                      <a:pt x="205" y="169"/>
                      <a:pt x="228" y="169"/>
                    </a:cubicBezTo>
                    <a:cubicBezTo>
                      <a:pt x="276" y="169"/>
                      <a:pt x="332" y="172"/>
                      <a:pt x="392" y="172"/>
                    </a:cubicBezTo>
                    <a:lnTo>
                      <a:pt x="515" y="172"/>
                    </a:lnTo>
                    <a:cubicBezTo>
                      <a:pt x="378" y="213"/>
                      <a:pt x="261" y="255"/>
                      <a:pt x="165" y="309"/>
                    </a:cubicBezTo>
                    <a:cubicBezTo>
                      <a:pt x="1" y="399"/>
                      <a:pt x="220" y="426"/>
                      <a:pt x="364" y="508"/>
                    </a:cubicBezTo>
                    <a:cubicBezTo>
                      <a:pt x="515" y="598"/>
                      <a:pt x="666" y="687"/>
                      <a:pt x="817" y="769"/>
                    </a:cubicBezTo>
                    <a:cubicBezTo>
                      <a:pt x="981" y="858"/>
                      <a:pt x="1160" y="940"/>
                      <a:pt x="1345" y="940"/>
                    </a:cubicBezTo>
                    <a:lnTo>
                      <a:pt x="1352" y="940"/>
                    </a:lnTo>
                    <a:cubicBezTo>
                      <a:pt x="1413" y="940"/>
                      <a:pt x="1482" y="934"/>
                      <a:pt x="1544" y="920"/>
                    </a:cubicBezTo>
                    <a:lnTo>
                      <a:pt x="1544" y="920"/>
                    </a:lnTo>
                    <a:cubicBezTo>
                      <a:pt x="1496" y="934"/>
                      <a:pt x="1448" y="947"/>
                      <a:pt x="1400" y="961"/>
                    </a:cubicBezTo>
                    <a:cubicBezTo>
                      <a:pt x="1290" y="1002"/>
                      <a:pt x="1180" y="1036"/>
                      <a:pt x="1070" y="1071"/>
                    </a:cubicBezTo>
                    <a:cubicBezTo>
                      <a:pt x="968" y="1105"/>
                      <a:pt x="872" y="1146"/>
                      <a:pt x="789" y="1167"/>
                    </a:cubicBezTo>
                    <a:cubicBezTo>
                      <a:pt x="700" y="1194"/>
                      <a:pt x="632" y="1228"/>
                      <a:pt x="584" y="1242"/>
                    </a:cubicBezTo>
                    <a:cubicBezTo>
                      <a:pt x="536" y="1263"/>
                      <a:pt x="508" y="1276"/>
                      <a:pt x="508" y="1276"/>
                    </a:cubicBezTo>
                    <a:lnTo>
                      <a:pt x="590" y="1276"/>
                    </a:lnTo>
                    <a:cubicBezTo>
                      <a:pt x="622" y="1276"/>
                      <a:pt x="670" y="1279"/>
                      <a:pt x="724" y="1279"/>
                    </a:cubicBezTo>
                    <a:cubicBezTo>
                      <a:pt x="751" y="1279"/>
                      <a:pt x="780" y="1279"/>
                      <a:pt x="810" y="1276"/>
                    </a:cubicBezTo>
                    <a:cubicBezTo>
                      <a:pt x="899" y="1263"/>
                      <a:pt x="1002" y="1256"/>
                      <a:pt x="1112" y="1235"/>
                    </a:cubicBezTo>
                    <a:cubicBezTo>
                      <a:pt x="1228" y="1208"/>
                      <a:pt x="1345" y="1180"/>
                      <a:pt x="1461" y="1146"/>
                    </a:cubicBezTo>
                    <a:cubicBezTo>
                      <a:pt x="1571" y="1105"/>
                      <a:pt x="1681" y="1057"/>
                      <a:pt x="1784" y="1016"/>
                    </a:cubicBezTo>
                    <a:cubicBezTo>
                      <a:pt x="1893" y="968"/>
                      <a:pt x="1983" y="913"/>
                      <a:pt x="2065" y="858"/>
                    </a:cubicBezTo>
                    <a:cubicBezTo>
                      <a:pt x="2120" y="810"/>
                      <a:pt x="2161" y="755"/>
                      <a:pt x="2181" y="707"/>
                    </a:cubicBezTo>
                    <a:cubicBezTo>
                      <a:pt x="2181" y="707"/>
                      <a:pt x="2181" y="700"/>
                      <a:pt x="2188" y="700"/>
                    </a:cubicBezTo>
                    <a:cubicBezTo>
                      <a:pt x="2216" y="666"/>
                      <a:pt x="2229" y="611"/>
                      <a:pt x="2209" y="570"/>
                    </a:cubicBezTo>
                    <a:cubicBezTo>
                      <a:pt x="2195" y="543"/>
                      <a:pt x="2168" y="522"/>
                      <a:pt x="2140" y="502"/>
                    </a:cubicBezTo>
                    <a:cubicBezTo>
                      <a:pt x="1996" y="406"/>
                      <a:pt x="1818" y="378"/>
                      <a:pt x="1667" y="296"/>
                    </a:cubicBezTo>
                    <a:cubicBezTo>
                      <a:pt x="1646" y="282"/>
                      <a:pt x="1619" y="261"/>
                      <a:pt x="1598" y="248"/>
                    </a:cubicBezTo>
                    <a:lnTo>
                      <a:pt x="1598" y="248"/>
                    </a:lnTo>
                    <a:cubicBezTo>
                      <a:pt x="1646" y="255"/>
                      <a:pt x="1688" y="255"/>
                      <a:pt x="1729" y="261"/>
                    </a:cubicBezTo>
                    <a:cubicBezTo>
                      <a:pt x="1825" y="282"/>
                      <a:pt x="1900" y="282"/>
                      <a:pt x="1955" y="296"/>
                    </a:cubicBezTo>
                    <a:cubicBezTo>
                      <a:pt x="2010" y="303"/>
                      <a:pt x="2044" y="303"/>
                      <a:pt x="2044" y="303"/>
                    </a:cubicBezTo>
                    <a:cubicBezTo>
                      <a:pt x="2044" y="303"/>
                      <a:pt x="2017" y="289"/>
                      <a:pt x="1969" y="261"/>
                    </a:cubicBezTo>
                    <a:cubicBezTo>
                      <a:pt x="1921" y="234"/>
                      <a:pt x="1845" y="193"/>
                      <a:pt x="1756" y="159"/>
                    </a:cubicBezTo>
                    <a:cubicBezTo>
                      <a:pt x="1667" y="124"/>
                      <a:pt x="1564" y="83"/>
                      <a:pt x="1448" y="63"/>
                    </a:cubicBezTo>
                    <a:cubicBezTo>
                      <a:pt x="1331" y="35"/>
                      <a:pt x="1208" y="15"/>
                      <a:pt x="1077" y="1"/>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38682659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randombar(horizont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up)">
                                      <p:cBhvr>
                                        <p:cTn id="19" dur="500"/>
                                        <p:tgtEl>
                                          <p:spTgt spid="12"/>
                                        </p:tgtEl>
                                      </p:cBhvr>
                                    </p:animEffect>
                                  </p:childTnLst>
                                </p:cTn>
                              </p:par>
                            </p:childTnLst>
                          </p:cTn>
                        </p:par>
                        <p:par>
                          <p:cTn id="20" fill="hold">
                            <p:stCondLst>
                              <p:cond delay="500"/>
                            </p:stCondLst>
                            <p:childTnLst>
                              <p:par>
                                <p:cTn id="21" presetID="14" presetClass="entr" presetSubtype="10"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randombar(horizontal)">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barn(inVertical)">
                                      <p:cBhvr>
                                        <p:cTn id="2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451">
          <a:extLst>
            <a:ext uri="{FF2B5EF4-FFF2-40B4-BE49-F238E27FC236}">
              <a16:creationId xmlns:a16="http://schemas.microsoft.com/office/drawing/2014/main" id="{2E132F53-D6F3-BC94-6951-96B9674B50D3}"/>
            </a:ext>
          </a:extLst>
        </p:cNvPr>
        <p:cNvGrpSpPr/>
        <p:nvPr/>
      </p:nvGrpSpPr>
      <p:grpSpPr>
        <a:xfrm>
          <a:off x="0" y="0"/>
          <a:ext cx="0" cy="0"/>
          <a:chOff x="0" y="0"/>
          <a:chExt cx="0" cy="0"/>
        </a:xfrm>
      </p:grpSpPr>
      <p:grpSp>
        <p:nvGrpSpPr>
          <p:cNvPr id="8" name="Google Shape;32;p2">
            <a:extLst>
              <a:ext uri="{FF2B5EF4-FFF2-40B4-BE49-F238E27FC236}">
                <a16:creationId xmlns:a16="http://schemas.microsoft.com/office/drawing/2014/main" id="{A908A2E8-7CC2-62D1-C736-2BFB39F0A19D}"/>
              </a:ext>
            </a:extLst>
          </p:cNvPr>
          <p:cNvGrpSpPr/>
          <p:nvPr/>
        </p:nvGrpSpPr>
        <p:grpSpPr>
          <a:xfrm>
            <a:off x="-1299845" y="870567"/>
            <a:ext cx="4579749" cy="6303951"/>
            <a:chOff x="-1004177" y="938274"/>
            <a:chExt cx="3434812" cy="4727963"/>
          </a:xfrm>
        </p:grpSpPr>
        <p:sp>
          <p:nvSpPr>
            <p:cNvPr id="9" name="Google Shape;33;p2">
              <a:extLst>
                <a:ext uri="{FF2B5EF4-FFF2-40B4-BE49-F238E27FC236}">
                  <a16:creationId xmlns:a16="http://schemas.microsoft.com/office/drawing/2014/main" id="{DEB61076-4157-72D3-1E23-449B21A19EB0}"/>
                </a:ext>
              </a:extLst>
            </p:cNvPr>
            <p:cNvSpPr/>
            <p:nvPr/>
          </p:nvSpPr>
          <p:spPr>
            <a:xfrm rot="-1766016">
              <a:off x="-1125" y="1145304"/>
              <a:ext cx="1428708" cy="4457568"/>
            </a:xfrm>
            <a:custGeom>
              <a:avLst/>
              <a:gdLst/>
              <a:ahLst/>
              <a:cxnLst/>
              <a:rect l="l" t="t" r="r" b="b"/>
              <a:pathLst>
                <a:path w="57150" h="178308" extrusionOk="0">
                  <a:moveTo>
                    <a:pt x="57150" y="178308"/>
                  </a:moveTo>
                  <a:lnTo>
                    <a:pt x="31623" y="0"/>
                  </a:lnTo>
                  <a:lnTo>
                    <a:pt x="0" y="0"/>
                  </a:lnTo>
                  <a:close/>
                </a:path>
              </a:pathLst>
            </a:custGeom>
            <a:solidFill>
              <a:srgbClr val="FFC581">
                <a:alpha val="36080"/>
              </a:srgbClr>
            </a:solidFill>
            <a:ln>
              <a:noFill/>
            </a:ln>
          </p:spPr>
          <p:txBody>
            <a:bodyPr/>
            <a:lstStyle/>
            <a:p>
              <a:pPr defTabSz="1219170">
                <a:buClr>
                  <a:srgbClr val="000000"/>
                </a:buClr>
              </a:pPr>
              <a:endParaRPr lang="en-SG" sz="1867" kern="0">
                <a:solidFill>
                  <a:srgbClr val="000000"/>
                </a:solidFill>
                <a:latin typeface="Arial"/>
                <a:cs typeface="Arial"/>
                <a:sym typeface="Arial"/>
              </a:endParaRPr>
            </a:p>
          </p:txBody>
        </p:sp>
        <p:sp>
          <p:nvSpPr>
            <p:cNvPr id="10" name="Google Shape;34;p2">
              <a:extLst>
                <a:ext uri="{FF2B5EF4-FFF2-40B4-BE49-F238E27FC236}">
                  <a16:creationId xmlns:a16="http://schemas.microsoft.com/office/drawing/2014/main" id="{5D008A59-A1DB-EF45-E0CD-F133B7DB2AA0}"/>
                </a:ext>
              </a:extLst>
            </p:cNvPr>
            <p:cNvSpPr/>
            <p:nvPr/>
          </p:nvSpPr>
          <p:spPr>
            <a:xfrm rot="-1488261">
              <a:off x="96588" y="1032344"/>
              <a:ext cx="1428678" cy="4457476"/>
            </a:xfrm>
            <a:custGeom>
              <a:avLst/>
              <a:gdLst/>
              <a:ahLst/>
              <a:cxnLst/>
              <a:rect l="l" t="t" r="r" b="b"/>
              <a:pathLst>
                <a:path w="57150" h="178308" extrusionOk="0">
                  <a:moveTo>
                    <a:pt x="57150" y="178308"/>
                  </a:moveTo>
                  <a:lnTo>
                    <a:pt x="31623" y="0"/>
                  </a:lnTo>
                  <a:lnTo>
                    <a:pt x="0" y="0"/>
                  </a:lnTo>
                  <a:close/>
                </a:path>
              </a:pathLst>
            </a:custGeom>
            <a:solidFill>
              <a:srgbClr val="FFC581">
                <a:alpha val="36080"/>
              </a:srgbClr>
            </a:solidFill>
            <a:ln>
              <a:noFill/>
            </a:ln>
          </p:spPr>
          <p:txBody>
            <a:bodyPr/>
            <a:lstStyle/>
            <a:p>
              <a:pPr defTabSz="1219170">
                <a:buClr>
                  <a:srgbClr val="000000"/>
                </a:buClr>
              </a:pPr>
              <a:endParaRPr lang="en-SG" sz="1867" kern="0">
                <a:solidFill>
                  <a:srgbClr val="000000"/>
                </a:solidFill>
                <a:latin typeface="Arial"/>
                <a:cs typeface="Arial"/>
                <a:sym typeface="Arial"/>
              </a:endParaRPr>
            </a:p>
          </p:txBody>
        </p:sp>
      </p:grpSp>
      <p:sp>
        <p:nvSpPr>
          <p:cNvPr id="44" name="Google Shape;654;p13">
            <a:extLst>
              <a:ext uri="{FF2B5EF4-FFF2-40B4-BE49-F238E27FC236}">
                <a16:creationId xmlns:a16="http://schemas.microsoft.com/office/drawing/2014/main" id="{E222570A-C092-AA42-EA50-A555E24F2A6E}"/>
              </a:ext>
            </a:extLst>
          </p:cNvPr>
          <p:cNvSpPr/>
          <p:nvPr/>
        </p:nvSpPr>
        <p:spPr>
          <a:xfrm flipH="1">
            <a:off x="-33873" y="3946661"/>
            <a:ext cx="7390985" cy="2879635"/>
          </a:xfrm>
          <a:custGeom>
            <a:avLst/>
            <a:gdLst/>
            <a:ahLst/>
            <a:cxnLst/>
            <a:rect l="l" t="t" r="r" b="b"/>
            <a:pathLst>
              <a:path w="66434" h="29567" extrusionOk="0">
                <a:moveTo>
                  <a:pt x="65479" y="0"/>
                </a:moveTo>
                <a:cubicBezTo>
                  <a:pt x="64321" y="0"/>
                  <a:pt x="63169" y="256"/>
                  <a:pt x="62157" y="792"/>
                </a:cubicBezTo>
                <a:cubicBezTo>
                  <a:pt x="58664" y="2639"/>
                  <a:pt x="57095" y="7473"/>
                  <a:pt x="58867" y="11016"/>
                </a:cubicBezTo>
                <a:cubicBezTo>
                  <a:pt x="54995" y="11168"/>
                  <a:pt x="51831" y="15445"/>
                  <a:pt x="52793" y="19216"/>
                </a:cubicBezTo>
                <a:cubicBezTo>
                  <a:pt x="51728" y="16323"/>
                  <a:pt x="48675" y="14277"/>
                  <a:pt x="45605" y="14277"/>
                </a:cubicBezTo>
                <a:cubicBezTo>
                  <a:pt x="45318" y="14277"/>
                  <a:pt x="45031" y="14295"/>
                  <a:pt x="44745" y="14331"/>
                </a:cubicBezTo>
                <a:cubicBezTo>
                  <a:pt x="44770" y="12408"/>
                  <a:pt x="43404" y="10561"/>
                  <a:pt x="41582" y="10029"/>
                </a:cubicBezTo>
                <a:cubicBezTo>
                  <a:pt x="41200" y="9919"/>
                  <a:pt x="40805" y="9867"/>
                  <a:pt x="40411" y="9867"/>
                </a:cubicBezTo>
                <a:cubicBezTo>
                  <a:pt x="38896" y="9867"/>
                  <a:pt x="37384" y="10642"/>
                  <a:pt x="36621" y="11927"/>
                </a:cubicBezTo>
                <a:cubicBezTo>
                  <a:pt x="35721" y="11415"/>
                  <a:pt x="34678" y="11153"/>
                  <a:pt x="33635" y="11153"/>
                </a:cubicBezTo>
                <a:cubicBezTo>
                  <a:pt x="32772" y="11153"/>
                  <a:pt x="31909" y="11333"/>
                  <a:pt x="31129" y="11699"/>
                </a:cubicBezTo>
                <a:cubicBezTo>
                  <a:pt x="29434" y="12535"/>
                  <a:pt x="28194" y="14281"/>
                  <a:pt x="27941" y="16128"/>
                </a:cubicBezTo>
                <a:cubicBezTo>
                  <a:pt x="27800" y="16116"/>
                  <a:pt x="27659" y="16110"/>
                  <a:pt x="27519" y="16110"/>
                </a:cubicBezTo>
                <a:cubicBezTo>
                  <a:pt x="24513" y="16110"/>
                  <a:pt x="21745" y="18901"/>
                  <a:pt x="21842" y="21924"/>
                </a:cubicBezTo>
                <a:cubicBezTo>
                  <a:pt x="20956" y="21281"/>
                  <a:pt x="19868" y="20952"/>
                  <a:pt x="18788" y="20952"/>
                </a:cubicBezTo>
                <a:cubicBezTo>
                  <a:pt x="17955" y="20952"/>
                  <a:pt x="17128" y="21147"/>
                  <a:pt x="16400" y="21544"/>
                </a:cubicBezTo>
                <a:cubicBezTo>
                  <a:pt x="14679" y="22480"/>
                  <a:pt x="13616" y="24429"/>
                  <a:pt x="13743" y="26327"/>
                </a:cubicBezTo>
                <a:lnTo>
                  <a:pt x="2835" y="28883"/>
                </a:lnTo>
                <a:cubicBezTo>
                  <a:pt x="1874" y="29111"/>
                  <a:pt x="963" y="29339"/>
                  <a:pt x="1" y="29567"/>
                </a:cubicBezTo>
                <a:cubicBezTo>
                  <a:pt x="1646" y="29516"/>
                  <a:pt x="3316" y="29491"/>
                  <a:pt x="5012" y="29465"/>
                </a:cubicBezTo>
                <a:cubicBezTo>
                  <a:pt x="25461" y="29086"/>
                  <a:pt x="45935" y="28706"/>
                  <a:pt x="66434" y="28327"/>
                </a:cubicBezTo>
                <a:lnTo>
                  <a:pt x="66434" y="58"/>
                </a:lnTo>
                <a:cubicBezTo>
                  <a:pt x="66117" y="20"/>
                  <a:pt x="65798" y="0"/>
                  <a:pt x="65479"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45" name="Google Shape;655;p13">
            <a:extLst>
              <a:ext uri="{FF2B5EF4-FFF2-40B4-BE49-F238E27FC236}">
                <a16:creationId xmlns:a16="http://schemas.microsoft.com/office/drawing/2014/main" id="{5612FB4B-74DE-C7CC-4D50-CC95B31590D0}"/>
              </a:ext>
            </a:extLst>
          </p:cNvPr>
          <p:cNvGrpSpPr/>
          <p:nvPr/>
        </p:nvGrpSpPr>
        <p:grpSpPr>
          <a:xfrm flipH="1">
            <a:off x="-14696" y="5111313"/>
            <a:ext cx="12206696" cy="1885761"/>
            <a:chOff x="-1026372" y="3401237"/>
            <a:chExt cx="9155022" cy="1506989"/>
          </a:xfrm>
        </p:grpSpPr>
        <p:sp>
          <p:nvSpPr>
            <p:cNvPr id="1416" name="Google Shape;656;p13">
              <a:extLst>
                <a:ext uri="{FF2B5EF4-FFF2-40B4-BE49-F238E27FC236}">
                  <a16:creationId xmlns:a16="http://schemas.microsoft.com/office/drawing/2014/main" id="{C6768D0A-0E65-0D07-6600-CF2B8467E984}"/>
                </a:ext>
              </a:extLst>
            </p:cNvPr>
            <p:cNvSpPr/>
            <p:nvPr/>
          </p:nvSpPr>
          <p:spPr>
            <a:xfrm>
              <a:off x="5819740" y="3713763"/>
              <a:ext cx="2308910" cy="1194377"/>
            </a:xfrm>
            <a:custGeom>
              <a:avLst/>
              <a:gdLst/>
              <a:ahLst/>
              <a:cxnLst/>
              <a:rect l="l" t="t" r="r" b="b"/>
              <a:pathLst>
                <a:path w="223137" h="107143" extrusionOk="0">
                  <a:moveTo>
                    <a:pt x="190871" y="0"/>
                  </a:moveTo>
                  <a:cubicBezTo>
                    <a:pt x="188583" y="0"/>
                    <a:pt x="186733" y="1791"/>
                    <a:pt x="186614" y="4058"/>
                  </a:cubicBezTo>
                  <a:lnTo>
                    <a:pt x="183152" y="4058"/>
                  </a:lnTo>
                  <a:lnTo>
                    <a:pt x="183152" y="9688"/>
                  </a:lnTo>
                  <a:lnTo>
                    <a:pt x="178836" y="9688"/>
                  </a:lnTo>
                  <a:lnTo>
                    <a:pt x="178836" y="29581"/>
                  </a:lnTo>
                  <a:lnTo>
                    <a:pt x="174360" y="29581"/>
                  </a:lnTo>
                  <a:lnTo>
                    <a:pt x="174360" y="25184"/>
                  </a:lnTo>
                  <a:lnTo>
                    <a:pt x="171893" y="25184"/>
                  </a:lnTo>
                  <a:lnTo>
                    <a:pt x="171893" y="29581"/>
                  </a:lnTo>
                  <a:lnTo>
                    <a:pt x="168392" y="29581"/>
                  </a:lnTo>
                  <a:lnTo>
                    <a:pt x="168392" y="22817"/>
                  </a:lnTo>
                  <a:lnTo>
                    <a:pt x="164851" y="22817"/>
                  </a:lnTo>
                  <a:lnTo>
                    <a:pt x="164851" y="18719"/>
                  </a:lnTo>
                  <a:lnTo>
                    <a:pt x="159878" y="18719"/>
                  </a:lnTo>
                  <a:cubicBezTo>
                    <a:pt x="159878" y="18640"/>
                    <a:pt x="159898" y="18540"/>
                    <a:pt x="159898" y="18481"/>
                  </a:cubicBezTo>
                  <a:cubicBezTo>
                    <a:pt x="159898" y="15198"/>
                    <a:pt x="157252" y="12533"/>
                    <a:pt x="153970" y="12533"/>
                  </a:cubicBezTo>
                  <a:cubicBezTo>
                    <a:pt x="150688" y="12533"/>
                    <a:pt x="148022" y="15198"/>
                    <a:pt x="148022" y="18481"/>
                  </a:cubicBezTo>
                  <a:cubicBezTo>
                    <a:pt x="148022" y="18540"/>
                    <a:pt x="148022" y="18640"/>
                    <a:pt x="148042" y="18719"/>
                  </a:cubicBezTo>
                  <a:lnTo>
                    <a:pt x="142273" y="18719"/>
                  </a:lnTo>
                  <a:lnTo>
                    <a:pt x="142273" y="35250"/>
                  </a:lnTo>
                  <a:lnTo>
                    <a:pt x="141060" y="35250"/>
                  </a:lnTo>
                  <a:lnTo>
                    <a:pt x="141060" y="27989"/>
                  </a:lnTo>
                  <a:lnTo>
                    <a:pt x="137161" y="27989"/>
                  </a:lnTo>
                  <a:cubicBezTo>
                    <a:pt x="135390" y="27989"/>
                    <a:pt x="133978" y="29422"/>
                    <a:pt x="133978" y="31172"/>
                  </a:cubicBezTo>
                  <a:lnTo>
                    <a:pt x="133978" y="35250"/>
                  </a:lnTo>
                  <a:lnTo>
                    <a:pt x="129442" y="35250"/>
                  </a:lnTo>
                  <a:lnTo>
                    <a:pt x="129442" y="33559"/>
                  </a:lnTo>
                  <a:cubicBezTo>
                    <a:pt x="129442" y="32445"/>
                    <a:pt x="128527" y="31530"/>
                    <a:pt x="127413" y="31530"/>
                  </a:cubicBezTo>
                  <a:lnTo>
                    <a:pt x="123892" y="31530"/>
                  </a:lnTo>
                  <a:lnTo>
                    <a:pt x="123892" y="35250"/>
                  </a:lnTo>
                  <a:lnTo>
                    <a:pt x="115995" y="35250"/>
                  </a:lnTo>
                  <a:lnTo>
                    <a:pt x="103482" y="29581"/>
                  </a:lnTo>
                  <a:lnTo>
                    <a:pt x="97077" y="29581"/>
                  </a:lnTo>
                  <a:lnTo>
                    <a:pt x="97077" y="22320"/>
                  </a:lnTo>
                  <a:lnTo>
                    <a:pt x="94729" y="22320"/>
                  </a:lnTo>
                  <a:lnTo>
                    <a:pt x="94729" y="22220"/>
                  </a:lnTo>
                  <a:cubicBezTo>
                    <a:pt x="94729" y="19873"/>
                    <a:pt x="92820" y="17963"/>
                    <a:pt x="90472" y="17963"/>
                  </a:cubicBezTo>
                  <a:cubicBezTo>
                    <a:pt x="88125" y="17963"/>
                    <a:pt x="86235" y="19893"/>
                    <a:pt x="86235" y="22220"/>
                  </a:cubicBezTo>
                  <a:lnTo>
                    <a:pt x="86235" y="22320"/>
                  </a:lnTo>
                  <a:lnTo>
                    <a:pt x="83550" y="22320"/>
                  </a:lnTo>
                  <a:lnTo>
                    <a:pt x="83550" y="25184"/>
                  </a:lnTo>
                  <a:lnTo>
                    <a:pt x="80785" y="26040"/>
                  </a:lnTo>
                  <a:cubicBezTo>
                    <a:pt x="80427" y="25065"/>
                    <a:pt x="79531" y="24349"/>
                    <a:pt x="78477" y="24289"/>
                  </a:cubicBezTo>
                  <a:cubicBezTo>
                    <a:pt x="78456" y="24289"/>
                    <a:pt x="78435" y="24288"/>
                    <a:pt x="78413" y="24288"/>
                  </a:cubicBezTo>
                  <a:cubicBezTo>
                    <a:pt x="77762" y="24288"/>
                    <a:pt x="77169" y="24583"/>
                    <a:pt x="76707" y="25045"/>
                  </a:cubicBezTo>
                  <a:cubicBezTo>
                    <a:pt x="75692" y="26060"/>
                    <a:pt x="75692" y="26836"/>
                    <a:pt x="75851" y="27532"/>
                  </a:cubicBezTo>
                  <a:lnTo>
                    <a:pt x="71853" y="28745"/>
                  </a:lnTo>
                  <a:cubicBezTo>
                    <a:pt x="71520" y="27963"/>
                    <a:pt x="70746" y="27392"/>
                    <a:pt x="69812" y="27392"/>
                  </a:cubicBezTo>
                  <a:cubicBezTo>
                    <a:pt x="69796" y="27392"/>
                    <a:pt x="69780" y="27392"/>
                    <a:pt x="69764" y="27393"/>
                  </a:cubicBezTo>
                  <a:cubicBezTo>
                    <a:pt x="69128" y="27432"/>
                    <a:pt x="68531" y="27771"/>
                    <a:pt x="68133" y="28268"/>
                  </a:cubicBezTo>
                  <a:cubicBezTo>
                    <a:pt x="67636" y="28885"/>
                    <a:pt x="67556" y="29481"/>
                    <a:pt x="67656" y="30018"/>
                  </a:cubicBezTo>
                  <a:lnTo>
                    <a:pt x="57391" y="33122"/>
                  </a:lnTo>
                  <a:lnTo>
                    <a:pt x="57391" y="41894"/>
                  </a:lnTo>
                  <a:lnTo>
                    <a:pt x="54367" y="41894"/>
                  </a:lnTo>
                  <a:lnTo>
                    <a:pt x="54367" y="39189"/>
                  </a:lnTo>
                  <a:lnTo>
                    <a:pt x="49275" y="36881"/>
                  </a:lnTo>
                  <a:lnTo>
                    <a:pt x="49275" y="21703"/>
                  </a:lnTo>
                  <a:lnTo>
                    <a:pt x="46689" y="20530"/>
                  </a:lnTo>
                  <a:lnTo>
                    <a:pt x="46689" y="15596"/>
                  </a:lnTo>
                  <a:lnTo>
                    <a:pt x="44500" y="15596"/>
                  </a:lnTo>
                  <a:cubicBezTo>
                    <a:pt x="44401" y="13328"/>
                    <a:pt x="42531" y="11518"/>
                    <a:pt x="40243" y="11518"/>
                  </a:cubicBezTo>
                  <a:cubicBezTo>
                    <a:pt x="37956" y="11518"/>
                    <a:pt x="36086" y="13328"/>
                    <a:pt x="35986" y="15596"/>
                  </a:cubicBezTo>
                  <a:lnTo>
                    <a:pt x="32804" y="15596"/>
                  </a:lnTo>
                  <a:lnTo>
                    <a:pt x="32804" y="20530"/>
                  </a:lnTo>
                  <a:lnTo>
                    <a:pt x="29760" y="21922"/>
                  </a:lnTo>
                  <a:lnTo>
                    <a:pt x="29760" y="34355"/>
                  </a:lnTo>
                  <a:lnTo>
                    <a:pt x="20450" y="34355"/>
                  </a:lnTo>
                  <a:lnTo>
                    <a:pt x="20450" y="29760"/>
                  </a:lnTo>
                  <a:lnTo>
                    <a:pt x="16949" y="29581"/>
                  </a:lnTo>
                  <a:lnTo>
                    <a:pt x="16949" y="13010"/>
                  </a:lnTo>
                  <a:lnTo>
                    <a:pt x="3323" y="13010"/>
                  </a:lnTo>
                  <a:lnTo>
                    <a:pt x="3323" y="41894"/>
                  </a:lnTo>
                  <a:cubicBezTo>
                    <a:pt x="3780" y="42352"/>
                    <a:pt x="3223" y="42610"/>
                    <a:pt x="2209" y="43068"/>
                  </a:cubicBezTo>
                  <a:lnTo>
                    <a:pt x="0" y="43068"/>
                  </a:lnTo>
                  <a:lnTo>
                    <a:pt x="0" y="107143"/>
                  </a:lnTo>
                  <a:lnTo>
                    <a:pt x="223137" y="107143"/>
                  </a:lnTo>
                  <a:lnTo>
                    <a:pt x="223137" y="39189"/>
                  </a:lnTo>
                  <a:lnTo>
                    <a:pt x="218323" y="39189"/>
                  </a:lnTo>
                  <a:lnTo>
                    <a:pt x="218323" y="29163"/>
                  </a:lnTo>
                  <a:lnTo>
                    <a:pt x="213688" y="29163"/>
                  </a:lnTo>
                  <a:lnTo>
                    <a:pt x="213688" y="16909"/>
                  </a:lnTo>
                  <a:lnTo>
                    <a:pt x="210982" y="16909"/>
                  </a:lnTo>
                  <a:lnTo>
                    <a:pt x="210982" y="14045"/>
                  </a:lnTo>
                  <a:lnTo>
                    <a:pt x="200419" y="14045"/>
                  </a:lnTo>
                  <a:lnTo>
                    <a:pt x="200419" y="16909"/>
                  </a:lnTo>
                  <a:lnTo>
                    <a:pt x="198072" y="16909"/>
                  </a:lnTo>
                  <a:lnTo>
                    <a:pt x="198072" y="4058"/>
                  </a:lnTo>
                  <a:lnTo>
                    <a:pt x="195108" y="4058"/>
                  </a:lnTo>
                  <a:cubicBezTo>
                    <a:pt x="194989" y="1791"/>
                    <a:pt x="193158" y="0"/>
                    <a:pt x="190871"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1417" name="Google Shape;657;p13">
              <a:extLst>
                <a:ext uri="{FF2B5EF4-FFF2-40B4-BE49-F238E27FC236}">
                  <a16:creationId xmlns:a16="http://schemas.microsoft.com/office/drawing/2014/main" id="{F2F4E022-C2F8-8EAF-671E-6E8AEA1A73D7}"/>
                </a:ext>
              </a:extLst>
            </p:cNvPr>
            <p:cNvGrpSpPr/>
            <p:nvPr/>
          </p:nvGrpSpPr>
          <p:grpSpPr>
            <a:xfrm>
              <a:off x="-1026372" y="3401237"/>
              <a:ext cx="7144372" cy="1506989"/>
              <a:chOff x="-1026372" y="3172637"/>
              <a:chExt cx="7144372" cy="1506989"/>
            </a:xfrm>
          </p:grpSpPr>
          <p:grpSp>
            <p:nvGrpSpPr>
              <p:cNvPr id="1418" name="Google Shape;658;p13">
                <a:extLst>
                  <a:ext uri="{FF2B5EF4-FFF2-40B4-BE49-F238E27FC236}">
                    <a16:creationId xmlns:a16="http://schemas.microsoft.com/office/drawing/2014/main" id="{8410EE80-F444-8802-3F3E-DE77C7A4C18E}"/>
                  </a:ext>
                </a:extLst>
              </p:cNvPr>
              <p:cNvGrpSpPr/>
              <p:nvPr/>
            </p:nvGrpSpPr>
            <p:grpSpPr>
              <a:xfrm>
                <a:off x="-1026372" y="3172637"/>
                <a:ext cx="6634405" cy="1506958"/>
                <a:chOff x="-1792158" y="2435913"/>
                <a:chExt cx="11584434" cy="2631323"/>
              </a:xfrm>
            </p:grpSpPr>
            <p:sp>
              <p:nvSpPr>
                <p:cNvPr id="1420" name="Google Shape;659;p13">
                  <a:extLst>
                    <a:ext uri="{FF2B5EF4-FFF2-40B4-BE49-F238E27FC236}">
                      <a16:creationId xmlns:a16="http://schemas.microsoft.com/office/drawing/2014/main" id="{1027AC4F-AA6E-4141-F987-A95B970EC542}"/>
                    </a:ext>
                  </a:extLst>
                </p:cNvPr>
                <p:cNvSpPr/>
                <p:nvPr/>
              </p:nvSpPr>
              <p:spPr>
                <a:xfrm flipH="1">
                  <a:off x="-1792158" y="2435913"/>
                  <a:ext cx="6778818" cy="2631323"/>
                </a:xfrm>
                <a:custGeom>
                  <a:avLst/>
                  <a:gdLst/>
                  <a:ahLst/>
                  <a:cxnLst/>
                  <a:rect l="l" t="t" r="r" b="b"/>
                  <a:pathLst>
                    <a:path w="199465" h="77426" extrusionOk="0">
                      <a:moveTo>
                        <a:pt x="182072" y="1"/>
                      </a:moveTo>
                      <a:lnTo>
                        <a:pt x="182072" y="21001"/>
                      </a:lnTo>
                      <a:lnTo>
                        <a:pt x="179550" y="21001"/>
                      </a:lnTo>
                      <a:lnTo>
                        <a:pt x="179550" y="5235"/>
                      </a:lnTo>
                      <a:lnTo>
                        <a:pt x="176008" y="8203"/>
                      </a:lnTo>
                      <a:lnTo>
                        <a:pt x="176008" y="25277"/>
                      </a:lnTo>
                      <a:lnTo>
                        <a:pt x="173933" y="25277"/>
                      </a:lnTo>
                      <a:lnTo>
                        <a:pt x="173933" y="11299"/>
                      </a:lnTo>
                      <a:lnTo>
                        <a:pt x="169338" y="11299"/>
                      </a:lnTo>
                      <a:lnTo>
                        <a:pt x="169338" y="20873"/>
                      </a:lnTo>
                      <a:lnTo>
                        <a:pt x="156763" y="45224"/>
                      </a:lnTo>
                      <a:lnTo>
                        <a:pt x="156763" y="38171"/>
                      </a:lnTo>
                      <a:lnTo>
                        <a:pt x="147732" y="38171"/>
                      </a:lnTo>
                      <a:lnTo>
                        <a:pt x="147732" y="44202"/>
                      </a:lnTo>
                      <a:lnTo>
                        <a:pt x="131455" y="44202"/>
                      </a:lnTo>
                      <a:lnTo>
                        <a:pt x="131455" y="38171"/>
                      </a:lnTo>
                      <a:lnTo>
                        <a:pt x="127402" y="38171"/>
                      </a:lnTo>
                      <a:lnTo>
                        <a:pt x="127402" y="14235"/>
                      </a:lnTo>
                      <a:lnTo>
                        <a:pt x="121626" y="14235"/>
                      </a:lnTo>
                      <a:lnTo>
                        <a:pt x="121626" y="20554"/>
                      </a:lnTo>
                      <a:lnTo>
                        <a:pt x="115977" y="20554"/>
                      </a:lnTo>
                      <a:lnTo>
                        <a:pt x="115977" y="8139"/>
                      </a:lnTo>
                      <a:lnTo>
                        <a:pt x="108445" y="8139"/>
                      </a:lnTo>
                      <a:lnTo>
                        <a:pt x="108445" y="29139"/>
                      </a:lnTo>
                      <a:lnTo>
                        <a:pt x="107009" y="29139"/>
                      </a:lnTo>
                      <a:lnTo>
                        <a:pt x="107009" y="22086"/>
                      </a:lnTo>
                      <a:lnTo>
                        <a:pt x="105924" y="23043"/>
                      </a:lnTo>
                      <a:lnTo>
                        <a:pt x="105924" y="13341"/>
                      </a:lnTo>
                      <a:lnTo>
                        <a:pt x="102349" y="16341"/>
                      </a:lnTo>
                      <a:lnTo>
                        <a:pt x="102349" y="33415"/>
                      </a:lnTo>
                      <a:lnTo>
                        <a:pt x="100307" y="33415"/>
                      </a:lnTo>
                      <a:lnTo>
                        <a:pt x="100307" y="19437"/>
                      </a:lnTo>
                      <a:lnTo>
                        <a:pt x="95711" y="19437"/>
                      </a:lnTo>
                      <a:lnTo>
                        <a:pt x="95711" y="29011"/>
                      </a:lnTo>
                      <a:lnTo>
                        <a:pt x="92679" y="29011"/>
                      </a:lnTo>
                      <a:lnTo>
                        <a:pt x="92679" y="27894"/>
                      </a:lnTo>
                      <a:lnTo>
                        <a:pt x="87477" y="27894"/>
                      </a:lnTo>
                      <a:lnTo>
                        <a:pt x="87477" y="21862"/>
                      </a:lnTo>
                      <a:lnTo>
                        <a:pt x="86456" y="21862"/>
                      </a:lnTo>
                      <a:lnTo>
                        <a:pt x="86456" y="27894"/>
                      </a:lnTo>
                      <a:lnTo>
                        <a:pt x="83105" y="27894"/>
                      </a:lnTo>
                      <a:lnTo>
                        <a:pt x="83105" y="21958"/>
                      </a:lnTo>
                      <a:lnTo>
                        <a:pt x="74105" y="21958"/>
                      </a:lnTo>
                      <a:lnTo>
                        <a:pt x="74105" y="27894"/>
                      </a:lnTo>
                      <a:lnTo>
                        <a:pt x="73658" y="27894"/>
                      </a:lnTo>
                      <a:lnTo>
                        <a:pt x="73658" y="28022"/>
                      </a:lnTo>
                      <a:lnTo>
                        <a:pt x="57797" y="28022"/>
                      </a:lnTo>
                      <a:lnTo>
                        <a:pt x="57797" y="21958"/>
                      </a:lnTo>
                      <a:lnTo>
                        <a:pt x="46404" y="21958"/>
                      </a:lnTo>
                      <a:lnTo>
                        <a:pt x="46404" y="30320"/>
                      </a:lnTo>
                      <a:lnTo>
                        <a:pt x="42574" y="30320"/>
                      </a:lnTo>
                      <a:lnTo>
                        <a:pt x="42574" y="8267"/>
                      </a:lnTo>
                      <a:lnTo>
                        <a:pt x="36925" y="8267"/>
                      </a:lnTo>
                      <a:lnTo>
                        <a:pt x="36925" y="25213"/>
                      </a:lnTo>
                      <a:lnTo>
                        <a:pt x="33382" y="25213"/>
                      </a:lnTo>
                      <a:lnTo>
                        <a:pt x="33382" y="15352"/>
                      </a:lnTo>
                      <a:lnTo>
                        <a:pt x="31755" y="16724"/>
                      </a:lnTo>
                      <a:lnTo>
                        <a:pt x="31755" y="24671"/>
                      </a:lnTo>
                      <a:lnTo>
                        <a:pt x="28659" y="24671"/>
                      </a:lnTo>
                      <a:lnTo>
                        <a:pt x="28659" y="20075"/>
                      </a:lnTo>
                      <a:lnTo>
                        <a:pt x="24797" y="20075"/>
                      </a:lnTo>
                      <a:lnTo>
                        <a:pt x="24797" y="29394"/>
                      </a:lnTo>
                      <a:lnTo>
                        <a:pt x="23457" y="29394"/>
                      </a:lnTo>
                      <a:lnTo>
                        <a:pt x="23457" y="13596"/>
                      </a:lnTo>
                      <a:lnTo>
                        <a:pt x="21989" y="13596"/>
                      </a:lnTo>
                      <a:lnTo>
                        <a:pt x="21989" y="24798"/>
                      </a:lnTo>
                      <a:lnTo>
                        <a:pt x="19021" y="24798"/>
                      </a:lnTo>
                      <a:lnTo>
                        <a:pt x="19021" y="11682"/>
                      </a:lnTo>
                      <a:lnTo>
                        <a:pt x="13851" y="11682"/>
                      </a:lnTo>
                      <a:lnTo>
                        <a:pt x="13851" y="5650"/>
                      </a:lnTo>
                      <a:lnTo>
                        <a:pt x="12798" y="5650"/>
                      </a:lnTo>
                      <a:lnTo>
                        <a:pt x="12798" y="11682"/>
                      </a:lnTo>
                      <a:lnTo>
                        <a:pt x="0" y="11682"/>
                      </a:lnTo>
                      <a:lnTo>
                        <a:pt x="0" y="77425"/>
                      </a:lnTo>
                      <a:lnTo>
                        <a:pt x="199465" y="77425"/>
                      </a:lnTo>
                      <a:lnTo>
                        <a:pt x="199465" y="6097"/>
                      </a:lnTo>
                      <a:lnTo>
                        <a:pt x="193178" y="6097"/>
                      </a:lnTo>
                      <a:lnTo>
                        <a:pt x="193178" y="12447"/>
                      </a:lnTo>
                      <a:lnTo>
                        <a:pt x="189635" y="12447"/>
                      </a:lnTo>
                      <a:lnTo>
                        <a:pt x="189635" y="1"/>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21" name="Google Shape;660;p13">
                  <a:extLst>
                    <a:ext uri="{FF2B5EF4-FFF2-40B4-BE49-F238E27FC236}">
                      <a16:creationId xmlns:a16="http://schemas.microsoft.com/office/drawing/2014/main" id="{FD741568-67B1-8DBB-6779-0C422C8A2FB0}"/>
                    </a:ext>
                  </a:extLst>
                </p:cNvPr>
                <p:cNvSpPr/>
                <p:nvPr/>
              </p:nvSpPr>
              <p:spPr>
                <a:xfrm>
                  <a:off x="4684975" y="2998585"/>
                  <a:ext cx="5107301" cy="1935650"/>
                </a:xfrm>
                <a:custGeom>
                  <a:avLst/>
                  <a:gdLst/>
                  <a:ahLst/>
                  <a:cxnLst/>
                  <a:rect l="l" t="t" r="r" b="b"/>
                  <a:pathLst>
                    <a:path w="199465" h="77426" extrusionOk="0">
                      <a:moveTo>
                        <a:pt x="182072" y="1"/>
                      </a:moveTo>
                      <a:lnTo>
                        <a:pt x="182072" y="21001"/>
                      </a:lnTo>
                      <a:lnTo>
                        <a:pt x="179550" y="21001"/>
                      </a:lnTo>
                      <a:lnTo>
                        <a:pt x="179550" y="5235"/>
                      </a:lnTo>
                      <a:lnTo>
                        <a:pt x="176008" y="8203"/>
                      </a:lnTo>
                      <a:lnTo>
                        <a:pt x="176008" y="25277"/>
                      </a:lnTo>
                      <a:lnTo>
                        <a:pt x="173933" y="25277"/>
                      </a:lnTo>
                      <a:lnTo>
                        <a:pt x="173933" y="11299"/>
                      </a:lnTo>
                      <a:lnTo>
                        <a:pt x="169338" y="11299"/>
                      </a:lnTo>
                      <a:lnTo>
                        <a:pt x="169338" y="20873"/>
                      </a:lnTo>
                      <a:lnTo>
                        <a:pt x="156763" y="45224"/>
                      </a:lnTo>
                      <a:lnTo>
                        <a:pt x="156763" y="38171"/>
                      </a:lnTo>
                      <a:lnTo>
                        <a:pt x="147732" y="38171"/>
                      </a:lnTo>
                      <a:lnTo>
                        <a:pt x="147732" y="44202"/>
                      </a:lnTo>
                      <a:lnTo>
                        <a:pt x="131455" y="44202"/>
                      </a:lnTo>
                      <a:lnTo>
                        <a:pt x="131455" y="38171"/>
                      </a:lnTo>
                      <a:lnTo>
                        <a:pt x="127402" y="38171"/>
                      </a:lnTo>
                      <a:lnTo>
                        <a:pt x="127402" y="14235"/>
                      </a:lnTo>
                      <a:lnTo>
                        <a:pt x="121626" y="14235"/>
                      </a:lnTo>
                      <a:lnTo>
                        <a:pt x="121626" y="20554"/>
                      </a:lnTo>
                      <a:lnTo>
                        <a:pt x="115977" y="20554"/>
                      </a:lnTo>
                      <a:lnTo>
                        <a:pt x="115977" y="8139"/>
                      </a:lnTo>
                      <a:lnTo>
                        <a:pt x="108445" y="8139"/>
                      </a:lnTo>
                      <a:lnTo>
                        <a:pt x="108445" y="29139"/>
                      </a:lnTo>
                      <a:lnTo>
                        <a:pt x="107009" y="29139"/>
                      </a:lnTo>
                      <a:lnTo>
                        <a:pt x="107009" y="22086"/>
                      </a:lnTo>
                      <a:lnTo>
                        <a:pt x="105924" y="23043"/>
                      </a:lnTo>
                      <a:lnTo>
                        <a:pt x="105924" y="13341"/>
                      </a:lnTo>
                      <a:lnTo>
                        <a:pt x="102349" y="16341"/>
                      </a:lnTo>
                      <a:lnTo>
                        <a:pt x="102349" y="33415"/>
                      </a:lnTo>
                      <a:lnTo>
                        <a:pt x="100307" y="33415"/>
                      </a:lnTo>
                      <a:lnTo>
                        <a:pt x="100307" y="19437"/>
                      </a:lnTo>
                      <a:lnTo>
                        <a:pt x="95711" y="19437"/>
                      </a:lnTo>
                      <a:lnTo>
                        <a:pt x="95711" y="29011"/>
                      </a:lnTo>
                      <a:lnTo>
                        <a:pt x="92679" y="29011"/>
                      </a:lnTo>
                      <a:lnTo>
                        <a:pt x="92679" y="27894"/>
                      </a:lnTo>
                      <a:lnTo>
                        <a:pt x="87477" y="27894"/>
                      </a:lnTo>
                      <a:lnTo>
                        <a:pt x="87477" y="21862"/>
                      </a:lnTo>
                      <a:lnTo>
                        <a:pt x="86456" y="21862"/>
                      </a:lnTo>
                      <a:lnTo>
                        <a:pt x="86456" y="27894"/>
                      </a:lnTo>
                      <a:lnTo>
                        <a:pt x="83105" y="27894"/>
                      </a:lnTo>
                      <a:lnTo>
                        <a:pt x="83105" y="21958"/>
                      </a:lnTo>
                      <a:lnTo>
                        <a:pt x="74105" y="21958"/>
                      </a:lnTo>
                      <a:lnTo>
                        <a:pt x="74105" y="27894"/>
                      </a:lnTo>
                      <a:lnTo>
                        <a:pt x="73658" y="27894"/>
                      </a:lnTo>
                      <a:lnTo>
                        <a:pt x="73658" y="28022"/>
                      </a:lnTo>
                      <a:lnTo>
                        <a:pt x="57797" y="28022"/>
                      </a:lnTo>
                      <a:lnTo>
                        <a:pt x="57797" y="21958"/>
                      </a:lnTo>
                      <a:lnTo>
                        <a:pt x="46404" y="21958"/>
                      </a:lnTo>
                      <a:lnTo>
                        <a:pt x="46404" y="30320"/>
                      </a:lnTo>
                      <a:lnTo>
                        <a:pt x="42574" y="30320"/>
                      </a:lnTo>
                      <a:lnTo>
                        <a:pt x="42574" y="8267"/>
                      </a:lnTo>
                      <a:lnTo>
                        <a:pt x="36925" y="8267"/>
                      </a:lnTo>
                      <a:lnTo>
                        <a:pt x="36925" y="25213"/>
                      </a:lnTo>
                      <a:lnTo>
                        <a:pt x="33382" y="25213"/>
                      </a:lnTo>
                      <a:lnTo>
                        <a:pt x="33382" y="15352"/>
                      </a:lnTo>
                      <a:lnTo>
                        <a:pt x="31755" y="16724"/>
                      </a:lnTo>
                      <a:lnTo>
                        <a:pt x="31755" y="24671"/>
                      </a:lnTo>
                      <a:lnTo>
                        <a:pt x="28659" y="24671"/>
                      </a:lnTo>
                      <a:lnTo>
                        <a:pt x="28659" y="20075"/>
                      </a:lnTo>
                      <a:lnTo>
                        <a:pt x="24797" y="20075"/>
                      </a:lnTo>
                      <a:lnTo>
                        <a:pt x="24797" y="29394"/>
                      </a:lnTo>
                      <a:lnTo>
                        <a:pt x="23457" y="29394"/>
                      </a:lnTo>
                      <a:lnTo>
                        <a:pt x="23457" y="13596"/>
                      </a:lnTo>
                      <a:lnTo>
                        <a:pt x="21989" y="13596"/>
                      </a:lnTo>
                      <a:lnTo>
                        <a:pt x="21989" y="24798"/>
                      </a:lnTo>
                      <a:lnTo>
                        <a:pt x="19021" y="24798"/>
                      </a:lnTo>
                      <a:lnTo>
                        <a:pt x="19021" y="11682"/>
                      </a:lnTo>
                      <a:lnTo>
                        <a:pt x="13851" y="11682"/>
                      </a:lnTo>
                      <a:lnTo>
                        <a:pt x="13851" y="5650"/>
                      </a:lnTo>
                      <a:lnTo>
                        <a:pt x="12798" y="5650"/>
                      </a:lnTo>
                      <a:lnTo>
                        <a:pt x="12798" y="11682"/>
                      </a:lnTo>
                      <a:lnTo>
                        <a:pt x="0" y="11682"/>
                      </a:lnTo>
                      <a:lnTo>
                        <a:pt x="0" y="77425"/>
                      </a:lnTo>
                      <a:lnTo>
                        <a:pt x="199465" y="77425"/>
                      </a:lnTo>
                      <a:lnTo>
                        <a:pt x="199465" y="6097"/>
                      </a:lnTo>
                      <a:lnTo>
                        <a:pt x="193178" y="6097"/>
                      </a:lnTo>
                      <a:lnTo>
                        <a:pt x="193178" y="12447"/>
                      </a:lnTo>
                      <a:lnTo>
                        <a:pt x="189635" y="12447"/>
                      </a:lnTo>
                      <a:lnTo>
                        <a:pt x="189635" y="1"/>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419" name="Google Shape;661;p13">
                <a:extLst>
                  <a:ext uri="{FF2B5EF4-FFF2-40B4-BE49-F238E27FC236}">
                    <a16:creationId xmlns:a16="http://schemas.microsoft.com/office/drawing/2014/main" id="{FD07341F-0717-BCA4-BFD3-955F3C94E647}"/>
                  </a:ext>
                </a:extLst>
              </p:cNvPr>
              <p:cNvSpPr/>
              <p:nvPr/>
            </p:nvSpPr>
            <p:spPr>
              <a:xfrm>
                <a:off x="5588800" y="3898726"/>
                <a:ext cx="529200" cy="780900"/>
              </a:xfrm>
              <a:prstGeom prst="rect">
                <a:avLst/>
              </a:pr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grpSp>
        <p:nvGrpSpPr>
          <p:cNvPr id="47" name="Google Shape;665;p13">
            <a:extLst>
              <a:ext uri="{FF2B5EF4-FFF2-40B4-BE49-F238E27FC236}">
                <a16:creationId xmlns:a16="http://schemas.microsoft.com/office/drawing/2014/main" id="{54D53F3F-FACF-490C-2674-E620AC7A8CB6}"/>
              </a:ext>
            </a:extLst>
          </p:cNvPr>
          <p:cNvGrpSpPr/>
          <p:nvPr/>
        </p:nvGrpSpPr>
        <p:grpSpPr>
          <a:xfrm>
            <a:off x="247829" y="4176660"/>
            <a:ext cx="923547" cy="1885761"/>
            <a:chOff x="2560796" y="2828448"/>
            <a:chExt cx="925644" cy="1890045"/>
          </a:xfrm>
        </p:grpSpPr>
        <p:sp>
          <p:nvSpPr>
            <p:cNvPr id="1412" name="Google Shape;666;p13">
              <a:extLst>
                <a:ext uri="{FF2B5EF4-FFF2-40B4-BE49-F238E27FC236}">
                  <a16:creationId xmlns:a16="http://schemas.microsoft.com/office/drawing/2014/main" id="{0C8CFA20-1D64-1218-1C18-958A031328E7}"/>
                </a:ext>
              </a:extLst>
            </p:cNvPr>
            <p:cNvSpPr/>
            <p:nvPr/>
          </p:nvSpPr>
          <p:spPr>
            <a:xfrm>
              <a:off x="2560796" y="2828448"/>
              <a:ext cx="451770" cy="1890045"/>
            </a:xfrm>
            <a:custGeom>
              <a:avLst/>
              <a:gdLst/>
              <a:ahLst/>
              <a:cxnLst/>
              <a:rect l="l" t="t" r="r" b="b"/>
              <a:pathLst>
                <a:path w="451770" h="1890045" extrusionOk="0">
                  <a:moveTo>
                    <a:pt x="371475" y="476536"/>
                  </a:moveTo>
                  <a:lnTo>
                    <a:pt x="371475" y="254794"/>
                  </a:lnTo>
                  <a:lnTo>
                    <a:pt x="316706" y="254794"/>
                  </a:lnTo>
                  <a:lnTo>
                    <a:pt x="316706" y="144875"/>
                  </a:lnTo>
                  <a:lnTo>
                    <a:pt x="235744" y="144875"/>
                  </a:lnTo>
                  <a:lnTo>
                    <a:pt x="235744" y="59531"/>
                  </a:lnTo>
                  <a:lnTo>
                    <a:pt x="133350" y="59531"/>
                  </a:lnTo>
                  <a:lnTo>
                    <a:pt x="133350" y="0"/>
                  </a:lnTo>
                  <a:lnTo>
                    <a:pt x="0" y="0"/>
                  </a:lnTo>
                  <a:lnTo>
                    <a:pt x="0" y="59531"/>
                  </a:lnTo>
                  <a:lnTo>
                    <a:pt x="0" y="144875"/>
                  </a:lnTo>
                  <a:lnTo>
                    <a:pt x="0" y="254794"/>
                  </a:lnTo>
                  <a:lnTo>
                    <a:pt x="0" y="476536"/>
                  </a:lnTo>
                  <a:lnTo>
                    <a:pt x="0" y="1890046"/>
                  </a:lnTo>
                  <a:lnTo>
                    <a:pt x="451771" y="1890046"/>
                  </a:lnTo>
                  <a:lnTo>
                    <a:pt x="451771" y="476536"/>
                  </a:lnTo>
                  <a:lnTo>
                    <a:pt x="371475" y="476536"/>
                  </a:lnTo>
                  <a:close/>
                </a:path>
              </a:pathLst>
            </a:custGeom>
            <a:solidFill>
              <a:schemeClr val="accent4"/>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413" name="Google Shape;667;p13">
              <a:extLst>
                <a:ext uri="{FF2B5EF4-FFF2-40B4-BE49-F238E27FC236}">
                  <a16:creationId xmlns:a16="http://schemas.microsoft.com/office/drawing/2014/main" id="{3BA4A18C-8EA7-3A43-3BDC-EA31F247E21E}"/>
                </a:ext>
              </a:extLst>
            </p:cNvPr>
            <p:cNvSpPr/>
            <p:nvPr/>
          </p:nvSpPr>
          <p:spPr>
            <a:xfrm>
              <a:off x="2925132" y="3207169"/>
              <a:ext cx="561308" cy="1503140"/>
            </a:xfrm>
            <a:custGeom>
              <a:avLst/>
              <a:gdLst/>
              <a:ahLst/>
              <a:cxnLst/>
              <a:rect l="l" t="t" r="r" b="b"/>
              <a:pathLst>
                <a:path w="561308" h="1503140" extrusionOk="0">
                  <a:moveTo>
                    <a:pt x="435102" y="76200"/>
                  </a:moveTo>
                  <a:lnTo>
                    <a:pt x="435102" y="0"/>
                  </a:lnTo>
                  <a:lnTo>
                    <a:pt x="126302" y="0"/>
                  </a:lnTo>
                  <a:lnTo>
                    <a:pt x="126302" y="76200"/>
                  </a:lnTo>
                  <a:lnTo>
                    <a:pt x="0" y="76200"/>
                  </a:lnTo>
                  <a:lnTo>
                    <a:pt x="0" y="1503140"/>
                  </a:lnTo>
                  <a:lnTo>
                    <a:pt x="561308" y="1503140"/>
                  </a:lnTo>
                  <a:lnTo>
                    <a:pt x="561308" y="76200"/>
                  </a:lnTo>
                  <a:lnTo>
                    <a:pt x="435102" y="76200"/>
                  </a:lnTo>
                  <a:close/>
                </a:path>
              </a:pathLst>
            </a:custGeom>
            <a:solidFill>
              <a:schemeClr val="accen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grpSp>
      <p:grpSp>
        <p:nvGrpSpPr>
          <p:cNvPr id="48" name="Google Shape;668;p13">
            <a:extLst>
              <a:ext uri="{FF2B5EF4-FFF2-40B4-BE49-F238E27FC236}">
                <a16:creationId xmlns:a16="http://schemas.microsoft.com/office/drawing/2014/main" id="{5CC86D79-4FBC-65A2-BD55-99A1ADB2DE48}"/>
              </a:ext>
            </a:extLst>
          </p:cNvPr>
          <p:cNvGrpSpPr/>
          <p:nvPr/>
        </p:nvGrpSpPr>
        <p:grpSpPr>
          <a:xfrm>
            <a:off x="4260" y="5037351"/>
            <a:ext cx="440923" cy="1006532"/>
            <a:chOff x="2702313" y="2980843"/>
            <a:chExt cx="618809" cy="1412611"/>
          </a:xfrm>
        </p:grpSpPr>
        <p:sp>
          <p:nvSpPr>
            <p:cNvPr id="49" name="Google Shape;669;p13">
              <a:extLst>
                <a:ext uri="{FF2B5EF4-FFF2-40B4-BE49-F238E27FC236}">
                  <a16:creationId xmlns:a16="http://schemas.microsoft.com/office/drawing/2014/main" id="{2F33FFBB-58BF-7B9E-0365-B147761AAA91}"/>
                </a:ext>
              </a:extLst>
            </p:cNvPr>
            <p:cNvSpPr/>
            <p:nvPr/>
          </p:nvSpPr>
          <p:spPr>
            <a:xfrm>
              <a:off x="2702313" y="2980843"/>
              <a:ext cx="618809" cy="1412611"/>
            </a:xfrm>
            <a:custGeom>
              <a:avLst/>
              <a:gdLst/>
              <a:ahLst/>
              <a:cxnLst/>
              <a:rect l="l" t="t" r="r" b="b"/>
              <a:pathLst>
                <a:path w="701200" h="1412611" extrusionOk="0">
                  <a:moveTo>
                    <a:pt x="0" y="0"/>
                  </a:moveTo>
                  <a:lnTo>
                    <a:pt x="701201" y="0"/>
                  </a:lnTo>
                  <a:lnTo>
                    <a:pt x="701201" y="1412612"/>
                  </a:lnTo>
                  <a:lnTo>
                    <a:pt x="0" y="1412612"/>
                  </a:lnTo>
                  <a:close/>
                </a:path>
              </a:pathLst>
            </a:custGeom>
            <a:solidFill>
              <a:schemeClr val="accent3"/>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50" name="Google Shape;670;p13">
              <a:extLst>
                <a:ext uri="{FF2B5EF4-FFF2-40B4-BE49-F238E27FC236}">
                  <a16:creationId xmlns:a16="http://schemas.microsoft.com/office/drawing/2014/main" id="{8417A919-CEA7-002E-81F6-5AD935ED87EF}"/>
                </a:ext>
              </a:extLst>
            </p:cNvPr>
            <p:cNvSpPr/>
            <p:nvPr/>
          </p:nvSpPr>
          <p:spPr>
            <a:xfrm>
              <a:off x="2761190" y="3148638"/>
              <a:ext cx="150603" cy="74195"/>
            </a:xfrm>
            <a:custGeom>
              <a:avLst/>
              <a:gdLst/>
              <a:ahLst/>
              <a:cxnLst/>
              <a:rect l="l" t="t" r="r" b="b"/>
              <a:pathLst>
                <a:path w="150603" h="74195" extrusionOk="0">
                  <a:moveTo>
                    <a:pt x="0" y="0"/>
                  </a:moveTo>
                  <a:lnTo>
                    <a:pt x="150604" y="0"/>
                  </a:lnTo>
                  <a:lnTo>
                    <a:pt x="150604" y="74196"/>
                  </a:lnTo>
                  <a:lnTo>
                    <a:pt x="0" y="74196"/>
                  </a:lnTo>
                  <a:close/>
                </a:path>
              </a:pathLst>
            </a:custGeom>
            <a:solidFill>
              <a:schemeClr val="l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51" name="Google Shape;671;p13">
              <a:extLst>
                <a:ext uri="{FF2B5EF4-FFF2-40B4-BE49-F238E27FC236}">
                  <a16:creationId xmlns:a16="http://schemas.microsoft.com/office/drawing/2014/main" id="{10ED9FBE-8B2A-4644-3AD0-C2E164818F97}"/>
                </a:ext>
              </a:extLst>
            </p:cNvPr>
            <p:cNvSpPr/>
            <p:nvPr/>
          </p:nvSpPr>
          <p:spPr>
            <a:xfrm>
              <a:off x="2938596" y="3148638"/>
              <a:ext cx="150603" cy="74195"/>
            </a:xfrm>
            <a:custGeom>
              <a:avLst/>
              <a:gdLst/>
              <a:ahLst/>
              <a:cxnLst/>
              <a:rect l="l" t="t" r="r" b="b"/>
              <a:pathLst>
                <a:path w="150603" h="74195" extrusionOk="0">
                  <a:moveTo>
                    <a:pt x="0" y="0"/>
                  </a:moveTo>
                  <a:lnTo>
                    <a:pt x="150604" y="0"/>
                  </a:lnTo>
                  <a:lnTo>
                    <a:pt x="150604" y="74196"/>
                  </a:lnTo>
                  <a:lnTo>
                    <a:pt x="0" y="74196"/>
                  </a:lnTo>
                  <a:close/>
                </a:path>
              </a:pathLst>
            </a:custGeom>
            <a:solidFill>
              <a:schemeClr val="l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52" name="Google Shape;672;p13">
              <a:extLst>
                <a:ext uri="{FF2B5EF4-FFF2-40B4-BE49-F238E27FC236}">
                  <a16:creationId xmlns:a16="http://schemas.microsoft.com/office/drawing/2014/main" id="{455D6099-31C3-550B-1662-8229FC497DFA}"/>
                </a:ext>
              </a:extLst>
            </p:cNvPr>
            <p:cNvSpPr/>
            <p:nvPr/>
          </p:nvSpPr>
          <p:spPr>
            <a:xfrm>
              <a:off x="3115917" y="3148638"/>
              <a:ext cx="150603" cy="74195"/>
            </a:xfrm>
            <a:custGeom>
              <a:avLst/>
              <a:gdLst/>
              <a:ahLst/>
              <a:cxnLst/>
              <a:rect l="l" t="t" r="r" b="b"/>
              <a:pathLst>
                <a:path w="150603" h="74195" extrusionOk="0">
                  <a:moveTo>
                    <a:pt x="0" y="0"/>
                  </a:moveTo>
                  <a:lnTo>
                    <a:pt x="150604" y="0"/>
                  </a:lnTo>
                  <a:lnTo>
                    <a:pt x="150604" y="74196"/>
                  </a:lnTo>
                  <a:lnTo>
                    <a:pt x="0" y="74196"/>
                  </a:lnTo>
                  <a:close/>
                </a:path>
              </a:pathLst>
            </a:custGeom>
            <a:solidFill>
              <a:schemeClr val="l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53" name="Google Shape;673;p13">
              <a:extLst>
                <a:ext uri="{FF2B5EF4-FFF2-40B4-BE49-F238E27FC236}">
                  <a16:creationId xmlns:a16="http://schemas.microsoft.com/office/drawing/2014/main" id="{2FBA7815-2705-77F9-485B-D0D3EC79B8B6}"/>
                </a:ext>
              </a:extLst>
            </p:cNvPr>
            <p:cNvSpPr/>
            <p:nvPr/>
          </p:nvSpPr>
          <p:spPr>
            <a:xfrm>
              <a:off x="2761190" y="3282990"/>
              <a:ext cx="150603" cy="74195"/>
            </a:xfrm>
            <a:custGeom>
              <a:avLst/>
              <a:gdLst/>
              <a:ahLst/>
              <a:cxnLst/>
              <a:rect l="l" t="t" r="r" b="b"/>
              <a:pathLst>
                <a:path w="150603" h="74195" extrusionOk="0">
                  <a:moveTo>
                    <a:pt x="0" y="0"/>
                  </a:moveTo>
                  <a:lnTo>
                    <a:pt x="150604" y="0"/>
                  </a:lnTo>
                  <a:lnTo>
                    <a:pt x="150604" y="74196"/>
                  </a:lnTo>
                  <a:lnTo>
                    <a:pt x="0" y="74196"/>
                  </a:lnTo>
                  <a:close/>
                </a:path>
              </a:pathLst>
            </a:custGeom>
            <a:solidFill>
              <a:schemeClr val="l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54" name="Google Shape;674;p13">
              <a:extLst>
                <a:ext uri="{FF2B5EF4-FFF2-40B4-BE49-F238E27FC236}">
                  <a16:creationId xmlns:a16="http://schemas.microsoft.com/office/drawing/2014/main" id="{E7208AE9-EAE6-201E-1784-8E1ED7306BF4}"/>
                </a:ext>
              </a:extLst>
            </p:cNvPr>
            <p:cNvSpPr/>
            <p:nvPr/>
          </p:nvSpPr>
          <p:spPr>
            <a:xfrm>
              <a:off x="2938596" y="3282990"/>
              <a:ext cx="150603" cy="74195"/>
            </a:xfrm>
            <a:custGeom>
              <a:avLst/>
              <a:gdLst/>
              <a:ahLst/>
              <a:cxnLst/>
              <a:rect l="l" t="t" r="r" b="b"/>
              <a:pathLst>
                <a:path w="150603" h="74195" extrusionOk="0">
                  <a:moveTo>
                    <a:pt x="0" y="0"/>
                  </a:moveTo>
                  <a:lnTo>
                    <a:pt x="150604" y="0"/>
                  </a:lnTo>
                  <a:lnTo>
                    <a:pt x="150604" y="74196"/>
                  </a:lnTo>
                  <a:lnTo>
                    <a:pt x="0" y="74196"/>
                  </a:lnTo>
                  <a:close/>
                </a:path>
              </a:pathLst>
            </a:custGeom>
            <a:solidFill>
              <a:schemeClr val="l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55" name="Google Shape;675;p13">
              <a:extLst>
                <a:ext uri="{FF2B5EF4-FFF2-40B4-BE49-F238E27FC236}">
                  <a16:creationId xmlns:a16="http://schemas.microsoft.com/office/drawing/2014/main" id="{BF23DF7A-6A01-0B94-5D32-88901C6905E3}"/>
                </a:ext>
              </a:extLst>
            </p:cNvPr>
            <p:cNvSpPr/>
            <p:nvPr/>
          </p:nvSpPr>
          <p:spPr>
            <a:xfrm>
              <a:off x="3115917" y="3282990"/>
              <a:ext cx="150603" cy="74195"/>
            </a:xfrm>
            <a:custGeom>
              <a:avLst/>
              <a:gdLst/>
              <a:ahLst/>
              <a:cxnLst/>
              <a:rect l="l" t="t" r="r" b="b"/>
              <a:pathLst>
                <a:path w="150603" h="74195" extrusionOk="0">
                  <a:moveTo>
                    <a:pt x="0" y="0"/>
                  </a:moveTo>
                  <a:lnTo>
                    <a:pt x="150604" y="0"/>
                  </a:lnTo>
                  <a:lnTo>
                    <a:pt x="150604" y="74196"/>
                  </a:lnTo>
                  <a:lnTo>
                    <a:pt x="0" y="74196"/>
                  </a:lnTo>
                  <a:close/>
                </a:path>
              </a:pathLst>
            </a:custGeom>
            <a:solidFill>
              <a:schemeClr val="l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56" name="Google Shape;676;p13">
              <a:extLst>
                <a:ext uri="{FF2B5EF4-FFF2-40B4-BE49-F238E27FC236}">
                  <a16:creationId xmlns:a16="http://schemas.microsoft.com/office/drawing/2014/main" id="{8586F8D2-2D13-71DC-A0CA-01B5D5A6A028}"/>
                </a:ext>
              </a:extLst>
            </p:cNvPr>
            <p:cNvSpPr/>
            <p:nvPr/>
          </p:nvSpPr>
          <p:spPr>
            <a:xfrm>
              <a:off x="2761190" y="3417258"/>
              <a:ext cx="150603" cy="74195"/>
            </a:xfrm>
            <a:custGeom>
              <a:avLst/>
              <a:gdLst/>
              <a:ahLst/>
              <a:cxnLst/>
              <a:rect l="l" t="t" r="r" b="b"/>
              <a:pathLst>
                <a:path w="150603" h="74195" extrusionOk="0">
                  <a:moveTo>
                    <a:pt x="0" y="0"/>
                  </a:moveTo>
                  <a:lnTo>
                    <a:pt x="150604" y="0"/>
                  </a:lnTo>
                  <a:lnTo>
                    <a:pt x="150604" y="74196"/>
                  </a:lnTo>
                  <a:lnTo>
                    <a:pt x="0" y="74196"/>
                  </a:lnTo>
                  <a:close/>
                </a:path>
              </a:pathLst>
            </a:custGeom>
            <a:solidFill>
              <a:schemeClr val="l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57" name="Google Shape;677;p13">
              <a:extLst>
                <a:ext uri="{FF2B5EF4-FFF2-40B4-BE49-F238E27FC236}">
                  <a16:creationId xmlns:a16="http://schemas.microsoft.com/office/drawing/2014/main" id="{B7F24DFD-FCD5-D7AD-D79D-85D8F038DB89}"/>
                </a:ext>
              </a:extLst>
            </p:cNvPr>
            <p:cNvSpPr/>
            <p:nvPr/>
          </p:nvSpPr>
          <p:spPr>
            <a:xfrm>
              <a:off x="2938596" y="3417258"/>
              <a:ext cx="150603" cy="74195"/>
            </a:xfrm>
            <a:custGeom>
              <a:avLst/>
              <a:gdLst/>
              <a:ahLst/>
              <a:cxnLst/>
              <a:rect l="l" t="t" r="r" b="b"/>
              <a:pathLst>
                <a:path w="150603" h="74195" extrusionOk="0">
                  <a:moveTo>
                    <a:pt x="0" y="0"/>
                  </a:moveTo>
                  <a:lnTo>
                    <a:pt x="150604" y="0"/>
                  </a:lnTo>
                  <a:lnTo>
                    <a:pt x="150604" y="74196"/>
                  </a:lnTo>
                  <a:lnTo>
                    <a:pt x="0" y="74196"/>
                  </a:lnTo>
                  <a:close/>
                </a:path>
              </a:pathLst>
            </a:custGeom>
            <a:solidFill>
              <a:schemeClr val="l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58" name="Google Shape;678;p13">
              <a:extLst>
                <a:ext uri="{FF2B5EF4-FFF2-40B4-BE49-F238E27FC236}">
                  <a16:creationId xmlns:a16="http://schemas.microsoft.com/office/drawing/2014/main" id="{66843687-791D-7264-2944-F68122CCDABA}"/>
                </a:ext>
              </a:extLst>
            </p:cNvPr>
            <p:cNvSpPr/>
            <p:nvPr/>
          </p:nvSpPr>
          <p:spPr>
            <a:xfrm>
              <a:off x="3115917" y="3417258"/>
              <a:ext cx="150603" cy="74195"/>
            </a:xfrm>
            <a:custGeom>
              <a:avLst/>
              <a:gdLst/>
              <a:ahLst/>
              <a:cxnLst/>
              <a:rect l="l" t="t" r="r" b="b"/>
              <a:pathLst>
                <a:path w="150603" h="74195" extrusionOk="0">
                  <a:moveTo>
                    <a:pt x="0" y="0"/>
                  </a:moveTo>
                  <a:lnTo>
                    <a:pt x="150604" y="0"/>
                  </a:lnTo>
                  <a:lnTo>
                    <a:pt x="150604" y="74196"/>
                  </a:lnTo>
                  <a:lnTo>
                    <a:pt x="0" y="74196"/>
                  </a:lnTo>
                  <a:close/>
                </a:path>
              </a:pathLst>
            </a:custGeom>
            <a:solidFill>
              <a:schemeClr val="l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59" name="Google Shape;679;p13">
              <a:extLst>
                <a:ext uri="{FF2B5EF4-FFF2-40B4-BE49-F238E27FC236}">
                  <a16:creationId xmlns:a16="http://schemas.microsoft.com/office/drawing/2014/main" id="{D444E2E6-3396-E446-7913-31CB91910FA0}"/>
                </a:ext>
              </a:extLst>
            </p:cNvPr>
            <p:cNvSpPr/>
            <p:nvPr/>
          </p:nvSpPr>
          <p:spPr>
            <a:xfrm>
              <a:off x="2761190" y="3551610"/>
              <a:ext cx="150603" cy="74195"/>
            </a:xfrm>
            <a:custGeom>
              <a:avLst/>
              <a:gdLst/>
              <a:ahLst/>
              <a:cxnLst/>
              <a:rect l="l" t="t" r="r" b="b"/>
              <a:pathLst>
                <a:path w="150603" h="74195" extrusionOk="0">
                  <a:moveTo>
                    <a:pt x="0" y="0"/>
                  </a:moveTo>
                  <a:lnTo>
                    <a:pt x="150604" y="0"/>
                  </a:lnTo>
                  <a:lnTo>
                    <a:pt x="150604" y="74196"/>
                  </a:lnTo>
                  <a:lnTo>
                    <a:pt x="0" y="74196"/>
                  </a:lnTo>
                  <a:close/>
                </a:path>
              </a:pathLst>
            </a:custGeom>
            <a:solidFill>
              <a:schemeClr val="l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60" name="Google Shape;680;p13">
              <a:extLst>
                <a:ext uri="{FF2B5EF4-FFF2-40B4-BE49-F238E27FC236}">
                  <a16:creationId xmlns:a16="http://schemas.microsoft.com/office/drawing/2014/main" id="{3EC60FC3-BE43-9E96-7078-4654AFAE03FE}"/>
                </a:ext>
              </a:extLst>
            </p:cNvPr>
            <p:cNvSpPr/>
            <p:nvPr/>
          </p:nvSpPr>
          <p:spPr>
            <a:xfrm>
              <a:off x="2938596" y="3551610"/>
              <a:ext cx="150603" cy="74195"/>
            </a:xfrm>
            <a:custGeom>
              <a:avLst/>
              <a:gdLst/>
              <a:ahLst/>
              <a:cxnLst/>
              <a:rect l="l" t="t" r="r" b="b"/>
              <a:pathLst>
                <a:path w="150603" h="74195" extrusionOk="0">
                  <a:moveTo>
                    <a:pt x="0" y="0"/>
                  </a:moveTo>
                  <a:lnTo>
                    <a:pt x="150604" y="0"/>
                  </a:lnTo>
                  <a:lnTo>
                    <a:pt x="150604" y="74196"/>
                  </a:lnTo>
                  <a:lnTo>
                    <a:pt x="0" y="74196"/>
                  </a:lnTo>
                  <a:close/>
                </a:path>
              </a:pathLst>
            </a:custGeom>
            <a:solidFill>
              <a:schemeClr val="l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61" name="Google Shape;681;p13">
              <a:extLst>
                <a:ext uri="{FF2B5EF4-FFF2-40B4-BE49-F238E27FC236}">
                  <a16:creationId xmlns:a16="http://schemas.microsoft.com/office/drawing/2014/main" id="{4B3CE044-443A-7C07-DE54-884862EDFFA7}"/>
                </a:ext>
              </a:extLst>
            </p:cNvPr>
            <p:cNvSpPr/>
            <p:nvPr/>
          </p:nvSpPr>
          <p:spPr>
            <a:xfrm>
              <a:off x="3115917" y="3551610"/>
              <a:ext cx="150603" cy="74195"/>
            </a:xfrm>
            <a:custGeom>
              <a:avLst/>
              <a:gdLst/>
              <a:ahLst/>
              <a:cxnLst/>
              <a:rect l="l" t="t" r="r" b="b"/>
              <a:pathLst>
                <a:path w="150603" h="74195" extrusionOk="0">
                  <a:moveTo>
                    <a:pt x="0" y="0"/>
                  </a:moveTo>
                  <a:lnTo>
                    <a:pt x="150604" y="0"/>
                  </a:lnTo>
                  <a:lnTo>
                    <a:pt x="150604" y="74196"/>
                  </a:lnTo>
                  <a:lnTo>
                    <a:pt x="0" y="74196"/>
                  </a:lnTo>
                  <a:close/>
                </a:path>
              </a:pathLst>
            </a:custGeom>
            <a:solidFill>
              <a:schemeClr val="l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62" name="Google Shape;682;p13">
              <a:extLst>
                <a:ext uri="{FF2B5EF4-FFF2-40B4-BE49-F238E27FC236}">
                  <a16:creationId xmlns:a16="http://schemas.microsoft.com/office/drawing/2014/main" id="{B8DD56D9-BCE0-6ADD-92AB-D354CDFF657C}"/>
                </a:ext>
              </a:extLst>
            </p:cNvPr>
            <p:cNvSpPr/>
            <p:nvPr/>
          </p:nvSpPr>
          <p:spPr>
            <a:xfrm>
              <a:off x="2761190" y="3685962"/>
              <a:ext cx="150603" cy="74195"/>
            </a:xfrm>
            <a:custGeom>
              <a:avLst/>
              <a:gdLst/>
              <a:ahLst/>
              <a:cxnLst/>
              <a:rect l="l" t="t" r="r" b="b"/>
              <a:pathLst>
                <a:path w="150603" h="74195" extrusionOk="0">
                  <a:moveTo>
                    <a:pt x="0" y="0"/>
                  </a:moveTo>
                  <a:lnTo>
                    <a:pt x="150604" y="0"/>
                  </a:lnTo>
                  <a:lnTo>
                    <a:pt x="150604" y="74196"/>
                  </a:lnTo>
                  <a:lnTo>
                    <a:pt x="0" y="74196"/>
                  </a:lnTo>
                  <a:close/>
                </a:path>
              </a:pathLst>
            </a:custGeom>
            <a:solidFill>
              <a:schemeClr val="l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63" name="Google Shape;683;p13">
              <a:extLst>
                <a:ext uri="{FF2B5EF4-FFF2-40B4-BE49-F238E27FC236}">
                  <a16:creationId xmlns:a16="http://schemas.microsoft.com/office/drawing/2014/main" id="{C34304B4-B8C2-1784-0F50-FC308E5182A6}"/>
                </a:ext>
              </a:extLst>
            </p:cNvPr>
            <p:cNvSpPr/>
            <p:nvPr/>
          </p:nvSpPr>
          <p:spPr>
            <a:xfrm>
              <a:off x="2938596" y="3685962"/>
              <a:ext cx="150603" cy="74195"/>
            </a:xfrm>
            <a:custGeom>
              <a:avLst/>
              <a:gdLst/>
              <a:ahLst/>
              <a:cxnLst/>
              <a:rect l="l" t="t" r="r" b="b"/>
              <a:pathLst>
                <a:path w="150603" h="74195" extrusionOk="0">
                  <a:moveTo>
                    <a:pt x="0" y="0"/>
                  </a:moveTo>
                  <a:lnTo>
                    <a:pt x="150604" y="0"/>
                  </a:lnTo>
                  <a:lnTo>
                    <a:pt x="150604" y="74196"/>
                  </a:lnTo>
                  <a:lnTo>
                    <a:pt x="0" y="74196"/>
                  </a:lnTo>
                  <a:close/>
                </a:path>
              </a:pathLst>
            </a:custGeom>
            <a:solidFill>
              <a:schemeClr val="l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408" name="Google Shape;684;p13">
              <a:extLst>
                <a:ext uri="{FF2B5EF4-FFF2-40B4-BE49-F238E27FC236}">
                  <a16:creationId xmlns:a16="http://schemas.microsoft.com/office/drawing/2014/main" id="{D84188BB-DAF4-7872-E7A1-6785A843762B}"/>
                </a:ext>
              </a:extLst>
            </p:cNvPr>
            <p:cNvSpPr/>
            <p:nvPr/>
          </p:nvSpPr>
          <p:spPr>
            <a:xfrm>
              <a:off x="3115917" y="3685962"/>
              <a:ext cx="150603" cy="74195"/>
            </a:xfrm>
            <a:custGeom>
              <a:avLst/>
              <a:gdLst/>
              <a:ahLst/>
              <a:cxnLst/>
              <a:rect l="l" t="t" r="r" b="b"/>
              <a:pathLst>
                <a:path w="150603" h="74195" extrusionOk="0">
                  <a:moveTo>
                    <a:pt x="0" y="0"/>
                  </a:moveTo>
                  <a:lnTo>
                    <a:pt x="150604" y="0"/>
                  </a:lnTo>
                  <a:lnTo>
                    <a:pt x="150604" y="74196"/>
                  </a:lnTo>
                  <a:lnTo>
                    <a:pt x="0" y="74196"/>
                  </a:lnTo>
                  <a:close/>
                </a:path>
              </a:pathLst>
            </a:custGeom>
            <a:solidFill>
              <a:schemeClr val="l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409" name="Google Shape;685;p13">
              <a:extLst>
                <a:ext uri="{FF2B5EF4-FFF2-40B4-BE49-F238E27FC236}">
                  <a16:creationId xmlns:a16="http://schemas.microsoft.com/office/drawing/2014/main" id="{D6F32555-BB48-4EE7-017B-C902D1578977}"/>
                </a:ext>
              </a:extLst>
            </p:cNvPr>
            <p:cNvSpPr/>
            <p:nvPr/>
          </p:nvSpPr>
          <p:spPr>
            <a:xfrm>
              <a:off x="2761190" y="3820314"/>
              <a:ext cx="150603" cy="74195"/>
            </a:xfrm>
            <a:custGeom>
              <a:avLst/>
              <a:gdLst/>
              <a:ahLst/>
              <a:cxnLst/>
              <a:rect l="l" t="t" r="r" b="b"/>
              <a:pathLst>
                <a:path w="150603" h="74195" extrusionOk="0">
                  <a:moveTo>
                    <a:pt x="0" y="0"/>
                  </a:moveTo>
                  <a:lnTo>
                    <a:pt x="150604" y="0"/>
                  </a:lnTo>
                  <a:lnTo>
                    <a:pt x="150604" y="74196"/>
                  </a:lnTo>
                  <a:lnTo>
                    <a:pt x="0" y="74196"/>
                  </a:lnTo>
                  <a:close/>
                </a:path>
              </a:pathLst>
            </a:custGeom>
            <a:solidFill>
              <a:schemeClr val="l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410" name="Google Shape;686;p13">
              <a:extLst>
                <a:ext uri="{FF2B5EF4-FFF2-40B4-BE49-F238E27FC236}">
                  <a16:creationId xmlns:a16="http://schemas.microsoft.com/office/drawing/2014/main" id="{C288363C-48CC-ABB5-CAC6-0E382FDD4B8D}"/>
                </a:ext>
              </a:extLst>
            </p:cNvPr>
            <p:cNvSpPr/>
            <p:nvPr/>
          </p:nvSpPr>
          <p:spPr>
            <a:xfrm>
              <a:off x="2938596" y="3820314"/>
              <a:ext cx="150603" cy="74195"/>
            </a:xfrm>
            <a:custGeom>
              <a:avLst/>
              <a:gdLst/>
              <a:ahLst/>
              <a:cxnLst/>
              <a:rect l="l" t="t" r="r" b="b"/>
              <a:pathLst>
                <a:path w="150603" h="74195" extrusionOk="0">
                  <a:moveTo>
                    <a:pt x="0" y="0"/>
                  </a:moveTo>
                  <a:lnTo>
                    <a:pt x="150604" y="0"/>
                  </a:lnTo>
                  <a:lnTo>
                    <a:pt x="150604" y="74196"/>
                  </a:lnTo>
                  <a:lnTo>
                    <a:pt x="0" y="74196"/>
                  </a:lnTo>
                  <a:close/>
                </a:path>
              </a:pathLst>
            </a:custGeom>
            <a:solidFill>
              <a:schemeClr val="l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411" name="Google Shape;687;p13">
              <a:extLst>
                <a:ext uri="{FF2B5EF4-FFF2-40B4-BE49-F238E27FC236}">
                  <a16:creationId xmlns:a16="http://schemas.microsoft.com/office/drawing/2014/main" id="{60309749-C748-8097-ED67-E9E6E685E3BE}"/>
                </a:ext>
              </a:extLst>
            </p:cNvPr>
            <p:cNvSpPr/>
            <p:nvPr/>
          </p:nvSpPr>
          <p:spPr>
            <a:xfrm>
              <a:off x="3115917" y="3820314"/>
              <a:ext cx="150603" cy="74195"/>
            </a:xfrm>
            <a:custGeom>
              <a:avLst/>
              <a:gdLst/>
              <a:ahLst/>
              <a:cxnLst/>
              <a:rect l="l" t="t" r="r" b="b"/>
              <a:pathLst>
                <a:path w="150603" h="74195" extrusionOk="0">
                  <a:moveTo>
                    <a:pt x="0" y="0"/>
                  </a:moveTo>
                  <a:lnTo>
                    <a:pt x="150604" y="0"/>
                  </a:lnTo>
                  <a:lnTo>
                    <a:pt x="150604" y="74196"/>
                  </a:lnTo>
                  <a:lnTo>
                    <a:pt x="0" y="74196"/>
                  </a:lnTo>
                  <a:close/>
                </a:path>
              </a:pathLst>
            </a:custGeom>
            <a:solidFill>
              <a:schemeClr val="l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grpSp>
      <p:grpSp>
        <p:nvGrpSpPr>
          <p:cNvPr id="3" name="Group 2">
            <a:extLst>
              <a:ext uri="{FF2B5EF4-FFF2-40B4-BE49-F238E27FC236}">
                <a16:creationId xmlns:a16="http://schemas.microsoft.com/office/drawing/2014/main" id="{3A6D0D52-0691-3E35-1CE4-B549A429FE7D}"/>
              </a:ext>
            </a:extLst>
          </p:cNvPr>
          <p:cNvGrpSpPr/>
          <p:nvPr/>
        </p:nvGrpSpPr>
        <p:grpSpPr>
          <a:xfrm>
            <a:off x="648272" y="760772"/>
            <a:ext cx="5447727" cy="5907080"/>
            <a:chOff x="7847626" y="1212559"/>
            <a:chExt cx="3441607" cy="3868413"/>
          </a:xfrm>
        </p:grpSpPr>
        <p:pic>
          <p:nvPicPr>
            <p:cNvPr id="4" name="Google Shape;1129;p57">
              <a:extLst>
                <a:ext uri="{FF2B5EF4-FFF2-40B4-BE49-F238E27FC236}">
                  <a16:creationId xmlns:a16="http://schemas.microsoft.com/office/drawing/2014/main" id="{32082596-82F0-BAC3-65FB-9D3F63C38605}"/>
                </a:ext>
              </a:extLst>
            </p:cNvPr>
            <p:cNvPicPr preferRelativeResize="0"/>
            <p:nvPr/>
          </p:nvPicPr>
          <p:blipFill>
            <a:blip r:embed="rId3">
              <a:alphaModFix/>
            </a:blip>
            <a:stretch>
              <a:fillRect/>
            </a:stretch>
          </p:blipFill>
          <p:spPr>
            <a:xfrm>
              <a:off x="7847626" y="2098223"/>
              <a:ext cx="3441607" cy="2982749"/>
            </a:xfrm>
            <a:prstGeom prst="rect">
              <a:avLst/>
            </a:prstGeom>
            <a:noFill/>
            <a:ln>
              <a:noFill/>
            </a:ln>
          </p:spPr>
        </p:pic>
        <p:grpSp>
          <p:nvGrpSpPr>
            <p:cNvPr id="5" name="Google Shape;1136;p57">
              <a:extLst>
                <a:ext uri="{FF2B5EF4-FFF2-40B4-BE49-F238E27FC236}">
                  <a16:creationId xmlns:a16="http://schemas.microsoft.com/office/drawing/2014/main" id="{B87403B2-739F-DB02-20D9-3774CBC1AA03}"/>
                </a:ext>
              </a:extLst>
            </p:cNvPr>
            <p:cNvGrpSpPr/>
            <p:nvPr/>
          </p:nvGrpSpPr>
          <p:grpSpPr>
            <a:xfrm>
              <a:off x="8035335" y="1212559"/>
              <a:ext cx="2360092" cy="2982736"/>
              <a:chOff x="5878675" y="2214075"/>
              <a:chExt cx="881750" cy="1114375"/>
            </a:xfrm>
          </p:grpSpPr>
          <p:sp>
            <p:nvSpPr>
              <p:cNvPr id="6" name="Google Shape;1137;p57">
                <a:extLst>
                  <a:ext uri="{FF2B5EF4-FFF2-40B4-BE49-F238E27FC236}">
                    <a16:creationId xmlns:a16="http://schemas.microsoft.com/office/drawing/2014/main" id="{64CB8E0C-AD45-4E7A-6BA4-51EE8BE0CFD5}"/>
                  </a:ext>
                </a:extLst>
              </p:cNvPr>
              <p:cNvSpPr/>
              <p:nvPr/>
            </p:nvSpPr>
            <p:spPr>
              <a:xfrm>
                <a:off x="5880225" y="2214075"/>
                <a:ext cx="879000" cy="1114375"/>
              </a:xfrm>
              <a:custGeom>
                <a:avLst/>
                <a:gdLst/>
                <a:ahLst/>
                <a:cxnLst/>
                <a:rect l="l" t="t" r="r" b="b"/>
                <a:pathLst>
                  <a:path w="35160" h="44575" extrusionOk="0">
                    <a:moveTo>
                      <a:pt x="35084" y="7064"/>
                    </a:moveTo>
                    <a:cubicBezTo>
                      <a:pt x="35159" y="7256"/>
                      <a:pt x="35152" y="7482"/>
                      <a:pt x="35084" y="7688"/>
                    </a:cubicBezTo>
                    <a:cubicBezTo>
                      <a:pt x="34967" y="8044"/>
                      <a:pt x="34693" y="8380"/>
                      <a:pt x="34425" y="8641"/>
                    </a:cubicBezTo>
                    <a:cubicBezTo>
                      <a:pt x="33918" y="9142"/>
                      <a:pt x="33314" y="9581"/>
                      <a:pt x="32718" y="9971"/>
                    </a:cubicBezTo>
                    <a:cubicBezTo>
                      <a:pt x="31916" y="10499"/>
                      <a:pt x="31065" y="10959"/>
                      <a:pt x="30194" y="11363"/>
                    </a:cubicBezTo>
                    <a:cubicBezTo>
                      <a:pt x="28823" y="12001"/>
                      <a:pt x="27383" y="12516"/>
                      <a:pt x="25901" y="12872"/>
                    </a:cubicBezTo>
                    <a:cubicBezTo>
                      <a:pt x="25895" y="13105"/>
                      <a:pt x="25881" y="13338"/>
                      <a:pt x="25874" y="13572"/>
                    </a:cubicBezTo>
                    <a:cubicBezTo>
                      <a:pt x="25867" y="13674"/>
                      <a:pt x="25860" y="13777"/>
                      <a:pt x="25860" y="13887"/>
                    </a:cubicBezTo>
                    <a:cubicBezTo>
                      <a:pt x="25826" y="14758"/>
                      <a:pt x="25572" y="15492"/>
                      <a:pt x="24838" y="16013"/>
                    </a:cubicBezTo>
                    <a:cubicBezTo>
                      <a:pt x="24681" y="16116"/>
                      <a:pt x="24523" y="16205"/>
                      <a:pt x="24358" y="16301"/>
                    </a:cubicBezTo>
                    <a:cubicBezTo>
                      <a:pt x="24331" y="16315"/>
                      <a:pt x="24297" y="16335"/>
                      <a:pt x="24262" y="16349"/>
                    </a:cubicBezTo>
                    <a:cubicBezTo>
                      <a:pt x="24146" y="17096"/>
                      <a:pt x="23878" y="17700"/>
                      <a:pt x="23474" y="18509"/>
                    </a:cubicBezTo>
                    <a:cubicBezTo>
                      <a:pt x="23337" y="18790"/>
                      <a:pt x="23165" y="19058"/>
                      <a:pt x="22987" y="19325"/>
                    </a:cubicBezTo>
                    <a:cubicBezTo>
                      <a:pt x="23350" y="19606"/>
                      <a:pt x="23707" y="19894"/>
                      <a:pt x="24064" y="20189"/>
                    </a:cubicBezTo>
                    <a:cubicBezTo>
                      <a:pt x="24276" y="20361"/>
                      <a:pt x="24509" y="20525"/>
                      <a:pt x="24729" y="20690"/>
                    </a:cubicBezTo>
                    <a:cubicBezTo>
                      <a:pt x="25133" y="20992"/>
                      <a:pt x="25545" y="21293"/>
                      <a:pt x="25949" y="21595"/>
                    </a:cubicBezTo>
                    <a:cubicBezTo>
                      <a:pt x="26395" y="21917"/>
                      <a:pt x="26834" y="22246"/>
                      <a:pt x="27280" y="22576"/>
                    </a:cubicBezTo>
                    <a:cubicBezTo>
                      <a:pt x="27424" y="22679"/>
                      <a:pt x="27575" y="22788"/>
                      <a:pt x="27719" y="22898"/>
                    </a:cubicBezTo>
                    <a:cubicBezTo>
                      <a:pt x="27870" y="23015"/>
                      <a:pt x="28055" y="23117"/>
                      <a:pt x="28034" y="23357"/>
                    </a:cubicBezTo>
                    <a:cubicBezTo>
                      <a:pt x="28027" y="23481"/>
                      <a:pt x="27959" y="23570"/>
                      <a:pt x="27876" y="23645"/>
                    </a:cubicBezTo>
                    <a:cubicBezTo>
                      <a:pt x="29385" y="24407"/>
                      <a:pt x="31024" y="25552"/>
                      <a:pt x="31415" y="26999"/>
                    </a:cubicBezTo>
                    <a:lnTo>
                      <a:pt x="33554" y="34981"/>
                    </a:lnTo>
                    <a:cubicBezTo>
                      <a:pt x="33602" y="35152"/>
                      <a:pt x="33527" y="35324"/>
                      <a:pt x="33376" y="35413"/>
                    </a:cubicBezTo>
                    <a:lnTo>
                      <a:pt x="17638" y="44506"/>
                    </a:lnTo>
                    <a:cubicBezTo>
                      <a:pt x="17515" y="44575"/>
                      <a:pt x="17377" y="44575"/>
                      <a:pt x="17254" y="44506"/>
                    </a:cubicBezTo>
                    <a:lnTo>
                      <a:pt x="1509" y="35413"/>
                    </a:lnTo>
                    <a:cubicBezTo>
                      <a:pt x="1358" y="35324"/>
                      <a:pt x="1289" y="35152"/>
                      <a:pt x="1337" y="34981"/>
                    </a:cubicBezTo>
                    <a:lnTo>
                      <a:pt x="3477" y="26999"/>
                    </a:lnTo>
                    <a:cubicBezTo>
                      <a:pt x="3875" y="25524"/>
                      <a:pt x="5514" y="24359"/>
                      <a:pt x="6988" y="23591"/>
                    </a:cubicBezTo>
                    <a:cubicBezTo>
                      <a:pt x="6913" y="23522"/>
                      <a:pt x="6865" y="23440"/>
                      <a:pt x="6858" y="23330"/>
                    </a:cubicBezTo>
                    <a:cubicBezTo>
                      <a:pt x="6837" y="23090"/>
                      <a:pt x="7022" y="22987"/>
                      <a:pt x="7173" y="22871"/>
                    </a:cubicBezTo>
                    <a:cubicBezTo>
                      <a:pt x="7324" y="22761"/>
                      <a:pt x="7468" y="22651"/>
                      <a:pt x="7619" y="22541"/>
                    </a:cubicBezTo>
                    <a:cubicBezTo>
                      <a:pt x="8058" y="22219"/>
                      <a:pt x="8504" y="21897"/>
                      <a:pt x="8949" y="21574"/>
                    </a:cubicBezTo>
                    <a:cubicBezTo>
                      <a:pt x="9361" y="21273"/>
                      <a:pt x="9772" y="20971"/>
                      <a:pt x="10177" y="20676"/>
                    </a:cubicBezTo>
                    <a:cubicBezTo>
                      <a:pt x="10396" y="20512"/>
                      <a:pt x="10636" y="20347"/>
                      <a:pt x="10849" y="20175"/>
                    </a:cubicBezTo>
                    <a:cubicBezTo>
                      <a:pt x="11226" y="19867"/>
                      <a:pt x="11610" y="19558"/>
                      <a:pt x="12001" y="19257"/>
                    </a:cubicBezTo>
                    <a:cubicBezTo>
                      <a:pt x="11836" y="19010"/>
                      <a:pt x="11692" y="18763"/>
                      <a:pt x="11562" y="18509"/>
                    </a:cubicBezTo>
                    <a:cubicBezTo>
                      <a:pt x="11164" y="17720"/>
                      <a:pt x="10904" y="17124"/>
                      <a:pt x="10780" y="16404"/>
                    </a:cubicBezTo>
                    <a:cubicBezTo>
                      <a:pt x="10691" y="16383"/>
                      <a:pt x="10609" y="16349"/>
                      <a:pt x="10527" y="16301"/>
                    </a:cubicBezTo>
                    <a:cubicBezTo>
                      <a:pt x="10362" y="16205"/>
                      <a:pt x="10204" y="16116"/>
                      <a:pt x="10053" y="16013"/>
                    </a:cubicBezTo>
                    <a:cubicBezTo>
                      <a:pt x="9320" y="15492"/>
                      <a:pt x="9059" y="14758"/>
                      <a:pt x="9025" y="13887"/>
                    </a:cubicBezTo>
                    <a:cubicBezTo>
                      <a:pt x="9025" y="13777"/>
                      <a:pt x="9018" y="13674"/>
                      <a:pt x="9011" y="13572"/>
                    </a:cubicBezTo>
                    <a:cubicBezTo>
                      <a:pt x="9004" y="13318"/>
                      <a:pt x="8990" y="13064"/>
                      <a:pt x="8984" y="12810"/>
                    </a:cubicBezTo>
                    <a:cubicBezTo>
                      <a:pt x="7598" y="12454"/>
                      <a:pt x="6241" y="11967"/>
                      <a:pt x="4958" y="11363"/>
                    </a:cubicBezTo>
                    <a:cubicBezTo>
                      <a:pt x="4087" y="10959"/>
                      <a:pt x="3230" y="10499"/>
                      <a:pt x="2428" y="9971"/>
                    </a:cubicBezTo>
                    <a:cubicBezTo>
                      <a:pt x="1838" y="9581"/>
                      <a:pt x="1235" y="9142"/>
                      <a:pt x="727" y="8641"/>
                    </a:cubicBezTo>
                    <a:cubicBezTo>
                      <a:pt x="460" y="8380"/>
                      <a:pt x="185" y="8044"/>
                      <a:pt x="69" y="7688"/>
                    </a:cubicBezTo>
                    <a:cubicBezTo>
                      <a:pt x="14" y="7530"/>
                      <a:pt x="0" y="7366"/>
                      <a:pt x="28" y="7208"/>
                    </a:cubicBezTo>
                    <a:cubicBezTo>
                      <a:pt x="76" y="6837"/>
                      <a:pt x="329" y="6508"/>
                      <a:pt x="706" y="6385"/>
                    </a:cubicBezTo>
                    <a:cubicBezTo>
                      <a:pt x="2051" y="5932"/>
                      <a:pt x="3580" y="6097"/>
                      <a:pt x="4944" y="6392"/>
                    </a:cubicBezTo>
                    <a:cubicBezTo>
                      <a:pt x="6604" y="6755"/>
                      <a:pt x="8236" y="7345"/>
                      <a:pt x="9820" y="7983"/>
                    </a:cubicBezTo>
                    <a:cubicBezTo>
                      <a:pt x="10712" y="5802"/>
                      <a:pt x="11596" y="3621"/>
                      <a:pt x="12488" y="1447"/>
                    </a:cubicBezTo>
                    <a:cubicBezTo>
                      <a:pt x="12707" y="919"/>
                      <a:pt x="13050" y="487"/>
                      <a:pt x="13592" y="275"/>
                    </a:cubicBezTo>
                    <a:cubicBezTo>
                      <a:pt x="14285" y="0"/>
                      <a:pt x="15025" y="199"/>
                      <a:pt x="15711" y="398"/>
                    </a:cubicBezTo>
                    <a:cubicBezTo>
                      <a:pt x="16287" y="563"/>
                      <a:pt x="16897" y="762"/>
                      <a:pt x="17508" y="762"/>
                    </a:cubicBezTo>
                    <a:cubicBezTo>
                      <a:pt x="17686" y="762"/>
                      <a:pt x="17871" y="748"/>
                      <a:pt x="18049" y="727"/>
                    </a:cubicBezTo>
                    <a:cubicBezTo>
                      <a:pt x="18728" y="652"/>
                      <a:pt x="19393" y="474"/>
                      <a:pt x="20059" y="343"/>
                    </a:cubicBezTo>
                    <a:cubicBezTo>
                      <a:pt x="20758" y="213"/>
                      <a:pt x="21554" y="131"/>
                      <a:pt x="22164" y="576"/>
                    </a:cubicBezTo>
                    <a:cubicBezTo>
                      <a:pt x="22411" y="755"/>
                      <a:pt x="22589" y="995"/>
                      <a:pt x="22699" y="1276"/>
                    </a:cubicBezTo>
                    <a:cubicBezTo>
                      <a:pt x="23165" y="2407"/>
                      <a:pt x="23652" y="3539"/>
                      <a:pt x="24132" y="4670"/>
                    </a:cubicBezTo>
                    <a:cubicBezTo>
                      <a:pt x="24585" y="5747"/>
                      <a:pt x="25044" y="6831"/>
                      <a:pt x="25504" y="7907"/>
                    </a:cubicBezTo>
                    <a:cubicBezTo>
                      <a:pt x="27033" y="7297"/>
                      <a:pt x="28603" y="6741"/>
                      <a:pt x="30194" y="6392"/>
                    </a:cubicBezTo>
                    <a:cubicBezTo>
                      <a:pt x="31552" y="6097"/>
                      <a:pt x="33088" y="5932"/>
                      <a:pt x="34432" y="6385"/>
                    </a:cubicBezTo>
                    <a:cubicBezTo>
                      <a:pt x="34755" y="6495"/>
                      <a:pt x="34995" y="6755"/>
                      <a:pt x="35084" y="7064"/>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138;p57">
                <a:extLst>
                  <a:ext uri="{FF2B5EF4-FFF2-40B4-BE49-F238E27FC236}">
                    <a16:creationId xmlns:a16="http://schemas.microsoft.com/office/drawing/2014/main" id="{6067EB6E-4D3C-A880-3EE2-3961DCEAC2C0}"/>
                  </a:ext>
                </a:extLst>
              </p:cNvPr>
              <p:cNvSpPr/>
              <p:nvPr/>
            </p:nvSpPr>
            <p:spPr>
              <a:xfrm>
                <a:off x="6459850" y="2378650"/>
                <a:ext cx="300575" cy="160150"/>
              </a:xfrm>
              <a:custGeom>
                <a:avLst/>
                <a:gdLst/>
                <a:ahLst/>
                <a:cxnLst/>
                <a:rect l="l" t="t" r="r" b="b"/>
                <a:pathLst>
                  <a:path w="12023" h="6406" extrusionOk="0">
                    <a:moveTo>
                      <a:pt x="10877" y="549"/>
                    </a:moveTo>
                    <a:cubicBezTo>
                      <a:pt x="11501" y="200"/>
                      <a:pt x="12022" y="762"/>
                      <a:pt x="10980" y="1791"/>
                    </a:cubicBezTo>
                    <a:cubicBezTo>
                      <a:pt x="9396" y="3334"/>
                      <a:pt x="5206" y="5775"/>
                      <a:pt x="1" y="6406"/>
                    </a:cubicBezTo>
                    <a:cubicBezTo>
                      <a:pt x="1" y="6406"/>
                      <a:pt x="5912" y="1"/>
                      <a:pt x="10877" y="549"/>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139;p57">
                <a:extLst>
                  <a:ext uri="{FF2B5EF4-FFF2-40B4-BE49-F238E27FC236}">
                    <a16:creationId xmlns:a16="http://schemas.microsoft.com/office/drawing/2014/main" id="{3D4B3498-F60B-8B64-C8C7-C4D1F3011E2B}"/>
                  </a:ext>
                </a:extLst>
              </p:cNvPr>
              <p:cNvSpPr/>
              <p:nvPr/>
            </p:nvSpPr>
            <p:spPr>
              <a:xfrm>
                <a:off x="5878675" y="2378650"/>
                <a:ext cx="300725" cy="160150"/>
              </a:xfrm>
              <a:custGeom>
                <a:avLst/>
                <a:gdLst/>
                <a:ahLst/>
                <a:cxnLst/>
                <a:rect l="l" t="t" r="r" b="b"/>
                <a:pathLst>
                  <a:path w="12029" h="6406" extrusionOk="0">
                    <a:moveTo>
                      <a:pt x="1153" y="549"/>
                    </a:moveTo>
                    <a:cubicBezTo>
                      <a:pt x="522" y="200"/>
                      <a:pt x="0" y="762"/>
                      <a:pt x="1050" y="1791"/>
                    </a:cubicBezTo>
                    <a:cubicBezTo>
                      <a:pt x="2627" y="3334"/>
                      <a:pt x="6824" y="5775"/>
                      <a:pt x="12029" y="6406"/>
                    </a:cubicBezTo>
                    <a:cubicBezTo>
                      <a:pt x="12029" y="6406"/>
                      <a:pt x="6111" y="1"/>
                      <a:pt x="1153" y="549"/>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140;p57">
                <a:extLst>
                  <a:ext uri="{FF2B5EF4-FFF2-40B4-BE49-F238E27FC236}">
                    <a16:creationId xmlns:a16="http://schemas.microsoft.com/office/drawing/2014/main" id="{0C487412-5489-2167-F60F-8055AEE233B9}"/>
                  </a:ext>
                </a:extLst>
              </p:cNvPr>
              <p:cNvSpPr/>
              <p:nvPr/>
            </p:nvSpPr>
            <p:spPr>
              <a:xfrm>
                <a:off x="5941075" y="2772100"/>
                <a:ext cx="750600" cy="528250"/>
              </a:xfrm>
              <a:custGeom>
                <a:avLst/>
                <a:gdLst/>
                <a:ahLst/>
                <a:cxnLst/>
                <a:rect l="l" t="t" r="r" b="b"/>
                <a:pathLst>
                  <a:path w="30024" h="21130" extrusionOk="0">
                    <a:moveTo>
                      <a:pt x="1" y="12454"/>
                    </a:moveTo>
                    <a:lnTo>
                      <a:pt x="15012" y="21129"/>
                    </a:lnTo>
                    <a:lnTo>
                      <a:pt x="30023" y="12454"/>
                    </a:lnTo>
                    <a:lnTo>
                      <a:pt x="28007" y="4938"/>
                    </a:lnTo>
                    <a:cubicBezTo>
                      <a:pt x="27596" y="3409"/>
                      <a:pt x="24969" y="2147"/>
                      <a:pt x="23639" y="1619"/>
                    </a:cubicBezTo>
                    <a:cubicBezTo>
                      <a:pt x="20868" y="529"/>
                      <a:pt x="17632" y="1"/>
                      <a:pt x="14655" y="28"/>
                    </a:cubicBezTo>
                    <a:cubicBezTo>
                      <a:pt x="11789" y="49"/>
                      <a:pt x="8689" y="570"/>
                      <a:pt x="6035" y="1688"/>
                    </a:cubicBezTo>
                    <a:cubicBezTo>
                      <a:pt x="4753" y="2230"/>
                      <a:pt x="2414" y="3464"/>
                      <a:pt x="2017" y="4938"/>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1141;p57">
                <a:extLst>
                  <a:ext uri="{FF2B5EF4-FFF2-40B4-BE49-F238E27FC236}">
                    <a16:creationId xmlns:a16="http://schemas.microsoft.com/office/drawing/2014/main" id="{E5E652E3-680F-AEF9-74EB-0DA3506CB5B7}"/>
                  </a:ext>
                </a:extLst>
              </p:cNvPr>
              <p:cNvSpPr/>
              <p:nvPr/>
            </p:nvSpPr>
            <p:spPr>
              <a:xfrm>
                <a:off x="6059200" y="2685200"/>
                <a:ext cx="514350" cy="612575"/>
              </a:xfrm>
              <a:custGeom>
                <a:avLst/>
                <a:gdLst/>
                <a:ahLst/>
                <a:cxnLst/>
                <a:rect l="l" t="t" r="r" b="b"/>
                <a:pathLst>
                  <a:path w="20574" h="24503" extrusionOk="0">
                    <a:moveTo>
                      <a:pt x="10294" y="6686"/>
                    </a:moveTo>
                    <a:lnTo>
                      <a:pt x="14141" y="288"/>
                    </a:lnTo>
                    <a:cubicBezTo>
                      <a:pt x="14203" y="178"/>
                      <a:pt x="14299" y="110"/>
                      <a:pt x="14422" y="82"/>
                    </a:cubicBezTo>
                    <a:cubicBezTo>
                      <a:pt x="14539" y="55"/>
                      <a:pt x="14655" y="82"/>
                      <a:pt x="14758" y="151"/>
                    </a:cubicBezTo>
                    <a:cubicBezTo>
                      <a:pt x="15416" y="617"/>
                      <a:pt x="16040" y="1125"/>
                      <a:pt x="16665" y="1632"/>
                    </a:cubicBezTo>
                    <a:cubicBezTo>
                      <a:pt x="16973" y="1886"/>
                      <a:pt x="20498" y="4478"/>
                      <a:pt x="20498" y="4485"/>
                    </a:cubicBezTo>
                    <a:cubicBezTo>
                      <a:pt x="20491" y="4567"/>
                      <a:pt x="18564" y="5280"/>
                      <a:pt x="18351" y="5370"/>
                    </a:cubicBezTo>
                    <a:lnTo>
                      <a:pt x="20320" y="6686"/>
                    </a:lnTo>
                    <a:cubicBezTo>
                      <a:pt x="20505" y="6810"/>
                      <a:pt x="20573" y="7050"/>
                      <a:pt x="20491" y="7262"/>
                    </a:cubicBezTo>
                    <a:cubicBezTo>
                      <a:pt x="20032" y="8421"/>
                      <a:pt x="19524" y="9587"/>
                      <a:pt x="19003" y="10719"/>
                    </a:cubicBezTo>
                    <a:cubicBezTo>
                      <a:pt x="17871" y="13201"/>
                      <a:pt x="16637" y="15656"/>
                      <a:pt x="15252" y="17994"/>
                    </a:cubicBezTo>
                    <a:cubicBezTo>
                      <a:pt x="14621" y="19071"/>
                      <a:pt x="13956" y="20134"/>
                      <a:pt x="13249" y="21163"/>
                    </a:cubicBezTo>
                    <a:cubicBezTo>
                      <a:pt x="12790" y="21828"/>
                      <a:pt x="12310" y="22479"/>
                      <a:pt x="11796" y="23097"/>
                    </a:cubicBezTo>
                    <a:cubicBezTo>
                      <a:pt x="11508" y="23439"/>
                      <a:pt x="11206" y="23782"/>
                      <a:pt x="10884" y="24084"/>
                    </a:cubicBezTo>
                    <a:cubicBezTo>
                      <a:pt x="10781" y="24194"/>
                      <a:pt x="10657" y="24303"/>
                      <a:pt x="10534" y="24393"/>
                    </a:cubicBezTo>
                    <a:cubicBezTo>
                      <a:pt x="10383" y="24502"/>
                      <a:pt x="10191" y="24502"/>
                      <a:pt x="10040" y="24393"/>
                    </a:cubicBezTo>
                    <a:cubicBezTo>
                      <a:pt x="9917" y="24303"/>
                      <a:pt x="9793" y="24194"/>
                      <a:pt x="9683" y="24084"/>
                    </a:cubicBezTo>
                    <a:cubicBezTo>
                      <a:pt x="9368" y="23782"/>
                      <a:pt x="9066" y="23439"/>
                      <a:pt x="8778" y="23097"/>
                    </a:cubicBezTo>
                    <a:cubicBezTo>
                      <a:pt x="8264" y="22479"/>
                      <a:pt x="7784" y="21828"/>
                      <a:pt x="7324" y="21163"/>
                    </a:cubicBezTo>
                    <a:cubicBezTo>
                      <a:pt x="6618" y="20134"/>
                      <a:pt x="5953" y="19071"/>
                      <a:pt x="5315" y="17994"/>
                    </a:cubicBezTo>
                    <a:cubicBezTo>
                      <a:pt x="3937" y="15656"/>
                      <a:pt x="2702" y="13201"/>
                      <a:pt x="1571" y="10719"/>
                    </a:cubicBezTo>
                    <a:cubicBezTo>
                      <a:pt x="1050" y="9587"/>
                      <a:pt x="535" y="8421"/>
                      <a:pt x="83" y="7262"/>
                    </a:cubicBezTo>
                    <a:cubicBezTo>
                      <a:pt x="1" y="7050"/>
                      <a:pt x="69" y="6810"/>
                      <a:pt x="254" y="6686"/>
                    </a:cubicBezTo>
                    <a:lnTo>
                      <a:pt x="2222" y="5370"/>
                    </a:lnTo>
                    <a:cubicBezTo>
                      <a:pt x="1996" y="5274"/>
                      <a:pt x="83" y="4567"/>
                      <a:pt x="76" y="4458"/>
                    </a:cubicBezTo>
                    <a:cubicBezTo>
                      <a:pt x="76" y="4437"/>
                      <a:pt x="3608" y="1886"/>
                      <a:pt x="3930" y="1625"/>
                    </a:cubicBezTo>
                    <a:cubicBezTo>
                      <a:pt x="4575" y="1097"/>
                      <a:pt x="5219" y="576"/>
                      <a:pt x="5898" y="96"/>
                    </a:cubicBezTo>
                    <a:cubicBezTo>
                      <a:pt x="6001" y="21"/>
                      <a:pt x="6111" y="0"/>
                      <a:pt x="6234" y="28"/>
                    </a:cubicBezTo>
                    <a:cubicBezTo>
                      <a:pt x="6358" y="55"/>
                      <a:pt x="6454" y="124"/>
                      <a:pt x="6515" y="240"/>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1142;p57">
                <a:extLst>
                  <a:ext uri="{FF2B5EF4-FFF2-40B4-BE49-F238E27FC236}">
                    <a16:creationId xmlns:a16="http://schemas.microsoft.com/office/drawing/2014/main" id="{1A1A8D88-A93F-F957-2C5D-306314410768}"/>
                  </a:ext>
                </a:extLst>
              </p:cNvPr>
              <p:cNvSpPr/>
              <p:nvPr/>
            </p:nvSpPr>
            <p:spPr>
              <a:xfrm>
                <a:off x="6071375" y="2697200"/>
                <a:ext cx="490000" cy="588225"/>
              </a:xfrm>
              <a:custGeom>
                <a:avLst/>
                <a:gdLst/>
                <a:ahLst/>
                <a:cxnLst/>
                <a:rect l="l" t="t" r="r" b="b"/>
                <a:pathLst>
                  <a:path w="19600" h="23529" extrusionOk="0">
                    <a:moveTo>
                      <a:pt x="14806" y="12666"/>
                    </a:moveTo>
                    <a:cubicBezTo>
                      <a:pt x="14758" y="12783"/>
                      <a:pt x="13674" y="14401"/>
                      <a:pt x="13565" y="14353"/>
                    </a:cubicBezTo>
                    <a:cubicBezTo>
                      <a:pt x="13462" y="14305"/>
                      <a:pt x="14107" y="12886"/>
                      <a:pt x="14155" y="12769"/>
                    </a:cubicBezTo>
                    <a:cubicBezTo>
                      <a:pt x="14936" y="10938"/>
                      <a:pt x="15231" y="9903"/>
                      <a:pt x="15773" y="8030"/>
                    </a:cubicBezTo>
                    <a:cubicBezTo>
                      <a:pt x="15931" y="7475"/>
                      <a:pt x="16033" y="7139"/>
                      <a:pt x="16246" y="6597"/>
                    </a:cubicBezTo>
                    <a:cubicBezTo>
                      <a:pt x="15910" y="8826"/>
                      <a:pt x="15615" y="10575"/>
                      <a:pt x="14806" y="12666"/>
                    </a:cubicBezTo>
                    <a:close/>
                    <a:moveTo>
                      <a:pt x="4780" y="12742"/>
                    </a:moveTo>
                    <a:cubicBezTo>
                      <a:pt x="3971" y="10650"/>
                      <a:pt x="3683" y="8737"/>
                      <a:pt x="3347" y="6515"/>
                    </a:cubicBezTo>
                    <a:cubicBezTo>
                      <a:pt x="3553" y="7057"/>
                      <a:pt x="3662" y="7393"/>
                      <a:pt x="3820" y="7948"/>
                    </a:cubicBezTo>
                    <a:cubicBezTo>
                      <a:pt x="4355" y="9820"/>
                      <a:pt x="4650" y="10849"/>
                      <a:pt x="5432" y="12687"/>
                    </a:cubicBezTo>
                    <a:cubicBezTo>
                      <a:pt x="5480" y="12796"/>
                      <a:pt x="5699" y="13942"/>
                      <a:pt x="5589" y="13990"/>
                    </a:cubicBezTo>
                    <a:cubicBezTo>
                      <a:pt x="5486" y="14031"/>
                      <a:pt x="4828" y="12858"/>
                      <a:pt x="4780" y="12742"/>
                    </a:cubicBezTo>
                    <a:close/>
                    <a:moveTo>
                      <a:pt x="535" y="3882"/>
                    </a:moveTo>
                    <a:lnTo>
                      <a:pt x="2695" y="4787"/>
                    </a:lnTo>
                    <a:lnTo>
                      <a:pt x="0" y="6604"/>
                    </a:lnTo>
                    <a:cubicBezTo>
                      <a:pt x="0" y="6604"/>
                      <a:pt x="2188" y="12159"/>
                      <a:pt x="5205" y="17274"/>
                    </a:cubicBezTo>
                    <a:cubicBezTo>
                      <a:pt x="8223" y="22390"/>
                      <a:pt x="9800" y="23529"/>
                      <a:pt x="9800" y="23529"/>
                    </a:cubicBezTo>
                    <a:cubicBezTo>
                      <a:pt x="9800" y="23529"/>
                      <a:pt x="11377" y="22390"/>
                      <a:pt x="14395" y="17274"/>
                    </a:cubicBezTo>
                    <a:cubicBezTo>
                      <a:pt x="17412" y="12159"/>
                      <a:pt x="19599" y="6604"/>
                      <a:pt x="19599" y="6604"/>
                    </a:cubicBezTo>
                    <a:lnTo>
                      <a:pt x="16898" y="4787"/>
                    </a:lnTo>
                    <a:lnTo>
                      <a:pt x="19065" y="3882"/>
                    </a:lnTo>
                    <a:cubicBezTo>
                      <a:pt x="17110" y="2661"/>
                      <a:pt x="15766" y="1303"/>
                      <a:pt x="14024" y="62"/>
                    </a:cubicBezTo>
                    <a:lnTo>
                      <a:pt x="9800" y="7084"/>
                    </a:lnTo>
                    <a:lnTo>
                      <a:pt x="5651" y="0"/>
                    </a:lnTo>
                    <a:cubicBezTo>
                      <a:pt x="3882" y="1262"/>
                      <a:pt x="2510" y="2647"/>
                      <a:pt x="535" y="3882"/>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1143;p57">
                <a:extLst>
                  <a:ext uri="{FF2B5EF4-FFF2-40B4-BE49-F238E27FC236}">
                    <a16:creationId xmlns:a16="http://schemas.microsoft.com/office/drawing/2014/main" id="{B2F571C2-18A2-7430-3D95-E5D21816083A}"/>
                  </a:ext>
                </a:extLst>
              </p:cNvPr>
              <p:cNvSpPr/>
              <p:nvPr/>
            </p:nvSpPr>
            <p:spPr>
              <a:xfrm>
                <a:off x="6181950" y="2773150"/>
                <a:ext cx="268850" cy="525125"/>
              </a:xfrm>
              <a:custGeom>
                <a:avLst/>
                <a:gdLst/>
                <a:ahLst/>
                <a:cxnLst/>
                <a:rect l="l" t="t" r="r" b="b"/>
                <a:pathLst>
                  <a:path w="10754" h="21005" extrusionOk="0">
                    <a:moveTo>
                      <a:pt x="5377" y="2146"/>
                    </a:moveTo>
                    <a:lnTo>
                      <a:pt x="10136" y="62"/>
                    </a:lnTo>
                    <a:cubicBezTo>
                      <a:pt x="10280" y="0"/>
                      <a:pt x="10424" y="14"/>
                      <a:pt x="10554" y="103"/>
                    </a:cubicBezTo>
                    <a:cubicBezTo>
                      <a:pt x="10685" y="185"/>
                      <a:pt x="10753" y="316"/>
                      <a:pt x="10753" y="466"/>
                    </a:cubicBezTo>
                    <a:lnTo>
                      <a:pt x="10753" y="8709"/>
                    </a:lnTo>
                    <a:cubicBezTo>
                      <a:pt x="10753" y="8771"/>
                      <a:pt x="10746" y="8826"/>
                      <a:pt x="10719" y="8881"/>
                    </a:cubicBezTo>
                    <a:lnTo>
                      <a:pt x="5782" y="20731"/>
                    </a:lnTo>
                    <a:cubicBezTo>
                      <a:pt x="5713" y="20895"/>
                      <a:pt x="5555" y="21005"/>
                      <a:pt x="5377" y="21005"/>
                    </a:cubicBezTo>
                    <a:cubicBezTo>
                      <a:pt x="5192" y="21005"/>
                      <a:pt x="5041" y="20895"/>
                      <a:pt x="4972" y="20731"/>
                    </a:cubicBezTo>
                    <a:lnTo>
                      <a:pt x="28" y="8881"/>
                    </a:lnTo>
                    <a:cubicBezTo>
                      <a:pt x="7" y="8826"/>
                      <a:pt x="1" y="8771"/>
                      <a:pt x="1" y="8709"/>
                    </a:cubicBezTo>
                    <a:lnTo>
                      <a:pt x="1" y="466"/>
                    </a:lnTo>
                    <a:cubicBezTo>
                      <a:pt x="1" y="316"/>
                      <a:pt x="69" y="185"/>
                      <a:pt x="199" y="103"/>
                    </a:cubicBezTo>
                    <a:cubicBezTo>
                      <a:pt x="323" y="14"/>
                      <a:pt x="474" y="0"/>
                      <a:pt x="618" y="62"/>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1144;p57">
                <a:extLst>
                  <a:ext uri="{FF2B5EF4-FFF2-40B4-BE49-F238E27FC236}">
                    <a16:creationId xmlns:a16="http://schemas.microsoft.com/office/drawing/2014/main" id="{E0FA0341-88C1-1076-AFC4-063B4A127BBF}"/>
                  </a:ext>
                </a:extLst>
              </p:cNvPr>
              <p:cNvSpPr/>
              <p:nvPr/>
            </p:nvSpPr>
            <p:spPr>
              <a:xfrm>
                <a:off x="6192925" y="2784800"/>
                <a:ext cx="246900" cy="502350"/>
              </a:xfrm>
              <a:custGeom>
                <a:avLst/>
                <a:gdLst/>
                <a:ahLst/>
                <a:cxnLst/>
                <a:rect l="l" t="t" r="r" b="b"/>
                <a:pathLst>
                  <a:path w="9876" h="20094" extrusionOk="0">
                    <a:moveTo>
                      <a:pt x="0" y="0"/>
                    </a:moveTo>
                    <a:lnTo>
                      <a:pt x="0" y="8243"/>
                    </a:lnTo>
                    <a:lnTo>
                      <a:pt x="4938" y="20093"/>
                    </a:lnTo>
                    <a:lnTo>
                      <a:pt x="9875" y="8243"/>
                    </a:lnTo>
                    <a:lnTo>
                      <a:pt x="9875" y="0"/>
                    </a:lnTo>
                    <a:lnTo>
                      <a:pt x="4938" y="2161"/>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1145;p57">
                <a:extLst>
                  <a:ext uri="{FF2B5EF4-FFF2-40B4-BE49-F238E27FC236}">
                    <a16:creationId xmlns:a16="http://schemas.microsoft.com/office/drawing/2014/main" id="{769DF620-1F13-9E8F-EAB3-72E770A2D665}"/>
                  </a:ext>
                </a:extLst>
              </p:cNvPr>
              <p:cNvSpPr/>
              <p:nvPr/>
            </p:nvSpPr>
            <p:spPr>
              <a:xfrm>
                <a:off x="6175775" y="2634100"/>
                <a:ext cx="281200" cy="258225"/>
              </a:xfrm>
              <a:custGeom>
                <a:avLst/>
                <a:gdLst/>
                <a:ahLst/>
                <a:cxnLst/>
                <a:rect l="l" t="t" r="r" b="b"/>
                <a:pathLst>
                  <a:path w="11248" h="10329" extrusionOk="0">
                    <a:moveTo>
                      <a:pt x="5624" y="2284"/>
                    </a:moveTo>
                    <a:lnTo>
                      <a:pt x="10596" y="69"/>
                    </a:lnTo>
                    <a:cubicBezTo>
                      <a:pt x="10753" y="1"/>
                      <a:pt x="10932" y="28"/>
                      <a:pt x="11062" y="138"/>
                    </a:cubicBezTo>
                    <a:cubicBezTo>
                      <a:pt x="11199" y="254"/>
                      <a:pt x="11247" y="426"/>
                      <a:pt x="11199" y="597"/>
                    </a:cubicBezTo>
                    <a:cubicBezTo>
                      <a:pt x="10726" y="2277"/>
                      <a:pt x="10246" y="3957"/>
                      <a:pt x="9780" y="5638"/>
                    </a:cubicBezTo>
                    <a:cubicBezTo>
                      <a:pt x="9690" y="5967"/>
                      <a:pt x="9594" y="6289"/>
                      <a:pt x="9505" y="6618"/>
                    </a:cubicBezTo>
                    <a:cubicBezTo>
                      <a:pt x="9485" y="6700"/>
                      <a:pt x="9444" y="6762"/>
                      <a:pt x="9389" y="6824"/>
                    </a:cubicBezTo>
                    <a:lnTo>
                      <a:pt x="5933" y="10157"/>
                    </a:lnTo>
                    <a:cubicBezTo>
                      <a:pt x="5761" y="10328"/>
                      <a:pt x="5487" y="10328"/>
                      <a:pt x="5315" y="10164"/>
                    </a:cubicBezTo>
                    <a:lnTo>
                      <a:pt x="1756" y="6742"/>
                    </a:lnTo>
                    <a:cubicBezTo>
                      <a:pt x="1681" y="6666"/>
                      <a:pt x="1640" y="6584"/>
                      <a:pt x="1626" y="6481"/>
                    </a:cubicBezTo>
                    <a:cubicBezTo>
                      <a:pt x="1619" y="6419"/>
                      <a:pt x="1605" y="6358"/>
                      <a:pt x="1592" y="6296"/>
                    </a:cubicBezTo>
                    <a:cubicBezTo>
                      <a:pt x="1530" y="6022"/>
                      <a:pt x="1461" y="5747"/>
                      <a:pt x="1393" y="5473"/>
                    </a:cubicBezTo>
                    <a:cubicBezTo>
                      <a:pt x="981" y="3841"/>
                      <a:pt x="515" y="2216"/>
                      <a:pt x="49" y="597"/>
                    </a:cubicBezTo>
                    <a:cubicBezTo>
                      <a:pt x="1" y="426"/>
                      <a:pt x="49" y="254"/>
                      <a:pt x="186" y="145"/>
                    </a:cubicBezTo>
                    <a:cubicBezTo>
                      <a:pt x="316" y="28"/>
                      <a:pt x="494" y="1"/>
                      <a:pt x="652" y="69"/>
                    </a:cubicBezTo>
                    <a:close/>
                  </a:path>
                </a:pathLst>
              </a:custGeom>
              <a:solidFill>
                <a:srgbClr val="47271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1146;p57">
                <a:extLst>
                  <a:ext uri="{FF2B5EF4-FFF2-40B4-BE49-F238E27FC236}">
                    <a16:creationId xmlns:a16="http://schemas.microsoft.com/office/drawing/2014/main" id="{296588EC-E192-9BB0-1E07-8B726A9A1E47}"/>
                  </a:ext>
                </a:extLst>
              </p:cNvPr>
              <p:cNvSpPr/>
              <p:nvPr/>
            </p:nvSpPr>
            <p:spPr>
              <a:xfrm>
                <a:off x="6187600" y="2645925"/>
                <a:ext cx="257525" cy="234225"/>
              </a:xfrm>
              <a:custGeom>
                <a:avLst/>
                <a:gdLst/>
                <a:ahLst/>
                <a:cxnLst/>
                <a:rect l="l" t="t" r="r" b="b"/>
                <a:pathLst>
                  <a:path w="10301" h="9369" extrusionOk="0">
                    <a:moveTo>
                      <a:pt x="1" y="1"/>
                    </a:moveTo>
                    <a:cubicBezTo>
                      <a:pt x="1482" y="5137"/>
                      <a:pt x="1592" y="5946"/>
                      <a:pt x="1592" y="5946"/>
                    </a:cubicBezTo>
                    <a:lnTo>
                      <a:pt x="5151" y="9368"/>
                    </a:lnTo>
                    <a:lnTo>
                      <a:pt x="8607" y="6035"/>
                    </a:lnTo>
                    <a:cubicBezTo>
                      <a:pt x="8607" y="6035"/>
                      <a:pt x="8765" y="5432"/>
                      <a:pt x="10301" y="1"/>
                    </a:cubicBezTo>
                    <a:lnTo>
                      <a:pt x="5151" y="2298"/>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1147;p57">
                <a:extLst>
                  <a:ext uri="{FF2B5EF4-FFF2-40B4-BE49-F238E27FC236}">
                    <a16:creationId xmlns:a16="http://schemas.microsoft.com/office/drawing/2014/main" id="{6851CD86-0264-70E3-02E2-8AC78D6ECA82}"/>
                  </a:ext>
                </a:extLst>
              </p:cNvPr>
              <p:cNvSpPr/>
              <p:nvPr/>
            </p:nvSpPr>
            <p:spPr>
              <a:xfrm>
                <a:off x="6156575" y="2427850"/>
                <a:ext cx="323200" cy="364350"/>
              </a:xfrm>
              <a:custGeom>
                <a:avLst/>
                <a:gdLst/>
                <a:ahLst/>
                <a:cxnLst/>
                <a:rect l="l" t="t" r="r" b="b"/>
                <a:pathLst>
                  <a:path w="12928" h="14574" extrusionOk="0">
                    <a:moveTo>
                      <a:pt x="12907" y="1386"/>
                    </a:moveTo>
                    <a:lnTo>
                      <a:pt x="12907" y="6790"/>
                    </a:lnTo>
                    <a:cubicBezTo>
                      <a:pt x="12907" y="8024"/>
                      <a:pt x="12639" y="8676"/>
                      <a:pt x="12084" y="9787"/>
                    </a:cubicBezTo>
                    <a:cubicBezTo>
                      <a:pt x="11782" y="10390"/>
                      <a:pt x="11323" y="10994"/>
                      <a:pt x="10904" y="11522"/>
                    </a:cubicBezTo>
                    <a:cubicBezTo>
                      <a:pt x="10369" y="12207"/>
                      <a:pt x="9786" y="12886"/>
                      <a:pt x="9190" y="13524"/>
                    </a:cubicBezTo>
                    <a:cubicBezTo>
                      <a:pt x="8922" y="13936"/>
                      <a:pt x="8483" y="14381"/>
                      <a:pt x="7997" y="14464"/>
                    </a:cubicBezTo>
                    <a:cubicBezTo>
                      <a:pt x="7503" y="14553"/>
                      <a:pt x="6968" y="14573"/>
                      <a:pt x="6461" y="14573"/>
                    </a:cubicBezTo>
                    <a:cubicBezTo>
                      <a:pt x="5960" y="14573"/>
                      <a:pt x="5425" y="14553"/>
                      <a:pt x="4931" y="14464"/>
                    </a:cubicBezTo>
                    <a:cubicBezTo>
                      <a:pt x="4444" y="14381"/>
                      <a:pt x="4005" y="13936"/>
                      <a:pt x="3731" y="13524"/>
                    </a:cubicBezTo>
                    <a:cubicBezTo>
                      <a:pt x="3141" y="12886"/>
                      <a:pt x="2559" y="12207"/>
                      <a:pt x="2017" y="11522"/>
                    </a:cubicBezTo>
                    <a:cubicBezTo>
                      <a:pt x="1605" y="10994"/>
                      <a:pt x="1146" y="10383"/>
                      <a:pt x="844" y="9787"/>
                    </a:cubicBezTo>
                    <a:cubicBezTo>
                      <a:pt x="289" y="8676"/>
                      <a:pt x="21" y="8024"/>
                      <a:pt x="21" y="6790"/>
                    </a:cubicBezTo>
                    <a:lnTo>
                      <a:pt x="21" y="1386"/>
                    </a:lnTo>
                    <a:cubicBezTo>
                      <a:pt x="1" y="1112"/>
                      <a:pt x="1" y="837"/>
                      <a:pt x="21" y="563"/>
                    </a:cubicBezTo>
                    <a:cubicBezTo>
                      <a:pt x="42" y="248"/>
                      <a:pt x="302" y="1"/>
                      <a:pt x="625" y="1"/>
                    </a:cubicBezTo>
                    <a:lnTo>
                      <a:pt x="12303" y="1"/>
                    </a:lnTo>
                    <a:cubicBezTo>
                      <a:pt x="12625" y="1"/>
                      <a:pt x="12886" y="248"/>
                      <a:pt x="12907" y="563"/>
                    </a:cubicBezTo>
                    <a:cubicBezTo>
                      <a:pt x="12927" y="837"/>
                      <a:pt x="12920" y="1112"/>
                      <a:pt x="12907" y="1386"/>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1148;p57">
                <a:extLst>
                  <a:ext uri="{FF2B5EF4-FFF2-40B4-BE49-F238E27FC236}">
                    <a16:creationId xmlns:a16="http://schemas.microsoft.com/office/drawing/2014/main" id="{7B809C30-18AE-BEBD-17D6-A4E39199EB87}"/>
                  </a:ext>
                </a:extLst>
              </p:cNvPr>
              <p:cNvSpPr/>
              <p:nvPr/>
            </p:nvSpPr>
            <p:spPr>
              <a:xfrm>
                <a:off x="6171675" y="2442950"/>
                <a:ext cx="293000" cy="334150"/>
              </a:xfrm>
              <a:custGeom>
                <a:avLst/>
                <a:gdLst/>
                <a:ahLst/>
                <a:cxnLst/>
                <a:rect l="l" t="t" r="r" b="b"/>
                <a:pathLst>
                  <a:path w="11720" h="13366" extrusionOk="0">
                    <a:moveTo>
                      <a:pt x="11699" y="762"/>
                    </a:moveTo>
                    <a:lnTo>
                      <a:pt x="11699" y="6186"/>
                    </a:lnTo>
                    <a:cubicBezTo>
                      <a:pt x="11699" y="7146"/>
                      <a:pt x="11589" y="7619"/>
                      <a:pt x="10938" y="8915"/>
                    </a:cubicBezTo>
                    <a:cubicBezTo>
                      <a:pt x="10287" y="10204"/>
                      <a:pt x="8113" y="12550"/>
                      <a:pt x="8113" y="12550"/>
                    </a:cubicBezTo>
                    <a:cubicBezTo>
                      <a:pt x="8113" y="12550"/>
                      <a:pt x="7701" y="13194"/>
                      <a:pt x="7290" y="13270"/>
                    </a:cubicBezTo>
                    <a:cubicBezTo>
                      <a:pt x="6878" y="13338"/>
                      <a:pt x="6350" y="13366"/>
                      <a:pt x="5857" y="13366"/>
                    </a:cubicBezTo>
                    <a:cubicBezTo>
                      <a:pt x="5370" y="13366"/>
                      <a:pt x="4842" y="13338"/>
                      <a:pt x="4430" y="13270"/>
                    </a:cubicBezTo>
                    <a:cubicBezTo>
                      <a:pt x="4019" y="13194"/>
                      <a:pt x="3607" y="12550"/>
                      <a:pt x="3607" y="12550"/>
                    </a:cubicBezTo>
                    <a:cubicBezTo>
                      <a:pt x="3607" y="12550"/>
                      <a:pt x="1426" y="10204"/>
                      <a:pt x="782" y="8915"/>
                    </a:cubicBezTo>
                    <a:cubicBezTo>
                      <a:pt x="130" y="7619"/>
                      <a:pt x="21" y="7146"/>
                      <a:pt x="21" y="6186"/>
                    </a:cubicBezTo>
                    <a:lnTo>
                      <a:pt x="21" y="762"/>
                    </a:lnTo>
                    <a:cubicBezTo>
                      <a:pt x="0" y="494"/>
                      <a:pt x="0" y="240"/>
                      <a:pt x="21" y="0"/>
                    </a:cubicBezTo>
                    <a:lnTo>
                      <a:pt x="5857" y="0"/>
                    </a:lnTo>
                    <a:lnTo>
                      <a:pt x="11699" y="0"/>
                    </a:lnTo>
                    <a:cubicBezTo>
                      <a:pt x="11720" y="240"/>
                      <a:pt x="11720" y="494"/>
                      <a:pt x="11699" y="762"/>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1149;p57">
                <a:extLst>
                  <a:ext uri="{FF2B5EF4-FFF2-40B4-BE49-F238E27FC236}">
                    <a16:creationId xmlns:a16="http://schemas.microsoft.com/office/drawing/2014/main" id="{4FC4BC96-A6DB-1542-3449-52454461634C}"/>
                  </a:ext>
                </a:extLst>
              </p:cNvPr>
              <p:cNvSpPr/>
              <p:nvPr/>
            </p:nvSpPr>
            <p:spPr>
              <a:xfrm>
                <a:off x="6170125" y="2442950"/>
                <a:ext cx="293525" cy="335700"/>
              </a:xfrm>
              <a:custGeom>
                <a:avLst/>
                <a:gdLst/>
                <a:ahLst/>
                <a:cxnLst/>
                <a:rect l="l" t="t" r="r" b="b"/>
                <a:pathLst>
                  <a:path w="11741" h="13428" extrusionOk="0">
                    <a:moveTo>
                      <a:pt x="11590" y="789"/>
                    </a:moveTo>
                    <a:cubicBezTo>
                      <a:pt x="11590" y="789"/>
                      <a:pt x="11480" y="3244"/>
                      <a:pt x="11480" y="4204"/>
                    </a:cubicBezTo>
                    <a:cubicBezTo>
                      <a:pt x="11480" y="5157"/>
                      <a:pt x="11741" y="6803"/>
                      <a:pt x="11089" y="8092"/>
                    </a:cubicBezTo>
                    <a:cubicBezTo>
                      <a:pt x="10801" y="8668"/>
                      <a:pt x="8154" y="13194"/>
                      <a:pt x="7413" y="13325"/>
                    </a:cubicBezTo>
                    <a:cubicBezTo>
                      <a:pt x="6954" y="13407"/>
                      <a:pt x="5932" y="13428"/>
                      <a:pt x="5459" y="13414"/>
                    </a:cubicBezTo>
                    <a:cubicBezTo>
                      <a:pt x="5582" y="13311"/>
                      <a:pt x="5919" y="13174"/>
                      <a:pt x="6275" y="12899"/>
                    </a:cubicBezTo>
                    <a:cubicBezTo>
                      <a:pt x="6632" y="12625"/>
                      <a:pt x="6495" y="11837"/>
                      <a:pt x="6495" y="11837"/>
                    </a:cubicBezTo>
                    <a:cubicBezTo>
                      <a:pt x="6495" y="11837"/>
                      <a:pt x="6015" y="12056"/>
                      <a:pt x="5370" y="11693"/>
                    </a:cubicBezTo>
                    <a:cubicBezTo>
                      <a:pt x="4718" y="11322"/>
                      <a:pt x="5041" y="11117"/>
                      <a:pt x="5459" y="11117"/>
                    </a:cubicBezTo>
                    <a:cubicBezTo>
                      <a:pt x="5877" y="11117"/>
                      <a:pt x="6351" y="11027"/>
                      <a:pt x="6248" y="10609"/>
                    </a:cubicBezTo>
                    <a:cubicBezTo>
                      <a:pt x="6152" y="10191"/>
                      <a:pt x="5480" y="10095"/>
                      <a:pt x="5480" y="10095"/>
                    </a:cubicBezTo>
                    <a:lnTo>
                      <a:pt x="3964" y="10095"/>
                    </a:lnTo>
                    <a:cubicBezTo>
                      <a:pt x="3793" y="10095"/>
                      <a:pt x="3964" y="10444"/>
                      <a:pt x="3964" y="10444"/>
                    </a:cubicBezTo>
                    <a:cubicBezTo>
                      <a:pt x="3964" y="10444"/>
                      <a:pt x="3875" y="10444"/>
                      <a:pt x="3703" y="10232"/>
                    </a:cubicBezTo>
                    <a:cubicBezTo>
                      <a:pt x="3532" y="10012"/>
                      <a:pt x="3450" y="9526"/>
                      <a:pt x="3498" y="9608"/>
                    </a:cubicBezTo>
                    <a:cubicBezTo>
                      <a:pt x="3546" y="9690"/>
                      <a:pt x="3813" y="9875"/>
                      <a:pt x="3813" y="9875"/>
                    </a:cubicBezTo>
                    <a:lnTo>
                      <a:pt x="5445" y="9875"/>
                    </a:lnTo>
                    <a:cubicBezTo>
                      <a:pt x="5685" y="9875"/>
                      <a:pt x="5843" y="9553"/>
                      <a:pt x="5843" y="9553"/>
                    </a:cubicBezTo>
                    <a:lnTo>
                      <a:pt x="5843" y="8805"/>
                    </a:lnTo>
                    <a:cubicBezTo>
                      <a:pt x="5843" y="8223"/>
                      <a:pt x="5500" y="8236"/>
                      <a:pt x="5500" y="8236"/>
                    </a:cubicBezTo>
                    <a:cubicBezTo>
                      <a:pt x="5500" y="8236"/>
                      <a:pt x="4849" y="8195"/>
                      <a:pt x="4643" y="8154"/>
                    </a:cubicBezTo>
                    <a:cubicBezTo>
                      <a:pt x="4430" y="8120"/>
                      <a:pt x="4622" y="7955"/>
                      <a:pt x="4828" y="7873"/>
                    </a:cubicBezTo>
                    <a:cubicBezTo>
                      <a:pt x="4958" y="7825"/>
                      <a:pt x="5205" y="7907"/>
                      <a:pt x="5370" y="7976"/>
                    </a:cubicBezTo>
                    <a:cubicBezTo>
                      <a:pt x="5973" y="8229"/>
                      <a:pt x="5946" y="7324"/>
                      <a:pt x="5946" y="6879"/>
                    </a:cubicBezTo>
                    <a:lnTo>
                      <a:pt x="5946" y="5294"/>
                    </a:lnTo>
                    <a:lnTo>
                      <a:pt x="3244" y="7379"/>
                    </a:lnTo>
                    <a:cubicBezTo>
                      <a:pt x="3244" y="7379"/>
                      <a:pt x="4149" y="6296"/>
                      <a:pt x="3868" y="5857"/>
                    </a:cubicBezTo>
                    <a:cubicBezTo>
                      <a:pt x="3182" y="4780"/>
                      <a:pt x="659" y="5534"/>
                      <a:pt x="0" y="4266"/>
                    </a:cubicBezTo>
                    <a:lnTo>
                      <a:pt x="83" y="762"/>
                    </a:lnTo>
                    <a:cubicBezTo>
                      <a:pt x="62" y="494"/>
                      <a:pt x="62" y="240"/>
                      <a:pt x="83" y="0"/>
                    </a:cubicBezTo>
                    <a:lnTo>
                      <a:pt x="5919" y="0"/>
                    </a:lnTo>
                    <a:lnTo>
                      <a:pt x="11151" y="28"/>
                    </a:lnTo>
                    <a:lnTo>
                      <a:pt x="11603" y="158"/>
                    </a:lnTo>
                    <a:cubicBezTo>
                      <a:pt x="11610" y="357"/>
                      <a:pt x="11603" y="570"/>
                      <a:pt x="11590" y="789"/>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1150;p57">
                <a:extLst>
                  <a:ext uri="{FF2B5EF4-FFF2-40B4-BE49-F238E27FC236}">
                    <a16:creationId xmlns:a16="http://schemas.microsoft.com/office/drawing/2014/main" id="{6818BA60-51C3-0E6D-0112-69B7F0469428}"/>
                  </a:ext>
                </a:extLst>
              </p:cNvPr>
              <p:cNvSpPr/>
              <p:nvPr/>
            </p:nvSpPr>
            <p:spPr>
              <a:xfrm>
                <a:off x="6141825" y="2222825"/>
                <a:ext cx="358000" cy="253225"/>
              </a:xfrm>
              <a:custGeom>
                <a:avLst/>
                <a:gdLst/>
                <a:ahLst/>
                <a:cxnLst/>
                <a:rect l="l" t="t" r="r" b="b"/>
                <a:pathLst>
                  <a:path w="14320" h="10129" extrusionOk="0">
                    <a:moveTo>
                      <a:pt x="11398" y="1296"/>
                    </a:moveTo>
                    <a:cubicBezTo>
                      <a:pt x="11865" y="2428"/>
                      <a:pt x="14320" y="8209"/>
                      <a:pt x="14320" y="8209"/>
                    </a:cubicBezTo>
                    <a:lnTo>
                      <a:pt x="7105" y="10129"/>
                    </a:lnTo>
                    <a:lnTo>
                      <a:pt x="1" y="8490"/>
                    </a:lnTo>
                    <a:cubicBezTo>
                      <a:pt x="1" y="8490"/>
                      <a:pt x="2607" y="2092"/>
                      <a:pt x="2860" y="1468"/>
                    </a:cubicBezTo>
                    <a:cubicBezTo>
                      <a:pt x="3464" y="0"/>
                      <a:pt x="4835" y="1043"/>
                      <a:pt x="6461" y="1269"/>
                    </a:cubicBezTo>
                    <a:cubicBezTo>
                      <a:pt x="6653" y="1296"/>
                      <a:pt x="5206" y="1769"/>
                      <a:pt x="5398" y="1769"/>
                    </a:cubicBezTo>
                    <a:cubicBezTo>
                      <a:pt x="5768" y="1769"/>
                      <a:pt x="7784" y="1269"/>
                      <a:pt x="8148" y="1207"/>
                    </a:cubicBezTo>
                    <a:cubicBezTo>
                      <a:pt x="9656" y="953"/>
                      <a:pt x="11028" y="391"/>
                      <a:pt x="11398" y="1296"/>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1151;p57">
                <a:extLst>
                  <a:ext uri="{FF2B5EF4-FFF2-40B4-BE49-F238E27FC236}">
                    <a16:creationId xmlns:a16="http://schemas.microsoft.com/office/drawing/2014/main" id="{97D0006B-64E6-F9F4-2B6E-CBEDE19185DC}"/>
                  </a:ext>
                </a:extLst>
              </p:cNvPr>
              <p:cNvSpPr/>
              <p:nvPr/>
            </p:nvSpPr>
            <p:spPr>
              <a:xfrm>
                <a:off x="6113725" y="2488025"/>
                <a:ext cx="60525" cy="128100"/>
              </a:xfrm>
              <a:custGeom>
                <a:avLst/>
                <a:gdLst/>
                <a:ahLst/>
                <a:cxnLst/>
                <a:rect l="l" t="t" r="r" b="b"/>
                <a:pathLst>
                  <a:path w="2421" h="5124" extrusionOk="0">
                    <a:moveTo>
                      <a:pt x="1372" y="5014"/>
                    </a:moveTo>
                    <a:cubicBezTo>
                      <a:pt x="1221" y="4925"/>
                      <a:pt x="1070" y="4842"/>
                      <a:pt x="933" y="4746"/>
                    </a:cubicBezTo>
                    <a:cubicBezTo>
                      <a:pt x="295" y="4294"/>
                      <a:pt x="96" y="3663"/>
                      <a:pt x="69" y="2915"/>
                    </a:cubicBezTo>
                    <a:cubicBezTo>
                      <a:pt x="62" y="2806"/>
                      <a:pt x="55" y="2703"/>
                      <a:pt x="55" y="2593"/>
                    </a:cubicBezTo>
                    <a:cubicBezTo>
                      <a:pt x="35" y="2161"/>
                      <a:pt x="0" y="1715"/>
                      <a:pt x="28" y="1283"/>
                    </a:cubicBezTo>
                    <a:cubicBezTo>
                      <a:pt x="48" y="831"/>
                      <a:pt x="137" y="303"/>
                      <a:pt x="604" y="90"/>
                    </a:cubicBezTo>
                    <a:cubicBezTo>
                      <a:pt x="755" y="21"/>
                      <a:pt x="919" y="1"/>
                      <a:pt x="1084" y="28"/>
                    </a:cubicBezTo>
                    <a:cubicBezTo>
                      <a:pt x="1653" y="131"/>
                      <a:pt x="2112" y="673"/>
                      <a:pt x="2352" y="1167"/>
                    </a:cubicBezTo>
                    <a:cubicBezTo>
                      <a:pt x="2400" y="1263"/>
                      <a:pt x="2421" y="1352"/>
                      <a:pt x="2414" y="1462"/>
                    </a:cubicBezTo>
                    <a:lnTo>
                      <a:pt x="2277" y="4520"/>
                    </a:lnTo>
                    <a:cubicBezTo>
                      <a:pt x="2263" y="4733"/>
                      <a:pt x="2154" y="4911"/>
                      <a:pt x="1962" y="5021"/>
                    </a:cubicBezTo>
                    <a:cubicBezTo>
                      <a:pt x="1776" y="5124"/>
                      <a:pt x="1564" y="5124"/>
                      <a:pt x="1372" y="5014"/>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1152;p57">
                <a:extLst>
                  <a:ext uri="{FF2B5EF4-FFF2-40B4-BE49-F238E27FC236}">
                    <a16:creationId xmlns:a16="http://schemas.microsoft.com/office/drawing/2014/main" id="{18BC907F-A8A0-16A3-7796-EE0839B712CC}"/>
                  </a:ext>
                </a:extLst>
              </p:cNvPr>
              <p:cNvSpPr/>
              <p:nvPr/>
            </p:nvSpPr>
            <p:spPr>
              <a:xfrm>
                <a:off x="6126225" y="2501400"/>
                <a:ext cx="32950" cy="98950"/>
              </a:xfrm>
              <a:custGeom>
                <a:avLst/>
                <a:gdLst/>
                <a:ahLst/>
                <a:cxnLst/>
                <a:rect l="l" t="t" r="r" b="b"/>
                <a:pathLst>
                  <a:path w="1318" h="3958" extrusionOk="0">
                    <a:moveTo>
                      <a:pt x="1173" y="3958"/>
                    </a:moveTo>
                    <a:cubicBezTo>
                      <a:pt x="680" y="3670"/>
                      <a:pt x="213" y="3457"/>
                      <a:pt x="165" y="2353"/>
                    </a:cubicBezTo>
                    <a:cubicBezTo>
                      <a:pt x="124" y="1249"/>
                      <a:pt x="1" y="1"/>
                      <a:pt x="481" y="90"/>
                    </a:cubicBezTo>
                    <a:cubicBezTo>
                      <a:pt x="961" y="172"/>
                      <a:pt x="1317" y="899"/>
                      <a:pt x="1317" y="899"/>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1153;p57">
                <a:extLst>
                  <a:ext uri="{FF2B5EF4-FFF2-40B4-BE49-F238E27FC236}">
                    <a16:creationId xmlns:a16="http://schemas.microsoft.com/office/drawing/2014/main" id="{B949A220-37E0-E106-73B9-995A8AA14621}"/>
                  </a:ext>
                </a:extLst>
              </p:cNvPr>
              <p:cNvSpPr/>
              <p:nvPr/>
            </p:nvSpPr>
            <p:spPr>
              <a:xfrm>
                <a:off x="6465000" y="2488025"/>
                <a:ext cx="53850" cy="128100"/>
              </a:xfrm>
              <a:custGeom>
                <a:avLst/>
                <a:gdLst/>
                <a:ahLst/>
                <a:cxnLst/>
                <a:rect l="l" t="t" r="r" b="b"/>
                <a:pathLst>
                  <a:path w="2154" h="5124" extrusionOk="0">
                    <a:moveTo>
                      <a:pt x="247" y="4163"/>
                    </a:moveTo>
                    <a:cubicBezTo>
                      <a:pt x="227" y="3766"/>
                      <a:pt x="21" y="1180"/>
                      <a:pt x="124" y="968"/>
                    </a:cubicBezTo>
                    <a:cubicBezTo>
                      <a:pt x="371" y="474"/>
                      <a:pt x="508" y="131"/>
                      <a:pt x="1070" y="28"/>
                    </a:cubicBezTo>
                    <a:cubicBezTo>
                      <a:pt x="1235" y="1"/>
                      <a:pt x="1399" y="21"/>
                      <a:pt x="1550" y="90"/>
                    </a:cubicBezTo>
                    <a:cubicBezTo>
                      <a:pt x="2017" y="303"/>
                      <a:pt x="2106" y="831"/>
                      <a:pt x="2133" y="1283"/>
                    </a:cubicBezTo>
                    <a:cubicBezTo>
                      <a:pt x="2154" y="1715"/>
                      <a:pt x="2126" y="2161"/>
                      <a:pt x="2106" y="2593"/>
                    </a:cubicBezTo>
                    <a:cubicBezTo>
                      <a:pt x="2099" y="2703"/>
                      <a:pt x="2092" y="2806"/>
                      <a:pt x="2092" y="2915"/>
                    </a:cubicBezTo>
                    <a:cubicBezTo>
                      <a:pt x="2058" y="3663"/>
                      <a:pt x="1859" y="4294"/>
                      <a:pt x="1228" y="4746"/>
                    </a:cubicBezTo>
                    <a:cubicBezTo>
                      <a:pt x="1084" y="4842"/>
                      <a:pt x="933" y="4925"/>
                      <a:pt x="782" y="5014"/>
                    </a:cubicBezTo>
                    <a:cubicBezTo>
                      <a:pt x="597" y="5117"/>
                      <a:pt x="385" y="5124"/>
                      <a:pt x="192" y="5021"/>
                    </a:cubicBezTo>
                    <a:cubicBezTo>
                      <a:pt x="0" y="4911"/>
                      <a:pt x="261" y="4383"/>
                      <a:pt x="247" y="4163"/>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1154;p57">
                <a:extLst>
                  <a:ext uri="{FF2B5EF4-FFF2-40B4-BE49-F238E27FC236}">
                    <a16:creationId xmlns:a16="http://schemas.microsoft.com/office/drawing/2014/main" id="{2B5F5ADD-0D22-BAA8-E4E0-CA7F9466367F}"/>
                  </a:ext>
                </a:extLst>
              </p:cNvPr>
              <p:cNvSpPr/>
              <p:nvPr/>
            </p:nvSpPr>
            <p:spPr>
              <a:xfrm>
                <a:off x="6473575" y="2501400"/>
                <a:ext cx="32950" cy="98950"/>
              </a:xfrm>
              <a:custGeom>
                <a:avLst/>
                <a:gdLst/>
                <a:ahLst/>
                <a:cxnLst/>
                <a:rect l="l" t="t" r="r" b="b"/>
                <a:pathLst>
                  <a:path w="1318" h="3958" extrusionOk="0">
                    <a:moveTo>
                      <a:pt x="138" y="3958"/>
                    </a:moveTo>
                    <a:cubicBezTo>
                      <a:pt x="638" y="3670"/>
                      <a:pt x="1104" y="3457"/>
                      <a:pt x="1146" y="2353"/>
                    </a:cubicBezTo>
                    <a:cubicBezTo>
                      <a:pt x="1187" y="1249"/>
                      <a:pt x="1317" y="1"/>
                      <a:pt x="830" y="90"/>
                    </a:cubicBezTo>
                    <a:cubicBezTo>
                      <a:pt x="350" y="172"/>
                      <a:pt x="0" y="899"/>
                      <a:pt x="0" y="899"/>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1155;p57">
                <a:extLst>
                  <a:ext uri="{FF2B5EF4-FFF2-40B4-BE49-F238E27FC236}">
                    <a16:creationId xmlns:a16="http://schemas.microsoft.com/office/drawing/2014/main" id="{7AB372A9-A9F1-D20B-6D0D-AB53F080C375}"/>
                  </a:ext>
                </a:extLst>
              </p:cNvPr>
              <p:cNvSpPr/>
              <p:nvPr/>
            </p:nvSpPr>
            <p:spPr>
              <a:xfrm>
                <a:off x="6131025" y="2494900"/>
                <a:ext cx="28675" cy="93625"/>
              </a:xfrm>
              <a:custGeom>
                <a:avLst/>
                <a:gdLst/>
                <a:ahLst/>
                <a:cxnLst/>
                <a:rect l="l" t="t" r="r" b="b"/>
                <a:pathLst>
                  <a:path w="1147" h="3745" extrusionOk="0">
                    <a:moveTo>
                      <a:pt x="316" y="940"/>
                    </a:moveTo>
                    <a:cubicBezTo>
                      <a:pt x="316" y="940"/>
                      <a:pt x="316" y="933"/>
                      <a:pt x="316" y="933"/>
                    </a:cubicBezTo>
                    <a:cubicBezTo>
                      <a:pt x="316" y="933"/>
                      <a:pt x="316" y="933"/>
                      <a:pt x="316" y="940"/>
                    </a:cubicBezTo>
                    <a:close/>
                    <a:moveTo>
                      <a:pt x="234" y="1283"/>
                    </a:moveTo>
                    <a:cubicBezTo>
                      <a:pt x="1" y="0"/>
                      <a:pt x="1146" y="1598"/>
                      <a:pt x="1125" y="2510"/>
                    </a:cubicBezTo>
                    <a:cubicBezTo>
                      <a:pt x="639" y="2915"/>
                      <a:pt x="899" y="3148"/>
                      <a:pt x="1023" y="3744"/>
                    </a:cubicBezTo>
                    <a:cubicBezTo>
                      <a:pt x="714" y="3326"/>
                      <a:pt x="584" y="2976"/>
                      <a:pt x="762" y="2620"/>
                    </a:cubicBezTo>
                    <a:cubicBezTo>
                      <a:pt x="844" y="2462"/>
                      <a:pt x="399" y="508"/>
                      <a:pt x="234" y="1283"/>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1156;p57">
                <a:extLst>
                  <a:ext uri="{FF2B5EF4-FFF2-40B4-BE49-F238E27FC236}">
                    <a16:creationId xmlns:a16="http://schemas.microsoft.com/office/drawing/2014/main" id="{2056BCE6-2181-B19A-1C3E-857F2B4D757A}"/>
                  </a:ext>
                </a:extLst>
              </p:cNvPr>
              <p:cNvSpPr/>
              <p:nvPr/>
            </p:nvSpPr>
            <p:spPr>
              <a:xfrm>
                <a:off x="6472550" y="2494900"/>
                <a:ext cx="28650" cy="93625"/>
              </a:xfrm>
              <a:custGeom>
                <a:avLst/>
                <a:gdLst/>
                <a:ahLst/>
                <a:cxnLst/>
                <a:rect l="l" t="t" r="r" b="b"/>
                <a:pathLst>
                  <a:path w="1146" h="3745" extrusionOk="0">
                    <a:moveTo>
                      <a:pt x="830" y="940"/>
                    </a:moveTo>
                    <a:cubicBezTo>
                      <a:pt x="830" y="940"/>
                      <a:pt x="830" y="933"/>
                      <a:pt x="823" y="933"/>
                    </a:cubicBezTo>
                    <a:cubicBezTo>
                      <a:pt x="830" y="933"/>
                      <a:pt x="830" y="933"/>
                      <a:pt x="830" y="940"/>
                    </a:cubicBezTo>
                    <a:close/>
                    <a:moveTo>
                      <a:pt x="912" y="1283"/>
                    </a:moveTo>
                    <a:cubicBezTo>
                      <a:pt x="1145" y="0"/>
                      <a:pt x="0" y="1598"/>
                      <a:pt x="14" y="2510"/>
                    </a:cubicBezTo>
                    <a:cubicBezTo>
                      <a:pt x="508" y="2915"/>
                      <a:pt x="247" y="3148"/>
                      <a:pt x="124" y="3744"/>
                    </a:cubicBezTo>
                    <a:cubicBezTo>
                      <a:pt x="439" y="3312"/>
                      <a:pt x="768" y="2736"/>
                      <a:pt x="357" y="2455"/>
                    </a:cubicBezTo>
                    <a:cubicBezTo>
                      <a:pt x="275" y="2400"/>
                      <a:pt x="213" y="2373"/>
                      <a:pt x="357" y="1989"/>
                    </a:cubicBezTo>
                    <a:cubicBezTo>
                      <a:pt x="501" y="1591"/>
                      <a:pt x="713" y="1036"/>
                      <a:pt x="830" y="940"/>
                    </a:cubicBezTo>
                    <a:cubicBezTo>
                      <a:pt x="864" y="995"/>
                      <a:pt x="912" y="1276"/>
                      <a:pt x="912" y="1283"/>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1157;p57">
                <a:extLst>
                  <a:ext uri="{FF2B5EF4-FFF2-40B4-BE49-F238E27FC236}">
                    <a16:creationId xmlns:a16="http://schemas.microsoft.com/office/drawing/2014/main" id="{E3F81EC2-06A9-5CA2-0D1F-B18914CEC69A}"/>
                  </a:ext>
                </a:extLst>
              </p:cNvPr>
              <p:cNvSpPr/>
              <p:nvPr/>
            </p:nvSpPr>
            <p:spPr>
              <a:xfrm>
                <a:off x="6181950" y="2773150"/>
                <a:ext cx="268850" cy="318200"/>
              </a:xfrm>
              <a:custGeom>
                <a:avLst/>
                <a:gdLst/>
                <a:ahLst/>
                <a:cxnLst/>
                <a:rect l="l" t="t" r="r" b="b"/>
                <a:pathLst>
                  <a:path w="10754" h="12728" extrusionOk="0">
                    <a:moveTo>
                      <a:pt x="5377" y="3724"/>
                    </a:moveTo>
                    <a:lnTo>
                      <a:pt x="10047" y="117"/>
                    </a:lnTo>
                    <a:cubicBezTo>
                      <a:pt x="10184" y="14"/>
                      <a:pt x="10356" y="0"/>
                      <a:pt x="10506" y="76"/>
                    </a:cubicBezTo>
                    <a:cubicBezTo>
                      <a:pt x="10664" y="151"/>
                      <a:pt x="10753" y="295"/>
                      <a:pt x="10753" y="466"/>
                    </a:cubicBezTo>
                    <a:lnTo>
                      <a:pt x="10753" y="5013"/>
                    </a:lnTo>
                    <a:cubicBezTo>
                      <a:pt x="10753" y="5109"/>
                      <a:pt x="10733" y="5184"/>
                      <a:pt x="10678" y="5260"/>
                    </a:cubicBezTo>
                    <a:lnTo>
                      <a:pt x="5740" y="12536"/>
                    </a:lnTo>
                    <a:cubicBezTo>
                      <a:pt x="5658" y="12659"/>
                      <a:pt x="5528" y="12728"/>
                      <a:pt x="5377" y="12728"/>
                    </a:cubicBezTo>
                    <a:cubicBezTo>
                      <a:pt x="5226" y="12728"/>
                      <a:pt x="5096" y="12659"/>
                      <a:pt x="5013" y="12536"/>
                    </a:cubicBezTo>
                    <a:lnTo>
                      <a:pt x="76" y="5260"/>
                    </a:lnTo>
                    <a:cubicBezTo>
                      <a:pt x="21" y="5184"/>
                      <a:pt x="1" y="5109"/>
                      <a:pt x="1" y="5013"/>
                    </a:cubicBezTo>
                    <a:lnTo>
                      <a:pt x="1" y="466"/>
                    </a:lnTo>
                    <a:cubicBezTo>
                      <a:pt x="1" y="295"/>
                      <a:pt x="90" y="151"/>
                      <a:pt x="247" y="76"/>
                    </a:cubicBezTo>
                    <a:cubicBezTo>
                      <a:pt x="398" y="0"/>
                      <a:pt x="570" y="14"/>
                      <a:pt x="707" y="117"/>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1158;p57">
                <a:extLst>
                  <a:ext uri="{FF2B5EF4-FFF2-40B4-BE49-F238E27FC236}">
                    <a16:creationId xmlns:a16="http://schemas.microsoft.com/office/drawing/2014/main" id="{FC34B401-5C96-3556-D4A3-CC8022F9DB1F}"/>
                  </a:ext>
                </a:extLst>
              </p:cNvPr>
              <p:cNvSpPr/>
              <p:nvPr/>
            </p:nvSpPr>
            <p:spPr>
              <a:xfrm>
                <a:off x="6192925" y="2784800"/>
                <a:ext cx="246900" cy="295575"/>
              </a:xfrm>
              <a:custGeom>
                <a:avLst/>
                <a:gdLst/>
                <a:ahLst/>
                <a:cxnLst/>
                <a:rect l="l" t="t" r="r" b="b"/>
                <a:pathLst>
                  <a:path w="9876" h="11823" extrusionOk="0">
                    <a:moveTo>
                      <a:pt x="0" y="0"/>
                    </a:moveTo>
                    <a:lnTo>
                      <a:pt x="0" y="4547"/>
                    </a:lnTo>
                    <a:lnTo>
                      <a:pt x="4938" y="11823"/>
                    </a:lnTo>
                    <a:lnTo>
                      <a:pt x="9875" y="4547"/>
                    </a:lnTo>
                    <a:lnTo>
                      <a:pt x="9875" y="0"/>
                    </a:lnTo>
                    <a:lnTo>
                      <a:pt x="4938" y="3813"/>
                    </a:ln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1159;p57">
                <a:extLst>
                  <a:ext uri="{FF2B5EF4-FFF2-40B4-BE49-F238E27FC236}">
                    <a16:creationId xmlns:a16="http://schemas.microsoft.com/office/drawing/2014/main" id="{98D7DA4A-B171-9A42-30AD-7A239E9B4CDA}"/>
                  </a:ext>
                </a:extLst>
              </p:cNvPr>
              <p:cNvSpPr/>
              <p:nvPr/>
            </p:nvSpPr>
            <p:spPr>
              <a:xfrm>
                <a:off x="6274025" y="2868800"/>
                <a:ext cx="86075" cy="43050"/>
              </a:xfrm>
              <a:custGeom>
                <a:avLst/>
                <a:gdLst/>
                <a:ahLst/>
                <a:cxnLst/>
                <a:rect l="l" t="t" r="r" b="b"/>
                <a:pathLst>
                  <a:path w="3443" h="1722" extrusionOk="0">
                    <a:moveTo>
                      <a:pt x="0" y="508"/>
                    </a:moveTo>
                    <a:lnTo>
                      <a:pt x="953" y="1722"/>
                    </a:lnTo>
                    <a:lnTo>
                      <a:pt x="1694" y="1722"/>
                    </a:lnTo>
                    <a:lnTo>
                      <a:pt x="2428" y="1722"/>
                    </a:lnTo>
                    <a:lnTo>
                      <a:pt x="3443" y="439"/>
                    </a:lnTo>
                    <a:lnTo>
                      <a:pt x="3024" y="7"/>
                    </a:lnTo>
                    <a:lnTo>
                      <a:pt x="1694" y="453"/>
                    </a:lnTo>
                    <a:lnTo>
                      <a:pt x="316" y="1"/>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1160;p57">
                <a:extLst>
                  <a:ext uri="{FF2B5EF4-FFF2-40B4-BE49-F238E27FC236}">
                    <a16:creationId xmlns:a16="http://schemas.microsoft.com/office/drawing/2014/main" id="{FBAD76D5-167D-57C6-881E-042E0350D2C0}"/>
                  </a:ext>
                </a:extLst>
              </p:cNvPr>
              <p:cNvSpPr/>
              <p:nvPr/>
            </p:nvSpPr>
            <p:spPr>
              <a:xfrm>
                <a:off x="6265275" y="2919900"/>
                <a:ext cx="102200" cy="160475"/>
              </a:xfrm>
              <a:custGeom>
                <a:avLst/>
                <a:gdLst/>
                <a:ahLst/>
                <a:cxnLst/>
                <a:rect l="l" t="t" r="r" b="b"/>
                <a:pathLst>
                  <a:path w="4088" h="6419" extrusionOk="0">
                    <a:moveTo>
                      <a:pt x="0" y="3408"/>
                    </a:moveTo>
                    <a:lnTo>
                      <a:pt x="1200" y="0"/>
                    </a:lnTo>
                    <a:lnTo>
                      <a:pt x="2915" y="364"/>
                    </a:lnTo>
                    <a:lnTo>
                      <a:pt x="4087" y="3408"/>
                    </a:lnTo>
                    <a:lnTo>
                      <a:pt x="2044" y="6419"/>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1161;p57">
                <a:extLst>
                  <a:ext uri="{FF2B5EF4-FFF2-40B4-BE49-F238E27FC236}">
                    <a16:creationId xmlns:a16="http://schemas.microsoft.com/office/drawing/2014/main" id="{7975ABB7-0B3A-9744-5B38-97967EF8B321}"/>
                  </a:ext>
                </a:extLst>
              </p:cNvPr>
              <p:cNvSpPr/>
              <p:nvPr/>
            </p:nvSpPr>
            <p:spPr>
              <a:xfrm>
                <a:off x="6180750" y="2703700"/>
                <a:ext cx="160150" cy="227350"/>
              </a:xfrm>
              <a:custGeom>
                <a:avLst/>
                <a:gdLst/>
                <a:ahLst/>
                <a:cxnLst/>
                <a:rect l="l" t="t" r="r" b="b"/>
                <a:pathLst>
                  <a:path w="6406" h="9094" extrusionOk="0">
                    <a:moveTo>
                      <a:pt x="4033" y="6515"/>
                    </a:moveTo>
                    <a:lnTo>
                      <a:pt x="2456" y="8874"/>
                    </a:lnTo>
                    <a:cubicBezTo>
                      <a:pt x="2360" y="9018"/>
                      <a:pt x="2202" y="9094"/>
                      <a:pt x="2037" y="9073"/>
                    </a:cubicBezTo>
                    <a:cubicBezTo>
                      <a:pt x="1866" y="9053"/>
                      <a:pt x="1729" y="8943"/>
                      <a:pt x="1674" y="8778"/>
                    </a:cubicBezTo>
                    <a:lnTo>
                      <a:pt x="62" y="4218"/>
                    </a:lnTo>
                    <a:cubicBezTo>
                      <a:pt x="28" y="4129"/>
                      <a:pt x="28" y="4040"/>
                      <a:pt x="55" y="3951"/>
                    </a:cubicBezTo>
                    <a:cubicBezTo>
                      <a:pt x="76" y="3868"/>
                      <a:pt x="1" y="3354"/>
                      <a:pt x="55" y="2943"/>
                    </a:cubicBezTo>
                    <a:cubicBezTo>
                      <a:pt x="206" y="1784"/>
                      <a:pt x="577" y="21"/>
                      <a:pt x="762" y="14"/>
                    </a:cubicBezTo>
                    <a:cubicBezTo>
                      <a:pt x="954" y="1"/>
                      <a:pt x="1139" y="707"/>
                      <a:pt x="1207" y="885"/>
                    </a:cubicBezTo>
                    <a:lnTo>
                      <a:pt x="1763" y="2236"/>
                    </a:lnTo>
                    <a:lnTo>
                      <a:pt x="4856" y="5946"/>
                    </a:lnTo>
                    <a:lnTo>
                      <a:pt x="6042" y="5946"/>
                    </a:lnTo>
                    <a:lnTo>
                      <a:pt x="5596" y="6824"/>
                    </a:lnTo>
                    <a:cubicBezTo>
                      <a:pt x="5740" y="6989"/>
                      <a:pt x="6406" y="7482"/>
                      <a:pt x="6303" y="7489"/>
                    </a:cubicBezTo>
                    <a:cubicBezTo>
                      <a:pt x="6056" y="7510"/>
                      <a:pt x="4753" y="6714"/>
                      <a:pt x="4033" y="6515"/>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1162;p57">
                <a:extLst>
                  <a:ext uri="{FF2B5EF4-FFF2-40B4-BE49-F238E27FC236}">
                    <a16:creationId xmlns:a16="http://schemas.microsoft.com/office/drawing/2014/main" id="{8C966F20-8152-D304-7679-7A5049ACBB1F}"/>
                  </a:ext>
                </a:extLst>
              </p:cNvPr>
              <p:cNvSpPr/>
              <p:nvPr/>
            </p:nvSpPr>
            <p:spPr>
              <a:xfrm>
                <a:off x="6192075" y="2729925"/>
                <a:ext cx="102875" cy="189650"/>
              </a:xfrm>
              <a:custGeom>
                <a:avLst/>
                <a:gdLst/>
                <a:ahLst/>
                <a:cxnLst/>
                <a:rect l="l" t="t" r="r" b="b"/>
                <a:pathLst>
                  <a:path w="4115" h="7586" extrusionOk="0">
                    <a:moveTo>
                      <a:pt x="4115" y="5130"/>
                    </a:moveTo>
                    <a:lnTo>
                      <a:pt x="3258" y="5117"/>
                    </a:lnTo>
                    <a:lnTo>
                      <a:pt x="1632" y="7585"/>
                    </a:lnTo>
                    <a:lnTo>
                      <a:pt x="0" y="2634"/>
                    </a:lnTo>
                    <a:lnTo>
                      <a:pt x="350" y="1"/>
                    </a:lnTo>
                    <a:lnTo>
                      <a:pt x="933" y="1420"/>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1163;p57">
                <a:extLst>
                  <a:ext uri="{FF2B5EF4-FFF2-40B4-BE49-F238E27FC236}">
                    <a16:creationId xmlns:a16="http://schemas.microsoft.com/office/drawing/2014/main" id="{9E18F7F5-8725-962D-25F4-951CDB4129ED}"/>
                  </a:ext>
                </a:extLst>
              </p:cNvPr>
              <p:cNvSpPr/>
              <p:nvPr/>
            </p:nvSpPr>
            <p:spPr>
              <a:xfrm>
                <a:off x="6307275" y="2704050"/>
                <a:ext cx="146100" cy="227000"/>
              </a:xfrm>
              <a:custGeom>
                <a:avLst/>
                <a:gdLst/>
                <a:ahLst/>
                <a:cxnLst/>
                <a:rect l="l" t="t" r="r" b="b"/>
                <a:pathLst>
                  <a:path w="5844" h="9080" extrusionOk="0">
                    <a:moveTo>
                      <a:pt x="4067" y="2222"/>
                    </a:moveTo>
                    <a:lnTo>
                      <a:pt x="4629" y="871"/>
                    </a:lnTo>
                    <a:cubicBezTo>
                      <a:pt x="4698" y="693"/>
                      <a:pt x="4869" y="0"/>
                      <a:pt x="5061" y="14"/>
                    </a:cubicBezTo>
                    <a:cubicBezTo>
                      <a:pt x="5253" y="21"/>
                      <a:pt x="5411" y="734"/>
                      <a:pt x="5459" y="926"/>
                    </a:cubicBezTo>
                    <a:cubicBezTo>
                      <a:pt x="5562" y="1310"/>
                      <a:pt x="5843" y="3566"/>
                      <a:pt x="5754" y="3827"/>
                    </a:cubicBezTo>
                    <a:lnTo>
                      <a:pt x="4142" y="8764"/>
                    </a:lnTo>
                    <a:cubicBezTo>
                      <a:pt x="4081" y="8929"/>
                      <a:pt x="3950" y="9039"/>
                      <a:pt x="3779" y="9059"/>
                    </a:cubicBezTo>
                    <a:cubicBezTo>
                      <a:pt x="3608" y="9080"/>
                      <a:pt x="3450" y="9004"/>
                      <a:pt x="3354" y="8860"/>
                    </a:cubicBezTo>
                    <a:lnTo>
                      <a:pt x="1969" y="6748"/>
                    </a:lnTo>
                    <a:cubicBezTo>
                      <a:pt x="542" y="6762"/>
                      <a:pt x="0" y="6975"/>
                      <a:pt x="138" y="6810"/>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1164;p57">
                <a:extLst>
                  <a:ext uri="{FF2B5EF4-FFF2-40B4-BE49-F238E27FC236}">
                    <a16:creationId xmlns:a16="http://schemas.microsoft.com/office/drawing/2014/main" id="{7F3C2CF6-4675-87E2-6354-551076EA6B22}"/>
                  </a:ext>
                </a:extLst>
              </p:cNvPr>
              <p:cNvSpPr/>
              <p:nvPr/>
            </p:nvSpPr>
            <p:spPr>
              <a:xfrm>
                <a:off x="6337800" y="2729925"/>
                <a:ext cx="102200" cy="189650"/>
              </a:xfrm>
              <a:custGeom>
                <a:avLst/>
                <a:gdLst/>
                <a:ahLst/>
                <a:cxnLst/>
                <a:rect l="l" t="t" r="r" b="b"/>
                <a:pathLst>
                  <a:path w="4088" h="7586" extrusionOk="0">
                    <a:moveTo>
                      <a:pt x="0" y="5130"/>
                    </a:moveTo>
                    <a:lnTo>
                      <a:pt x="892" y="5117"/>
                    </a:lnTo>
                    <a:lnTo>
                      <a:pt x="2503" y="7585"/>
                    </a:lnTo>
                    <a:lnTo>
                      <a:pt x="4087" y="2566"/>
                    </a:lnTo>
                    <a:lnTo>
                      <a:pt x="3813" y="1"/>
                    </a:lnTo>
                    <a:lnTo>
                      <a:pt x="3223" y="1420"/>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1165;p57">
                <a:extLst>
                  <a:ext uri="{FF2B5EF4-FFF2-40B4-BE49-F238E27FC236}">
                    <a16:creationId xmlns:a16="http://schemas.microsoft.com/office/drawing/2014/main" id="{38C2D9BA-8B2D-0E26-1E88-CD657D61E3C1}"/>
                  </a:ext>
                </a:extLst>
              </p:cNvPr>
              <p:cNvSpPr/>
              <p:nvPr/>
            </p:nvSpPr>
            <p:spPr>
              <a:xfrm>
                <a:off x="6310525" y="3077800"/>
                <a:ext cx="10650" cy="219975"/>
              </a:xfrm>
              <a:custGeom>
                <a:avLst/>
                <a:gdLst/>
                <a:ahLst/>
                <a:cxnLst/>
                <a:rect l="l" t="t" r="r" b="b"/>
                <a:pathLst>
                  <a:path w="426" h="8799" extrusionOk="0">
                    <a:moveTo>
                      <a:pt x="419" y="206"/>
                    </a:moveTo>
                    <a:cubicBezTo>
                      <a:pt x="371" y="5932"/>
                      <a:pt x="426" y="3072"/>
                      <a:pt x="254" y="8798"/>
                    </a:cubicBezTo>
                    <a:cubicBezTo>
                      <a:pt x="28" y="3072"/>
                      <a:pt x="110" y="5939"/>
                      <a:pt x="1" y="206"/>
                    </a:cubicBezTo>
                    <a:cubicBezTo>
                      <a:pt x="1" y="89"/>
                      <a:pt x="90" y="0"/>
                      <a:pt x="206" y="0"/>
                    </a:cubicBezTo>
                    <a:cubicBezTo>
                      <a:pt x="323" y="0"/>
                      <a:pt x="419" y="89"/>
                      <a:pt x="419" y="206"/>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4" name="Google Shape;1166;p57">
                <a:extLst>
                  <a:ext uri="{FF2B5EF4-FFF2-40B4-BE49-F238E27FC236}">
                    <a16:creationId xmlns:a16="http://schemas.microsoft.com/office/drawing/2014/main" id="{65EC339F-6D32-CFD6-975D-2D213DCCEA01}"/>
                  </a:ext>
                </a:extLst>
              </p:cNvPr>
              <p:cNvSpPr/>
              <p:nvPr/>
            </p:nvSpPr>
            <p:spPr>
              <a:xfrm>
                <a:off x="5888800" y="2371975"/>
                <a:ext cx="861150" cy="193050"/>
              </a:xfrm>
              <a:custGeom>
                <a:avLst/>
                <a:gdLst/>
                <a:ahLst/>
                <a:cxnLst/>
                <a:rect l="l" t="t" r="r" b="b"/>
                <a:pathLst>
                  <a:path w="34446" h="7722" extrusionOk="0">
                    <a:moveTo>
                      <a:pt x="17226" y="7640"/>
                    </a:moveTo>
                    <a:cubicBezTo>
                      <a:pt x="15313" y="7722"/>
                      <a:pt x="13441" y="7393"/>
                      <a:pt x="11631" y="6789"/>
                    </a:cubicBezTo>
                    <a:cubicBezTo>
                      <a:pt x="9971" y="6234"/>
                      <a:pt x="8394" y="5466"/>
                      <a:pt x="6865" y="4615"/>
                    </a:cubicBezTo>
                    <a:cubicBezTo>
                      <a:pt x="5603" y="3923"/>
                      <a:pt x="4375" y="3148"/>
                      <a:pt x="3107" y="2476"/>
                    </a:cubicBezTo>
                    <a:cubicBezTo>
                      <a:pt x="2510" y="2160"/>
                      <a:pt x="1420" y="1598"/>
                      <a:pt x="734" y="1653"/>
                    </a:cubicBezTo>
                    <a:cubicBezTo>
                      <a:pt x="411" y="1680"/>
                      <a:pt x="130" y="1461"/>
                      <a:pt x="69" y="1152"/>
                    </a:cubicBezTo>
                    <a:cubicBezTo>
                      <a:pt x="0" y="837"/>
                      <a:pt x="178" y="528"/>
                      <a:pt x="480" y="425"/>
                    </a:cubicBezTo>
                    <a:cubicBezTo>
                      <a:pt x="1756" y="0"/>
                      <a:pt x="3237" y="165"/>
                      <a:pt x="4519" y="446"/>
                    </a:cubicBezTo>
                    <a:cubicBezTo>
                      <a:pt x="6515" y="885"/>
                      <a:pt x="8558" y="1680"/>
                      <a:pt x="10444" y="2476"/>
                    </a:cubicBezTo>
                    <a:cubicBezTo>
                      <a:pt x="14977" y="3409"/>
                      <a:pt x="19476" y="3409"/>
                      <a:pt x="24009" y="2476"/>
                    </a:cubicBezTo>
                    <a:cubicBezTo>
                      <a:pt x="25894" y="1680"/>
                      <a:pt x="27938" y="885"/>
                      <a:pt x="29934" y="446"/>
                    </a:cubicBezTo>
                    <a:cubicBezTo>
                      <a:pt x="31216" y="165"/>
                      <a:pt x="32697" y="0"/>
                      <a:pt x="33973" y="425"/>
                    </a:cubicBezTo>
                    <a:cubicBezTo>
                      <a:pt x="34274" y="528"/>
                      <a:pt x="34446" y="837"/>
                      <a:pt x="34384" y="1152"/>
                    </a:cubicBezTo>
                    <a:cubicBezTo>
                      <a:pt x="34322" y="1461"/>
                      <a:pt x="34041" y="1680"/>
                      <a:pt x="33719" y="1653"/>
                    </a:cubicBezTo>
                    <a:cubicBezTo>
                      <a:pt x="33026" y="1598"/>
                      <a:pt x="31943" y="2160"/>
                      <a:pt x="31346" y="2476"/>
                    </a:cubicBezTo>
                    <a:cubicBezTo>
                      <a:pt x="30078" y="3148"/>
                      <a:pt x="28843" y="3923"/>
                      <a:pt x="27588" y="4615"/>
                    </a:cubicBezTo>
                    <a:cubicBezTo>
                      <a:pt x="26059" y="5466"/>
                      <a:pt x="24482" y="6234"/>
                      <a:pt x="22815" y="6789"/>
                    </a:cubicBezTo>
                    <a:cubicBezTo>
                      <a:pt x="21005" y="7393"/>
                      <a:pt x="19140" y="7722"/>
                      <a:pt x="17226" y="7640"/>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5" name="Google Shape;1167;p57">
                <a:extLst>
                  <a:ext uri="{FF2B5EF4-FFF2-40B4-BE49-F238E27FC236}">
                    <a16:creationId xmlns:a16="http://schemas.microsoft.com/office/drawing/2014/main" id="{1EA3D133-3027-6FAF-25DE-4981CA85CFA0}"/>
                  </a:ext>
                </a:extLst>
              </p:cNvPr>
              <p:cNvSpPr/>
              <p:nvPr/>
            </p:nvSpPr>
            <p:spPr>
              <a:xfrm>
                <a:off x="5905925" y="2381750"/>
                <a:ext cx="827050" cy="174200"/>
              </a:xfrm>
              <a:custGeom>
                <a:avLst/>
                <a:gdLst/>
                <a:ahLst/>
                <a:cxnLst/>
                <a:rect l="l" t="t" r="r" b="b"/>
                <a:pathLst>
                  <a:path w="33082" h="6968" extrusionOk="0">
                    <a:moveTo>
                      <a:pt x="16541" y="6618"/>
                    </a:moveTo>
                    <a:cubicBezTo>
                      <a:pt x="24146" y="6967"/>
                      <a:pt x="30229" y="418"/>
                      <a:pt x="33082" y="631"/>
                    </a:cubicBezTo>
                    <a:cubicBezTo>
                      <a:pt x="31210" y="0"/>
                      <a:pt x="28275" y="686"/>
                      <a:pt x="23516" y="2688"/>
                    </a:cubicBezTo>
                    <a:cubicBezTo>
                      <a:pt x="18839" y="3662"/>
                      <a:pt x="14244" y="3662"/>
                      <a:pt x="9567" y="2688"/>
                    </a:cubicBezTo>
                    <a:cubicBezTo>
                      <a:pt x="4808" y="686"/>
                      <a:pt x="1873" y="0"/>
                      <a:pt x="1" y="631"/>
                    </a:cubicBezTo>
                    <a:cubicBezTo>
                      <a:pt x="2854" y="418"/>
                      <a:pt x="8929" y="6967"/>
                      <a:pt x="16541" y="6618"/>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2" name="Google Shape;1168;p57">
                <a:extLst>
                  <a:ext uri="{FF2B5EF4-FFF2-40B4-BE49-F238E27FC236}">
                    <a16:creationId xmlns:a16="http://schemas.microsoft.com/office/drawing/2014/main" id="{45029BF9-BDF1-ADC7-D83B-AD14F749E6F8}"/>
                  </a:ext>
                </a:extLst>
              </p:cNvPr>
              <p:cNvSpPr/>
              <p:nvPr/>
            </p:nvSpPr>
            <p:spPr>
              <a:xfrm>
                <a:off x="6117500" y="2422550"/>
                <a:ext cx="174700" cy="74075"/>
              </a:xfrm>
              <a:custGeom>
                <a:avLst/>
                <a:gdLst/>
                <a:ahLst/>
                <a:cxnLst/>
                <a:rect l="l" t="t" r="r" b="b"/>
                <a:pathLst>
                  <a:path w="6988" h="2963" extrusionOk="0">
                    <a:moveTo>
                      <a:pt x="631" y="62"/>
                    </a:moveTo>
                    <a:cubicBezTo>
                      <a:pt x="2819" y="1399"/>
                      <a:pt x="4464" y="2318"/>
                      <a:pt x="6988" y="2778"/>
                    </a:cubicBezTo>
                    <a:cubicBezTo>
                      <a:pt x="4931" y="2963"/>
                      <a:pt x="1879" y="1488"/>
                      <a:pt x="103" y="480"/>
                    </a:cubicBezTo>
                    <a:cubicBezTo>
                      <a:pt x="0" y="419"/>
                      <a:pt x="281" y="254"/>
                      <a:pt x="343" y="144"/>
                    </a:cubicBezTo>
                    <a:cubicBezTo>
                      <a:pt x="398" y="41"/>
                      <a:pt x="528" y="0"/>
                      <a:pt x="631" y="62"/>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3" name="Google Shape;1169;p57">
                <a:extLst>
                  <a:ext uri="{FF2B5EF4-FFF2-40B4-BE49-F238E27FC236}">
                    <a16:creationId xmlns:a16="http://schemas.microsoft.com/office/drawing/2014/main" id="{0ECCA953-5E97-BEDC-768F-D0ABCFAD655F}"/>
                  </a:ext>
                </a:extLst>
              </p:cNvPr>
              <p:cNvSpPr/>
              <p:nvPr/>
            </p:nvSpPr>
            <p:spPr>
              <a:xfrm>
                <a:off x="6343450" y="2426650"/>
                <a:ext cx="178150" cy="73250"/>
              </a:xfrm>
              <a:custGeom>
                <a:avLst/>
                <a:gdLst/>
                <a:ahLst/>
                <a:cxnLst/>
                <a:rect l="l" t="t" r="r" b="b"/>
                <a:pathLst>
                  <a:path w="7126" h="2930" extrusionOk="0">
                    <a:moveTo>
                      <a:pt x="7029" y="227"/>
                    </a:moveTo>
                    <a:cubicBezTo>
                      <a:pt x="5274" y="1393"/>
                      <a:pt x="2126" y="2929"/>
                      <a:pt x="0" y="2723"/>
                    </a:cubicBezTo>
                    <a:cubicBezTo>
                      <a:pt x="2510" y="2284"/>
                      <a:pt x="4115" y="1571"/>
                      <a:pt x="6234" y="69"/>
                    </a:cubicBezTo>
                    <a:cubicBezTo>
                      <a:pt x="6330" y="1"/>
                      <a:pt x="6460" y="28"/>
                      <a:pt x="6529" y="131"/>
                    </a:cubicBezTo>
                    <a:cubicBezTo>
                      <a:pt x="6591" y="234"/>
                      <a:pt x="7125" y="159"/>
                      <a:pt x="7029" y="227"/>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4" name="Google Shape;1170;p57">
                <a:extLst>
                  <a:ext uri="{FF2B5EF4-FFF2-40B4-BE49-F238E27FC236}">
                    <a16:creationId xmlns:a16="http://schemas.microsoft.com/office/drawing/2014/main" id="{150824E1-C5A6-7046-2AD2-E0AF50F73C8C}"/>
                  </a:ext>
                </a:extLst>
              </p:cNvPr>
              <p:cNvSpPr/>
              <p:nvPr/>
            </p:nvSpPr>
            <p:spPr>
              <a:xfrm>
                <a:off x="6294600" y="2714325"/>
                <a:ext cx="136125" cy="143700"/>
              </a:xfrm>
              <a:custGeom>
                <a:avLst/>
                <a:gdLst/>
                <a:ahLst/>
                <a:cxnLst/>
                <a:rect l="l" t="t" r="r" b="b"/>
                <a:pathLst>
                  <a:path w="5445" h="5748" extrusionOk="0">
                    <a:moveTo>
                      <a:pt x="199" y="3361"/>
                    </a:moveTo>
                    <a:cubicBezTo>
                      <a:pt x="1200" y="3457"/>
                      <a:pt x="1708" y="3430"/>
                      <a:pt x="2284" y="3149"/>
                    </a:cubicBezTo>
                    <a:cubicBezTo>
                      <a:pt x="2853" y="2867"/>
                      <a:pt x="3086" y="2600"/>
                      <a:pt x="3086" y="2600"/>
                    </a:cubicBezTo>
                    <a:cubicBezTo>
                      <a:pt x="3086" y="2600"/>
                      <a:pt x="5418" y="1"/>
                      <a:pt x="5431" y="90"/>
                    </a:cubicBezTo>
                    <a:cubicBezTo>
                      <a:pt x="5445" y="186"/>
                      <a:pt x="4739" y="2051"/>
                      <a:pt x="4739" y="2051"/>
                    </a:cubicBezTo>
                    <a:cubicBezTo>
                      <a:pt x="4739" y="2051"/>
                      <a:pt x="1762" y="5432"/>
                      <a:pt x="1426" y="5590"/>
                    </a:cubicBezTo>
                    <a:cubicBezTo>
                      <a:pt x="1097" y="5748"/>
                      <a:pt x="0" y="5480"/>
                      <a:pt x="0" y="5480"/>
                    </a:cubicBezTo>
                    <a:cubicBezTo>
                      <a:pt x="0" y="5480"/>
                      <a:pt x="1111" y="4966"/>
                      <a:pt x="1173" y="4417"/>
                    </a:cubicBezTo>
                    <a:cubicBezTo>
                      <a:pt x="1241" y="3869"/>
                      <a:pt x="384" y="4150"/>
                      <a:pt x="199" y="3361"/>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5" name="Google Shape;1171;p57">
                <a:extLst>
                  <a:ext uri="{FF2B5EF4-FFF2-40B4-BE49-F238E27FC236}">
                    <a16:creationId xmlns:a16="http://schemas.microsoft.com/office/drawing/2014/main" id="{BB6D6792-709B-45C1-4C00-25231F6336E3}"/>
                  </a:ext>
                </a:extLst>
              </p:cNvPr>
              <p:cNvSpPr/>
              <p:nvPr/>
            </p:nvSpPr>
            <p:spPr>
              <a:xfrm>
                <a:off x="6137200" y="2700275"/>
                <a:ext cx="67925" cy="97400"/>
              </a:xfrm>
              <a:custGeom>
                <a:avLst/>
                <a:gdLst/>
                <a:ahLst/>
                <a:cxnLst/>
                <a:rect l="l" t="t" r="r" b="b"/>
                <a:pathLst>
                  <a:path w="2717" h="3896" extrusionOk="0">
                    <a:moveTo>
                      <a:pt x="1" y="2058"/>
                    </a:moveTo>
                    <a:cubicBezTo>
                      <a:pt x="961" y="1386"/>
                      <a:pt x="1516" y="1283"/>
                      <a:pt x="1626" y="2003"/>
                    </a:cubicBezTo>
                    <a:cubicBezTo>
                      <a:pt x="1729" y="2723"/>
                      <a:pt x="1784" y="3896"/>
                      <a:pt x="1784" y="3896"/>
                    </a:cubicBezTo>
                    <a:cubicBezTo>
                      <a:pt x="1784" y="3896"/>
                      <a:pt x="2716" y="638"/>
                      <a:pt x="2613" y="323"/>
                    </a:cubicBezTo>
                    <a:cubicBezTo>
                      <a:pt x="2504" y="1"/>
                      <a:pt x="2264" y="103"/>
                      <a:pt x="2264" y="103"/>
                    </a:cubicBezTo>
                    <a:cubicBezTo>
                      <a:pt x="2264" y="103"/>
                      <a:pt x="584" y="1228"/>
                      <a:pt x="1" y="2058"/>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6" name="Google Shape;1172;p57">
                <a:extLst>
                  <a:ext uri="{FF2B5EF4-FFF2-40B4-BE49-F238E27FC236}">
                    <a16:creationId xmlns:a16="http://schemas.microsoft.com/office/drawing/2014/main" id="{E2261C23-8789-AB98-FB16-86873960DF0C}"/>
                  </a:ext>
                </a:extLst>
              </p:cNvPr>
              <p:cNvSpPr/>
              <p:nvPr/>
            </p:nvSpPr>
            <p:spPr>
              <a:xfrm>
                <a:off x="6426950" y="2700275"/>
                <a:ext cx="68075" cy="97400"/>
              </a:xfrm>
              <a:custGeom>
                <a:avLst/>
                <a:gdLst/>
                <a:ahLst/>
                <a:cxnLst/>
                <a:rect l="l" t="t" r="r" b="b"/>
                <a:pathLst>
                  <a:path w="2723" h="3896" extrusionOk="0">
                    <a:moveTo>
                      <a:pt x="2723" y="2058"/>
                    </a:moveTo>
                    <a:cubicBezTo>
                      <a:pt x="1762" y="1386"/>
                      <a:pt x="1200" y="1283"/>
                      <a:pt x="1090" y="2003"/>
                    </a:cubicBezTo>
                    <a:cubicBezTo>
                      <a:pt x="988" y="2723"/>
                      <a:pt x="933" y="3896"/>
                      <a:pt x="933" y="3896"/>
                    </a:cubicBezTo>
                    <a:cubicBezTo>
                      <a:pt x="933" y="3896"/>
                      <a:pt x="0" y="638"/>
                      <a:pt x="103" y="323"/>
                    </a:cubicBezTo>
                    <a:cubicBezTo>
                      <a:pt x="213" y="1"/>
                      <a:pt x="453" y="103"/>
                      <a:pt x="453" y="103"/>
                    </a:cubicBezTo>
                    <a:cubicBezTo>
                      <a:pt x="453" y="103"/>
                      <a:pt x="2133" y="1228"/>
                      <a:pt x="2723" y="2058"/>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7" name="Google Shape;1173;p57">
                <a:extLst>
                  <a:ext uri="{FF2B5EF4-FFF2-40B4-BE49-F238E27FC236}">
                    <a16:creationId xmlns:a16="http://schemas.microsoft.com/office/drawing/2014/main" id="{5A61E004-5DF6-8127-9BC0-D9210FDE0E88}"/>
                  </a:ext>
                </a:extLst>
              </p:cNvPr>
              <p:cNvSpPr/>
              <p:nvPr/>
            </p:nvSpPr>
            <p:spPr>
              <a:xfrm>
                <a:off x="6167025" y="2245800"/>
                <a:ext cx="192400" cy="134425"/>
              </a:xfrm>
              <a:custGeom>
                <a:avLst/>
                <a:gdLst/>
                <a:ahLst/>
                <a:cxnLst/>
                <a:rect l="l" t="t" r="r" b="b"/>
                <a:pathLst>
                  <a:path w="7696" h="5377" extrusionOk="0">
                    <a:moveTo>
                      <a:pt x="7695" y="322"/>
                    </a:moveTo>
                    <a:cubicBezTo>
                      <a:pt x="6948" y="425"/>
                      <a:pt x="5528" y="1029"/>
                      <a:pt x="4596" y="1104"/>
                    </a:cubicBezTo>
                    <a:cubicBezTo>
                      <a:pt x="4397" y="1118"/>
                      <a:pt x="5466" y="679"/>
                      <a:pt x="5288" y="638"/>
                    </a:cubicBezTo>
                    <a:cubicBezTo>
                      <a:pt x="4698" y="521"/>
                      <a:pt x="4177" y="357"/>
                      <a:pt x="3567" y="240"/>
                    </a:cubicBezTo>
                    <a:cubicBezTo>
                      <a:pt x="2285" y="0"/>
                      <a:pt x="2127" y="0"/>
                      <a:pt x="1462" y="1817"/>
                    </a:cubicBezTo>
                    <a:cubicBezTo>
                      <a:pt x="1146" y="2675"/>
                      <a:pt x="618" y="3888"/>
                      <a:pt x="159" y="4924"/>
                    </a:cubicBezTo>
                    <a:cubicBezTo>
                      <a:pt x="1" y="5274"/>
                      <a:pt x="2250" y="5376"/>
                      <a:pt x="2374" y="5335"/>
                    </a:cubicBezTo>
                    <a:cubicBezTo>
                      <a:pt x="2600" y="5267"/>
                      <a:pt x="906" y="4752"/>
                      <a:pt x="934" y="4718"/>
                    </a:cubicBezTo>
                    <a:cubicBezTo>
                      <a:pt x="1791" y="3532"/>
                      <a:pt x="2696" y="2249"/>
                      <a:pt x="2874" y="1872"/>
                    </a:cubicBezTo>
                    <a:cubicBezTo>
                      <a:pt x="3231" y="1111"/>
                      <a:pt x="4568" y="2057"/>
                      <a:pt x="6063" y="1632"/>
                    </a:cubicBezTo>
                    <a:cubicBezTo>
                      <a:pt x="7558" y="1200"/>
                      <a:pt x="7695" y="322"/>
                      <a:pt x="7695" y="322"/>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8" name="Google Shape;1174;p57">
                <a:extLst>
                  <a:ext uri="{FF2B5EF4-FFF2-40B4-BE49-F238E27FC236}">
                    <a16:creationId xmlns:a16="http://schemas.microsoft.com/office/drawing/2014/main" id="{DE6DC2FD-E1F4-E6D7-0075-0A18C032A40A}"/>
                  </a:ext>
                </a:extLst>
              </p:cNvPr>
              <p:cNvSpPr/>
              <p:nvPr/>
            </p:nvSpPr>
            <p:spPr>
              <a:xfrm>
                <a:off x="6181275" y="2361000"/>
                <a:ext cx="277750" cy="33450"/>
              </a:xfrm>
              <a:custGeom>
                <a:avLst/>
                <a:gdLst/>
                <a:ahLst/>
                <a:cxnLst/>
                <a:rect l="l" t="t" r="r" b="b"/>
                <a:pathLst>
                  <a:path w="11110" h="1338" extrusionOk="0">
                    <a:moveTo>
                      <a:pt x="336" y="35"/>
                    </a:moveTo>
                    <a:cubicBezTo>
                      <a:pt x="3909" y="1002"/>
                      <a:pt x="6577" y="823"/>
                      <a:pt x="10156" y="535"/>
                    </a:cubicBezTo>
                    <a:cubicBezTo>
                      <a:pt x="10300" y="522"/>
                      <a:pt x="10965" y="453"/>
                      <a:pt x="11109" y="494"/>
                    </a:cubicBezTo>
                    <a:cubicBezTo>
                      <a:pt x="11007" y="549"/>
                      <a:pt x="11075" y="515"/>
                      <a:pt x="10835" y="563"/>
                    </a:cubicBezTo>
                    <a:cubicBezTo>
                      <a:pt x="7399" y="1255"/>
                      <a:pt x="3614" y="1338"/>
                      <a:pt x="206" y="501"/>
                    </a:cubicBezTo>
                    <a:cubicBezTo>
                      <a:pt x="76" y="467"/>
                      <a:pt x="0" y="330"/>
                      <a:pt x="34" y="206"/>
                    </a:cubicBezTo>
                    <a:cubicBezTo>
                      <a:pt x="69" y="76"/>
                      <a:pt x="206" y="0"/>
                      <a:pt x="336" y="35"/>
                    </a:cubicBezTo>
                    <a:close/>
                  </a:path>
                </a:pathLst>
              </a:custGeom>
              <a:solidFill>
                <a:srgbClr val="E5CE9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9" name="Google Shape;1175;p57">
                <a:extLst>
                  <a:ext uri="{FF2B5EF4-FFF2-40B4-BE49-F238E27FC236}">
                    <a16:creationId xmlns:a16="http://schemas.microsoft.com/office/drawing/2014/main" id="{9CE12079-40A5-7D48-923D-79CAF05C59DF}"/>
                  </a:ext>
                </a:extLst>
              </p:cNvPr>
              <p:cNvSpPr/>
              <p:nvPr/>
            </p:nvSpPr>
            <p:spPr>
              <a:xfrm>
                <a:off x="6016500" y="2901550"/>
                <a:ext cx="89700" cy="277400"/>
              </a:xfrm>
              <a:custGeom>
                <a:avLst/>
                <a:gdLst/>
                <a:ahLst/>
                <a:cxnLst/>
                <a:rect l="l" t="t" r="r" b="b"/>
                <a:pathLst>
                  <a:path w="3588" h="11096" extrusionOk="0">
                    <a:moveTo>
                      <a:pt x="3587" y="11096"/>
                    </a:moveTo>
                    <a:lnTo>
                      <a:pt x="2134" y="2915"/>
                    </a:lnTo>
                    <a:lnTo>
                      <a:pt x="1" y="0"/>
                    </a:lnTo>
                    <a:cubicBezTo>
                      <a:pt x="570" y="940"/>
                      <a:pt x="1612" y="2654"/>
                      <a:pt x="1702" y="3155"/>
                    </a:cubicBezTo>
                    <a:cubicBezTo>
                      <a:pt x="2154" y="5644"/>
                      <a:pt x="2545" y="8223"/>
                      <a:pt x="2957" y="10726"/>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 name="Google Shape;841;p38">
            <a:extLst>
              <a:ext uri="{FF2B5EF4-FFF2-40B4-BE49-F238E27FC236}">
                <a16:creationId xmlns:a16="http://schemas.microsoft.com/office/drawing/2014/main" id="{8E6BFE4A-52A3-96BC-E8FF-97C6A623C394}"/>
              </a:ext>
            </a:extLst>
          </p:cNvPr>
          <p:cNvGrpSpPr/>
          <p:nvPr/>
        </p:nvGrpSpPr>
        <p:grpSpPr>
          <a:xfrm flipH="1">
            <a:off x="7549737" y="405115"/>
            <a:ext cx="2219295" cy="1617594"/>
            <a:chOff x="2117494" y="4200123"/>
            <a:chExt cx="541625" cy="478774"/>
          </a:xfrm>
        </p:grpSpPr>
        <p:sp>
          <p:nvSpPr>
            <p:cNvPr id="7" name="Google Shape;842;p38">
              <a:extLst>
                <a:ext uri="{FF2B5EF4-FFF2-40B4-BE49-F238E27FC236}">
                  <a16:creationId xmlns:a16="http://schemas.microsoft.com/office/drawing/2014/main" id="{BE65F936-D086-FC9F-3A4E-1AA418FE4A3F}"/>
                </a:ext>
              </a:extLst>
            </p:cNvPr>
            <p:cNvSpPr/>
            <p:nvPr/>
          </p:nvSpPr>
          <p:spPr>
            <a:xfrm>
              <a:off x="2117494" y="4200123"/>
              <a:ext cx="322032" cy="478774"/>
            </a:xfrm>
            <a:custGeom>
              <a:avLst/>
              <a:gdLst/>
              <a:ahLst/>
              <a:cxnLst/>
              <a:rect l="l" t="t" r="r" b="b"/>
              <a:pathLst>
                <a:path w="5011" h="7450" extrusionOk="0">
                  <a:moveTo>
                    <a:pt x="97" y="0"/>
                  </a:moveTo>
                  <a:lnTo>
                    <a:pt x="1" y="7449"/>
                  </a:lnTo>
                  <a:lnTo>
                    <a:pt x="5011" y="7449"/>
                  </a:lnTo>
                  <a:lnTo>
                    <a:pt x="4685" y="1250"/>
                  </a:lnTo>
                  <a:lnTo>
                    <a:pt x="97" y="0"/>
                  </a:lnTo>
                  <a:close/>
                </a:path>
              </a:pathLst>
            </a:custGeom>
            <a:solidFill>
              <a:srgbClr val="F4B44D"/>
            </a:solidFill>
            <a:ln>
              <a:noFill/>
            </a:ln>
          </p:spPr>
          <p:txBody>
            <a:bodyPr spcFirstLastPara="1" wrap="square" lIns="162533" tIns="162533" rIns="162533" bIns="162533" anchor="ctr" anchorCtr="0">
              <a:noAutofit/>
            </a:bodyPr>
            <a:lstStyle/>
            <a:p>
              <a:pPr defTabSz="1625519">
                <a:defRPr/>
              </a:pPr>
              <a:endParaRPr sz="2489" kern="0">
                <a:solidFill>
                  <a:sysClr val="windowText" lastClr="000000"/>
                </a:solidFill>
                <a:latin typeface="Arial"/>
                <a:cs typeface="Arial"/>
                <a:sym typeface="Arial"/>
              </a:endParaRPr>
            </a:p>
          </p:txBody>
        </p:sp>
        <p:sp>
          <p:nvSpPr>
            <p:cNvPr id="11" name="Google Shape;843;p38">
              <a:extLst>
                <a:ext uri="{FF2B5EF4-FFF2-40B4-BE49-F238E27FC236}">
                  <a16:creationId xmlns:a16="http://schemas.microsoft.com/office/drawing/2014/main" id="{6BEFF68C-F9B7-82D8-BF89-F594E83DDE04}"/>
                </a:ext>
              </a:extLst>
            </p:cNvPr>
            <p:cNvSpPr/>
            <p:nvPr/>
          </p:nvSpPr>
          <p:spPr>
            <a:xfrm>
              <a:off x="2117494" y="4200123"/>
              <a:ext cx="322032" cy="478774"/>
            </a:xfrm>
            <a:custGeom>
              <a:avLst/>
              <a:gdLst/>
              <a:ahLst/>
              <a:cxnLst/>
              <a:rect l="l" t="t" r="r" b="b"/>
              <a:pathLst>
                <a:path w="5011" h="7450" extrusionOk="0">
                  <a:moveTo>
                    <a:pt x="97" y="0"/>
                  </a:moveTo>
                  <a:lnTo>
                    <a:pt x="1" y="7449"/>
                  </a:lnTo>
                  <a:lnTo>
                    <a:pt x="5011" y="7449"/>
                  </a:lnTo>
                  <a:lnTo>
                    <a:pt x="4685" y="1250"/>
                  </a:lnTo>
                  <a:lnTo>
                    <a:pt x="97" y="0"/>
                  </a:lnTo>
                  <a:close/>
                </a:path>
              </a:pathLst>
            </a:custGeom>
            <a:solidFill>
              <a:srgbClr val="CA9744"/>
            </a:solidFill>
            <a:ln>
              <a:noFill/>
            </a:ln>
          </p:spPr>
          <p:txBody>
            <a:bodyPr spcFirstLastPara="1" wrap="square" lIns="162533" tIns="162533" rIns="162533" bIns="162533" anchor="ctr" anchorCtr="0">
              <a:noAutofit/>
            </a:bodyPr>
            <a:lstStyle/>
            <a:p>
              <a:pPr defTabSz="1625519">
                <a:defRPr/>
              </a:pPr>
              <a:endParaRPr sz="2489" kern="0">
                <a:solidFill>
                  <a:sysClr val="windowText" lastClr="000000"/>
                </a:solidFill>
                <a:latin typeface="Arial"/>
                <a:cs typeface="Arial"/>
                <a:sym typeface="Arial"/>
              </a:endParaRPr>
            </a:p>
          </p:txBody>
        </p:sp>
        <p:sp>
          <p:nvSpPr>
            <p:cNvPr id="12" name="Google Shape;844;p38">
              <a:extLst>
                <a:ext uri="{FF2B5EF4-FFF2-40B4-BE49-F238E27FC236}">
                  <a16:creationId xmlns:a16="http://schemas.microsoft.com/office/drawing/2014/main" id="{F86FAC1D-EE44-98C1-DD6A-EDAAB6E0ECA0}"/>
                </a:ext>
              </a:extLst>
            </p:cNvPr>
            <p:cNvSpPr/>
            <p:nvPr/>
          </p:nvSpPr>
          <p:spPr>
            <a:xfrm>
              <a:off x="2123728" y="4200123"/>
              <a:ext cx="535392" cy="478774"/>
            </a:xfrm>
            <a:custGeom>
              <a:avLst/>
              <a:gdLst/>
              <a:ahLst/>
              <a:cxnLst/>
              <a:rect l="l" t="t" r="r" b="b"/>
              <a:pathLst>
                <a:path w="8331" h="7450" extrusionOk="0">
                  <a:moveTo>
                    <a:pt x="0" y="0"/>
                  </a:moveTo>
                  <a:lnTo>
                    <a:pt x="2240" y="7449"/>
                  </a:lnTo>
                  <a:lnTo>
                    <a:pt x="8330" y="7449"/>
                  </a:lnTo>
                  <a:lnTo>
                    <a:pt x="6018" y="495"/>
                  </a:lnTo>
                  <a:lnTo>
                    <a:pt x="0" y="0"/>
                  </a:lnTo>
                  <a:close/>
                </a:path>
              </a:pathLst>
            </a:custGeom>
            <a:solidFill>
              <a:srgbClr val="F4B44D"/>
            </a:solidFill>
            <a:ln>
              <a:noFill/>
            </a:ln>
          </p:spPr>
          <p:txBody>
            <a:bodyPr spcFirstLastPara="1" wrap="square" lIns="162533" tIns="162533" rIns="162533" bIns="162533" anchor="ctr" anchorCtr="0">
              <a:noAutofit/>
            </a:bodyPr>
            <a:lstStyle/>
            <a:p>
              <a:pPr defTabSz="1625519">
                <a:defRPr/>
              </a:pPr>
              <a:endParaRPr sz="2489" kern="0">
                <a:solidFill>
                  <a:sysClr val="windowText" lastClr="000000"/>
                </a:solidFill>
                <a:latin typeface="Arial"/>
                <a:cs typeface="Arial"/>
                <a:sym typeface="Arial"/>
              </a:endParaRPr>
            </a:p>
          </p:txBody>
        </p:sp>
      </p:grpSp>
      <p:sp>
        <p:nvSpPr>
          <p:cNvPr id="13" name="TextBox 12">
            <a:extLst>
              <a:ext uri="{FF2B5EF4-FFF2-40B4-BE49-F238E27FC236}">
                <a16:creationId xmlns:a16="http://schemas.microsoft.com/office/drawing/2014/main" id="{CA18553D-D550-5324-7499-5863ACEC0E74}"/>
              </a:ext>
            </a:extLst>
          </p:cNvPr>
          <p:cNvSpPr txBox="1"/>
          <p:nvPr/>
        </p:nvSpPr>
        <p:spPr>
          <a:xfrm>
            <a:off x="5001015" y="2417215"/>
            <a:ext cx="7057765" cy="2451890"/>
          </a:xfrm>
          <a:prstGeom prst="rect">
            <a:avLst/>
          </a:prstGeom>
          <a:noFill/>
        </p:spPr>
        <p:txBody>
          <a:bodyPr wrap="square">
            <a:spAutoFit/>
          </a:bodyPr>
          <a:lstStyle/>
          <a:p>
            <a:pPr algn="ctr" defTabSz="1219170"/>
            <a:r>
              <a:rPr lang="en-US" sz="15333" b="1" kern="0" dirty="0" err="1">
                <a:solidFill>
                  <a:srgbClr val="FFFFFF"/>
                </a:solidFill>
                <a:latin typeface="Arial"/>
                <a:cs typeface="Arial"/>
                <a:sym typeface="Arial"/>
              </a:rPr>
              <a:t>Câu</a:t>
            </a:r>
            <a:r>
              <a:rPr lang="en-US" sz="15333" b="1" kern="0" dirty="0">
                <a:solidFill>
                  <a:srgbClr val="FFFFFF"/>
                </a:solidFill>
                <a:latin typeface="Arial"/>
                <a:cs typeface="Arial"/>
                <a:sym typeface="Arial"/>
              </a:rPr>
              <a:t> 4</a:t>
            </a:r>
            <a:endParaRPr lang="en-SG" sz="95198" dirty="0">
              <a:solidFill>
                <a:srgbClr val="FFFFFF"/>
              </a:solidFill>
              <a:latin typeface="Arial"/>
              <a:cs typeface="Times New Roman" panose="02020603050405020304" pitchFamily="18" charset="0"/>
              <a:sym typeface="Arial"/>
            </a:endParaRPr>
          </a:p>
        </p:txBody>
      </p:sp>
      <p:sp>
        <p:nvSpPr>
          <p:cNvPr id="1440" name="TextBox 1439">
            <a:extLst>
              <a:ext uri="{FF2B5EF4-FFF2-40B4-BE49-F238E27FC236}">
                <a16:creationId xmlns:a16="http://schemas.microsoft.com/office/drawing/2014/main" id="{6BBBA947-595B-04CF-E7E8-73AA7A30DC7D}"/>
              </a:ext>
            </a:extLst>
          </p:cNvPr>
          <p:cNvSpPr txBox="1"/>
          <p:nvPr/>
        </p:nvSpPr>
        <p:spPr>
          <a:xfrm>
            <a:off x="6577975" y="487774"/>
            <a:ext cx="4137270" cy="1569660"/>
          </a:xfrm>
          <a:prstGeom prst="rect">
            <a:avLst/>
          </a:prstGeom>
          <a:noFill/>
        </p:spPr>
        <p:txBody>
          <a:bodyPr wrap="square">
            <a:spAutoFit/>
          </a:bodyPr>
          <a:lstStyle/>
          <a:p>
            <a:pPr algn="ctr" defTabSz="1219170"/>
            <a:r>
              <a:rPr lang="en-US" sz="9600" b="1" kern="0" dirty="0">
                <a:solidFill>
                  <a:srgbClr val="4B0E16"/>
                </a:solidFill>
                <a:latin typeface="Arial"/>
                <a:cs typeface="Arial"/>
                <a:sym typeface="Arial"/>
              </a:rPr>
              <a:t>04</a:t>
            </a:r>
            <a:endParaRPr lang="en-SG" sz="55100" dirty="0">
              <a:solidFill>
                <a:srgbClr val="4B0E16"/>
              </a:solidFill>
              <a:latin typeface="Arial"/>
              <a:cs typeface="Times New Roman" panose="02020603050405020304" pitchFamily="18" charset="0"/>
              <a:sym typeface="Arial"/>
            </a:endParaRPr>
          </a:p>
        </p:txBody>
      </p:sp>
    </p:spTree>
    <p:extLst>
      <p:ext uri="{BB962C8B-B14F-4D97-AF65-F5344CB8AC3E}">
        <p14:creationId xmlns:p14="http://schemas.microsoft.com/office/powerpoint/2010/main" val="26225268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440"/>
                                        </p:tgtEl>
                                        <p:attrNameLst>
                                          <p:attrName>style.visibility</p:attrName>
                                        </p:attrNameLst>
                                      </p:cBhvr>
                                      <p:to>
                                        <p:strVal val="visible"/>
                                      </p:to>
                                    </p:set>
                                    <p:animEffect transition="in" filter="fade">
                                      <p:cBhvr>
                                        <p:cTn id="17" dur="1000"/>
                                        <p:tgtEl>
                                          <p:spTgt spid="1440"/>
                                        </p:tgtEl>
                                      </p:cBhvr>
                                    </p:animEffect>
                                    <p:anim calcmode="lin" valueType="num">
                                      <p:cBhvr>
                                        <p:cTn id="18" dur="1000" fill="hold"/>
                                        <p:tgtEl>
                                          <p:spTgt spid="1440"/>
                                        </p:tgtEl>
                                        <p:attrNameLst>
                                          <p:attrName>ppt_x</p:attrName>
                                        </p:attrNameLst>
                                      </p:cBhvr>
                                      <p:tavLst>
                                        <p:tav tm="0">
                                          <p:val>
                                            <p:strVal val="#ppt_x"/>
                                          </p:val>
                                        </p:tav>
                                        <p:tav tm="100000">
                                          <p:val>
                                            <p:strVal val="#ppt_x"/>
                                          </p:val>
                                        </p:tav>
                                      </p:tavLst>
                                    </p:anim>
                                    <p:anim calcmode="lin" valueType="num">
                                      <p:cBhvr>
                                        <p:cTn id="19" dur="1000" fill="hold"/>
                                        <p:tgtEl>
                                          <p:spTgt spid="14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4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802">
          <a:extLst>
            <a:ext uri="{FF2B5EF4-FFF2-40B4-BE49-F238E27FC236}">
              <a16:creationId xmlns:a16="http://schemas.microsoft.com/office/drawing/2014/main" id="{04F5C991-C9F6-5C79-48EA-9B626F32228C}"/>
            </a:ext>
          </a:extLst>
        </p:cNvPr>
        <p:cNvGrpSpPr/>
        <p:nvPr/>
      </p:nvGrpSpPr>
      <p:grpSpPr>
        <a:xfrm>
          <a:off x="0" y="0"/>
          <a:ext cx="0" cy="0"/>
          <a:chOff x="0" y="0"/>
          <a:chExt cx="0" cy="0"/>
        </a:xfrm>
      </p:grpSpPr>
      <p:sp>
        <p:nvSpPr>
          <p:cNvPr id="1803" name="Google Shape;1803;p46">
            <a:extLst>
              <a:ext uri="{FF2B5EF4-FFF2-40B4-BE49-F238E27FC236}">
                <a16:creationId xmlns:a16="http://schemas.microsoft.com/office/drawing/2014/main" id="{431C96FB-189E-3DBC-0B15-337BE1B3C003}"/>
              </a:ext>
            </a:extLst>
          </p:cNvPr>
          <p:cNvSpPr txBox="1">
            <a:spLocks noGrp="1"/>
          </p:cNvSpPr>
          <p:nvPr>
            <p:ph type="title"/>
          </p:nvPr>
        </p:nvSpPr>
        <p:spPr>
          <a:xfrm>
            <a:off x="2588127" y="21390"/>
            <a:ext cx="7160968" cy="663073"/>
          </a:xfrm>
          <a:prstGeom prst="rect">
            <a:avLst/>
          </a:prstGeom>
          <a:solidFill>
            <a:schemeClr val="bg1"/>
          </a:solidFill>
        </p:spPr>
        <p:txBody>
          <a:bodyPr spcFirstLastPara="1" wrap="square" lIns="121900" tIns="121900" rIns="121900" bIns="121900" anchor="t" anchorCtr="0">
            <a:noAutofit/>
          </a:bodyPr>
          <a:lstStyle/>
          <a:p>
            <a:endParaRPr sz="3733" dirty="0">
              <a:solidFill>
                <a:schemeClr val="bg1"/>
              </a:solidFill>
              <a:latin typeface="Times New Roman" panose="02020603050405020304" pitchFamily="18" charset="0"/>
              <a:cs typeface="Times New Roman" panose="02020603050405020304" pitchFamily="18" charset="0"/>
            </a:endParaRPr>
          </a:p>
        </p:txBody>
      </p:sp>
      <p:pic>
        <p:nvPicPr>
          <p:cNvPr id="18" name="Google Shape;187;p33">
            <a:extLst>
              <a:ext uri="{FF2B5EF4-FFF2-40B4-BE49-F238E27FC236}">
                <a16:creationId xmlns:a16="http://schemas.microsoft.com/office/drawing/2014/main" id="{9941267A-B431-8FDB-EDB1-28B215357E78}"/>
              </a:ext>
            </a:extLst>
          </p:cNvPr>
          <p:cNvPicPr preferRelativeResize="0"/>
          <p:nvPr/>
        </p:nvPicPr>
        <p:blipFill>
          <a:blip r:embed="rId3">
            <a:alphaModFix/>
          </a:blip>
          <a:stretch>
            <a:fillRect/>
          </a:stretch>
        </p:blipFill>
        <p:spPr>
          <a:xfrm rot="-7338489">
            <a:off x="2293644" y="17977"/>
            <a:ext cx="1207480" cy="1008567"/>
          </a:xfrm>
          <a:prstGeom prst="rect">
            <a:avLst/>
          </a:prstGeom>
          <a:noFill/>
          <a:ln>
            <a:noFill/>
          </a:ln>
        </p:spPr>
      </p:pic>
      <p:sp>
        <p:nvSpPr>
          <p:cNvPr id="21" name="TextBox 20">
            <a:extLst>
              <a:ext uri="{FF2B5EF4-FFF2-40B4-BE49-F238E27FC236}">
                <a16:creationId xmlns:a16="http://schemas.microsoft.com/office/drawing/2014/main" id="{EF12FC24-FA0D-FF38-CC9F-853540F831C2}"/>
              </a:ext>
            </a:extLst>
          </p:cNvPr>
          <p:cNvSpPr txBox="1"/>
          <p:nvPr/>
        </p:nvSpPr>
        <p:spPr>
          <a:xfrm>
            <a:off x="4996543" y="49463"/>
            <a:ext cx="5890698" cy="666786"/>
          </a:xfrm>
          <a:prstGeom prst="rect">
            <a:avLst/>
          </a:prstGeom>
          <a:noFill/>
        </p:spPr>
        <p:txBody>
          <a:bodyPr wrap="square">
            <a:spAutoFit/>
          </a:bodyPr>
          <a:lstStyle/>
          <a:p>
            <a:pPr defTabSz="1219170">
              <a:buClr>
                <a:srgbClr val="000000"/>
              </a:buClr>
            </a:pPr>
            <a:r>
              <a:rPr lang="en" sz="3733" b="1" kern="0" dirty="0">
                <a:solidFill>
                  <a:srgbClr val="0B2036"/>
                </a:solidFill>
                <a:latin typeface="Times New Roman" panose="02020603050405020304" pitchFamily="18" charset="0"/>
                <a:cs typeface="Times New Roman" panose="02020603050405020304" pitchFamily="18" charset="0"/>
                <a:sym typeface="League Spartan"/>
              </a:rPr>
              <a:t>CÂU 4</a:t>
            </a:r>
            <a:endParaRPr lang="en-SG" sz="1867" kern="0" dirty="0">
              <a:solidFill>
                <a:srgbClr val="000000"/>
              </a:solidFill>
              <a:latin typeface="Arial"/>
              <a:cs typeface="Arial"/>
              <a:sym typeface="Arial"/>
            </a:endParaRPr>
          </a:p>
        </p:txBody>
      </p:sp>
      <p:sp>
        <p:nvSpPr>
          <p:cNvPr id="2" name="Freeform 11">
            <a:extLst>
              <a:ext uri="{FF2B5EF4-FFF2-40B4-BE49-F238E27FC236}">
                <a16:creationId xmlns:a16="http://schemas.microsoft.com/office/drawing/2014/main" id="{ECE709B4-020E-19E9-A3FB-80124B2BB945}"/>
              </a:ext>
            </a:extLst>
          </p:cNvPr>
          <p:cNvSpPr/>
          <p:nvPr/>
        </p:nvSpPr>
        <p:spPr>
          <a:xfrm>
            <a:off x="4619197" y="1083646"/>
            <a:ext cx="7109825" cy="5484423"/>
          </a:xfrm>
          <a:custGeom>
            <a:avLst/>
            <a:gdLst/>
            <a:ahLst/>
            <a:cxnLst/>
            <a:rect l="l" t="t" r="r" b="b"/>
            <a:pathLst>
              <a:path w="14097816" h="8229600">
                <a:moveTo>
                  <a:pt x="0" y="0"/>
                </a:moveTo>
                <a:lnTo>
                  <a:pt x="14097816" y="0"/>
                </a:lnTo>
                <a:lnTo>
                  <a:pt x="14097816" y="8229600"/>
                </a:lnTo>
                <a:lnTo>
                  <a:pt x="0" y="8229600"/>
                </a:lnTo>
                <a:lnTo>
                  <a:pt x="0" y="0"/>
                </a:lnTo>
                <a:close/>
              </a:path>
            </a:pathLst>
          </a:custGeom>
          <a:blipFill>
            <a:blip r:embed="rId4"/>
            <a:stretch>
              <a:fillRect/>
            </a:stretch>
          </a:blipFill>
        </p:spPr>
        <p:txBody>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SG"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3" name="Google Shape;897;p36">
            <a:extLst>
              <a:ext uri="{FF2B5EF4-FFF2-40B4-BE49-F238E27FC236}">
                <a16:creationId xmlns:a16="http://schemas.microsoft.com/office/drawing/2014/main" id="{312240C3-6C56-A65A-BB90-688C8BAC3C93}"/>
              </a:ext>
            </a:extLst>
          </p:cNvPr>
          <p:cNvGrpSpPr/>
          <p:nvPr/>
        </p:nvGrpSpPr>
        <p:grpSpPr>
          <a:xfrm>
            <a:off x="636793" y="3448179"/>
            <a:ext cx="3358204" cy="3119888"/>
            <a:chOff x="698048" y="2449711"/>
            <a:chExt cx="2518653" cy="2339916"/>
          </a:xfrm>
        </p:grpSpPr>
        <p:sp>
          <p:nvSpPr>
            <p:cNvPr id="4" name="Google Shape;902;p36">
              <a:extLst>
                <a:ext uri="{FF2B5EF4-FFF2-40B4-BE49-F238E27FC236}">
                  <a16:creationId xmlns:a16="http://schemas.microsoft.com/office/drawing/2014/main" id="{F25EC88C-C88B-7E74-F165-EC0BC2B53561}"/>
                </a:ext>
              </a:extLst>
            </p:cNvPr>
            <p:cNvSpPr/>
            <p:nvPr/>
          </p:nvSpPr>
          <p:spPr>
            <a:xfrm>
              <a:off x="1659361" y="3117979"/>
              <a:ext cx="478349" cy="392086"/>
            </a:xfrm>
            <a:custGeom>
              <a:avLst/>
              <a:gdLst/>
              <a:ahLst/>
              <a:cxnLst/>
              <a:rect l="l" t="t" r="r" b="b"/>
              <a:pathLst>
                <a:path w="5390" h="4418" extrusionOk="0">
                  <a:moveTo>
                    <a:pt x="5006" y="1"/>
                  </a:moveTo>
                  <a:lnTo>
                    <a:pt x="108" y="530"/>
                  </a:lnTo>
                  <a:lnTo>
                    <a:pt x="0" y="2684"/>
                  </a:lnTo>
                  <a:cubicBezTo>
                    <a:pt x="0" y="2684"/>
                    <a:pt x="414" y="4416"/>
                    <a:pt x="2561" y="4416"/>
                  </a:cubicBezTo>
                  <a:cubicBezTo>
                    <a:pt x="2586" y="4417"/>
                    <a:pt x="2612" y="4417"/>
                    <a:pt x="2637" y="4417"/>
                  </a:cubicBezTo>
                  <a:cubicBezTo>
                    <a:pt x="3826" y="4417"/>
                    <a:pt x="4909" y="3718"/>
                    <a:pt x="5389" y="2622"/>
                  </a:cubicBezTo>
                  <a:lnTo>
                    <a:pt x="5006" y="1"/>
                  </a:lnTo>
                  <a:close/>
                </a:path>
              </a:pathLst>
            </a:custGeom>
            <a:solidFill>
              <a:srgbClr val="E6B8AF"/>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 name="Google Shape;903;p36">
              <a:extLst>
                <a:ext uri="{FF2B5EF4-FFF2-40B4-BE49-F238E27FC236}">
                  <a16:creationId xmlns:a16="http://schemas.microsoft.com/office/drawing/2014/main" id="{038096E1-7818-2C38-7D8E-DEE651A3D9FC}"/>
                </a:ext>
              </a:extLst>
            </p:cNvPr>
            <p:cNvSpPr/>
            <p:nvPr/>
          </p:nvSpPr>
          <p:spPr>
            <a:xfrm>
              <a:off x="1503520" y="2925308"/>
              <a:ext cx="175010" cy="206604"/>
            </a:xfrm>
            <a:custGeom>
              <a:avLst/>
              <a:gdLst/>
              <a:ahLst/>
              <a:cxnLst/>
              <a:rect l="l" t="t" r="r" b="b"/>
              <a:pathLst>
                <a:path w="1972" h="2328" extrusionOk="0">
                  <a:moveTo>
                    <a:pt x="899" y="1"/>
                  </a:moveTo>
                  <a:cubicBezTo>
                    <a:pt x="819" y="1"/>
                    <a:pt x="739" y="9"/>
                    <a:pt x="660" y="25"/>
                  </a:cubicBezTo>
                  <a:cubicBezTo>
                    <a:pt x="415" y="87"/>
                    <a:pt x="208" y="263"/>
                    <a:pt x="101" y="493"/>
                  </a:cubicBezTo>
                  <a:cubicBezTo>
                    <a:pt x="16" y="708"/>
                    <a:pt x="1" y="953"/>
                    <a:pt x="55" y="1183"/>
                  </a:cubicBezTo>
                  <a:cubicBezTo>
                    <a:pt x="177" y="1704"/>
                    <a:pt x="561" y="2126"/>
                    <a:pt x="1074" y="2287"/>
                  </a:cubicBezTo>
                  <a:cubicBezTo>
                    <a:pt x="1151" y="2317"/>
                    <a:pt x="1238" y="2328"/>
                    <a:pt x="1323" y="2328"/>
                  </a:cubicBezTo>
                  <a:cubicBezTo>
                    <a:pt x="1348" y="2328"/>
                    <a:pt x="1372" y="2327"/>
                    <a:pt x="1396" y="2325"/>
                  </a:cubicBezTo>
                  <a:cubicBezTo>
                    <a:pt x="1664" y="2287"/>
                    <a:pt x="1833" y="2057"/>
                    <a:pt x="1971" y="1850"/>
                  </a:cubicBezTo>
                  <a:lnTo>
                    <a:pt x="1595" y="240"/>
                  </a:lnTo>
                  <a:cubicBezTo>
                    <a:pt x="1397" y="83"/>
                    <a:pt x="1150" y="1"/>
                    <a:pt x="899" y="1"/>
                  </a:cubicBezTo>
                  <a:close/>
                </a:path>
              </a:pathLst>
            </a:custGeom>
            <a:solidFill>
              <a:srgbClr val="E6B8AF"/>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904;p36">
              <a:extLst>
                <a:ext uri="{FF2B5EF4-FFF2-40B4-BE49-F238E27FC236}">
                  <a16:creationId xmlns:a16="http://schemas.microsoft.com/office/drawing/2014/main" id="{AE035EF3-F976-4565-4403-B1E4D099B191}"/>
                </a:ext>
              </a:extLst>
            </p:cNvPr>
            <p:cNvSpPr/>
            <p:nvPr/>
          </p:nvSpPr>
          <p:spPr>
            <a:xfrm>
              <a:off x="1536179" y="3001010"/>
              <a:ext cx="132766" cy="57863"/>
            </a:xfrm>
            <a:custGeom>
              <a:avLst/>
              <a:gdLst/>
              <a:ahLst/>
              <a:cxnLst/>
              <a:rect l="l" t="t" r="r" b="b"/>
              <a:pathLst>
                <a:path w="1496" h="652" fill="none" extrusionOk="0">
                  <a:moveTo>
                    <a:pt x="1" y="0"/>
                  </a:moveTo>
                  <a:cubicBezTo>
                    <a:pt x="507" y="184"/>
                    <a:pt x="1013" y="407"/>
                    <a:pt x="1496" y="652"/>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905;p36">
              <a:extLst>
                <a:ext uri="{FF2B5EF4-FFF2-40B4-BE49-F238E27FC236}">
                  <a16:creationId xmlns:a16="http://schemas.microsoft.com/office/drawing/2014/main" id="{29836A2B-68B5-F48E-FD19-5F27C81DA379}"/>
                </a:ext>
              </a:extLst>
            </p:cNvPr>
            <p:cNvSpPr/>
            <p:nvPr/>
          </p:nvSpPr>
          <p:spPr>
            <a:xfrm>
              <a:off x="2103631" y="2925308"/>
              <a:ext cx="175543" cy="206604"/>
            </a:xfrm>
            <a:custGeom>
              <a:avLst/>
              <a:gdLst/>
              <a:ahLst/>
              <a:cxnLst/>
              <a:rect l="l" t="t" r="r" b="b"/>
              <a:pathLst>
                <a:path w="1978" h="2328" extrusionOk="0">
                  <a:moveTo>
                    <a:pt x="1073" y="1"/>
                  </a:moveTo>
                  <a:cubicBezTo>
                    <a:pt x="821" y="1"/>
                    <a:pt x="574" y="83"/>
                    <a:pt x="376" y="240"/>
                  </a:cubicBezTo>
                  <a:lnTo>
                    <a:pt x="0" y="1850"/>
                  </a:lnTo>
                  <a:cubicBezTo>
                    <a:pt x="138" y="2057"/>
                    <a:pt x="307" y="2287"/>
                    <a:pt x="575" y="2325"/>
                  </a:cubicBezTo>
                  <a:cubicBezTo>
                    <a:pt x="599" y="2327"/>
                    <a:pt x="624" y="2328"/>
                    <a:pt x="648" y="2328"/>
                  </a:cubicBezTo>
                  <a:cubicBezTo>
                    <a:pt x="733" y="2328"/>
                    <a:pt x="820" y="2317"/>
                    <a:pt x="897" y="2287"/>
                  </a:cubicBezTo>
                  <a:cubicBezTo>
                    <a:pt x="1411" y="2126"/>
                    <a:pt x="1802" y="1704"/>
                    <a:pt x="1917" y="1183"/>
                  </a:cubicBezTo>
                  <a:cubicBezTo>
                    <a:pt x="1978" y="953"/>
                    <a:pt x="1955" y="715"/>
                    <a:pt x="1871" y="493"/>
                  </a:cubicBezTo>
                  <a:cubicBezTo>
                    <a:pt x="1763" y="263"/>
                    <a:pt x="1556" y="87"/>
                    <a:pt x="1311" y="25"/>
                  </a:cubicBezTo>
                  <a:cubicBezTo>
                    <a:pt x="1232" y="9"/>
                    <a:pt x="1152" y="1"/>
                    <a:pt x="1073" y="1"/>
                  </a:cubicBezTo>
                  <a:close/>
                </a:path>
              </a:pathLst>
            </a:custGeom>
            <a:solidFill>
              <a:srgbClr val="E6B8AF"/>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 name="Google Shape;906;p36">
              <a:extLst>
                <a:ext uri="{FF2B5EF4-FFF2-40B4-BE49-F238E27FC236}">
                  <a16:creationId xmlns:a16="http://schemas.microsoft.com/office/drawing/2014/main" id="{587191B6-02DB-5D7C-5454-B41F83D6BB37}"/>
                </a:ext>
              </a:extLst>
            </p:cNvPr>
            <p:cNvSpPr/>
            <p:nvPr/>
          </p:nvSpPr>
          <p:spPr>
            <a:xfrm>
              <a:off x="2113127" y="3001010"/>
              <a:ext cx="133387" cy="57863"/>
            </a:xfrm>
            <a:custGeom>
              <a:avLst/>
              <a:gdLst/>
              <a:ahLst/>
              <a:cxnLst/>
              <a:rect l="l" t="t" r="r" b="b"/>
              <a:pathLst>
                <a:path w="1503" h="652" fill="none" extrusionOk="0">
                  <a:moveTo>
                    <a:pt x="1503" y="0"/>
                  </a:moveTo>
                  <a:cubicBezTo>
                    <a:pt x="989" y="184"/>
                    <a:pt x="483" y="407"/>
                    <a:pt x="1" y="652"/>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 name="Google Shape;907;p36">
              <a:extLst>
                <a:ext uri="{FF2B5EF4-FFF2-40B4-BE49-F238E27FC236}">
                  <a16:creationId xmlns:a16="http://schemas.microsoft.com/office/drawing/2014/main" id="{60BAF670-1381-B244-F152-BD60D20612CF}"/>
                </a:ext>
              </a:extLst>
            </p:cNvPr>
            <p:cNvSpPr/>
            <p:nvPr/>
          </p:nvSpPr>
          <p:spPr>
            <a:xfrm>
              <a:off x="1560052" y="2483257"/>
              <a:ext cx="727641" cy="828192"/>
            </a:xfrm>
            <a:custGeom>
              <a:avLst/>
              <a:gdLst/>
              <a:ahLst/>
              <a:cxnLst/>
              <a:rect l="l" t="t" r="r" b="b"/>
              <a:pathLst>
                <a:path w="8199" h="9332" extrusionOk="0">
                  <a:moveTo>
                    <a:pt x="3564" y="0"/>
                  </a:moveTo>
                  <a:cubicBezTo>
                    <a:pt x="3551" y="0"/>
                    <a:pt x="3539" y="0"/>
                    <a:pt x="3526" y="1"/>
                  </a:cubicBezTo>
                  <a:cubicBezTo>
                    <a:pt x="2338" y="8"/>
                    <a:pt x="1326" y="507"/>
                    <a:pt x="759" y="1587"/>
                  </a:cubicBezTo>
                  <a:cubicBezTo>
                    <a:pt x="0" y="3052"/>
                    <a:pt x="223" y="4807"/>
                    <a:pt x="537" y="6348"/>
                  </a:cubicBezTo>
                  <a:cubicBezTo>
                    <a:pt x="659" y="6969"/>
                    <a:pt x="828" y="7590"/>
                    <a:pt x="1181" y="8111"/>
                  </a:cubicBezTo>
                  <a:cubicBezTo>
                    <a:pt x="1747" y="8938"/>
                    <a:pt x="2732" y="9332"/>
                    <a:pt x="3706" y="9332"/>
                  </a:cubicBezTo>
                  <a:cubicBezTo>
                    <a:pt x="3932" y="9332"/>
                    <a:pt x="4158" y="9310"/>
                    <a:pt x="4377" y="9269"/>
                  </a:cubicBezTo>
                  <a:cubicBezTo>
                    <a:pt x="8198" y="8535"/>
                    <a:pt x="7532" y="0"/>
                    <a:pt x="3564" y="0"/>
                  </a:cubicBezTo>
                  <a:close/>
                </a:path>
              </a:pathLst>
            </a:custGeom>
            <a:solidFill>
              <a:srgbClr val="E6B8AF"/>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908;p36">
              <a:extLst>
                <a:ext uri="{FF2B5EF4-FFF2-40B4-BE49-F238E27FC236}">
                  <a16:creationId xmlns:a16="http://schemas.microsoft.com/office/drawing/2014/main" id="{2F293D88-D274-0710-197F-2F49D44840C0}"/>
                </a:ext>
              </a:extLst>
            </p:cNvPr>
            <p:cNvSpPr/>
            <p:nvPr/>
          </p:nvSpPr>
          <p:spPr>
            <a:xfrm>
              <a:off x="1487900" y="2449711"/>
              <a:ext cx="761365" cy="545265"/>
            </a:xfrm>
            <a:custGeom>
              <a:avLst/>
              <a:gdLst/>
              <a:ahLst/>
              <a:cxnLst/>
              <a:rect l="l" t="t" r="r" b="b"/>
              <a:pathLst>
                <a:path w="8579" h="6144" extrusionOk="0">
                  <a:moveTo>
                    <a:pt x="4336" y="1"/>
                  </a:moveTo>
                  <a:cubicBezTo>
                    <a:pt x="4268" y="1"/>
                    <a:pt x="4200" y="4"/>
                    <a:pt x="4133" y="11"/>
                  </a:cubicBezTo>
                  <a:cubicBezTo>
                    <a:pt x="3496" y="72"/>
                    <a:pt x="2891" y="294"/>
                    <a:pt x="2362" y="647"/>
                  </a:cubicBezTo>
                  <a:cubicBezTo>
                    <a:pt x="2139" y="793"/>
                    <a:pt x="1925" y="961"/>
                    <a:pt x="1725" y="1138"/>
                  </a:cubicBezTo>
                  <a:cubicBezTo>
                    <a:pt x="1572" y="1276"/>
                    <a:pt x="1426" y="1421"/>
                    <a:pt x="1296" y="1574"/>
                  </a:cubicBezTo>
                  <a:cubicBezTo>
                    <a:pt x="1051" y="1881"/>
                    <a:pt x="737" y="2103"/>
                    <a:pt x="522" y="2418"/>
                  </a:cubicBezTo>
                  <a:cubicBezTo>
                    <a:pt x="277" y="2778"/>
                    <a:pt x="54" y="3184"/>
                    <a:pt x="39" y="3629"/>
                  </a:cubicBezTo>
                  <a:cubicBezTo>
                    <a:pt x="1" y="4633"/>
                    <a:pt x="614" y="5423"/>
                    <a:pt x="1235" y="6143"/>
                  </a:cubicBezTo>
                  <a:cubicBezTo>
                    <a:pt x="1212" y="5821"/>
                    <a:pt x="1220" y="5499"/>
                    <a:pt x="1266" y="5177"/>
                  </a:cubicBezTo>
                  <a:cubicBezTo>
                    <a:pt x="1319" y="4825"/>
                    <a:pt x="1503" y="4288"/>
                    <a:pt x="1825" y="4089"/>
                  </a:cubicBezTo>
                  <a:cubicBezTo>
                    <a:pt x="2101" y="4535"/>
                    <a:pt x="2551" y="4819"/>
                    <a:pt x="3069" y="4819"/>
                  </a:cubicBezTo>
                  <a:cubicBezTo>
                    <a:pt x="3156" y="4819"/>
                    <a:pt x="3245" y="4811"/>
                    <a:pt x="3335" y="4794"/>
                  </a:cubicBezTo>
                  <a:cubicBezTo>
                    <a:pt x="3619" y="4733"/>
                    <a:pt x="3872" y="4602"/>
                    <a:pt x="4148" y="4503"/>
                  </a:cubicBezTo>
                  <a:cubicBezTo>
                    <a:pt x="4355" y="4423"/>
                    <a:pt x="4530" y="4401"/>
                    <a:pt x="4713" y="4401"/>
                  </a:cubicBezTo>
                  <a:cubicBezTo>
                    <a:pt x="4830" y="4401"/>
                    <a:pt x="4949" y="4410"/>
                    <a:pt x="5083" y="4419"/>
                  </a:cubicBezTo>
                  <a:cubicBezTo>
                    <a:pt x="5108" y="4419"/>
                    <a:pt x="5132" y="4419"/>
                    <a:pt x="5157" y="4419"/>
                  </a:cubicBezTo>
                  <a:cubicBezTo>
                    <a:pt x="5424" y="4419"/>
                    <a:pt x="5697" y="4381"/>
                    <a:pt x="5957" y="4311"/>
                  </a:cubicBezTo>
                  <a:cubicBezTo>
                    <a:pt x="6287" y="4212"/>
                    <a:pt x="6823" y="3690"/>
                    <a:pt x="6823" y="3690"/>
                  </a:cubicBezTo>
                  <a:cubicBezTo>
                    <a:pt x="6831" y="3974"/>
                    <a:pt x="6908" y="4250"/>
                    <a:pt x="7038" y="4503"/>
                  </a:cubicBezTo>
                  <a:cubicBezTo>
                    <a:pt x="7130" y="4656"/>
                    <a:pt x="7291" y="4756"/>
                    <a:pt x="7413" y="4894"/>
                  </a:cubicBezTo>
                  <a:cubicBezTo>
                    <a:pt x="7705" y="5223"/>
                    <a:pt x="7705" y="6082"/>
                    <a:pt x="7705" y="6082"/>
                  </a:cubicBezTo>
                  <a:cubicBezTo>
                    <a:pt x="7843" y="5998"/>
                    <a:pt x="7981" y="5898"/>
                    <a:pt x="8103" y="5791"/>
                  </a:cubicBezTo>
                  <a:cubicBezTo>
                    <a:pt x="8211" y="5660"/>
                    <a:pt x="8295" y="5515"/>
                    <a:pt x="8364" y="5361"/>
                  </a:cubicBezTo>
                  <a:cubicBezTo>
                    <a:pt x="8510" y="5055"/>
                    <a:pt x="8579" y="4717"/>
                    <a:pt x="8563" y="4380"/>
                  </a:cubicBezTo>
                  <a:cubicBezTo>
                    <a:pt x="8510" y="3621"/>
                    <a:pt x="8448" y="2893"/>
                    <a:pt x="8096" y="2203"/>
                  </a:cubicBezTo>
                  <a:cubicBezTo>
                    <a:pt x="7682" y="1383"/>
                    <a:pt x="7015" y="892"/>
                    <a:pt x="6195" y="524"/>
                  </a:cubicBezTo>
                  <a:cubicBezTo>
                    <a:pt x="6095" y="478"/>
                    <a:pt x="6003" y="440"/>
                    <a:pt x="5903" y="402"/>
                  </a:cubicBezTo>
                  <a:cubicBezTo>
                    <a:pt x="5413" y="204"/>
                    <a:pt x="4874" y="1"/>
                    <a:pt x="4336" y="1"/>
                  </a:cubicBezTo>
                  <a:close/>
                </a:path>
              </a:pathLst>
            </a:custGeom>
            <a:solidFill>
              <a:srgbClr val="5B0F00"/>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910;p36">
              <a:extLst>
                <a:ext uri="{FF2B5EF4-FFF2-40B4-BE49-F238E27FC236}">
                  <a16:creationId xmlns:a16="http://schemas.microsoft.com/office/drawing/2014/main" id="{6C5926E4-E4D7-E0B7-876A-2A5118020C2B}"/>
                </a:ext>
              </a:extLst>
            </p:cNvPr>
            <p:cNvSpPr/>
            <p:nvPr/>
          </p:nvSpPr>
          <p:spPr>
            <a:xfrm>
              <a:off x="1842358" y="2964269"/>
              <a:ext cx="83778" cy="194623"/>
            </a:xfrm>
            <a:custGeom>
              <a:avLst/>
              <a:gdLst/>
              <a:ahLst/>
              <a:cxnLst/>
              <a:rect l="l" t="t" r="r" b="b"/>
              <a:pathLst>
                <a:path w="944" h="2193" fill="none" extrusionOk="0">
                  <a:moveTo>
                    <a:pt x="215" y="0"/>
                  </a:moveTo>
                  <a:cubicBezTo>
                    <a:pt x="246" y="430"/>
                    <a:pt x="208" y="867"/>
                    <a:pt x="100" y="1281"/>
                  </a:cubicBezTo>
                  <a:cubicBezTo>
                    <a:pt x="31" y="1533"/>
                    <a:pt x="1" y="1986"/>
                    <a:pt x="299" y="2108"/>
                  </a:cubicBezTo>
                  <a:cubicBezTo>
                    <a:pt x="499" y="2193"/>
                    <a:pt x="790" y="2078"/>
                    <a:pt x="943" y="1940"/>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911;p36">
              <a:extLst>
                <a:ext uri="{FF2B5EF4-FFF2-40B4-BE49-F238E27FC236}">
                  <a16:creationId xmlns:a16="http://schemas.microsoft.com/office/drawing/2014/main" id="{FF23F719-BB9C-A7D9-F5D9-911E88E2BAB1}"/>
                </a:ext>
              </a:extLst>
            </p:cNvPr>
            <p:cNvSpPr/>
            <p:nvPr/>
          </p:nvSpPr>
          <p:spPr>
            <a:xfrm rot="11029226">
              <a:off x="1839561" y="3228958"/>
              <a:ext cx="94694" cy="26003"/>
            </a:xfrm>
            <a:custGeom>
              <a:avLst/>
              <a:gdLst/>
              <a:ahLst/>
              <a:cxnLst/>
              <a:rect l="l" t="t" r="r" b="b"/>
              <a:pathLst>
                <a:path w="1067" h="293" fill="none" extrusionOk="0">
                  <a:moveTo>
                    <a:pt x="1" y="292"/>
                  </a:moveTo>
                  <a:cubicBezTo>
                    <a:pt x="154" y="177"/>
                    <a:pt x="330" y="93"/>
                    <a:pt x="522" y="47"/>
                  </a:cubicBezTo>
                  <a:cubicBezTo>
                    <a:pt x="714" y="1"/>
                    <a:pt x="913" y="54"/>
                    <a:pt x="1066" y="177"/>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912;p36">
              <a:extLst>
                <a:ext uri="{FF2B5EF4-FFF2-40B4-BE49-F238E27FC236}">
                  <a16:creationId xmlns:a16="http://schemas.microsoft.com/office/drawing/2014/main" id="{2723D696-1D5F-86F1-8D7F-49254CADB9E9}"/>
                </a:ext>
              </a:extLst>
            </p:cNvPr>
            <p:cNvSpPr/>
            <p:nvPr/>
          </p:nvSpPr>
          <p:spPr>
            <a:xfrm>
              <a:off x="1969622" y="2915990"/>
              <a:ext cx="132678" cy="43575"/>
            </a:xfrm>
            <a:custGeom>
              <a:avLst/>
              <a:gdLst/>
              <a:ahLst/>
              <a:cxnLst/>
              <a:rect l="l" t="t" r="r" b="b"/>
              <a:pathLst>
                <a:path w="1495" h="491" fill="none" extrusionOk="0">
                  <a:moveTo>
                    <a:pt x="0" y="468"/>
                  </a:moveTo>
                  <a:cubicBezTo>
                    <a:pt x="100" y="491"/>
                    <a:pt x="199" y="483"/>
                    <a:pt x="291" y="437"/>
                  </a:cubicBezTo>
                  <a:cubicBezTo>
                    <a:pt x="376" y="391"/>
                    <a:pt x="460" y="345"/>
                    <a:pt x="544" y="284"/>
                  </a:cubicBezTo>
                  <a:cubicBezTo>
                    <a:pt x="828" y="107"/>
                    <a:pt x="1158" y="8"/>
                    <a:pt x="1495" y="0"/>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913;p36">
              <a:extLst>
                <a:ext uri="{FF2B5EF4-FFF2-40B4-BE49-F238E27FC236}">
                  <a16:creationId xmlns:a16="http://schemas.microsoft.com/office/drawing/2014/main" id="{D2D06A4C-2C37-08C6-72EC-329D45CA0562}"/>
                </a:ext>
              </a:extLst>
            </p:cNvPr>
            <p:cNvSpPr/>
            <p:nvPr/>
          </p:nvSpPr>
          <p:spPr>
            <a:xfrm>
              <a:off x="1659361" y="2924155"/>
              <a:ext cx="98066" cy="34789"/>
            </a:xfrm>
            <a:custGeom>
              <a:avLst/>
              <a:gdLst/>
              <a:ahLst/>
              <a:cxnLst/>
              <a:rect l="l" t="t" r="r" b="b"/>
              <a:pathLst>
                <a:path w="1105" h="392" fill="none" extrusionOk="0">
                  <a:moveTo>
                    <a:pt x="1104" y="391"/>
                  </a:moveTo>
                  <a:cubicBezTo>
                    <a:pt x="943" y="276"/>
                    <a:pt x="767" y="184"/>
                    <a:pt x="583" y="100"/>
                  </a:cubicBezTo>
                  <a:cubicBezTo>
                    <a:pt x="399" y="23"/>
                    <a:pt x="200" y="0"/>
                    <a:pt x="0" y="38"/>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914;p36">
              <a:extLst>
                <a:ext uri="{FF2B5EF4-FFF2-40B4-BE49-F238E27FC236}">
                  <a16:creationId xmlns:a16="http://schemas.microsoft.com/office/drawing/2014/main" id="{E72ED73A-29F0-382E-192A-766B2CCBEA6A}"/>
                </a:ext>
              </a:extLst>
            </p:cNvPr>
            <p:cNvSpPr/>
            <p:nvPr/>
          </p:nvSpPr>
          <p:spPr>
            <a:xfrm>
              <a:off x="2015149" y="3025504"/>
              <a:ext cx="41623" cy="52450"/>
            </a:xfrm>
            <a:custGeom>
              <a:avLst/>
              <a:gdLst/>
              <a:ahLst/>
              <a:cxnLst/>
              <a:rect l="l" t="t" r="r" b="b"/>
              <a:pathLst>
                <a:path w="469" h="591" extrusionOk="0">
                  <a:moveTo>
                    <a:pt x="238" y="0"/>
                  </a:moveTo>
                  <a:cubicBezTo>
                    <a:pt x="108" y="0"/>
                    <a:pt x="1" y="131"/>
                    <a:pt x="1" y="292"/>
                  </a:cubicBezTo>
                  <a:cubicBezTo>
                    <a:pt x="1" y="460"/>
                    <a:pt x="108" y="591"/>
                    <a:pt x="238" y="591"/>
                  </a:cubicBezTo>
                  <a:cubicBezTo>
                    <a:pt x="369" y="591"/>
                    <a:pt x="468" y="460"/>
                    <a:pt x="468" y="292"/>
                  </a:cubicBezTo>
                  <a:cubicBezTo>
                    <a:pt x="468" y="131"/>
                    <a:pt x="369" y="0"/>
                    <a:pt x="238" y="0"/>
                  </a:cubicBezTo>
                  <a:close/>
                </a:path>
              </a:pathLst>
            </a:custGeom>
            <a:solidFill>
              <a:srgbClr val="060606"/>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915;p36">
              <a:extLst>
                <a:ext uri="{FF2B5EF4-FFF2-40B4-BE49-F238E27FC236}">
                  <a16:creationId xmlns:a16="http://schemas.microsoft.com/office/drawing/2014/main" id="{3579E330-4C63-20DE-6103-78CCDE232F9C}"/>
                </a:ext>
              </a:extLst>
            </p:cNvPr>
            <p:cNvSpPr/>
            <p:nvPr/>
          </p:nvSpPr>
          <p:spPr>
            <a:xfrm>
              <a:off x="1702936" y="3025504"/>
              <a:ext cx="41534" cy="52450"/>
            </a:xfrm>
            <a:custGeom>
              <a:avLst/>
              <a:gdLst/>
              <a:ahLst/>
              <a:cxnLst/>
              <a:rect l="l" t="t" r="r" b="b"/>
              <a:pathLst>
                <a:path w="468" h="591" extrusionOk="0">
                  <a:moveTo>
                    <a:pt x="238" y="0"/>
                  </a:moveTo>
                  <a:cubicBezTo>
                    <a:pt x="107" y="0"/>
                    <a:pt x="0" y="131"/>
                    <a:pt x="0" y="292"/>
                  </a:cubicBezTo>
                  <a:cubicBezTo>
                    <a:pt x="0" y="460"/>
                    <a:pt x="107" y="591"/>
                    <a:pt x="238" y="591"/>
                  </a:cubicBezTo>
                  <a:cubicBezTo>
                    <a:pt x="360" y="591"/>
                    <a:pt x="468" y="460"/>
                    <a:pt x="468" y="292"/>
                  </a:cubicBezTo>
                  <a:cubicBezTo>
                    <a:pt x="468" y="131"/>
                    <a:pt x="360" y="0"/>
                    <a:pt x="238" y="0"/>
                  </a:cubicBezTo>
                  <a:close/>
                </a:path>
              </a:pathLst>
            </a:custGeom>
            <a:solidFill>
              <a:srgbClr val="060606"/>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916;p36">
              <a:extLst>
                <a:ext uri="{FF2B5EF4-FFF2-40B4-BE49-F238E27FC236}">
                  <a16:creationId xmlns:a16="http://schemas.microsoft.com/office/drawing/2014/main" id="{129427E8-69BE-8466-E70A-2F02948675FE}"/>
                </a:ext>
              </a:extLst>
            </p:cNvPr>
            <p:cNvSpPr/>
            <p:nvPr/>
          </p:nvSpPr>
          <p:spPr>
            <a:xfrm>
              <a:off x="1611082" y="2896909"/>
              <a:ext cx="220449" cy="246363"/>
            </a:xfrm>
            <a:custGeom>
              <a:avLst/>
              <a:gdLst/>
              <a:ahLst/>
              <a:cxnLst/>
              <a:rect l="l" t="t" r="r" b="b"/>
              <a:pathLst>
                <a:path w="2484" h="2776" fill="none" extrusionOk="0">
                  <a:moveTo>
                    <a:pt x="2484" y="1388"/>
                  </a:moveTo>
                  <a:cubicBezTo>
                    <a:pt x="2484" y="2155"/>
                    <a:pt x="1924" y="2775"/>
                    <a:pt x="1242" y="2775"/>
                  </a:cubicBezTo>
                  <a:cubicBezTo>
                    <a:pt x="552" y="2775"/>
                    <a:pt x="0" y="2155"/>
                    <a:pt x="0" y="1388"/>
                  </a:cubicBezTo>
                  <a:cubicBezTo>
                    <a:pt x="0" y="621"/>
                    <a:pt x="552" y="0"/>
                    <a:pt x="1242" y="0"/>
                  </a:cubicBezTo>
                  <a:cubicBezTo>
                    <a:pt x="1924" y="0"/>
                    <a:pt x="2484" y="621"/>
                    <a:pt x="2484" y="1388"/>
                  </a:cubicBezTo>
                  <a:close/>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917;p36">
              <a:extLst>
                <a:ext uri="{FF2B5EF4-FFF2-40B4-BE49-F238E27FC236}">
                  <a16:creationId xmlns:a16="http://schemas.microsoft.com/office/drawing/2014/main" id="{9082617D-0EAD-E5CE-C623-E2C7F3E2F47E}"/>
                </a:ext>
              </a:extLst>
            </p:cNvPr>
            <p:cNvSpPr/>
            <p:nvPr/>
          </p:nvSpPr>
          <p:spPr>
            <a:xfrm>
              <a:off x="1921254" y="2896909"/>
              <a:ext cx="221248" cy="246363"/>
            </a:xfrm>
            <a:custGeom>
              <a:avLst/>
              <a:gdLst/>
              <a:ahLst/>
              <a:cxnLst/>
              <a:rect l="l" t="t" r="r" b="b"/>
              <a:pathLst>
                <a:path w="2493" h="2776" fill="none" extrusionOk="0">
                  <a:moveTo>
                    <a:pt x="2492" y="1388"/>
                  </a:moveTo>
                  <a:cubicBezTo>
                    <a:pt x="2492" y="2155"/>
                    <a:pt x="1933" y="2775"/>
                    <a:pt x="1243" y="2775"/>
                  </a:cubicBezTo>
                  <a:cubicBezTo>
                    <a:pt x="560" y="2775"/>
                    <a:pt x="1" y="2155"/>
                    <a:pt x="1" y="1388"/>
                  </a:cubicBezTo>
                  <a:cubicBezTo>
                    <a:pt x="1" y="621"/>
                    <a:pt x="560" y="0"/>
                    <a:pt x="1243" y="0"/>
                  </a:cubicBezTo>
                  <a:cubicBezTo>
                    <a:pt x="1933" y="0"/>
                    <a:pt x="2492" y="621"/>
                    <a:pt x="2492" y="1388"/>
                  </a:cubicBezTo>
                  <a:close/>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918;p36">
              <a:extLst>
                <a:ext uri="{FF2B5EF4-FFF2-40B4-BE49-F238E27FC236}">
                  <a16:creationId xmlns:a16="http://schemas.microsoft.com/office/drawing/2014/main" id="{5CB0474E-FD1D-288E-CBE9-2C45DB11550F}"/>
                </a:ext>
              </a:extLst>
            </p:cNvPr>
            <p:cNvSpPr/>
            <p:nvPr/>
          </p:nvSpPr>
          <p:spPr>
            <a:xfrm>
              <a:off x="1829401" y="2995508"/>
              <a:ext cx="91942" cy="89"/>
            </a:xfrm>
            <a:custGeom>
              <a:avLst/>
              <a:gdLst/>
              <a:ahLst/>
              <a:cxnLst/>
              <a:rect l="l" t="t" r="r" b="b"/>
              <a:pathLst>
                <a:path w="1036" h="1" fill="none" extrusionOk="0">
                  <a:moveTo>
                    <a:pt x="1" y="1"/>
                  </a:moveTo>
                  <a:lnTo>
                    <a:pt x="1036" y="1"/>
                  </a:ln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919;p36">
              <a:extLst>
                <a:ext uri="{FF2B5EF4-FFF2-40B4-BE49-F238E27FC236}">
                  <a16:creationId xmlns:a16="http://schemas.microsoft.com/office/drawing/2014/main" id="{BD15FAA8-DA4F-5900-93A8-E4968068631B}"/>
                </a:ext>
              </a:extLst>
            </p:cNvPr>
            <p:cNvSpPr/>
            <p:nvPr/>
          </p:nvSpPr>
          <p:spPr>
            <a:xfrm>
              <a:off x="1674980" y="3201047"/>
              <a:ext cx="438235" cy="168088"/>
            </a:xfrm>
            <a:custGeom>
              <a:avLst/>
              <a:gdLst/>
              <a:ahLst/>
              <a:cxnLst/>
              <a:rect l="l" t="t" r="r" b="b"/>
              <a:pathLst>
                <a:path w="4938" h="1894" fill="none" extrusionOk="0">
                  <a:moveTo>
                    <a:pt x="1" y="199"/>
                  </a:moveTo>
                  <a:cubicBezTo>
                    <a:pt x="346" y="667"/>
                    <a:pt x="775" y="1081"/>
                    <a:pt x="1296" y="1311"/>
                  </a:cubicBezTo>
                  <a:cubicBezTo>
                    <a:pt x="2584" y="1893"/>
                    <a:pt x="4125" y="1280"/>
                    <a:pt x="4892" y="61"/>
                  </a:cubicBezTo>
                  <a:lnTo>
                    <a:pt x="4938" y="0"/>
                  </a:ln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920;p36">
              <a:extLst>
                <a:ext uri="{FF2B5EF4-FFF2-40B4-BE49-F238E27FC236}">
                  <a16:creationId xmlns:a16="http://schemas.microsoft.com/office/drawing/2014/main" id="{B28C4163-AE33-9E3A-5066-D75064B128BD}"/>
                </a:ext>
              </a:extLst>
            </p:cNvPr>
            <p:cNvSpPr/>
            <p:nvPr/>
          </p:nvSpPr>
          <p:spPr>
            <a:xfrm>
              <a:off x="2182527" y="2600315"/>
              <a:ext cx="43664" cy="76944"/>
            </a:xfrm>
            <a:custGeom>
              <a:avLst/>
              <a:gdLst/>
              <a:ahLst/>
              <a:cxnLst/>
              <a:rect l="l" t="t" r="r" b="b"/>
              <a:pathLst>
                <a:path w="492" h="867" fill="none" extrusionOk="0">
                  <a:moveTo>
                    <a:pt x="0" y="0"/>
                  </a:moveTo>
                  <a:cubicBezTo>
                    <a:pt x="215" y="253"/>
                    <a:pt x="384" y="552"/>
                    <a:pt x="491" y="866"/>
                  </a:cubicBezTo>
                </a:path>
              </a:pathLst>
            </a:custGeom>
            <a:solidFill>
              <a:srgbClr val="060606"/>
            </a:solidFill>
            <a:ln w="3650"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924;p36">
              <a:extLst>
                <a:ext uri="{FF2B5EF4-FFF2-40B4-BE49-F238E27FC236}">
                  <a16:creationId xmlns:a16="http://schemas.microsoft.com/office/drawing/2014/main" id="{6C481792-989A-72B8-B2B5-BC0DD53D74ED}"/>
                </a:ext>
              </a:extLst>
            </p:cNvPr>
            <p:cNvSpPr/>
            <p:nvPr/>
          </p:nvSpPr>
          <p:spPr>
            <a:xfrm>
              <a:off x="1117823" y="3358130"/>
              <a:ext cx="1573671" cy="1431497"/>
            </a:xfrm>
            <a:custGeom>
              <a:avLst/>
              <a:gdLst/>
              <a:ahLst/>
              <a:cxnLst/>
              <a:rect l="l" t="t" r="r" b="b"/>
              <a:pathLst>
                <a:path w="17732" h="16130" extrusionOk="0">
                  <a:moveTo>
                    <a:pt x="12243" y="1"/>
                  </a:moveTo>
                  <a:lnTo>
                    <a:pt x="8885" y="1718"/>
                  </a:lnTo>
                  <a:lnTo>
                    <a:pt x="5344" y="39"/>
                  </a:lnTo>
                  <a:lnTo>
                    <a:pt x="652" y="6356"/>
                  </a:lnTo>
                  <a:lnTo>
                    <a:pt x="0" y="16130"/>
                  </a:lnTo>
                  <a:lnTo>
                    <a:pt x="17731" y="16130"/>
                  </a:lnTo>
                  <a:lnTo>
                    <a:pt x="16927" y="6218"/>
                  </a:lnTo>
                  <a:lnTo>
                    <a:pt x="16927" y="6080"/>
                  </a:lnTo>
                  <a:lnTo>
                    <a:pt x="12243" y="1"/>
                  </a:lnTo>
                  <a:close/>
                </a:path>
              </a:pathLst>
            </a:custGeom>
            <a:solidFill>
              <a:srgbClr val="999ED6"/>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925;p36">
              <a:extLst>
                <a:ext uri="{FF2B5EF4-FFF2-40B4-BE49-F238E27FC236}">
                  <a16:creationId xmlns:a16="http://schemas.microsoft.com/office/drawing/2014/main" id="{67EBBE6B-4B9C-559A-AC45-C84033CAD10D}"/>
                </a:ext>
              </a:extLst>
            </p:cNvPr>
            <p:cNvSpPr/>
            <p:nvPr/>
          </p:nvSpPr>
          <p:spPr>
            <a:xfrm>
              <a:off x="698048" y="3340469"/>
              <a:ext cx="961402" cy="1449158"/>
            </a:xfrm>
            <a:custGeom>
              <a:avLst/>
              <a:gdLst/>
              <a:ahLst/>
              <a:cxnLst/>
              <a:rect l="l" t="t" r="r" b="b"/>
              <a:pathLst>
                <a:path w="10833" h="16329" extrusionOk="0">
                  <a:moveTo>
                    <a:pt x="10832" y="1"/>
                  </a:moveTo>
                  <a:lnTo>
                    <a:pt x="10832" y="1"/>
                  </a:lnTo>
                  <a:cubicBezTo>
                    <a:pt x="10832" y="1"/>
                    <a:pt x="6593" y="836"/>
                    <a:pt x="5305" y="1710"/>
                  </a:cubicBezTo>
                  <a:cubicBezTo>
                    <a:pt x="4018" y="2576"/>
                    <a:pt x="2799" y="4148"/>
                    <a:pt x="1833" y="6854"/>
                  </a:cubicBezTo>
                  <a:cubicBezTo>
                    <a:pt x="867" y="9552"/>
                    <a:pt x="1" y="13285"/>
                    <a:pt x="453" y="14504"/>
                  </a:cubicBezTo>
                  <a:cubicBezTo>
                    <a:pt x="898" y="15731"/>
                    <a:pt x="1572" y="16329"/>
                    <a:pt x="3121" y="16329"/>
                  </a:cubicBezTo>
                  <a:lnTo>
                    <a:pt x="6003" y="16329"/>
                  </a:lnTo>
                  <a:lnTo>
                    <a:pt x="7728" y="6210"/>
                  </a:lnTo>
                  <a:lnTo>
                    <a:pt x="10832" y="1"/>
                  </a:lnTo>
                  <a:close/>
                </a:path>
              </a:pathLst>
            </a:custGeom>
            <a:solidFill>
              <a:srgbClr val="999ED6"/>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926;p36">
              <a:extLst>
                <a:ext uri="{FF2B5EF4-FFF2-40B4-BE49-F238E27FC236}">
                  <a16:creationId xmlns:a16="http://schemas.microsoft.com/office/drawing/2014/main" id="{97219B85-E578-559B-8FE0-9862BB6E630F}"/>
                </a:ext>
              </a:extLst>
            </p:cNvPr>
            <p:cNvSpPr/>
            <p:nvPr/>
          </p:nvSpPr>
          <p:spPr>
            <a:xfrm>
              <a:off x="834098" y="4255456"/>
              <a:ext cx="376999" cy="82446"/>
            </a:xfrm>
            <a:custGeom>
              <a:avLst/>
              <a:gdLst/>
              <a:ahLst/>
              <a:cxnLst/>
              <a:rect l="l" t="t" r="r" b="b"/>
              <a:pathLst>
                <a:path w="4248" h="929" fill="none" extrusionOk="0">
                  <a:moveTo>
                    <a:pt x="1" y="929"/>
                  </a:moveTo>
                  <a:cubicBezTo>
                    <a:pt x="537" y="400"/>
                    <a:pt x="1281" y="124"/>
                    <a:pt x="2032" y="62"/>
                  </a:cubicBezTo>
                  <a:cubicBezTo>
                    <a:pt x="2784" y="1"/>
                    <a:pt x="3535" y="147"/>
                    <a:pt x="4248" y="384"/>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927;p36">
              <a:extLst>
                <a:ext uri="{FF2B5EF4-FFF2-40B4-BE49-F238E27FC236}">
                  <a16:creationId xmlns:a16="http://schemas.microsoft.com/office/drawing/2014/main" id="{94BBF326-292A-0061-06FA-B4564BBA5E39}"/>
                </a:ext>
              </a:extLst>
            </p:cNvPr>
            <p:cNvSpPr/>
            <p:nvPr/>
          </p:nvSpPr>
          <p:spPr>
            <a:xfrm>
              <a:off x="1230710" y="3667060"/>
              <a:ext cx="146433" cy="1122567"/>
            </a:xfrm>
            <a:custGeom>
              <a:avLst/>
              <a:gdLst/>
              <a:ahLst/>
              <a:cxnLst/>
              <a:rect l="l" t="t" r="r" b="b"/>
              <a:pathLst>
                <a:path w="1650" h="12649" fill="none" extrusionOk="0">
                  <a:moveTo>
                    <a:pt x="1" y="12649"/>
                  </a:moveTo>
                  <a:lnTo>
                    <a:pt x="1626" y="3580"/>
                  </a:lnTo>
                  <a:cubicBezTo>
                    <a:pt x="1649" y="3258"/>
                    <a:pt x="1580" y="2675"/>
                    <a:pt x="1473" y="1986"/>
                  </a:cubicBezTo>
                  <a:cubicBezTo>
                    <a:pt x="1381" y="1357"/>
                    <a:pt x="1044" y="537"/>
                    <a:pt x="706" y="0"/>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928;p36">
              <a:extLst>
                <a:ext uri="{FF2B5EF4-FFF2-40B4-BE49-F238E27FC236}">
                  <a16:creationId xmlns:a16="http://schemas.microsoft.com/office/drawing/2014/main" id="{FD7B948D-972C-65BC-8EC4-EDE0954C4EEF}"/>
                </a:ext>
              </a:extLst>
            </p:cNvPr>
            <p:cNvSpPr/>
            <p:nvPr/>
          </p:nvSpPr>
          <p:spPr>
            <a:xfrm>
              <a:off x="2142413" y="3340469"/>
              <a:ext cx="1074288" cy="1449158"/>
            </a:xfrm>
            <a:custGeom>
              <a:avLst/>
              <a:gdLst/>
              <a:ahLst/>
              <a:cxnLst/>
              <a:rect l="l" t="t" r="r" b="b"/>
              <a:pathLst>
                <a:path w="12105" h="16329" extrusionOk="0">
                  <a:moveTo>
                    <a:pt x="0" y="1"/>
                  </a:moveTo>
                  <a:lnTo>
                    <a:pt x="3971" y="5872"/>
                  </a:lnTo>
                  <a:lnTo>
                    <a:pt x="5841" y="15470"/>
                  </a:lnTo>
                  <a:cubicBezTo>
                    <a:pt x="5841" y="15470"/>
                    <a:pt x="7114" y="16329"/>
                    <a:pt x="8655" y="16329"/>
                  </a:cubicBezTo>
                  <a:cubicBezTo>
                    <a:pt x="10203" y="16329"/>
                    <a:pt x="11200" y="15516"/>
                    <a:pt x="11652" y="14297"/>
                  </a:cubicBezTo>
                  <a:cubicBezTo>
                    <a:pt x="12104" y="13078"/>
                    <a:pt x="11093" y="10303"/>
                    <a:pt x="9835" y="7597"/>
                  </a:cubicBezTo>
                  <a:cubicBezTo>
                    <a:pt x="8632" y="4999"/>
                    <a:pt x="6815" y="2576"/>
                    <a:pt x="5527" y="1710"/>
                  </a:cubicBezTo>
                  <a:cubicBezTo>
                    <a:pt x="4239" y="836"/>
                    <a:pt x="1" y="1"/>
                    <a:pt x="0" y="1"/>
                  </a:cubicBezTo>
                  <a:close/>
                </a:path>
              </a:pathLst>
            </a:custGeom>
            <a:solidFill>
              <a:srgbClr val="999ED6"/>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929;p36">
              <a:extLst>
                <a:ext uri="{FF2B5EF4-FFF2-40B4-BE49-F238E27FC236}">
                  <a16:creationId xmlns:a16="http://schemas.microsoft.com/office/drawing/2014/main" id="{8CD560B5-4EE6-4837-9C55-7CC78EBE8E0F}"/>
                </a:ext>
              </a:extLst>
            </p:cNvPr>
            <p:cNvSpPr/>
            <p:nvPr/>
          </p:nvSpPr>
          <p:spPr>
            <a:xfrm>
              <a:off x="2487286" y="3706464"/>
              <a:ext cx="173590" cy="1007018"/>
            </a:xfrm>
            <a:custGeom>
              <a:avLst/>
              <a:gdLst/>
              <a:ahLst/>
              <a:cxnLst/>
              <a:rect l="l" t="t" r="r" b="b"/>
              <a:pathLst>
                <a:path w="1956" h="11347" fill="none" extrusionOk="0">
                  <a:moveTo>
                    <a:pt x="1955" y="11346"/>
                  </a:moveTo>
                  <a:cubicBezTo>
                    <a:pt x="1657" y="9828"/>
                    <a:pt x="1365" y="8310"/>
                    <a:pt x="1066" y="6785"/>
                  </a:cubicBezTo>
                  <a:cubicBezTo>
                    <a:pt x="859" y="5704"/>
                    <a:pt x="645" y="4615"/>
                    <a:pt x="438" y="3527"/>
                  </a:cubicBezTo>
                  <a:cubicBezTo>
                    <a:pt x="223" y="2431"/>
                    <a:pt x="1" y="1427"/>
                    <a:pt x="476" y="346"/>
                  </a:cubicBezTo>
                  <a:cubicBezTo>
                    <a:pt x="530" y="223"/>
                    <a:pt x="583" y="116"/>
                    <a:pt x="652" y="1"/>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930;p36">
              <a:extLst>
                <a:ext uri="{FF2B5EF4-FFF2-40B4-BE49-F238E27FC236}">
                  <a16:creationId xmlns:a16="http://schemas.microsoft.com/office/drawing/2014/main" id="{F13151BB-9157-F34E-7E39-125D377B86CA}"/>
                </a:ext>
              </a:extLst>
            </p:cNvPr>
            <p:cNvSpPr/>
            <p:nvPr/>
          </p:nvSpPr>
          <p:spPr>
            <a:xfrm>
              <a:off x="1592001" y="3281275"/>
              <a:ext cx="612358" cy="355256"/>
            </a:xfrm>
            <a:custGeom>
              <a:avLst/>
              <a:gdLst/>
              <a:ahLst/>
              <a:cxnLst/>
              <a:rect l="l" t="t" r="r" b="b"/>
              <a:pathLst>
                <a:path w="6900" h="4003" extrusionOk="0">
                  <a:moveTo>
                    <a:pt x="805" y="1"/>
                  </a:moveTo>
                  <a:lnTo>
                    <a:pt x="1" y="905"/>
                  </a:lnTo>
                  <a:cubicBezTo>
                    <a:pt x="1" y="905"/>
                    <a:pt x="759" y="3481"/>
                    <a:pt x="2576" y="4002"/>
                  </a:cubicBezTo>
                  <a:lnTo>
                    <a:pt x="3534" y="2822"/>
                  </a:lnTo>
                  <a:lnTo>
                    <a:pt x="4631" y="3987"/>
                  </a:lnTo>
                  <a:cubicBezTo>
                    <a:pt x="5995" y="3604"/>
                    <a:pt x="6900" y="867"/>
                    <a:pt x="6900" y="867"/>
                  </a:cubicBezTo>
                  <a:lnTo>
                    <a:pt x="6041" y="8"/>
                  </a:lnTo>
                  <a:cubicBezTo>
                    <a:pt x="6041" y="8"/>
                    <a:pt x="4569" y="2047"/>
                    <a:pt x="3450" y="2047"/>
                  </a:cubicBezTo>
                  <a:cubicBezTo>
                    <a:pt x="2331" y="2047"/>
                    <a:pt x="805" y="1"/>
                    <a:pt x="805" y="1"/>
                  </a:cubicBezTo>
                  <a:close/>
                </a:path>
              </a:pathLst>
            </a:custGeom>
            <a:solidFill>
              <a:srgbClr val="6E63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931;p36">
              <a:extLst>
                <a:ext uri="{FF2B5EF4-FFF2-40B4-BE49-F238E27FC236}">
                  <a16:creationId xmlns:a16="http://schemas.microsoft.com/office/drawing/2014/main" id="{844AC514-78CF-96B7-22C2-2E8A4F064845}"/>
                </a:ext>
              </a:extLst>
            </p:cNvPr>
            <p:cNvSpPr/>
            <p:nvPr/>
          </p:nvSpPr>
          <p:spPr>
            <a:xfrm>
              <a:off x="1592001" y="3358130"/>
              <a:ext cx="612358" cy="278401"/>
            </a:xfrm>
            <a:custGeom>
              <a:avLst/>
              <a:gdLst/>
              <a:ahLst/>
              <a:cxnLst/>
              <a:rect l="l" t="t" r="r" b="b"/>
              <a:pathLst>
                <a:path w="6900" h="3137" fill="none" extrusionOk="0">
                  <a:moveTo>
                    <a:pt x="1" y="39"/>
                  </a:moveTo>
                  <a:cubicBezTo>
                    <a:pt x="1" y="39"/>
                    <a:pt x="759" y="2615"/>
                    <a:pt x="2576" y="3136"/>
                  </a:cubicBezTo>
                  <a:lnTo>
                    <a:pt x="3534" y="1956"/>
                  </a:lnTo>
                  <a:lnTo>
                    <a:pt x="4631" y="3121"/>
                  </a:lnTo>
                  <a:cubicBezTo>
                    <a:pt x="5995" y="2738"/>
                    <a:pt x="6900" y="1"/>
                    <a:pt x="6900" y="1"/>
                  </a:cubicBezTo>
                </a:path>
              </a:pathLst>
            </a:custGeom>
            <a:solidFill>
              <a:srgbClr val="060606"/>
            </a:solidFill>
            <a:ln w="3650"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932;p36">
              <a:extLst>
                <a:ext uri="{FF2B5EF4-FFF2-40B4-BE49-F238E27FC236}">
                  <a16:creationId xmlns:a16="http://schemas.microsoft.com/office/drawing/2014/main" id="{2637CE8C-E3C3-176C-1914-18D1A6B6FAB0}"/>
                </a:ext>
              </a:extLst>
            </p:cNvPr>
            <p:cNvSpPr/>
            <p:nvPr/>
          </p:nvSpPr>
          <p:spPr>
            <a:xfrm>
              <a:off x="2637003" y="4285453"/>
              <a:ext cx="455186" cy="91942"/>
            </a:xfrm>
            <a:custGeom>
              <a:avLst/>
              <a:gdLst/>
              <a:ahLst/>
              <a:cxnLst/>
              <a:rect l="l" t="t" r="r" b="b"/>
              <a:pathLst>
                <a:path w="5129" h="1036" fill="none" extrusionOk="0">
                  <a:moveTo>
                    <a:pt x="0" y="721"/>
                  </a:moveTo>
                  <a:lnTo>
                    <a:pt x="636" y="506"/>
                  </a:lnTo>
                  <a:cubicBezTo>
                    <a:pt x="1073" y="353"/>
                    <a:pt x="1526" y="230"/>
                    <a:pt x="1978" y="154"/>
                  </a:cubicBezTo>
                  <a:cubicBezTo>
                    <a:pt x="3105" y="0"/>
                    <a:pt x="4247" y="315"/>
                    <a:pt x="5129" y="1035"/>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933;p36">
              <a:extLst>
                <a:ext uri="{FF2B5EF4-FFF2-40B4-BE49-F238E27FC236}">
                  <a16:creationId xmlns:a16="http://schemas.microsoft.com/office/drawing/2014/main" id="{0426E9E4-6917-8C1A-CEE3-0631E47730E9}"/>
                </a:ext>
              </a:extLst>
            </p:cNvPr>
            <p:cNvSpPr/>
            <p:nvPr/>
          </p:nvSpPr>
          <p:spPr>
            <a:xfrm>
              <a:off x="2189361" y="3973150"/>
              <a:ext cx="290559" cy="41623"/>
            </a:xfrm>
            <a:custGeom>
              <a:avLst/>
              <a:gdLst/>
              <a:ahLst/>
              <a:cxnLst/>
              <a:rect l="l" t="t" r="r" b="b"/>
              <a:pathLst>
                <a:path w="3274" h="469" fill="none" extrusionOk="0">
                  <a:moveTo>
                    <a:pt x="0" y="1"/>
                  </a:moveTo>
                  <a:lnTo>
                    <a:pt x="3273" y="1"/>
                  </a:lnTo>
                  <a:lnTo>
                    <a:pt x="3273" y="468"/>
                  </a:lnTo>
                  <a:lnTo>
                    <a:pt x="0" y="468"/>
                  </a:lnTo>
                  <a:close/>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934;p36">
              <a:extLst>
                <a:ext uri="{FF2B5EF4-FFF2-40B4-BE49-F238E27FC236}">
                  <a16:creationId xmlns:a16="http://schemas.microsoft.com/office/drawing/2014/main" id="{573223A0-D655-6BED-70A4-B389A78B7106}"/>
                </a:ext>
              </a:extLst>
            </p:cNvPr>
            <p:cNvSpPr/>
            <p:nvPr/>
          </p:nvSpPr>
          <p:spPr>
            <a:xfrm>
              <a:off x="1905635" y="3531631"/>
              <a:ext cx="89" cy="1257996"/>
            </a:xfrm>
            <a:custGeom>
              <a:avLst/>
              <a:gdLst/>
              <a:ahLst/>
              <a:cxnLst/>
              <a:rect l="l" t="t" r="r" b="b"/>
              <a:pathLst>
                <a:path w="1" h="14175" fill="none" extrusionOk="0">
                  <a:moveTo>
                    <a:pt x="0" y="1"/>
                  </a:moveTo>
                  <a:lnTo>
                    <a:pt x="0" y="14175"/>
                  </a:ln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935;p36">
              <a:extLst>
                <a:ext uri="{FF2B5EF4-FFF2-40B4-BE49-F238E27FC236}">
                  <a16:creationId xmlns:a16="http://schemas.microsoft.com/office/drawing/2014/main" id="{7DD5C3F4-9B92-456F-8DD4-6ED14CB55B08}"/>
                </a:ext>
              </a:extLst>
            </p:cNvPr>
            <p:cNvSpPr/>
            <p:nvPr/>
          </p:nvSpPr>
          <p:spPr>
            <a:xfrm>
              <a:off x="2912475" y="4292197"/>
              <a:ext cx="191961" cy="25293"/>
            </a:xfrm>
            <a:custGeom>
              <a:avLst/>
              <a:gdLst/>
              <a:ahLst/>
              <a:cxnLst/>
              <a:rect l="l" t="t" r="r" b="b"/>
              <a:pathLst>
                <a:path w="2163" h="285" fill="none" extrusionOk="0">
                  <a:moveTo>
                    <a:pt x="1" y="78"/>
                  </a:moveTo>
                  <a:cubicBezTo>
                    <a:pt x="691" y="1"/>
                    <a:pt x="1580" y="139"/>
                    <a:pt x="2163" y="285"/>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936;p36">
              <a:extLst>
                <a:ext uri="{FF2B5EF4-FFF2-40B4-BE49-F238E27FC236}">
                  <a16:creationId xmlns:a16="http://schemas.microsoft.com/office/drawing/2014/main" id="{F85448D7-6272-8ABA-EC3A-98DD6F1F4C5A}"/>
                </a:ext>
              </a:extLst>
            </p:cNvPr>
            <p:cNvSpPr/>
            <p:nvPr/>
          </p:nvSpPr>
          <p:spPr>
            <a:xfrm>
              <a:off x="1110990" y="4420171"/>
              <a:ext cx="497430" cy="176341"/>
            </a:xfrm>
            <a:custGeom>
              <a:avLst/>
              <a:gdLst/>
              <a:ahLst/>
              <a:cxnLst/>
              <a:rect l="l" t="t" r="r" b="b"/>
              <a:pathLst>
                <a:path w="5605" h="1987" extrusionOk="0">
                  <a:moveTo>
                    <a:pt x="2722" y="0"/>
                  </a:moveTo>
                  <a:lnTo>
                    <a:pt x="1" y="1763"/>
                  </a:lnTo>
                  <a:cubicBezTo>
                    <a:pt x="1" y="1763"/>
                    <a:pt x="1342" y="1986"/>
                    <a:pt x="1971" y="1986"/>
                  </a:cubicBezTo>
                  <a:cubicBezTo>
                    <a:pt x="2000" y="1986"/>
                    <a:pt x="2029" y="1986"/>
                    <a:pt x="2058" y="1986"/>
                  </a:cubicBezTo>
                  <a:cubicBezTo>
                    <a:pt x="2373" y="1986"/>
                    <a:pt x="2682" y="1949"/>
                    <a:pt x="2990" y="1886"/>
                  </a:cubicBezTo>
                  <a:cubicBezTo>
                    <a:pt x="3328" y="1817"/>
                    <a:pt x="3588" y="1671"/>
                    <a:pt x="3880" y="1533"/>
                  </a:cubicBezTo>
                  <a:cubicBezTo>
                    <a:pt x="4194" y="1388"/>
                    <a:pt x="4524" y="1288"/>
                    <a:pt x="4861" y="1227"/>
                  </a:cubicBezTo>
                  <a:cubicBezTo>
                    <a:pt x="5076" y="1188"/>
                    <a:pt x="5413" y="1073"/>
                    <a:pt x="5505" y="897"/>
                  </a:cubicBezTo>
                  <a:cubicBezTo>
                    <a:pt x="5605" y="705"/>
                    <a:pt x="5413" y="483"/>
                    <a:pt x="5191" y="376"/>
                  </a:cubicBezTo>
                  <a:cubicBezTo>
                    <a:pt x="4455" y="15"/>
                    <a:pt x="3443" y="376"/>
                    <a:pt x="2722" y="0"/>
                  </a:cubicBezTo>
                  <a:close/>
                </a:path>
              </a:pathLst>
            </a:custGeom>
            <a:solidFill>
              <a:srgbClr val="E6B8AF"/>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937;p36">
              <a:extLst>
                <a:ext uri="{FF2B5EF4-FFF2-40B4-BE49-F238E27FC236}">
                  <a16:creationId xmlns:a16="http://schemas.microsoft.com/office/drawing/2014/main" id="{26695FAE-8802-FE89-23E7-9D1CEA63CB41}"/>
                </a:ext>
              </a:extLst>
            </p:cNvPr>
            <p:cNvSpPr/>
            <p:nvPr/>
          </p:nvSpPr>
          <p:spPr>
            <a:xfrm>
              <a:off x="1249081" y="3928244"/>
              <a:ext cx="359339" cy="621942"/>
            </a:xfrm>
            <a:custGeom>
              <a:avLst/>
              <a:gdLst/>
              <a:ahLst/>
              <a:cxnLst/>
              <a:rect l="l" t="t" r="r" b="b"/>
              <a:pathLst>
                <a:path w="4049" h="7008" extrusionOk="0">
                  <a:moveTo>
                    <a:pt x="553" y="1"/>
                  </a:moveTo>
                  <a:lnTo>
                    <a:pt x="1" y="246"/>
                  </a:lnTo>
                  <a:lnTo>
                    <a:pt x="3497" y="7007"/>
                  </a:lnTo>
                  <a:lnTo>
                    <a:pt x="4049" y="6762"/>
                  </a:lnTo>
                  <a:lnTo>
                    <a:pt x="553" y="1"/>
                  </a:lnTo>
                  <a:close/>
                </a:path>
              </a:pathLst>
            </a:custGeom>
            <a:solidFill>
              <a:srgbClr val="F0957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938;p36">
              <a:extLst>
                <a:ext uri="{FF2B5EF4-FFF2-40B4-BE49-F238E27FC236}">
                  <a16:creationId xmlns:a16="http://schemas.microsoft.com/office/drawing/2014/main" id="{F2E153E3-0799-D712-47FD-E0CE44D9D627}"/>
                </a:ext>
              </a:extLst>
            </p:cNvPr>
            <p:cNvSpPr/>
            <p:nvPr/>
          </p:nvSpPr>
          <p:spPr>
            <a:xfrm>
              <a:off x="1236212" y="3902330"/>
              <a:ext cx="61946" cy="47835"/>
            </a:xfrm>
            <a:custGeom>
              <a:avLst/>
              <a:gdLst/>
              <a:ahLst/>
              <a:cxnLst/>
              <a:rect l="l" t="t" r="r" b="b"/>
              <a:pathLst>
                <a:path w="698" h="539" extrusionOk="0">
                  <a:moveTo>
                    <a:pt x="445" y="0"/>
                  </a:moveTo>
                  <a:cubicBezTo>
                    <a:pt x="422" y="0"/>
                    <a:pt x="398" y="6"/>
                    <a:pt x="376" y="17"/>
                  </a:cubicBezTo>
                  <a:lnTo>
                    <a:pt x="115" y="132"/>
                  </a:lnTo>
                  <a:cubicBezTo>
                    <a:pt x="39" y="162"/>
                    <a:pt x="0" y="254"/>
                    <a:pt x="39" y="331"/>
                  </a:cubicBezTo>
                  <a:lnTo>
                    <a:pt x="146" y="538"/>
                  </a:lnTo>
                  <a:lnTo>
                    <a:pt x="698" y="293"/>
                  </a:lnTo>
                  <a:lnTo>
                    <a:pt x="591" y="86"/>
                  </a:lnTo>
                  <a:cubicBezTo>
                    <a:pt x="558" y="31"/>
                    <a:pt x="502" y="0"/>
                    <a:pt x="445" y="0"/>
                  </a:cubicBezTo>
                  <a:close/>
                </a:path>
              </a:pathLst>
            </a:custGeom>
            <a:solidFill>
              <a:srgbClr val="6E63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939;p36">
              <a:extLst>
                <a:ext uri="{FF2B5EF4-FFF2-40B4-BE49-F238E27FC236}">
                  <a16:creationId xmlns:a16="http://schemas.microsoft.com/office/drawing/2014/main" id="{7738AAC7-A563-EDE1-46AE-AAB39D59DAE1}"/>
                </a:ext>
              </a:extLst>
            </p:cNvPr>
            <p:cNvSpPr/>
            <p:nvPr/>
          </p:nvSpPr>
          <p:spPr>
            <a:xfrm>
              <a:off x="1249081" y="3928244"/>
              <a:ext cx="49077" cy="21921"/>
            </a:xfrm>
            <a:custGeom>
              <a:avLst/>
              <a:gdLst/>
              <a:ahLst/>
              <a:cxnLst/>
              <a:rect l="l" t="t" r="r" b="b"/>
              <a:pathLst>
                <a:path w="553" h="247" fill="none" extrusionOk="0">
                  <a:moveTo>
                    <a:pt x="553" y="1"/>
                  </a:moveTo>
                  <a:lnTo>
                    <a:pt x="1" y="246"/>
                  </a:lnTo>
                </a:path>
              </a:pathLst>
            </a:custGeom>
            <a:solidFill>
              <a:srgbClr val="6E63B4"/>
            </a:solidFill>
            <a:ln w="3650"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940;p36">
              <a:extLst>
                <a:ext uri="{FF2B5EF4-FFF2-40B4-BE49-F238E27FC236}">
                  <a16:creationId xmlns:a16="http://schemas.microsoft.com/office/drawing/2014/main" id="{46BCA1DE-35CF-D78C-A0C9-8F31E7873F4C}"/>
                </a:ext>
              </a:extLst>
            </p:cNvPr>
            <p:cNvSpPr/>
            <p:nvPr/>
          </p:nvSpPr>
          <p:spPr>
            <a:xfrm>
              <a:off x="1559342" y="4528266"/>
              <a:ext cx="51829" cy="63366"/>
            </a:xfrm>
            <a:custGeom>
              <a:avLst/>
              <a:gdLst/>
              <a:ahLst/>
              <a:cxnLst/>
              <a:rect l="l" t="t" r="r" b="b"/>
              <a:pathLst>
                <a:path w="584" h="714" extrusionOk="0">
                  <a:moveTo>
                    <a:pt x="553" y="1"/>
                  </a:moveTo>
                  <a:lnTo>
                    <a:pt x="1" y="246"/>
                  </a:lnTo>
                  <a:lnTo>
                    <a:pt x="583" y="714"/>
                  </a:lnTo>
                  <a:lnTo>
                    <a:pt x="553" y="1"/>
                  </a:lnTo>
                  <a:close/>
                </a:path>
              </a:pathLst>
            </a:custGeom>
            <a:solidFill>
              <a:srgbClr val="6E63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941;p36">
              <a:extLst>
                <a:ext uri="{FF2B5EF4-FFF2-40B4-BE49-F238E27FC236}">
                  <a16:creationId xmlns:a16="http://schemas.microsoft.com/office/drawing/2014/main" id="{E632CFC2-5FEF-77C4-47FB-8BD78896F777}"/>
                </a:ext>
              </a:extLst>
            </p:cNvPr>
            <p:cNvSpPr/>
            <p:nvPr/>
          </p:nvSpPr>
          <p:spPr>
            <a:xfrm>
              <a:off x="1587919" y="4563676"/>
              <a:ext cx="23252" cy="27955"/>
            </a:xfrm>
            <a:custGeom>
              <a:avLst/>
              <a:gdLst/>
              <a:ahLst/>
              <a:cxnLst/>
              <a:rect l="l" t="t" r="r" b="b"/>
              <a:pathLst>
                <a:path w="262" h="315" extrusionOk="0">
                  <a:moveTo>
                    <a:pt x="246" y="1"/>
                  </a:moveTo>
                  <a:lnTo>
                    <a:pt x="1" y="108"/>
                  </a:lnTo>
                  <a:lnTo>
                    <a:pt x="261" y="315"/>
                  </a:lnTo>
                  <a:lnTo>
                    <a:pt x="246" y="1"/>
                  </a:lnTo>
                  <a:close/>
                </a:path>
              </a:pathLst>
            </a:custGeom>
            <a:solidFill>
              <a:srgbClr val="060606"/>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942;p36">
              <a:extLst>
                <a:ext uri="{FF2B5EF4-FFF2-40B4-BE49-F238E27FC236}">
                  <a16:creationId xmlns:a16="http://schemas.microsoft.com/office/drawing/2014/main" id="{92DE10F1-4223-BB8F-2FC7-FF8DCE6AF0F1}"/>
                </a:ext>
              </a:extLst>
            </p:cNvPr>
            <p:cNvSpPr/>
            <p:nvPr/>
          </p:nvSpPr>
          <p:spPr>
            <a:xfrm>
              <a:off x="1054546" y="4211881"/>
              <a:ext cx="515090" cy="244411"/>
            </a:xfrm>
            <a:custGeom>
              <a:avLst/>
              <a:gdLst/>
              <a:ahLst/>
              <a:cxnLst/>
              <a:rect l="l" t="t" r="r" b="b"/>
              <a:pathLst>
                <a:path w="5804" h="2754" extrusionOk="0">
                  <a:moveTo>
                    <a:pt x="2036" y="1"/>
                  </a:moveTo>
                  <a:cubicBezTo>
                    <a:pt x="2009" y="1"/>
                    <a:pt x="1982" y="1"/>
                    <a:pt x="1955" y="1"/>
                  </a:cubicBezTo>
                  <a:cubicBezTo>
                    <a:pt x="1626" y="17"/>
                    <a:pt x="1219" y="109"/>
                    <a:pt x="959" y="308"/>
                  </a:cubicBezTo>
                  <a:cubicBezTo>
                    <a:pt x="637" y="553"/>
                    <a:pt x="315" y="814"/>
                    <a:pt x="1" y="1082"/>
                  </a:cubicBezTo>
                  <a:lnTo>
                    <a:pt x="1909" y="1741"/>
                  </a:lnTo>
                  <a:cubicBezTo>
                    <a:pt x="2094" y="1692"/>
                    <a:pt x="2285" y="1666"/>
                    <a:pt x="2475" y="1666"/>
                  </a:cubicBezTo>
                  <a:cubicBezTo>
                    <a:pt x="2781" y="1666"/>
                    <a:pt x="3087" y="1732"/>
                    <a:pt x="3366" y="1864"/>
                  </a:cubicBezTo>
                  <a:cubicBezTo>
                    <a:pt x="3504" y="1933"/>
                    <a:pt x="3626" y="2017"/>
                    <a:pt x="3749" y="2102"/>
                  </a:cubicBezTo>
                  <a:cubicBezTo>
                    <a:pt x="4168" y="2390"/>
                    <a:pt x="4545" y="2753"/>
                    <a:pt x="5071" y="2753"/>
                  </a:cubicBezTo>
                  <a:cubicBezTo>
                    <a:pt x="5132" y="2753"/>
                    <a:pt x="5194" y="2748"/>
                    <a:pt x="5259" y="2738"/>
                  </a:cubicBezTo>
                  <a:cubicBezTo>
                    <a:pt x="5420" y="2700"/>
                    <a:pt x="5558" y="2615"/>
                    <a:pt x="5666" y="2493"/>
                  </a:cubicBezTo>
                  <a:cubicBezTo>
                    <a:pt x="5804" y="2309"/>
                    <a:pt x="5635" y="2094"/>
                    <a:pt x="5505" y="1994"/>
                  </a:cubicBezTo>
                  <a:cubicBezTo>
                    <a:pt x="5259" y="1780"/>
                    <a:pt x="5075" y="1397"/>
                    <a:pt x="4899" y="1182"/>
                  </a:cubicBezTo>
                  <a:cubicBezTo>
                    <a:pt x="4592" y="799"/>
                    <a:pt x="4385" y="592"/>
                    <a:pt x="3895" y="431"/>
                  </a:cubicBezTo>
                  <a:cubicBezTo>
                    <a:pt x="3619" y="339"/>
                    <a:pt x="3366" y="208"/>
                    <a:pt x="3082" y="147"/>
                  </a:cubicBezTo>
                  <a:cubicBezTo>
                    <a:pt x="2740" y="47"/>
                    <a:pt x="2385" y="1"/>
                    <a:pt x="2036" y="1"/>
                  </a:cubicBezTo>
                  <a:close/>
                </a:path>
              </a:pathLst>
            </a:custGeom>
            <a:solidFill>
              <a:srgbClr val="E6B8AF"/>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943;p36">
              <a:extLst>
                <a:ext uri="{FF2B5EF4-FFF2-40B4-BE49-F238E27FC236}">
                  <a16:creationId xmlns:a16="http://schemas.microsoft.com/office/drawing/2014/main" id="{BC2C8527-E33A-68C0-C56F-E4F1DBDD7CE6}"/>
                </a:ext>
              </a:extLst>
            </p:cNvPr>
            <p:cNvSpPr/>
            <p:nvPr/>
          </p:nvSpPr>
          <p:spPr>
            <a:xfrm>
              <a:off x="905539" y="4224927"/>
              <a:ext cx="549791" cy="429982"/>
            </a:xfrm>
            <a:custGeom>
              <a:avLst/>
              <a:gdLst/>
              <a:ahLst/>
              <a:cxnLst/>
              <a:rect l="l" t="t" r="r" b="b"/>
              <a:pathLst>
                <a:path w="6195" h="4845" extrusionOk="0">
                  <a:moveTo>
                    <a:pt x="3458" y="0"/>
                  </a:moveTo>
                  <a:cubicBezTo>
                    <a:pt x="3269" y="0"/>
                    <a:pt x="3069" y="42"/>
                    <a:pt x="2852" y="138"/>
                  </a:cubicBezTo>
                  <a:cubicBezTo>
                    <a:pt x="2385" y="345"/>
                    <a:pt x="1273" y="1265"/>
                    <a:pt x="875" y="1564"/>
                  </a:cubicBezTo>
                  <a:cubicBezTo>
                    <a:pt x="438" y="1893"/>
                    <a:pt x="70" y="2361"/>
                    <a:pt x="47" y="2882"/>
                  </a:cubicBezTo>
                  <a:cubicBezTo>
                    <a:pt x="1" y="3772"/>
                    <a:pt x="821" y="4845"/>
                    <a:pt x="1841" y="4845"/>
                  </a:cubicBezTo>
                  <a:lnTo>
                    <a:pt x="4340" y="4845"/>
                  </a:lnTo>
                  <a:cubicBezTo>
                    <a:pt x="4554" y="4829"/>
                    <a:pt x="4754" y="4760"/>
                    <a:pt x="4938" y="4653"/>
                  </a:cubicBezTo>
                  <a:cubicBezTo>
                    <a:pt x="5206" y="4408"/>
                    <a:pt x="5206" y="4247"/>
                    <a:pt x="5137" y="4155"/>
                  </a:cubicBezTo>
                  <a:cubicBezTo>
                    <a:pt x="5405" y="4140"/>
                    <a:pt x="5643" y="3986"/>
                    <a:pt x="5765" y="3756"/>
                  </a:cubicBezTo>
                  <a:cubicBezTo>
                    <a:pt x="5888" y="3557"/>
                    <a:pt x="5850" y="3296"/>
                    <a:pt x="5666" y="3151"/>
                  </a:cubicBezTo>
                  <a:cubicBezTo>
                    <a:pt x="5980" y="3151"/>
                    <a:pt x="6195" y="2752"/>
                    <a:pt x="6141" y="2415"/>
                  </a:cubicBezTo>
                  <a:cubicBezTo>
                    <a:pt x="6095" y="2070"/>
                    <a:pt x="5865" y="1794"/>
                    <a:pt x="5635" y="1564"/>
                  </a:cubicBezTo>
                  <a:cubicBezTo>
                    <a:pt x="4919" y="867"/>
                    <a:pt x="4311" y="0"/>
                    <a:pt x="3458" y="0"/>
                  </a:cubicBezTo>
                  <a:close/>
                </a:path>
              </a:pathLst>
            </a:custGeom>
            <a:solidFill>
              <a:srgbClr val="E6B8AF"/>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944;p36">
              <a:extLst>
                <a:ext uri="{FF2B5EF4-FFF2-40B4-BE49-F238E27FC236}">
                  <a16:creationId xmlns:a16="http://schemas.microsoft.com/office/drawing/2014/main" id="{6D9AC2DE-CE30-9DEF-66F4-4EEFAE26A6F4}"/>
                </a:ext>
              </a:extLst>
            </p:cNvPr>
            <p:cNvSpPr/>
            <p:nvPr/>
          </p:nvSpPr>
          <p:spPr>
            <a:xfrm>
              <a:off x="1238254" y="4550098"/>
              <a:ext cx="123892" cy="45616"/>
            </a:xfrm>
            <a:custGeom>
              <a:avLst/>
              <a:gdLst/>
              <a:ahLst/>
              <a:cxnLst/>
              <a:rect l="l" t="t" r="r" b="b"/>
              <a:pathLst>
                <a:path w="1396" h="514" fill="none" extrusionOk="0">
                  <a:moveTo>
                    <a:pt x="1395" y="514"/>
                  </a:moveTo>
                  <a:cubicBezTo>
                    <a:pt x="1319" y="445"/>
                    <a:pt x="1242" y="384"/>
                    <a:pt x="1166" y="330"/>
                  </a:cubicBezTo>
                  <a:cubicBezTo>
                    <a:pt x="1097" y="284"/>
                    <a:pt x="1028" y="246"/>
                    <a:pt x="959" y="207"/>
                  </a:cubicBezTo>
                  <a:cubicBezTo>
                    <a:pt x="667" y="69"/>
                    <a:pt x="330" y="31"/>
                    <a:pt x="0" y="0"/>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945;p36">
              <a:extLst>
                <a:ext uri="{FF2B5EF4-FFF2-40B4-BE49-F238E27FC236}">
                  <a16:creationId xmlns:a16="http://schemas.microsoft.com/office/drawing/2014/main" id="{8DB58F14-D9D3-FEAE-1CA1-F74D73866698}"/>
                </a:ext>
              </a:extLst>
            </p:cNvPr>
            <p:cNvSpPr/>
            <p:nvPr/>
          </p:nvSpPr>
          <p:spPr>
            <a:xfrm>
              <a:off x="1244998" y="4443246"/>
              <a:ext cx="169508" cy="64076"/>
            </a:xfrm>
            <a:custGeom>
              <a:avLst/>
              <a:gdLst/>
              <a:ahLst/>
              <a:cxnLst/>
              <a:rect l="l" t="t" r="r" b="b"/>
              <a:pathLst>
                <a:path w="1910" h="722" fill="none" extrusionOk="0">
                  <a:moveTo>
                    <a:pt x="1910" y="721"/>
                  </a:moveTo>
                  <a:cubicBezTo>
                    <a:pt x="1818" y="660"/>
                    <a:pt x="1733" y="591"/>
                    <a:pt x="1657" y="522"/>
                  </a:cubicBezTo>
                  <a:cubicBezTo>
                    <a:pt x="1503" y="407"/>
                    <a:pt x="1335" y="315"/>
                    <a:pt x="1159" y="254"/>
                  </a:cubicBezTo>
                  <a:lnTo>
                    <a:pt x="752" y="131"/>
                  </a:lnTo>
                  <a:cubicBezTo>
                    <a:pt x="515" y="39"/>
                    <a:pt x="262" y="1"/>
                    <a:pt x="1" y="1"/>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946;p36">
              <a:extLst>
                <a:ext uri="{FF2B5EF4-FFF2-40B4-BE49-F238E27FC236}">
                  <a16:creationId xmlns:a16="http://schemas.microsoft.com/office/drawing/2014/main" id="{BC50CEFF-003F-971B-E58B-150B74276F25}"/>
                </a:ext>
              </a:extLst>
            </p:cNvPr>
            <p:cNvSpPr/>
            <p:nvPr/>
          </p:nvSpPr>
          <p:spPr>
            <a:xfrm>
              <a:off x="1249081" y="4307906"/>
              <a:ext cx="203587" cy="142972"/>
            </a:xfrm>
            <a:custGeom>
              <a:avLst/>
              <a:gdLst/>
              <a:ahLst/>
              <a:cxnLst/>
              <a:rect l="l" t="t" r="r" b="b"/>
              <a:pathLst>
                <a:path w="2294" h="1611" fill="none" extrusionOk="0">
                  <a:moveTo>
                    <a:pt x="1" y="0"/>
                  </a:moveTo>
                  <a:cubicBezTo>
                    <a:pt x="292" y="8"/>
                    <a:pt x="576" y="62"/>
                    <a:pt x="852" y="154"/>
                  </a:cubicBezTo>
                  <a:cubicBezTo>
                    <a:pt x="998" y="215"/>
                    <a:pt x="1136" y="299"/>
                    <a:pt x="1266" y="391"/>
                  </a:cubicBezTo>
                  <a:cubicBezTo>
                    <a:pt x="1480" y="537"/>
                    <a:pt x="1680" y="698"/>
                    <a:pt x="1864" y="874"/>
                  </a:cubicBezTo>
                  <a:cubicBezTo>
                    <a:pt x="2025" y="1035"/>
                    <a:pt x="2201" y="1158"/>
                    <a:pt x="2255" y="1380"/>
                  </a:cubicBezTo>
                  <a:cubicBezTo>
                    <a:pt x="2278" y="1457"/>
                    <a:pt x="2285" y="1533"/>
                    <a:pt x="2293" y="1610"/>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947;p36">
              <a:extLst>
                <a:ext uri="{FF2B5EF4-FFF2-40B4-BE49-F238E27FC236}">
                  <a16:creationId xmlns:a16="http://schemas.microsoft.com/office/drawing/2014/main" id="{FF4D27D1-823B-8E9F-26AF-7997F0E83667}"/>
                </a:ext>
              </a:extLst>
            </p:cNvPr>
            <p:cNvSpPr/>
            <p:nvPr/>
          </p:nvSpPr>
          <p:spPr>
            <a:xfrm>
              <a:off x="1476363" y="4365680"/>
              <a:ext cx="76944" cy="57242"/>
            </a:xfrm>
            <a:custGeom>
              <a:avLst/>
              <a:gdLst/>
              <a:ahLst/>
              <a:cxnLst/>
              <a:rect l="l" t="t" r="r" b="b"/>
              <a:pathLst>
                <a:path w="867" h="645" fill="none" extrusionOk="0">
                  <a:moveTo>
                    <a:pt x="522" y="1"/>
                  </a:moveTo>
                  <a:lnTo>
                    <a:pt x="192" y="123"/>
                  </a:lnTo>
                  <a:cubicBezTo>
                    <a:pt x="138" y="131"/>
                    <a:pt x="85" y="162"/>
                    <a:pt x="46" y="200"/>
                  </a:cubicBezTo>
                  <a:cubicBezTo>
                    <a:pt x="16" y="246"/>
                    <a:pt x="0" y="300"/>
                    <a:pt x="8" y="353"/>
                  </a:cubicBezTo>
                  <a:cubicBezTo>
                    <a:pt x="16" y="507"/>
                    <a:pt x="138" y="629"/>
                    <a:pt x="292" y="645"/>
                  </a:cubicBezTo>
                  <a:cubicBezTo>
                    <a:pt x="338" y="645"/>
                    <a:pt x="384" y="637"/>
                    <a:pt x="430" y="622"/>
                  </a:cubicBezTo>
                  <a:cubicBezTo>
                    <a:pt x="591" y="583"/>
                    <a:pt x="736" y="507"/>
                    <a:pt x="867" y="407"/>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948;p36">
              <a:extLst>
                <a:ext uri="{FF2B5EF4-FFF2-40B4-BE49-F238E27FC236}">
                  <a16:creationId xmlns:a16="http://schemas.microsoft.com/office/drawing/2014/main" id="{6B9C900D-CA3B-AE45-B014-FE241CA20D56}"/>
                </a:ext>
              </a:extLst>
            </p:cNvPr>
            <p:cNvSpPr/>
            <p:nvPr/>
          </p:nvSpPr>
          <p:spPr>
            <a:xfrm>
              <a:off x="958610" y="4542554"/>
              <a:ext cx="53160" cy="98066"/>
            </a:xfrm>
            <a:custGeom>
              <a:avLst/>
              <a:gdLst/>
              <a:ahLst/>
              <a:cxnLst/>
              <a:rect l="l" t="t" r="r" b="b"/>
              <a:pathLst>
                <a:path w="599" h="1105" fill="none" extrusionOk="0">
                  <a:moveTo>
                    <a:pt x="599" y="1105"/>
                  </a:moveTo>
                  <a:cubicBezTo>
                    <a:pt x="223" y="867"/>
                    <a:pt x="1" y="446"/>
                    <a:pt x="8" y="1"/>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949;p36">
              <a:extLst>
                <a:ext uri="{FF2B5EF4-FFF2-40B4-BE49-F238E27FC236}">
                  <a16:creationId xmlns:a16="http://schemas.microsoft.com/office/drawing/2014/main" id="{605A632A-5024-96E0-ECCE-65DB06A4E337}"/>
                </a:ext>
              </a:extLst>
            </p:cNvPr>
            <p:cNvSpPr/>
            <p:nvPr/>
          </p:nvSpPr>
          <p:spPr>
            <a:xfrm>
              <a:off x="975650" y="4264331"/>
              <a:ext cx="128684" cy="136139"/>
            </a:xfrm>
            <a:custGeom>
              <a:avLst/>
              <a:gdLst/>
              <a:ahLst/>
              <a:cxnLst/>
              <a:rect l="l" t="t" r="r" b="b"/>
              <a:pathLst>
                <a:path w="1450" h="1534" fill="none" extrusionOk="0">
                  <a:moveTo>
                    <a:pt x="0" y="1534"/>
                  </a:moveTo>
                  <a:cubicBezTo>
                    <a:pt x="422" y="974"/>
                    <a:pt x="913" y="461"/>
                    <a:pt x="1449" y="1"/>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950;p36">
              <a:extLst>
                <a:ext uri="{FF2B5EF4-FFF2-40B4-BE49-F238E27FC236}">
                  <a16:creationId xmlns:a16="http://schemas.microsoft.com/office/drawing/2014/main" id="{574517BA-BC1C-A23E-BFA5-E656411184AA}"/>
                </a:ext>
              </a:extLst>
            </p:cNvPr>
            <p:cNvSpPr/>
            <p:nvPr/>
          </p:nvSpPr>
          <p:spPr>
            <a:xfrm>
              <a:off x="895333" y="4591631"/>
              <a:ext cx="2077845" cy="176253"/>
            </a:xfrm>
            <a:custGeom>
              <a:avLst/>
              <a:gdLst/>
              <a:ahLst/>
              <a:cxnLst/>
              <a:rect l="l" t="t" r="r" b="b"/>
              <a:pathLst>
                <a:path w="23413" h="1986" extrusionOk="0">
                  <a:moveTo>
                    <a:pt x="8435" y="0"/>
                  </a:moveTo>
                  <a:cubicBezTo>
                    <a:pt x="6418" y="0"/>
                    <a:pt x="1" y="851"/>
                    <a:pt x="1" y="851"/>
                  </a:cubicBezTo>
                  <a:lnTo>
                    <a:pt x="1" y="1985"/>
                  </a:lnTo>
                  <a:lnTo>
                    <a:pt x="23412" y="1985"/>
                  </a:lnTo>
                  <a:lnTo>
                    <a:pt x="23412" y="851"/>
                  </a:lnTo>
                  <a:cubicBezTo>
                    <a:pt x="23412" y="851"/>
                    <a:pt x="16988" y="0"/>
                    <a:pt x="14970" y="0"/>
                  </a:cubicBezTo>
                  <a:cubicBezTo>
                    <a:pt x="14863" y="0"/>
                    <a:pt x="14769" y="3"/>
                    <a:pt x="14688" y="8"/>
                  </a:cubicBezTo>
                  <a:cubicBezTo>
                    <a:pt x="12174" y="153"/>
                    <a:pt x="11699" y="1479"/>
                    <a:pt x="11699" y="1479"/>
                  </a:cubicBezTo>
                  <a:cubicBezTo>
                    <a:pt x="11699" y="1479"/>
                    <a:pt x="11231" y="153"/>
                    <a:pt x="8717" y="8"/>
                  </a:cubicBezTo>
                  <a:cubicBezTo>
                    <a:pt x="8636" y="3"/>
                    <a:pt x="8542" y="0"/>
                    <a:pt x="8435"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951;p36">
              <a:extLst>
                <a:ext uri="{FF2B5EF4-FFF2-40B4-BE49-F238E27FC236}">
                  <a16:creationId xmlns:a16="http://schemas.microsoft.com/office/drawing/2014/main" id="{589ED8AD-5292-A851-AE4D-4E321ED5AC5A}"/>
                </a:ext>
              </a:extLst>
            </p:cNvPr>
            <p:cNvSpPr/>
            <p:nvPr/>
          </p:nvSpPr>
          <p:spPr>
            <a:xfrm>
              <a:off x="895333" y="4637159"/>
              <a:ext cx="2077845" cy="91232"/>
            </a:xfrm>
            <a:custGeom>
              <a:avLst/>
              <a:gdLst/>
              <a:ahLst/>
              <a:cxnLst/>
              <a:rect l="l" t="t" r="r" b="b"/>
              <a:pathLst>
                <a:path w="23413" h="1028" fill="none" extrusionOk="0">
                  <a:moveTo>
                    <a:pt x="23412" y="621"/>
                  </a:moveTo>
                  <a:cubicBezTo>
                    <a:pt x="23412" y="621"/>
                    <a:pt x="16291" y="0"/>
                    <a:pt x="14688" y="62"/>
                  </a:cubicBezTo>
                  <a:cubicBezTo>
                    <a:pt x="12174" y="161"/>
                    <a:pt x="11706" y="1028"/>
                    <a:pt x="11706" y="1028"/>
                  </a:cubicBezTo>
                  <a:cubicBezTo>
                    <a:pt x="11706" y="1028"/>
                    <a:pt x="11239" y="161"/>
                    <a:pt x="8724" y="62"/>
                  </a:cubicBezTo>
                  <a:cubicBezTo>
                    <a:pt x="7115" y="0"/>
                    <a:pt x="1" y="621"/>
                    <a:pt x="1" y="621"/>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952;p36">
              <a:extLst>
                <a:ext uri="{FF2B5EF4-FFF2-40B4-BE49-F238E27FC236}">
                  <a16:creationId xmlns:a16="http://schemas.microsoft.com/office/drawing/2014/main" id="{19D4FA7A-6237-751B-6489-C42493923C40}"/>
                </a:ext>
              </a:extLst>
            </p:cNvPr>
            <p:cNvSpPr/>
            <p:nvPr/>
          </p:nvSpPr>
          <p:spPr>
            <a:xfrm>
              <a:off x="895333" y="4681355"/>
              <a:ext cx="2077845" cy="61325"/>
            </a:xfrm>
            <a:custGeom>
              <a:avLst/>
              <a:gdLst/>
              <a:ahLst/>
              <a:cxnLst/>
              <a:rect l="l" t="t" r="r" b="b"/>
              <a:pathLst>
                <a:path w="23413" h="691" fill="none" extrusionOk="0">
                  <a:moveTo>
                    <a:pt x="23412" y="338"/>
                  </a:moveTo>
                  <a:cubicBezTo>
                    <a:pt x="23412" y="338"/>
                    <a:pt x="16291" y="1"/>
                    <a:pt x="14688" y="31"/>
                  </a:cubicBezTo>
                  <a:cubicBezTo>
                    <a:pt x="12174" y="85"/>
                    <a:pt x="11706" y="691"/>
                    <a:pt x="11706" y="691"/>
                  </a:cubicBezTo>
                  <a:cubicBezTo>
                    <a:pt x="11706" y="691"/>
                    <a:pt x="11239" y="85"/>
                    <a:pt x="8724" y="31"/>
                  </a:cubicBezTo>
                  <a:cubicBezTo>
                    <a:pt x="7115" y="1"/>
                    <a:pt x="1" y="338"/>
                    <a:pt x="1" y="338"/>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953;p36">
              <a:extLst>
                <a:ext uri="{FF2B5EF4-FFF2-40B4-BE49-F238E27FC236}">
                  <a16:creationId xmlns:a16="http://schemas.microsoft.com/office/drawing/2014/main" id="{8FE7BF47-3F2E-2907-DE24-F9D9BB0C4F2B}"/>
                </a:ext>
              </a:extLst>
            </p:cNvPr>
            <p:cNvSpPr/>
            <p:nvPr/>
          </p:nvSpPr>
          <p:spPr>
            <a:xfrm>
              <a:off x="2236929" y="4275158"/>
              <a:ext cx="740953" cy="377798"/>
            </a:xfrm>
            <a:custGeom>
              <a:avLst/>
              <a:gdLst/>
              <a:ahLst/>
              <a:cxnLst/>
              <a:rect l="l" t="t" r="r" b="b"/>
              <a:pathLst>
                <a:path w="8349" h="4257" extrusionOk="0">
                  <a:moveTo>
                    <a:pt x="3820" y="0"/>
                  </a:moveTo>
                  <a:cubicBezTo>
                    <a:pt x="3551" y="0"/>
                    <a:pt x="3283" y="21"/>
                    <a:pt x="3021" y="63"/>
                  </a:cubicBezTo>
                  <a:cubicBezTo>
                    <a:pt x="2323" y="193"/>
                    <a:pt x="1802" y="676"/>
                    <a:pt x="1411" y="1266"/>
                  </a:cubicBezTo>
                  <a:cubicBezTo>
                    <a:pt x="1013" y="1879"/>
                    <a:pt x="783" y="2646"/>
                    <a:pt x="292" y="3183"/>
                  </a:cubicBezTo>
                  <a:cubicBezTo>
                    <a:pt x="162" y="3328"/>
                    <a:pt x="1" y="3459"/>
                    <a:pt x="31" y="3673"/>
                  </a:cubicBezTo>
                  <a:cubicBezTo>
                    <a:pt x="54" y="3811"/>
                    <a:pt x="139" y="3934"/>
                    <a:pt x="269" y="3987"/>
                  </a:cubicBezTo>
                  <a:cubicBezTo>
                    <a:pt x="384" y="4041"/>
                    <a:pt x="501" y="4065"/>
                    <a:pt x="618" y="4065"/>
                  </a:cubicBezTo>
                  <a:cubicBezTo>
                    <a:pt x="967" y="4065"/>
                    <a:pt x="1308" y="3850"/>
                    <a:pt x="1549" y="3574"/>
                  </a:cubicBezTo>
                  <a:cubicBezTo>
                    <a:pt x="1647" y="3463"/>
                    <a:pt x="1733" y="3344"/>
                    <a:pt x="1813" y="3220"/>
                  </a:cubicBezTo>
                  <a:lnTo>
                    <a:pt x="1813" y="3220"/>
                  </a:lnTo>
                  <a:cubicBezTo>
                    <a:pt x="1821" y="3407"/>
                    <a:pt x="1869" y="3578"/>
                    <a:pt x="1978" y="3712"/>
                  </a:cubicBezTo>
                  <a:cubicBezTo>
                    <a:pt x="2057" y="3810"/>
                    <a:pt x="2197" y="3855"/>
                    <a:pt x="2342" y="3855"/>
                  </a:cubicBezTo>
                  <a:cubicBezTo>
                    <a:pt x="2537" y="3855"/>
                    <a:pt x="2742" y="3775"/>
                    <a:pt x="2829" y="3635"/>
                  </a:cubicBezTo>
                  <a:cubicBezTo>
                    <a:pt x="2868" y="3903"/>
                    <a:pt x="3082" y="4110"/>
                    <a:pt x="3351" y="4141"/>
                  </a:cubicBezTo>
                  <a:cubicBezTo>
                    <a:pt x="3371" y="4142"/>
                    <a:pt x="3391" y="4142"/>
                    <a:pt x="3412" y="4142"/>
                  </a:cubicBezTo>
                  <a:cubicBezTo>
                    <a:pt x="3674" y="4142"/>
                    <a:pt x="3926" y="4051"/>
                    <a:pt x="4133" y="3880"/>
                  </a:cubicBezTo>
                  <a:cubicBezTo>
                    <a:pt x="4263" y="4095"/>
                    <a:pt x="4516" y="4095"/>
                    <a:pt x="4746" y="4141"/>
                  </a:cubicBezTo>
                  <a:cubicBezTo>
                    <a:pt x="4788" y="4149"/>
                    <a:pt x="4831" y="4152"/>
                    <a:pt x="4875" y="4152"/>
                  </a:cubicBezTo>
                  <a:cubicBezTo>
                    <a:pt x="5207" y="4152"/>
                    <a:pt x="5566" y="3949"/>
                    <a:pt x="5566" y="3949"/>
                  </a:cubicBezTo>
                  <a:cubicBezTo>
                    <a:pt x="5796" y="4072"/>
                    <a:pt x="6034" y="4171"/>
                    <a:pt x="6287" y="4240"/>
                  </a:cubicBezTo>
                  <a:cubicBezTo>
                    <a:pt x="6322" y="4251"/>
                    <a:pt x="6360" y="4256"/>
                    <a:pt x="6399" y="4256"/>
                  </a:cubicBezTo>
                  <a:cubicBezTo>
                    <a:pt x="6749" y="4256"/>
                    <a:pt x="7212" y="3869"/>
                    <a:pt x="7260" y="3842"/>
                  </a:cubicBezTo>
                  <a:cubicBezTo>
                    <a:pt x="7314" y="3819"/>
                    <a:pt x="7666" y="3827"/>
                    <a:pt x="7866" y="3758"/>
                  </a:cubicBezTo>
                  <a:cubicBezTo>
                    <a:pt x="8349" y="3236"/>
                    <a:pt x="8295" y="2914"/>
                    <a:pt x="8211" y="2523"/>
                  </a:cubicBezTo>
                  <a:cubicBezTo>
                    <a:pt x="8126" y="2132"/>
                    <a:pt x="7958" y="1764"/>
                    <a:pt x="7735" y="1435"/>
                  </a:cubicBezTo>
                  <a:cubicBezTo>
                    <a:pt x="7536" y="1113"/>
                    <a:pt x="7283" y="845"/>
                    <a:pt x="6977" y="630"/>
                  </a:cubicBezTo>
                  <a:cubicBezTo>
                    <a:pt x="6632" y="408"/>
                    <a:pt x="6279" y="423"/>
                    <a:pt x="5911" y="308"/>
                  </a:cubicBezTo>
                  <a:cubicBezTo>
                    <a:pt x="5497" y="193"/>
                    <a:pt x="5083" y="116"/>
                    <a:pt x="4654" y="70"/>
                  </a:cubicBezTo>
                  <a:cubicBezTo>
                    <a:pt x="4380" y="23"/>
                    <a:pt x="4100" y="0"/>
                    <a:pt x="3820" y="0"/>
                  </a:cubicBezTo>
                  <a:close/>
                </a:path>
              </a:pathLst>
            </a:custGeom>
            <a:solidFill>
              <a:srgbClr val="E6B8AF"/>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954;p36">
              <a:extLst>
                <a:ext uri="{FF2B5EF4-FFF2-40B4-BE49-F238E27FC236}">
                  <a16:creationId xmlns:a16="http://schemas.microsoft.com/office/drawing/2014/main" id="{EFBB69A6-C919-EF93-C258-67D82DB06077}"/>
                </a:ext>
              </a:extLst>
            </p:cNvPr>
            <p:cNvSpPr/>
            <p:nvPr/>
          </p:nvSpPr>
          <p:spPr>
            <a:xfrm>
              <a:off x="2484624" y="4439163"/>
              <a:ext cx="112976" cy="170218"/>
            </a:xfrm>
            <a:custGeom>
              <a:avLst/>
              <a:gdLst/>
              <a:ahLst/>
              <a:cxnLst/>
              <a:rect l="l" t="t" r="r" b="b"/>
              <a:pathLst>
                <a:path w="1273" h="1918" fill="none" extrusionOk="0">
                  <a:moveTo>
                    <a:pt x="0" y="1917"/>
                  </a:moveTo>
                  <a:cubicBezTo>
                    <a:pt x="222" y="1166"/>
                    <a:pt x="667" y="499"/>
                    <a:pt x="1273" y="1"/>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955;p36">
              <a:extLst>
                <a:ext uri="{FF2B5EF4-FFF2-40B4-BE49-F238E27FC236}">
                  <a16:creationId xmlns:a16="http://schemas.microsoft.com/office/drawing/2014/main" id="{4E801311-5B30-2109-48BD-5B5C74A5964F}"/>
                </a:ext>
              </a:extLst>
            </p:cNvPr>
            <p:cNvSpPr/>
            <p:nvPr/>
          </p:nvSpPr>
          <p:spPr>
            <a:xfrm>
              <a:off x="2603634" y="4519480"/>
              <a:ext cx="76323" cy="112354"/>
            </a:xfrm>
            <a:custGeom>
              <a:avLst/>
              <a:gdLst/>
              <a:ahLst/>
              <a:cxnLst/>
              <a:rect l="l" t="t" r="r" b="b"/>
              <a:pathLst>
                <a:path w="860" h="1266" fill="none" extrusionOk="0">
                  <a:moveTo>
                    <a:pt x="1" y="1265"/>
                  </a:moveTo>
                  <a:cubicBezTo>
                    <a:pt x="108" y="752"/>
                    <a:pt x="422" y="299"/>
                    <a:pt x="859" y="0"/>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956;p36">
              <a:extLst>
                <a:ext uri="{FF2B5EF4-FFF2-40B4-BE49-F238E27FC236}">
                  <a16:creationId xmlns:a16="http://schemas.microsoft.com/office/drawing/2014/main" id="{28E7C196-FEE2-62A9-3A8D-E80065E372AB}"/>
                </a:ext>
              </a:extLst>
            </p:cNvPr>
            <p:cNvSpPr/>
            <p:nvPr/>
          </p:nvSpPr>
          <p:spPr>
            <a:xfrm>
              <a:off x="2396142" y="4355474"/>
              <a:ext cx="99397" cy="210332"/>
            </a:xfrm>
            <a:custGeom>
              <a:avLst/>
              <a:gdLst/>
              <a:ahLst/>
              <a:cxnLst/>
              <a:rect l="l" t="t" r="r" b="b"/>
              <a:pathLst>
                <a:path w="1120" h="2370" fill="none" extrusionOk="0">
                  <a:moveTo>
                    <a:pt x="39" y="2370"/>
                  </a:moveTo>
                  <a:cubicBezTo>
                    <a:pt x="0" y="1940"/>
                    <a:pt x="69" y="1511"/>
                    <a:pt x="246" y="1112"/>
                  </a:cubicBezTo>
                  <a:cubicBezTo>
                    <a:pt x="430" y="668"/>
                    <a:pt x="736" y="284"/>
                    <a:pt x="1120" y="1"/>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 name="Google Shape;957;p36">
              <a:extLst>
                <a:ext uri="{FF2B5EF4-FFF2-40B4-BE49-F238E27FC236}">
                  <a16:creationId xmlns:a16="http://schemas.microsoft.com/office/drawing/2014/main" id="{636BFDFB-9095-7564-5294-25B26106E3F6}"/>
                </a:ext>
              </a:extLst>
            </p:cNvPr>
            <p:cNvSpPr/>
            <p:nvPr/>
          </p:nvSpPr>
          <p:spPr>
            <a:xfrm>
              <a:off x="2248555" y="4533058"/>
              <a:ext cx="73483" cy="71530"/>
            </a:xfrm>
            <a:custGeom>
              <a:avLst/>
              <a:gdLst/>
              <a:ahLst/>
              <a:cxnLst/>
              <a:rect l="l" t="t" r="r" b="b"/>
              <a:pathLst>
                <a:path w="828" h="806" fill="none" extrusionOk="0">
                  <a:moveTo>
                    <a:pt x="0" y="468"/>
                  </a:moveTo>
                  <a:cubicBezTo>
                    <a:pt x="77" y="583"/>
                    <a:pt x="192" y="683"/>
                    <a:pt x="322" y="744"/>
                  </a:cubicBezTo>
                  <a:cubicBezTo>
                    <a:pt x="483" y="806"/>
                    <a:pt x="675" y="683"/>
                    <a:pt x="759" y="537"/>
                  </a:cubicBezTo>
                  <a:cubicBezTo>
                    <a:pt x="828" y="445"/>
                    <a:pt x="813" y="315"/>
                    <a:pt x="721" y="238"/>
                  </a:cubicBezTo>
                  <a:lnTo>
                    <a:pt x="399" y="1"/>
                  </a:ln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958;p36">
              <a:extLst>
                <a:ext uri="{FF2B5EF4-FFF2-40B4-BE49-F238E27FC236}">
                  <a16:creationId xmlns:a16="http://schemas.microsoft.com/office/drawing/2014/main" id="{9E9868B2-6A77-9FBC-63E4-D1A042515988}"/>
                </a:ext>
              </a:extLst>
            </p:cNvPr>
            <p:cNvSpPr/>
            <p:nvPr/>
          </p:nvSpPr>
          <p:spPr>
            <a:xfrm>
              <a:off x="2730898" y="4597666"/>
              <a:ext cx="59905" cy="32127"/>
            </a:xfrm>
            <a:custGeom>
              <a:avLst/>
              <a:gdLst/>
              <a:ahLst/>
              <a:cxnLst/>
              <a:rect l="l" t="t" r="r" b="b"/>
              <a:pathLst>
                <a:path w="675" h="362" fill="none" extrusionOk="0">
                  <a:moveTo>
                    <a:pt x="0" y="361"/>
                  </a:moveTo>
                  <a:cubicBezTo>
                    <a:pt x="230" y="254"/>
                    <a:pt x="437" y="101"/>
                    <a:pt x="675" y="1"/>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959;p36">
              <a:extLst>
                <a:ext uri="{FF2B5EF4-FFF2-40B4-BE49-F238E27FC236}">
                  <a16:creationId xmlns:a16="http://schemas.microsoft.com/office/drawing/2014/main" id="{4F219A6E-401C-26DF-CBD9-71D649C86497}"/>
                </a:ext>
              </a:extLst>
            </p:cNvPr>
            <p:cNvSpPr/>
            <p:nvPr/>
          </p:nvSpPr>
          <p:spPr>
            <a:xfrm>
              <a:off x="2881857" y="4541933"/>
              <a:ext cx="53160" cy="75613"/>
            </a:xfrm>
            <a:custGeom>
              <a:avLst/>
              <a:gdLst/>
              <a:ahLst/>
              <a:cxnLst/>
              <a:rect l="l" t="t" r="r" b="b"/>
              <a:pathLst>
                <a:path w="599" h="852" fill="none" extrusionOk="0">
                  <a:moveTo>
                    <a:pt x="1" y="851"/>
                  </a:moveTo>
                  <a:cubicBezTo>
                    <a:pt x="284" y="644"/>
                    <a:pt x="491" y="345"/>
                    <a:pt x="599" y="0"/>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0" name="TextBox 59">
            <a:extLst>
              <a:ext uri="{FF2B5EF4-FFF2-40B4-BE49-F238E27FC236}">
                <a16:creationId xmlns:a16="http://schemas.microsoft.com/office/drawing/2014/main" id="{83663C96-32A8-F108-A95C-312CEA58BF0E}"/>
              </a:ext>
            </a:extLst>
          </p:cNvPr>
          <p:cNvSpPr txBox="1"/>
          <p:nvPr/>
        </p:nvSpPr>
        <p:spPr>
          <a:xfrm>
            <a:off x="4949706" y="2619949"/>
            <a:ext cx="6448807" cy="3046988"/>
          </a:xfrm>
          <a:prstGeom prst="rect">
            <a:avLst/>
          </a:prstGeom>
          <a:noFill/>
        </p:spPr>
        <p:txBody>
          <a:bodyPr wrap="square">
            <a:spAutoFit/>
          </a:bodyPr>
          <a:lstStyle/>
          <a:p>
            <a:pPr algn="ctr"/>
            <a:r>
              <a:rPr lang="vi-VN" sz="4800" dirty="0">
                <a:latin typeface="+mj-lt"/>
              </a:rPr>
              <a:t>Nhân vật Gioóc Cle-mon được miêu tả qua cái nhìn của ai? Điều đó có tác dụng gì?</a:t>
            </a:r>
            <a:endParaRPr lang="en-SG" sz="4800" dirty="0">
              <a:latin typeface="+mj-lt"/>
            </a:endParaRPr>
          </a:p>
        </p:txBody>
      </p:sp>
    </p:spTree>
    <p:extLst>
      <p:ext uri="{BB962C8B-B14F-4D97-AF65-F5344CB8AC3E}">
        <p14:creationId xmlns:p14="http://schemas.microsoft.com/office/powerpoint/2010/main" val="11925296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0"/>
                                        </p:tgtEl>
                                        <p:attrNameLst>
                                          <p:attrName>style.visibility</p:attrName>
                                        </p:attrNameLst>
                                      </p:cBhvr>
                                      <p:to>
                                        <p:strVal val="visible"/>
                                      </p:to>
                                    </p:set>
                                    <p:animEffect transition="in" filter="fade">
                                      <p:cBhvr>
                                        <p:cTn id="14" dur="1000"/>
                                        <p:tgtEl>
                                          <p:spTgt spid="60"/>
                                        </p:tgtEl>
                                      </p:cBhvr>
                                    </p:animEffect>
                                    <p:anim calcmode="lin" valueType="num">
                                      <p:cBhvr>
                                        <p:cTn id="15" dur="1000" fill="hold"/>
                                        <p:tgtEl>
                                          <p:spTgt spid="60"/>
                                        </p:tgtEl>
                                        <p:attrNameLst>
                                          <p:attrName>ppt_x</p:attrName>
                                        </p:attrNameLst>
                                      </p:cBhvr>
                                      <p:tavLst>
                                        <p:tav tm="0">
                                          <p:val>
                                            <p:strVal val="#ppt_x"/>
                                          </p:val>
                                        </p:tav>
                                        <p:tav tm="100000">
                                          <p:val>
                                            <p:strVal val="#ppt_x"/>
                                          </p:val>
                                        </p:tav>
                                      </p:tavLst>
                                    </p:anim>
                                    <p:anim calcmode="lin" valueType="num">
                                      <p:cBhvr>
                                        <p:cTn id="16" dur="1000" fill="hold"/>
                                        <p:tgtEl>
                                          <p:spTgt spid="60"/>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802">
          <a:extLst>
            <a:ext uri="{FF2B5EF4-FFF2-40B4-BE49-F238E27FC236}">
              <a16:creationId xmlns:a16="http://schemas.microsoft.com/office/drawing/2014/main" id="{1B331CC4-6712-B2AA-4E4B-61DE8B0681C9}"/>
            </a:ext>
          </a:extLst>
        </p:cNvPr>
        <p:cNvGrpSpPr/>
        <p:nvPr/>
      </p:nvGrpSpPr>
      <p:grpSpPr>
        <a:xfrm>
          <a:off x="0" y="0"/>
          <a:ext cx="0" cy="0"/>
          <a:chOff x="0" y="0"/>
          <a:chExt cx="0" cy="0"/>
        </a:xfrm>
      </p:grpSpPr>
      <p:sp>
        <p:nvSpPr>
          <p:cNvPr id="1803" name="Google Shape;1803;p46">
            <a:extLst>
              <a:ext uri="{FF2B5EF4-FFF2-40B4-BE49-F238E27FC236}">
                <a16:creationId xmlns:a16="http://schemas.microsoft.com/office/drawing/2014/main" id="{64463E96-4DFA-EEC5-7B79-AF7C298B1910}"/>
              </a:ext>
            </a:extLst>
          </p:cNvPr>
          <p:cNvSpPr txBox="1">
            <a:spLocks noGrp="1"/>
          </p:cNvSpPr>
          <p:nvPr>
            <p:ph type="title"/>
          </p:nvPr>
        </p:nvSpPr>
        <p:spPr>
          <a:xfrm>
            <a:off x="2588127" y="21390"/>
            <a:ext cx="7160968" cy="663073"/>
          </a:xfrm>
          <a:prstGeom prst="rect">
            <a:avLst/>
          </a:prstGeom>
          <a:solidFill>
            <a:schemeClr val="bg1"/>
          </a:solidFill>
        </p:spPr>
        <p:txBody>
          <a:bodyPr spcFirstLastPara="1" wrap="square" lIns="121900" tIns="121900" rIns="121900" bIns="121900" anchor="t" anchorCtr="0">
            <a:noAutofit/>
          </a:bodyPr>
          <a:lstStyle/>
          <a:p>
            <a:endParaRPr sz="3733" dirty="0">
              <a:solidFill>
                <a:schemeClr val="bg1"/>
              </a:solidFill>
              <a:latin typeface="Times New Roman" panose="02020603050405020304" pitchFamily="18" charset="0"/>
              <a:cs typeface="Times New Roman" panose="02020603050405020304" pitchFamily="18" charset="0"/>
            </a:endParaRPr>
          </a:p>
        </p:txBody>
      </p:sp>
      <p:pic>
        <p:nvPicPr>
          <p:cNvPr id="18" name="Google Shape;187;p33">
            <a:extLst>
              <a:ext uri="{FF2B5EF4-FFF2-40B4-BE49-F238E27FC236}">
                <a16:creationId xmlns:a16="http://schemas.microsoft.com/office/drawing/2014/main" id="{E0871BE8-0845-6A11-62D7-AD0DBE3F581B}"/>
              </a:ext>
            </a:extLst>
          </p:cNvPr>
          <p:cNvPicPr preferRelativeResize="0"/>
          <p:nvPr/>
        </p:nvPicPr>
        <p:blipFill>
          <a:blip r:embed="rId3">
            <a:alphaModFix/>
          </a:blip>
          <a:stretch>
            <a:fillRect/>
          </a:stretch>
        </p:blipFill>
        <p:spPr>
          <a:xfrm rot="-7338489">
            <a:off x="2293644" y="17977"/>
            <a:ext cx="1207480" cy="1008567"/>
          </a:xfrm>
          <a:prstGeom prst="rect">
            <a:avLst/>
          </a:prstGeom>
          <a:noFill/>
          <a:ln>
            <a:noFill/>
          </a:ln>
        </p:spPr>
      </p:pic>
      <p:sp>
        <p:nvSpPr>
          <p:cNvPr id="21" name="TextBox 20">
            <a:extLst>
              <a:ext uri="{FF2B5EF4-FFF2-40B4-BE49-F238E27FC236}">
                <a16:creationId xmlns:a16="http://schemas.microsoft.com/office/drawing/2014/main" id="{3BE5AAEC-FF80-BFD5-C675-0B9BBFAEC28B}"/>
              </a:ext>
            </a:extLst>
          </p:cNvPr>
          <p:cNvSpPr txBox="1"/>
          <p:nvPr/>
        </p:nvSpPr>
        <p:spPr>
          <a:xfrm>
            <a:off x="4996543" y="49463"/>
            <a:ext cx="5890698" cy="666786"/>
          </a:xfrm>
          <a:prstGeom prst="rect">
            <a:avLst/>
          </a:prstGeom>
          <a:noFill/>
        </p:spPr>
        <p:txBody>
          <a:bodyPr wrap="square">
            <a:spAutoFit/>
          </a:bodyPr>
          <a:lstStyle/>
          <a:p>
            <a:pPr defTabSz="1219170">
              <a:buClr>
                <a:srgbClr val="000000"/>
              </a:buClr>
            </a:pPr>
            <a:r>
              <a:rPr lang="en" sz="3733" b="1" kern="0" dirty="0">
                <a:solidFill>
                  <a:srgbClr val="0B2036"/>
                </a:solidFill>
                <a:latin typeface="Times New Roman" panose="02020603050405020304" pitchFamily="18" charset="0"/>
                <a:cs typeface="Times New Roman" panose="02020603050405020304" pitchFamily="18" charset="0"/>
                <a:sym typeface="League Spartan"/>
              </a:rPr>
              <a:t>CÂU 4</a:t>
            </a:r>
            <a:endParaRPr lang="en-SG" sz="1867" kern="0" dirty="0">
              <a:solidFill>
                <a:srgbClr val="000000"/>
              </a:solidFill>
              <a:latin typeface="Arial"/>
              <a:cs typeface="Arial"/>
              <a:sym typeface="Arial"/>
            </a:endParaRPr>
          </a:p>
        </p:txBody>
      </p:sp>
      <p:sp>
        <p:nvSpPr>
          <p:cNvPr id="2" name="Freeform 3">
            <a:extLst>
              <a:ext uri="{FF2B5EF4-FFF2-40B4-BE49-F238E27FC236}">
                <a16:creationId xmlns:a16="http://schemas.microsoft.com/office/drawing/2014/main" id="{FEF7F1C4-E4FD-9656-0D5D-6C41E63868D8}"/>
              </a:ext>
            </a:extLst>
          </p:cNvPr>
          <p:cNvSpPr/>
          <p:nvPr/>
        </p:nvSpPr>
        <p:spPr>
          <a:xfrm rot="-5859846">
            <a:off x="-35730" y="2011184"/>
            <a:ext cx="4290780" cy="3679953"/>
          </a:xfrm>
          <a:custGeom>
            <a:avLst/>
            <a:gdLst/>
            <a:ahLst/>
            <a:cxnLst/>
            <a:rect l="l" t="t" r="r" b="b"/>
            <a:pathLst>
              <a:path w="3695680" h="4793022">
                <a:moveTo>
                  <a:pt x="0" y="0"/>
                </a:moveTo>
                <a:lnTo>
                  <a:pt x="3695681" y="0"/>
                </a:lnTo>
                <a:lnTo>
                  <a:pt x="3695681" y="4793021"/>
                </a:lnTo>
                <a:lnTo>
                  <a:pt x="0" y="4793021"/>
                </a:lnTo>
                <a:lnTo>
                  <a:pt x="0" y="0"/>
                </a:lnTo>
                <a:close/>
              </a:path>
            </a:pathLst>
          </a:custGeom>
          <a:blipFill>
            <a:blip r:embed="rId4"/>
            <a:stretch>
              <a:fillRect l="-4554" r="-27031"/>
            </a:stretch>
          </a:blipFill>
        </p:spPr>
        <p:txBody>
          <a:bodyPr/>
          <a:lstStyle/>
          <a:p>
            <a:pPr defTabSz="812780"/>
            <a:endParaRPr lang="en-SG" sz="1600">
              <a:solidFill>
                <a:prstClr val="black"/>
              </a:solidFill>
              <a:latin typeface="Calibri"/>
              <a:cs typeface="Arial"/>
              <a:sym typeface="Arial"/>
            </a:endParaRPr>
          </a:p>
        </p:txBody>
      </p:sp>
      <p:sp>
        <p:nvSpPr>
          <p:cNvPr id="3" name="Freeform 5">
            <a:extLst>
              <a:ext uri="{FF2B5EF4-FFF2-40B4-BE49-F238E27FC236}">
                <a16:creationId xmlns:a16="http://schemas.microsoft.com/office/drawing/2014/main" id="{BC99BEA3-E9F2-B578-1A09-E5F381852DCF}"/>
              </a:ext>
            </a:extLst>
          </p:cNvPr>
          <p:cNvSpPr/>
          <p:nvPr/>
        </p:nvSpPr>
        <p:spPr>
          <a:xfrm flipH="1">
            <a:off x="561671" y="1602656"/>
            <a:ext cx="1727063" cy="439656"/>
          </a:xfrm>
          <a:custGeom>
            <a:avLst/>
            <a:gdLst/>
            <a:ahLst/>
            <a:cxnLst/>
            <a:rect l="l" t="t" r="r" b="b"/>
            <a:pathLst>
              <a:path w="2176404" h="564276">
                <a:moveTo>
                  <a:pt x="2176405" y="0"/>
                </a:moveTo>
                <a:lnTo>
                  <a:pt x="0" y="0"/>
                </a:lnTo>
                <a:lnTo>
                  <a:pt x="0" y="564277"/>
                </a:lnTo>
                <a:lnTo>
                  <a:pt x="2176405" y="564277"/>
                </a:lnTo>
                <a:lnTo>
                  <a:pt x="2176405" y="0"/>
                </a:lnTo>
                <a:close/>
              </a:path>
            </a:pathLst>
          </a:custGeom>
          <a:blipFill>
            <a:blip r:embed="rId5"/>
            <a:stretch>
              <a:fillRect l="-88701" t="-111098" r="-4196" b="-123704"/>
            </a:stretch>
          </a:blipFill>
        </p:spPr>
        <p:txBody>
          <a:bodyPr/>
          <a:lstStyle/>
          <a:p>
            <a:pPr defTabSz="812780"/>
            <a:endParaRPr lang="en-SG" sz="1600">
              <a:solidFill>
                <a:prstClr val="black"/>
              </a:solidFill>
              <a:latin typeface="Calibri"/>
              <a:cs typeface="Arial"/>
              <a:sym typeface="Arial"/>
            </a:endParaRPr>
          </a:p>
        </p:txBody>
      </p:sp>
      <p:sp>
        <p:nvSpPr>
          <p:cNvPr id="4" name="TextBox 3">
            <a:extLst>
              <a:ext uri="{FF2B5EF4-FFF2-40B4-BE49-F238E27FC236}">
                <a16:creationId xmlns:a16="http://schemas.microsoft.com/office/drawing/2014/main" id="{320A9B0F-BACF-AC9E-299D-CC641FA00499}"/>
              </a:ext>
            </a:extLst>
          </p:cNvPr>
          <p:cNvSpPr txBox="1"/>
          <p:nvPr/>
        </p:nvSpPr>
        <p:spPr>
          <a:xfrm>
            <a:off x="329400" y="1937471"/>
            <a:ext cx="3419809" cy="3539430"/>
          </a:xfrm>
          <a:prstGeom prst="rect">
            <a:avLst/>
          </a:prstGeom>
          <a:noFill/>
        </p:spPr>
        <p:txBody>
          <a:bodyPr wrap="square">
            <a:spAutoFit/>
          </a:bodyPr>
          <a:lstStyle/>
          <a:p>
            <a:pPr algn="ctr" defTabSz="914377"/>
            <a:r>
              <a:rPr lang="vi-VN" sz="3200" b="1" dirty="0">
                <a:latin typeface="+mj-lt"/>
              </a:rPr>
              <a:t>Gioóc Cle-mơn được miêu tả qua cái nhìn của Giôn Oa-rân (nhân vật chính, người bị tình nghi là thủ phạm). </a:t>
            </a:r>
            <a:endParaRPr lang="en-SG" sz="5400" b="1" dirty="0">
              <a:latin typeface="+mj-lt"/>
              <a:cs typeface="Arial"/>
              <a:sym typeface="Arial"/>
            </a:endParaRPr>
          </a:p>
        </p:txBody>
      </p:sp>
      <p:sp>
        <p:nvSpPr>
          <p:cNvPr id="5" name="Freeform 25">
            <a:extLst>
              <a:ext uri="{FF2B5EF4-FFF2-40B4-BE49-F238E27FC236}">
                <a16:creationId xmlns:a16="http://schemas.microsoft.com/office/drawing/2014/main" id="{EFAEA5D3-777C-B14E-A623-18BB16F727D3}"/>
              </a:ext>
            </a:extLst>
          </p:cNvPr>
          <p:cNvSpPr/>
          <p:nvPr/>
        </p:nvSpPr>
        <p:spPr>
          <a:xfrm>
            <a:off x="3932418" y="1397921"/>
            <a:ext cx="531243" cy="533481"/>
          </a:xfrm>
          <a:custGeom>
            <a:avLst/>
            <a:gdLst/>
            <a:ahLst/>
            <a:cxnLst/>
            <a:rect l="l" t="t" r="r" b="b"/>
            <a:pathLst>
              <a:path w="926926" h="926926">
                <a:moveTo>
                  <a:pt x="0" y="0"/>
                </a:moveTo>
                <a:lnTo>
                  <a:pt x="926926" y="0"/>
                </a:lnTo>
                <a:lnTo>
                  <a:pt x="926926" y="926927"/>
                </a:lnTo>
                <a:lnTo>
                  <a:pt x="0" y="92692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defTabSz="1219110">
              <a:buClr>
                <a:srgbClr val="000000"/>
              </a:buClr>
            </a:pPr>
            <a:endParaRPr lang="en-SG" sz="1867" kern="0">
              <a:solidFill>
                <a:srgbClr val="000000"/>
              </a:solidFill>
              <a:latin typeface="Arial"/>
              <a:cs typeface="Arial"/>
              <a:sym typeface="Arial"/>
            </a:endParaRPr>
          </a:p>
        </p:txBody>
      </p:sp>
      <p:sp>
        <p:nvSpPr>
          <p:cNvPr id="6" name="Freeform 25">
            <a:extLst>
              <a:ext uri="{FF2B5EF4-FFF2-40B4-BE49-F238E27FC236}">
                <a16:creationId xmlns:a16="http://schemas.microsoft.com/office/drawing/2014/main" id="{3F398DFB-326E-C9DB-B730-3A88D0D671C9}"/>
              </a:ext>
            </a:extLst>
          </p:cNvPr>
          <p:cNvSpPr/>
          <p:nvPr/>
        </p:nvSpPr>
        <p:spPr>
          <a:xfrm>
            <a:off x="4691954" y="4380211"/>
            <a:ext cx="531243" cy="533481"/>
          </a:xfrm>
          <a:custGeom>
            <a:avLst/>
            <a:gdLst/>
            <a:ahLst/>
            <a:cxnLst/>
            <a:rect l="l" t="t" r="r" b="b"/>
            <a:pathLst>
              <a:path w="926926" h="926926">
                <a:moveTo>
                  <a:pt x="0" y="0"/>
                </a:moveTo>
                <a:lnTo>
                  <a:pt x="926926" y="0"/>
                </a:lnTo>
                <a:lnTo>
                  <a:pt x="926926" y="926927"/>
                </a:lnTo>
                <a:lnTo>
                  <a:pt x="0" y="92692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defTabSz="1219110">
              <a:buClr>
                <a:srgbClr val="000000"/>
              </a:buClr>
            </a:pPr>
            <a:endParaRPr lang="en-SG" sz="1867" kern="0" dirty="0">
              <a:solidFill>
                <a:srgbClr val="000000"/>
              </a:solidFill>
              <a:latin typeface="Arial"/>
              <a:cs typeface="Arial"/>
              <a:sym typeface="Arial"/>
            </a:endParaRPr>
          </a:p>
        </p:txBody>
      </p:sp>
      <p:sp>
        <p:nvSpPr>
          <p:cNvPr id="7" name="TextBox 6">
            <a:extLst>
              <a:ext uri="{FF2B5EF4-FFF2-40B4-BE49-F238E27FC236}">
                <a16:creationId xmlns:a16="http://schemas.microsoft.com/office/drawing/2014/main" id="{C8DA1C1A-956F-7FA9-603E-5D4B4D38C395}"/>
              </a:ext>
            </a:extLst>
          </p:cNvPr>
          <p:cNvSpPr txBox="1"/>
          <p:nvPr/>
        </p:nvSpPr>
        <p:spPr>
          <a:xfrm>
            <a:off x="4691955" y="1242405"/>
            <a:ext cx="6936655" cy="2062103"/>
          </a:xfrm>
          <a:prstGeom prst="rect">
            <a:avLst/>
          </a:prstGeom>
          <a:noFill/>
        </p:spPr>
        <p:txBody>
          <a:bodyPr wrap="square">
            <a:spAutoFit/>
          </a:bodyPr>
          <a:lstStyle/>
          <a:p>
            <a:pPr algn="just" defTabSz="1219170">
              <a:buClr>
                <a:srgbClr val="000000"/>
              </a:buClr>
            </a:pPr>
            <a:r>
              <a:rPr lang="vi-VN" sz="3200" dirty="0">
                <a:solidFill>
                  <a:schemeClr val="bg1"/>
                </a:solidFill>
                <a:latin typeface="+mj-lt"/>
              </a:rPr>
              <a:t>Thể hiện rõ những quan sát, cảm nhận của nhân vật chính về thái độ bình tĩnh đáng kinh ngạc, sự xảo quyệt của Gioóc Cle-mơn (thủ phạm); </a:t>
            </a:r>
            <a:endParaRPr lang="en-SG" sz="5400" kern="0" dirty="0">
              <a:solidFill>
                <a:schemeClr val="bg1"/>
              </a:solidFill>
              <a:latin typeface="+mj-lt"/>
              <a:cs typeface="Times New Roman" panose="02020603050405020304" pitchFamily="18" charset="0"/>
              <a:sym typeface="Arial"/>
            </a:endParaRPr>
          </a:p>
        </p:txBody>
      </p:sp>
      <p:sp>
        <p:nvSpPr>
          <p:cNvPr id="8" name="TextBox 7">
            <a:extLst>
              <a:ext uri="{FF2B5EF4-FFF2-40B4-BE49-F238E27FC236}">
                <a16:creationId xmlns:a16="http://schemas.microsoft.com/office/drawing/2014/main" id="{BAE59C4A-08DE-9BA4-F62B-B07983017BA3}"/>
              </a:ext>
            </a:extLst>
          </p:cNvPr>
          <p:cNvSpPr txBox="1"/>
          <p:nvPr/>
        </p:nvSpPr>
        <p:spPr>
          <a:xfrm>
            <a:off x="5433438" y="4092398"/>
            <a:ext cx="6310575" cy="2062103"/>
          </a:xfrm>
          <a:prstGeom prst="rect">
            <a:avLst/>
          </a:prstGeom>
          <a:noFill/>
        </p:spPr>
        <p:txBody>
          <a:bodyPr wrap="square">
            <a:spAutoFit/>
          </a:bodyPr>
          <a:lstStyle/>
          <a:p>
            <a:pPr algn="just"/>
            <a:r>
              <a:rPr lang="en-US" sz="3200" dirty="0">
                <a:solidFill>
                  <a:schemeClr val="bg1"/>
                </a:solidFill>
                <a:latin typeface="+mj-lt"/>
              </a:rPr>
              <a:t>T</a:t>
            </a:r>
            <a:r>
              <a:rPr lang="vi-VN" sz="3200" dirty="0">
                <a:solidFill>
                  <a:schemeClr val="bg1"/>
                </a:solidFill>
                <a:latin typeface="+mj-lt"/>
              </a:rPr>
              <a:t>hể hiện rõ diễn biến tâm lí của người bị tình nghi: Lo lắng, hồi hộp, sợ hãi, vỡ oà cảm xúc khi tội phạm bị lật mặt, bản thân được giải oan.</a:t>
            </a:r>
            <a:endParaRPr lang="en-SG" sz="3200" dirty="0">
              <a:solidFill>
                <a:schemeClr val="bg1"/>
              </a:solidFill>
              <a:latin typeface="+mj-lt"/>
            </a:endParaRPr>
          </a:p>
        </p:txBody>
      </p:sp>
      <p:grpSp>
        <p:nvGrpSpPr>
          <p:cNvPr id="11" name="Google Shape;1136;p57">
            <a:extLst>
              <a:ext uri="{FF2B5EF4-FFF2-40B4-BE49-F238E27FC236}">
                <a16:creationId xmlns:a16="http://schemas.microsoft.com/office/drawing/2014/main" id="{E4A47DC0-32E0-0E63-AEC2-3E5E392AEBC3}"/>
              </a:ext>
            </a:extLst>
          </p:cNvPr>
          <p:cNvGrpSpPr/>
          <p:nvPr/>
        </p:nvGrpSpPr>
        <p:grpSpPr>
          <a:xfrm>
            <a:off x="2774008" y="4526265"/>
            <a:ext cx="2415779" cy="2987718"/>
            <a:chOff x="5878675" y="2214075"/>
            <a:chExt cx="881750" cy="1114375"/>
          </a:xfrm>
        </p:grpSpPr>
        <p:sp>
          <p:nvSpPr>
            <p:cNvPr id="12" name="Google Shape;1137;p57">
              <a:extLst>
                <a:ext uri="{FF2B5EF4-FFF2-40B4-BE49-F238E27FC236}">
                  <a16:creationId xmlns:a16="http://schemas.microsoft.com/office/drawing/2014/main" id="{F9DAD8EB-93DF-1FD9-8030-BE3F77990195}"/>
                </a:ext>
              </a:extLst>
            </p:cNvPr>
            <p:cNvSpPr/>
            <p:nvPr/>
          </p:nvSpPr>
          <p:spPr>
            <a:xfrm>
              <a:off x="5880225" y="2214075"/>
              <a:ext cx="879000" cy="1114375"/>
            </a:xfrm>
            <a:custGeom>
              <a:avLst/>
              <a:gdLst/>
              <a:ahLst/>
              <a:cxnLst/>
              <a:rect l="l" t="t" r="r" b="b"/>
              <a:pathLst>
                <a:path w="35160" h="44575" extrusionOk="0">
                  <a:moveTo>
                    <a:pt x="35084" y="7064"/>
                  </a:moveTo>
                  <a:cubicBezTo>
                    <a:pt x="35159" y="7256"/>
                    <a:pt x="35152" y="7482"/>
                    <a:pt x="35084" y="7688"/>
                  </a:cubicBezTo>
                  <a:cubicBezTo>
                    <a:pt x="34967" y="8044"/>
                    <a:pt x="34693" y="8380"/>
                    <a:pt x="34425" y="8641"/>
                  </a:cubicBezTo>
                  <a:cubicBezTo>
                    <a:pt x="33918" y="9142"/>
                    <a:pt x="33314" y="9581"/>
                    <a:pt x="32718" y="9971"/>
                  </a:cubicBezTo>
                  <a:cubicBezTo>
                    <a:pt x="31916" y="10499"/>
                    <a:pt x="31065" y="10959"/>
                    <a:pt x="30194" y="11363"/>
                  </a:cubicBezTo>
                  <a:cubicBezTo>
                    <a:pt x="28823" y="12001"/>
                    <a:pt x="27383" y="12516"/>
                    <a:pt x="25901" y="12872"/>
                  </a:cubicBezTo>
                  <a:cubicBezTo>
                    <a:pt x="25895" y="13105"/>
                    <a:pt x="25881" y="13338"/>
                    <a:pt x="25874" y="13572"/>
                  </a:cubicBezTo>
                  <a:cubicBezTo>
                    <a:pt x="25867" y="13674"/>
                    <a:pt x="25860" y="13777"/>
                    <a:pt x="25860" y="13887"/>
                  </a:cubicBezTo>
                  <a:cubicBezTo>
                    <a:pt x="25826" y="14758"/>
                    <a:pt x="25572" y="15492"/>
                    <a:pt x="24838" y="16013"/>
                  </a:cubicBezTo>
                  <a:cubicBezTo>
                    <a:pt x="24681" y="16116"/>
                    <a:pt x="24523" y="16205"/>
                    <a:pt x="24358" y="16301"/>
                  </a:cubicBezTo>
                  <a:cubicBezTo>
                    <a:pt x="24331" y="16315"/>
                    <a:pt x="24297" y="16335"/>
                    <a:pt x="24262" y="16349"/>
                  </a:cubicBezTo>
                  <a:cubicBezTo>
                    <a:pt x="24146" y="17096"/>
                    <a:pt x="23878" y="17700"/>
                    <a:pt x="23474" y="18509"/>
                  </a:cubicBezTo>
                  <a:cubicBezTo>
                    <a:pt x="23337" y="18790"/>
                    <a:pt x="23165" y="19058"/>
                    <a:pt x="22987" y="19325"/>
                  </a:cubicBezTo>
                  <a:cubicBezTo>
                    <a:pt x="23350" y="19606"/>
                    <a:pt x="23707" y="19894"/>
                    <a:pt x="24064" y="20189"/>
                  </a:cubicBezTo>
                  <a:cubicBezTo>
                    <a:pt x="24276" y="20361"/>
                    <a:pt x="24509" y="20525"/>
                    <a:pt x="24729" y="20690"/>
                  </a:cubicBezTo>
                  <a:cubicBezTo>
                    <a:pt x="25133" y="20992"/>
                    <a:pt x="25545" y="21293"/>
                    <a:pt x="25949" y="21595"/>
                  </a:cubicBezTo>
                  <a:cubicBezTo>
                    <a:pt x="26395" y="21917"/>
                    <a:pt x="26834" y="22246"/>
                    <a:pt x="27280" y="22576"/>
                  </a:cubicBezTo>
                  <a:cubicBezTo>
                    <a:pt x="27424" y="22679"/>
                    <a:pt x="27575" y="22788"/>
                    <a:pt x="27719" y="22898"/>
                  </a:cubicBezTo>
                  <a:cubicBezTo>
                    <a:pt x="27870" y="23015"/>
                    <a:pt x="28055" y="23117"/>
                    <a:pt x="28034" y="23357"/>
                  </a:cubicBezTo>
                  <a:cubicBezTo>
                    <a:pt x="28027" y="23481"/>
                    <a:pt x="27959" y="23570"/>
                    <a:pt x="27876" y="23645"/>
                  </a:cubicBezTo>
                  <a:cubicBezTo>
                    <a:pt x="29385" y="24407"/>
                    <a:pt x="31024" y="25552"/>
                    <a:pt x="31415" y="26999"/>
                  </a:cubicBezTo>
                  <a:lnTo>
                    <a:pt x="33554" y="34981"/>
                  </a:lnTo>
                  <a:cubicBezTo>
                    <a:pt x="33602" y="35152"/>
                    <a:pt x="33527" y="35324"/>
                    <a:pt x="33376" y="35413"/>
                  </a:cubicBezTo>
                  <a:lnTo>
                    <a:pt x="17638" y="44506"/>
                  </a:lnTo>
                  <a:cubicBezTo>
                    <a:pt x="17515" y="44575"/>
                    <a:pt x="17377" y="44575"/>
                    <a:pt x="17254" y="44506"/>
                  </a:cubicBezTo>
                  <a:lnTo>
                    <a:pt x="1509" y="35413"/>
                  </a:lnTo>
                  <a:cubicBezTo>
                    <a:pt x="1358" y="35324"/>
                    <a:pt x="1289" y="35152"/>
                    <a:pt x="1337" y="34981"/>
                  </a:cubicBezTo>
                  <a:lnTo>
                    <a:pt x="3477" y="26999"/>
                  </a:lnTo>
                  <a:cubicBezTo>
                    <a:pt x="3875" y="25524"/>
                    <a:pt x="5514" y="24359"/>
                    <a:pt x="6988" y="23591"/>
                  </a:cubicBezTo>
                  <a:cubicBezTo>
                    <a:pt x="6913" y="23522"/>
                    <a:pt x="6865" y="23440"/>
                    <a:pt x="6858" y="23330"/>
                  </a:cubicBezTo>
                  <a:cubicBezTo>
                    <a:pt x="6837" y="23090"/>
                    <a:pt x="7022" y="22987"/>
                    <a:pt x="7173" y="22871"/>
                  </a:cubicBezTo>
                  <a:cubicBezTo>
                    <a:pt x="7324" y="22761"/>
                    <a:pt x="7468" y="22651"/>
                    <a:pt x="7619" y="22541"/>
                  </a:cubicBezTo>
                  <a:cubicBezTo>
                    <a:pt x="8058" y="22219"/>
                    <a:pt x="8504" y="21897"/>
                    <a:pt x="8949" y="21574"/>
                  </a:cubicBezTo>
                  <a:cubicBezTo>
                    <a:pt x="9361" y="21273"/>
                    <a:pt x="9772" y="20971"/>
                    <a:pt x="10177" y="20676"/>
                  </a:cubicBezTo>
                  <a:cubicBezTo>
                    <a:pt x="10396" y="20512"/>
                    <a:pt x="10636" y="20347"/>
                    <a:pt x="10849" y="20175"/>
                  </a:cubicBezTo>
                  <a:cubicBezTo>
                    <a:pt x="11226" y="19867"/>
                    <a:pt x="11610" y="19558"/>
                    <a:pt x="12001" y="19257"/>
                  </a:cubicBezTo>
                  <a:cubicBezTo>
                    <a:pt x="11836" y="19010"/>
                    <a:pt x="11692" y="18763"/>
                    <a:pt x="11562" y="18509"/>
                  </a:cubicBezTo>
                  <a:cubicBezTo>
                    <a:pt x="11164" y="17720"/>
                    <a:pt x="10904" y="17124"/>
                    <a:pt x="10780" y="16404"/>
                  </a:cubicBezTo>
                  <a:cubicBezTo>
                    <a:pt x="10691" y="16383"/>
                    <a:pt x="10609" y="16349"/>
                    <a:pt x="10527" y="16301"/>
                  </a:cubicBezTo>
                  <a:cubicBezTo>
                    <a:pt x="10362" y="16205"/>
                    <a:pt x="10204" y="16116"/>
                    <a:pt x="10053" y="16013"/>
                  </a:cubicBezTo>
                  <a:cubicBezTo>
                    <a:pt x="9320" y="15492"/>
                    <a:pt x="9059" y="14758"/>
                    <a:pt x="9025" y="13887"/>
                  </a:cubicBezTo>
                  <a:cubicBezTo>
                    <a:pt x="9025" y="13777"/>
                    <a:pt x="9018" y="13674"/>
                    <a:pt x="9011" y="13572"/>
                  </a:cubicBezTo>
                  <a:cubicBezTo>
                    <a:pt x="9004" y="13318"/>
                    <a:pt x="8990" y="13064"/>
                    <a:pt x="8984" y="12810"/>
                  </a:cubicBezTo>
                  <a:cubicBezTo>
                    <a:pt x="7598" y="12454"/>
                    <a:pt x="6241" y="11967"/>
                    <a:pt x="4958" y="11363"/>
                  </a:cubicBezTo>
                  <a:cubicBezTo>
                    <a:pt x="4087" y="10959"/>
                    <a:pt x="3230" y="10499"/>
                    <a:pt x="2428" y="9971"/>
                  </a:cubicBezTo>
                  <a:cubicBezTo>
                    <a:pt x="1838" y="9581"/>
                    <a:pt x="1235" y="9142"/>
                    <a:pt x="727" y="8641"/>
                  </a:cubicBezTo>
                  <a:cubicBezTo>
                    <a:pt x="460" y="8380"/>
                    <a:pt x="185" y="8044"/>
                    <a:pt x="69" y="7688"/>
                  </a:cubicBezTo>
                  <a:cubicBezTo>
                    <a:pt x="14" y="7530"/>
                    <a:pt x="0" y="7366"/>
                    <a:pt x="28" y="7208"/>
                  </a:cubicBezTo>
                  <a:cubicBezTo>
                    <a:pt x="76" y="6837"/>
                    <a:pt x="329" y="6508"/>
                    <a:pt x="706" y="6385"/>
                  </a:cubicBezTo>
                  <a:cubicBezTo>
                    <a:pt x="2051" y="5932"/>
                    <a:pt x="3580" y="6097"/>
                    <a:pt x="4944" y="6392"/>
                  </a:cubicBezTo>
                  <a:cubicBezTo>
                    <a:pt x="6604" y="6755"/>
                    <a:pt x="8236" y="7345"/>
                    <a:pt x="9820" y="7983"/>
                  </a:cubicBezTo>
                  <a:cubicBezTo>
                    <a:pt x="10712" y="5802"/>
                    <a:pt x="11596" y="3621"/>
                    <a:pt x="12488" y="1447"/>
                  </a:cubicBezTo>
                  <a:cubicBezTo>
                    <a:pt x="12707" y="919"/>
                    <a:pt x="13050" y="487"/>
                    <a:pt x="13592" y="275"/>
                  </a:cubicBezTo>
                  <a:cubicBezTo>
                    <a:pt x="14285" y="0"/>
                    <a:pt x="15025" y="199"/>
                    <a:pt x="15711" y="398"/>
                  </a:cubicBezTo>
                  <a:cubicBezTo>
                    <a:pt x="16287" y="563"/>
                    <a:pt x="16897" y="762"/>
                    <a:pt x="17508" y="762"/>
                  </a:cubicBezTo>
                  <a:cubicBezTo>
                    <a:pt x="17686" y="762"/>
                    <a:pt x="17871" y="748"/>
                    <a:pt x="18049" y="727"/>
                  </a:cubicBezTo>
                  <a:cubicBezTo>
                    <a:pt x="18728" y="652"/>
                    <a:pt x="19393" y="474"/>
                    <a:pt x="20059" y="343"/>
                  </a:cubicBezTo>
                  <a:cubicBezTo>
                    <a:pt x="20758" y="213"/>
                    <a:pt x="21554" y="131"/>
                    <a:pt x="22164" y="576"/>
                  </a:cubicBezTo>
                  <a:cubicBezTo>
                    <a:pt x="22411" y="755"/>
                    <a:pt x="22589" y="995"/>
                    <a:pt x="22699" y="1276"/>
                  </a:cubicBezTo>
                  <a:cubicBezTo>
                    <a:pt x="23165" y="2407"/>
                    <a:pt x="23652" y="3539"/>
                    <a:pt x="24132" y="4670"/>
                  </a:cubicBezTo>
                  <a:cubicBezTo>
                    <a:pt x="24585" y="5747"/>
                    <a:pt x="25044" y="6831"/>
                    <a:pt x="25504" y="7907"/>
                  </a:cubicBezTo>
                  <a:cubicBezTo>
                    <a:pt x="27033" y="7297"/>
                    <a:pt x="28603" y="6741"/>
                    <a:pt x="30194" y="6392"/>
                  </a:cubicBezTo>
                  <a:cubicBezTo>
                    <a:pt x="31552" y="6097"/>
                    <a:pt x="33088" y="5932"/>
                    <a:pt x="34432" y="6385"/>
                  </a:cubicBezTo>
                  <a:cubicBezTo>
                    <a:pt x="34755" y="6495"/>
                    <a:pt x="34995" y="6755"/>
                    <a:pt x="35084" y="7064"/>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138;p57">
              <a:extLst>
                <a:ext uri="{FF2B5EF4-FFF2-40B4-BE49-F238E27FC236}">
                  <a16:creationId xmlns:a16="http://schemas.microsoft.com/office/drawing/2014/main" id="{66A5339B-98B6-5361-762D-43D8790E5E20}"/>
                </a:ext>
              </a:extLst>
            </p:cNvPr>
            <p:cNvSpPr/>
            <p:nvPr/>
          </p:nvSpPr>
          <p:spPr>
            <a:xfrm>
              <a:off x="6459850" y="2378650"/>
              <a:ext cx="300575" cy="160150"/>
            </a:xfrm>
            <a:custGeom>
              <a:avLst/>
              <a:gdLst/>
              <a:ahLst/>
              <a:cxnLst/>
              <a:rect l="l" t="t" r="r" b="b"/>
              <a:pathLst>
                <a:path w="12023" h="6406" extrusionOk="0">
                  <a:moveTo>
                    <a:pt x="10877" y="549"/>
                  </a:moveTo>
                  <a:cubicBezTo>
                    <a:pt x="11501" y="200"/>
                    <a:pt x="12022" y="762"/>
                    <a:pt x="10980" y="1791"/>
                  </a:cubicBezTo>
                  <a:cubicBezTo>
                    <a:pt x="9396" y="3334"/>
                    <a:pt x="5206" y="5775"/>
                    <a:pt x="1" y="6406"/>
                  </a:cubicBezTo>
                  <a:cubicBezTo>
                    <a:pt x="1" y="6406"/>
                    <a:pt x="5912" y="1"/>
                    <a:pt x="10877" y="549"/>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139;p57">
              <a:extLst>
                <a:ext uri="{FF2B5EF4-FFF2-40B4-BE49-F238E27FC236}">
                  <a16:creationId xmlns:a16="http://schemas.microsoft.com/office/drawing/2014/main" id="{05214EA3-3AA8-FA72-641B-21BCD8F42F80}"/>
                </a:ext>
              </a:extLst>
            </p:cNvPr>
            <p:cNvSpPr/>
            <p:nvPr/>
          </p:nvSpPr>
          <p:spPr>
            <a:xfrm>
              <a:off x="5878675" y="2378650"/>
              <a:ext cx="300725" cy="160150"/>
            </a:xfrm>
            <a:custGeom>
              <a:avLst/>
              <a:gdLst/>
              <a:ahLst/>
              <a:cxnLst/>
              <a:rect l="l" t="t" r="r" b="b"/>
              <a:pathLst>
                <a:path w="12029" h="6406" extrusionOk="0">
                  <a:moveTo>
                    <a:pt x="1153" y="549"/>
                  </a:moveTo>
                  <a:cubicBezTo>
                    <a:pt x="522" y="200"/>
                    <a:pt x="0" y="762"/>
                    <a:pt x="1050" y="1791"/>
                  </a:cubicBezTo>
                  <a:cubicBezTo>
                    <a:pt x="2627" y="3334"/>
                    <a:pt x="6824" y="5775"/>
                    <a:pt x="12029" y="6406"/>
                  </a:cubicBezTo>
                  <a:cubicBezTo>
                    <a:pt x="12029" y="6406"/>
                    <a:pt x="6111" y="1"/>
                    <a:pt x="1153" y="549"/>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140;p57">
              <a:extLst>
                <a:ext uri="{FF2B5EF4-FFF2-40B4-BE49-F238E27FC236}">
                  <a16:creationId xmlns:a16="http://schemas.microsoft.com/office/drawing/2014/main" id="{32CD94C9-BD3A-D604-F4F1-2D0436F8A6F4}"/>
                </a:ext>
              </a:extLst>
            </p:cNvPr>
            <p:cNvSpPr/>
            <p:nvPr/>
          </p:nvSpPr>
          <p:spPr>
            <a:xfrm>
              <a:off x="5941075" y="2772100"/>
              <a:ext cx="750600" cy="528250"/>
            </a:xfrm>
            <a:custGeom>
              <a:avLst/>
              <a:gdLst/>
              <a:ahLst/>
              <a:cxnLst/>
              <a:rect l="l" t="t" r="r" b="b"/>
              <a:pathLst>
                <a:path w="30024" h="21130" extrusionOk="0">
                  <a:moveTo>
                    <a:pt x="1" y="12454"/>
                  </a:moveTo>
                  <a:lnTo>
                    <a:pt x="15012" y="21129"/>
                  </a:lnTo>
                  <a:lnTo>
                    <a:pt x="30023" y="12454"/>
                  </a:lnTo>
                  <a:lnTo>
                    <a:pt x="28007" y="4938"/>
                  </a:lnTo>
                  <a:cubicBezTo>
                    <a:pt x="27596" y="3409"/>
                    <a:pt x="24969" y="2147"/>
                    <a:pt x="23639" y="1619"/>
                  </a:cubicBezTo>
                  <a:cubicBezTo>
                    <a:pt x="20868" y="529"/>
                    <a:pt x="17632" y="1"/>
                    <a:pt x="14655" y="28"/>
                  </a:cubicBezTo>
                  <a:cubicBezTo>
                    <a:pt x="11789" y="49"/>
                    <a:pt x="8689" y="570"/>
                    <a:pt x="6035" y="1688"/>
                  </a:cubicBezTo>
                  <a:cubicBezTo>
                    <a:pt x="4753" y="2230"/>
                    <a:pt x="2414" y="3464"/>
                    <a:pt x="2017" y="4938"/>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141;p57">
              <a:extLst>
                <a:ext uri="{FF2B5EF4-FFF2-40B4-BE49-F238E27FC236}">
                  <a16:creationId xmlns:a16="http://schemas.microsoft.com/office/drawing/2014/main" id="{B948EC84-F74D-2E97-FFB4-78D390DDCEBB}"/>
                </a:ext>
              </a:extLst>
            </p:cNvPr>
            <p:cNvSpPr/>
            <p:nvPr/>
          </p:nvSpPr>
          <p:spPr>
            <a:xfrm>
              <a:off x="6059200" y="2685200"/>
              <a:ext cx="514350" cy="612575"/>
            </a:xfrm>
            <a:custGeom>
              <a:avLst/>
              <a:gdLst/>
              <a:ahLst/>
              <a:cxnLst/>
              <a:rect l="l" t="t" r="r" b="b"/>
              <a:pathLst>
                <a:path w="20574" h="24503" extrusionOk="0">
                  <a:moveTo>
                    <a:pt x="10294" y="6686"/>
                  </a:moveTo>
                  <a:lnTo>
                    <a:pt x="14141" y="288"/>
                  </a:lnTo>
                  <a:cubicBezTo>
                    <a:pt x="14203" y="178"/>
                    <a:pt x="14299" y="110"/>
                    <a:pt x="14422" y="82"/>
                  </a:cubicBezTo>
                  <a:cubicBezTo>
                    <a:pt x="14539" y="55"/>
                    <a:pt x="14655" y="82"/>
                    <a:pt x="14758" y="151"/>
                  </a:cubicBezTo>
                  <a:cubicBezTo>
                    <a:pt x="15416" y="617"/>
                    <a:pt x="16040" y="1125"/>
                    <a:pt x="16665" y="1632"/>
                  </a:cubicBezTo>
                  <a:cubicBezTo>
                    <a:pt x="16973" y="1886"/>
                    <a:pt x="20498" y="4478"/>
                    <a:pt x="20498" y="4485"/>
                  </a:cubicBezTo>
                  <a:cubicBezTo>
                    <a:pt x="20491" y="4567"/>
                    <a:pt x="18564" y="5280"/>
                    <a:pt x="18351" y="5370"/>
                  </a:cubicBezTo>
                  <a:lnTo>
                    <a:pt x="20320" y="6686"/>
                  </a:lnTo>
                  <a:cubicBezTo>
                    <a:pt x="20505" y="6810"/>
                    <a:pt x="20573" y="7050"/>
                    <a:pt x="20491" y="7262"/>
                  </a:cubicBezTo>
                  <a:cubicBezTo>
                    <a:pt x="20032" y="8421"/>
                    <a:pt x="19524" y="9587"/>
                    <a:pt x="19003" y="10719"/>
                  </a:cubicBezTo>
                  <a:cubicBezTo>
                    <a:pt x="17871" y="13201"/>
                    <a:pt x="16637" y="15656"/>
                    <a:pt x="15252" y="17994"/>
                  </a:cubicBezTo>
                  <a:cubicBezTo>
                    <a:pt x="14621" y="19071"/>
                    <a:pt x="13956" y="20134"/>
                    <a:pt x="13249" y="21163"/>
                  </a:cubicBezTo>
                  <a:cubicBezTo>
                    <a:pt x="12790" y="21828"/>
                    <a:pt x="12310" y="22479"/>
                    <a:pt x="11796" y="23097"/>
                  </a:cubicBezTo>
                  <a:cubicBezTo>
                    <a:pt x="11508" y="23439"/>
                    <a:pt x="11206" y="23782"/>
                    <a:pt x="10884" y="24084"/>
                  </a:cubicBezTo>
                  <a:cubicBezTo>
                    <a:pt x="10781" y="24194"/>
                    <a:pt x="10657" y="24303"/>
                    <a:pt x="10534" y="24393"/>
                  </a:cubicBezTo>
                  <a:cubicBezTo>
                    <a:pt x="10383" y="24502"/>
                    <a:pt x="10191" y="24502"/>
                    <a:pt x="10040" y="24393"/>
                  </a:cubicBezTo>
                  <a:cubicBezTo>
                    <a:pt x="9917" y="24303"/>
                    <a:pt x="9793" y="24194"/>
                    <a:pt x="9683" y="24084"/>
                  </a:cubicBezTo>
                  <a:cubicBezTo>
                    <a:pt x="9368" y="23782"/>
                    <a:pt x="9066" y="23439"/>
                    <a:pt x="8778" y="23097"/>
                  </a:cubicBezTo>
                  <a:cubicBezTo>
                    <a:pt x="8264" y="22479"/>
                    <a:pt x="7784" y="21828"/>
                    <a:pt x="7324" y="21163"/>
                  </a:cubicBezTo>
                  <a:cubicBezTo>
                    <a:pt x="6618" y="20134"/>
                    <a:pt x="5953" y="19071"/>
                    <a:pt x="5315" y="17994"/>
                  </a:cubicBezTo>
                  <a:cubicBezTo>
                    <a:pt x="3937" y="15656"/>
                    <a:pt x="2702" y="13201"/>
                    <a:pt x="1571" y="10719"/>
                  </a:cubicBezTo>
                  <a:cubicBezTo>
                    <a:pt x="1050" y="9587"/>
                    <a:pt x="535" y="8421"/>
                    <a:pt x="83" y="7262"/>
                  </a:cubicBezTo>
                  <a:cubicBezTo>
                    <a:pt x="1" y="7050"/>
                    <a:pt x="69" y="6810"/>
                    <a:pt x="254" y="6686"/>
                  </a:cubicBezTo>
                  <a:lnTo>
                    <a:pt x="2222" y="5370"/>
                  </a:lnTo>
                  <a:cubicBezTo>
                    <a:pt x="1996" y="5274"/>
                    <a:pt x="83" y="4567"/>
                    <a:pt x="76" y="4458"/>
                  </a:cubicBezTo>
                  <a:cubicBezTo>
                    <a:pt x="76" y="4437"/>
                    <a:pt x="3608" y="1886"/>
                    <a:pt x="3930" y="1625"/>
                  </a:cubicBezTo>
                  <a:cubicBezTo>
                    <a:pt x="4575" y="1097"/>
                    <a:pt x="5219" y="576"/>
                    <a:pt x="5898" y="96"/>
                  </a:cubicBezTo>
                  <a:cubicBezTo>
                    <a:pt x="6001" y="21"/>
                    <a:pt x="6111" y="0"/>
                    <a:pt x="6234" y="28"/>
                  </a:cubicBezTo>
                  <a:cubicBezTo>
                    <a:pt x="6358" y="55"/>
                    <a:pt x="6454" y="124"/>
                    <a:pt x="6515" y="240"/>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142;p57">
              <a:extLst>
                <a:ext uri="{FF2B5EF4-FFF2-40B4-BE49-F238E27FC236}">
                  <a16:creationId xmlns:a16="http://schemas.microsoft.com/office/drawing/2014/main" id="{A370DF49-9143-3225-EA64-45CD86DE33C8}"/>
                </a:ext>
              </a:extLst>
            </p:cNvPr>
            <p:cNvSpPr/>
            <p:nvPr/>
          </p:nvSpPr>
          <p:spPr>
            <a:xfrm>
              <a:off x="6071375" y="2697200"/>
              <a:ext cx="490000" cy="588225"/>
            </a:xfrm>
            <a:custGeom>
              <a:avLst/>
              <a:gdLst/>
              <a:ahLst/>
              <a:cxnLst/>
              <a:rect l="l" t="t" r="r" b="b"/>
              <a:pathLst>
                <a:path w="19600" h="23529" extrusionOk="0">
                  <a:moveTo>
                    <a:pt x="14806" y="12666"/>
                  </a:moveTo>
                  <a:cubicBezTo>
                    <a:pt x="14758" y="12783"/>
                    <a:pt x="13674" y="14401"/>
                    <a:pt x="13565" y="14353"/>
                  </a:cubicBezTo>
                  <a:cubicBezTo>
                    <a:pt x="13462" y="14305"/>
                    <a:pt x="14107" y="12886"/>
                    <a:pt x="14155" y="12769"/>
                  </a:cubicBezTo>
                  <a:cubicBezTo>
                    <a:pt x="14936" y="10938"/>
                    <a:pt x="15231" y="9903"/>
                    <a:pt x="15773" y="8030"/>
                  </a:cubicBezTo>
                  <a:cubicBezTo>
                    <a:pt x="15931" y="7475"/>
                    <a:pt x="16033" y="7139"/>
                    <a:pt x="16246" y="6597"/>
                  </a:cubicBezTo>
                  <a:cubicBezTo>
                    <a:pt x="15910" y="8826"/>
                    <a:pt x="15615" y="10575"/>
                    <a:pt x="14806" y="12666"/>
                  </a:cubicBezTo>
                  <a:close/>
                  <a:moveTo>
                    <a:pt x="4780" y="12742"/>
                  </a:moveTo>
                  <a:cubicBezTo>
                    <a:pt x="3971" y="10650"/>
                    <a:pt x="3683" y="8737"/>
                    <a:pt x="3347" y="6515"/>
                  </a:cubicBezTo>
                  <a:cubicBezTo>
                    <a:pt x="3553" y="7057"/>
                    <a:pt x="3662" y="7393"/>
                    <a:pt x="3820" y="7948"/>
                  </a:cubicBezTo>
                  <a:cubicBezTo>
                    <a:pt x="4355" y="9820"/>
                    <a:pt x="4650" y="10849"/>
                    <a:pt x="5432" y="12687"/>
                  </a:cubicBezTo>
                  <a:cubicBezTo>
                    <a:pt x="5480" y="12796"/>
                    <a:pt x="5699" y="13942"/>
                    <a:pt x="5589" y="13990"/>
                  </a:cubicBezTo>
                  <a:cubicBezTo>
                    <a:pt x="5486" y="14031"/>
                    <a:pt x="4828" y="12858"/>
                    <a:pt x="4780" y="12742"/>
                  </a:cubicBezTo>
                  <a:close/>
                  <a:moveTo>
                    <a:pt x="535" y="3882"/>
                  </a:moveTo>
                  <a:lnTo>
                    <a:pt x="2695" y="4787"/>
                  </a:lnTo>
                  <a:lnTo>
                    <a:pt x="0" y="6604"/>
                  </a:lnTo>
                  <a:cubicBezTo>
                    <a:pt x="0" y="6604"/>
                    <a:pt x="2188" y="12159"/>
                    <a:pt x="5205" y="17274"/>
                  </a:cubicBezTo>
                  <a:cubicBezTo>
                    <a:pt x="8223" y="22390"/>
                    <a:pt x="9800" y="23529"/>
                    <a:pt x="9800" y="23529"/>
                  </a:cubicBezTo>
                  <a:cubicBezTo>
                    <a:pt x="9800" y="23529"/>
                    <a:pt x="11377" y="22390"/>
                    <a:pt x="14395" y="17274"/>
                  </a:cubicBezTo>
                  <a:cubicBezTo>
                    <a:pt x="17412" y="12159"/>
                    <a:pt x="19599" y="6604"/>
                    <a:pt x="19599" y="6604"/>
                  </a:cubicBezTo>
                  <a:lnTo>
                    <a:pt x="16898" y="4787"/>
                  </a:lnTo>
                  <a:lnTo>
                    <a:pt x="19065" y="3882"/>
                  </a:lnTo>
                  <a:cubicBezTo>
                    <a:pt x="17110" y="2661"/>
                    <a:pt x="15766" y="1303"/>
                    <a:pt x="14024" y="62"/>
                  </a:cubicBezTo>
                  <a:lnTo>
                    <a:pt x="9800" y="7084"/>
                  </a:lnTo>
                  <a:lnTo>
                    <a:pt x="5651" y="0"/>
                  </a:lnTo>
                  <a:cubicBezTo>
                    <a:pt x="3882" y="1262"/>
                    <a:pt x="2510" y="2647"/>
                    <a:pt x="535" y="3882"/>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143;p57">
              <a:extLst>
                <a:ext uri="{FF2B5EF4-FFF2-40B4-BE49-F238E27FC236}">
                  <a16:creationId xmlns:a16="http://schemas.microsoft.com/office/drawing/2014/main" id="{C05D6E8D-7D3C-E7D1-AC4F-8A6F637C937C}"/>
                </a:ext>
              </a:extLst>
            </p:cNvPr>
            <p:cNvSpPr/>
            <p:nvPr/>
          </p:nvSpPr>
          <p:spPr>
            <a:xfrm>
              <a:off x="6181950" y="2773150"/>
              <a:ext cx="268850" cy="525125"/>
            </a:xfrm>
            <a:custGeom>
              <a:avLst/>
              <a:gdLst/>
              <a:ahLst/>
              <a:cxnLst/>
              <a:rect l="l" t="t" r="r" b="b"/>
              <a:pathLst>
                <a:path w="10754" h="21005" extrusionOk="0">
                  <a:moveTo>
                    <a:pt x="5377" y="2146"/>
                  </a:moveTo>
                  <a:lnTo>
                    <a:pt x="10136" y="62"/>
                  </a:lnTo>
                  <a:cubicBezTo>
                    <a:pt x="10280" y="0"/>
                    <a:pt x="10424" y="14"/>
                    <a:pt x="10554" y="103"/>
                  </a:cubicBezTo>
                  <a:cubicBezTo>
                    <a:pt x="10685" y="185"/>
                    <a:pt x="10753" y="316"/>
                    <a:pt x="10753" y="466"/>
                  </a:cubicBezTo>
                  <a:lnTo>
                    <a:pt x="10753" y="8709"/>
                  </a:lnTo>
                  <a:cubicBezTo>
                    <a:pt x="10753" y="8771"/>
                    <a:pt x="10746" y="8826"/>
                    <a:pt x="10719" y="8881"/>
                  </a:cubicBezTo>
                  <a:lnTo>
                    <a:pt x="5782" y="20731"/>
                  </a:lnTo>
                  <a:cubicBezTo>
                    <a:pt x="5713" y="20895"/>
                    <a:pt x="5555" y="21005"/>
                    <a:pt x="5377" y="21005"/>
                  </a:cubicBezTo>
                  <a:cubicBezTo>
                    <a:pt x="5192" y="21005"/>
                    <a:pt x="5041" y="20895"/>
                    <a:pt x="4972" y="20731"/>
                  </a:cubicBezTo>
                  <a:lnTo>
                    <a:pt x="28" y="8881"/>
                  </a:lnTo>
                  <a:cubicBezTo>
                    <a:pt x="7" y="8826"/>
                    <a:pt x="1" y="8771"/>
                    <a:pt x="1" y="8709"/>
                  </a:cubicBezTo>
                  <a:lnTo>
                    <a:pt x="1" y="466"/>
                  </a:lnTo>
                  <a:cubicBezTo>
                    <a:pt x="1" y="316"/>
                    <a:pt x="69" y="185"/>
                    <a:pt x="199" y="103"/>
                  </a:cubicBezTo>
                  <a:cubicBezTo>
                    <a:pt x="323" y="14"/>
                    <a:pt x="474" y="0"/>
                    <a:pt x="618" y="62"/>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1144;p57">
              <a:extLst>
                <a:ext uri="{FF2B5EF4-FFF2-40B4-BE49-F238E27FC236}">
                  <a16:creationId xmlns:a16="http://schemas.microsoft.com/office/drawing/2014/main" id="{D999928B-1668-7DC6-FAE5-CDD70760DD50}"/>
                </a:ext>
              </a:extLst>
            </p:cNvPr>
            <p:cNvSpPr/>
            <p:nvPr/>
          </p:nvSpPr>
          <p:spPr>
            <a:xfrm>
              <a:off x="6192925" y="2784800"/>
              <a:ext cx="246900" cy="502350"/>
            </a:xfrm>
            <a:custGeom>
              <a:avLst/>
              <a:gdLst/>
              <a:ahLst/>
              <a:cxnLst/>
              <a:rect l="l" t="t" r="r" b="b"/>
              <a:pathLst>
                <a:path w="9876" h="20094" extrusionOk="0">
                  <a:moveTo>
                    <a:pt x="0" y="0"/>
                  </a:moveTo>
                  <a:lnTo>
                    <a:pt x="0" y="8243"/>
                  </a:lnTo>
                  <a:lnTo>
                    <a:pt x="4938" y="20093"/>
                  </a:lnTo>
                  <a:lnTo>
                    <a:pt x="9875" y="8243"/>
                  </a:lnTo>
                  <a:lnTo>
                    <a:pt x="9875" y="0"/>
                  </a:lnTo>
                  <a:lnTo>
                    <a:pt x="4938" y="2161"/>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1145;p57">
              <a:extLst>
                <a:ext uri="{FF2B5EF4-FFF2-40B4-BE49-F238E27FC236}">
                  <a16:creationId xmlns:a16="http://schemas.microsoft.com/office/drawing/2014/main" id="{0A900E60-4C70-6D79-635F-F9FE59D80687}"/>
                </a:ext>
              </a:extLst>
            </p:cNvPr>
            <p:cNvSpPr/>
            <p:nvPr/>
          </p:nvSpPr>
          <p:spPr>
            <a:xfrm>
              <a:off x="6175775" y="2634100"/>
              <a:ext cx="281200" cy="258225"/>
            </a:xfrm>
            <a:custGeom>
              <a:avLst/>
              <a:gdLst/>
              <a:ahLst/>
              <a:cxnLst/>
              <a:rect l="l" t="t" r="r" b="b"/>
              <a:pathLst>
                <a:path w="11248" h="10329" extrusionOk="0">
                  <a:moveTo>
                    <a:pt x="5624" y="2284"/>
                  </a:moveTo>
                  <a:lnTo>
                    <a:pt x="10596" y="69"/>
                  </a:lnTo>
                  <a:cubicBezTo>
                    <a:pt x="10753" y="1"/>
                    <a:pt x="10932" y="28"/>
                    <a:pt x="11062" y="138"/>
                  </a:cubicBezTo>
                  <a:cubicBezTo>
                    <a:pt x="11199" y="254"/>
                    <a:pt x="11247" y="426"/>
                    <a:pt x="11199" y="597"/>
                  </a:cubicBezTo>
                  <a:cubicBezTo>
                    <a:pt x="10726" y="2277"/>
                    <a:pt x="10246" y="3957"/>
                    <a:pt x="9780" y="5638"/>
                  </a:cubicBezTo>
                  <a:cubicBezTo>
                    <a:pt x="9690" y="5967"/>
                    <a:pt x="9594" y="6289"/>
                    <a:pt x="9505" y="6618"/>
                  </a:cubicBezTo>
                  <a:cubicBezTo>
                    <a:pt x="9485" y="6700"/>
                    <a:pt x="9444" y="6762"/>
                    <a:pt x="9389" y="6824"/>
                  </a:cubicBezTo>
                  <a:lnTo>
                    <a:pt x="5933" y="10157"/>
                  </a:lnTo>
                  <a:cubicBezTo>
                    <a:pt x="5761" y="10328"/>
                    <a:pt x="5487" y="10328"/>
                    <a:pt x="5315" y="10164"/>
                  </a:cubicBezTo>
                  <a:lnTo>
                    <a:pt x="1756" y="6742"/>
                  </a:lnTo>
                  <a:cubicBezTo>
                    <a:pt x="1681" y="6666"/>
                    <a:pt x="1640" y="6584"/>
                    <a:pt x="1626" y="6481"/>
                  </a:cubicBezTo>
                  <a:cubicBezTo>
                    <a:pt x="1619" y="6419"/>
                    <a:pt x="1605" y="6358"/>
                    <a:pt x="1592" y="6296"/>
                  </a:cubicBezTo>
                  <a:cubicBezTo>
                    <a:pt x="1530" y="6022"/>
                    <a:pt x="1461" y="5747"/>
                    <a:pt x="1393" y="5473"/>
                  </a:cubicBezTo>
                  <a:cubicBezTo>
                    <a:pt x="981" y="3841"/>
                    <a:pt x="515" y="2216"/>
                    <a:pt x="49" y="597"/>
                  </a:cubicBezTo>
                  <a:cubicBezTo>
                    <a:pt x="1" y="426"/>
                    <a:pt x="49" y="254"/>
                    <a:pt x="186" y="145"/>
                  </a:cubicBezTo>
                  <a:cubicBezTo>
                    <a:pt x="316" y="28"/>
                    <a:pt x="494" y="1"/>
                    <a:pt x="652" y="69"/>
                  </a:cubicBezTo>
                  <a:close/>
                </a:path>
              </a:pathLst>
            </a:custGeom>
            <a:solidFill>
              <a:srgbClr val="47271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1146;p57">
              <a:extLst>
                <a:ext uri="{FF2B5EF4-FFF2-40B4-BE49-F238E27FC236}">
                  <a16:creationId xmlns:a16="http://schemas.microsoft.com/office/drawing/2014/main" id="{97BF0203-177D-4BD8-5C8E-E7E92B985069}"/>
                </a:ext>
              </a:extLst>
            </p:cNvPr>
            <p:cNvSpPr/>
            <p:nvPr/>
          </p:nvSpPr>
          <p:spPr>
            <a:xfrm>
              <a:off x="6187600" y="2645925"/>
              <a:ext cx="257525" cy="234225"/>
            </a:xfrm>
            <a:custGeom>
              <a:avLst/>
              <a:gdLst/>
              <a:ahLst/>
              <a:cxnLst/>
              <a:rect l="l" t="t" r="r" b="b"/>
              <a:pathLst>
                <a:path w="10301" h="9369" extrusionOk="0">
                  <a:moveTo>
                    <a:pt x="1" y="1"/>
                  </a:moveTo>
                  <a:cubicBezTo>
                    <a:pt x="1482" y="5137"/>
                    <a:pt x="1592" y="5946"/>
                    <a:pt x="1592" y="5946"/>
                  </a:cubicBezTo>
                  <a:lnTo>
                    <a:pt x="5151" y="9368"/>
                  </a:lnTo>
                  <a:lnTo>
                    <a:pt x="8607" y="6035"/>
                  </a:lnTo>
                  <a:cubicBezTo>
                    <a:pt x="8607" y="6035"/>
                    <a:pt x="8765" y="5432"/>
                    <a:pt x="10301" y="1"/>
                  </a:cubicBezTo>
                  <a:lnTo>
                    <a:pt x="5151" y="2298"/>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1147;p57">
              <a:extLst>
                <a:ext uri="{FF2B5EF4-FFF2-40B4-BE49-F238E27FC236}">
                  <a16:creationId xmlns:a16="http://schemas.microsoft.com/office/drawing/2014/main" id="{831D4B34-EB5D-77C6-A0F5-2E8647B1D265}"/>
                </a:ext>
              </a:extLst>
            </p:cNvPr>
            <p:cNvSpPr/>
            <p:nvPr/>
          </p:nvSpPr>
          <p:spPr>
            <a:xfrm>
              <a:off x="6156575" y="2427850"/>
              <a:ext cx="323200" cy="364350"/>
            </a:xfrm>
            <a:custGeom>
              <a:avLst/>
              <a:gdLst/>
              <a:ahLst/>
              <a:cxnLst/>
              <a:rect l="l" t="t" r="r" b="b"/>
              <a:pathLst>
                <a:path w="12928" h="14574" extrusionOk="0">
                  <a:moveTo>
                    <a:pt x="12907" y="1386"/>
                  </a:moveTo>
                  <a:lnTo>
                    <a:pt x="12907" y="6790"/>
                  </a:lnTo>
                  <a:cubicBezTo>
                    <a:pt x="12907" y="8024"/>
                    <a:pt x="12639" y="8676"/>
                    <a:pt x="12084" y="9787"/>
                  </a:cubicBezTo>
                  <a:cubicBezTo>
                    <a:pt x="11782" y="10390"/>
                    <a:pt x="11323" y="10994"/>
                    <a:pt x="10904" y="11522"/>
                  </a:cubicBezTo>
                  <a:cubicBezTo>
                    <a:pt x="10369" y="12207"/>
                    <a:pt x="9786" y="12886"/>
                    <a:pt x="9190" y="13524"/>
                  </a:cubicBezTo>
                  <a:cubicBezTo>
                    <a:pt x="8922" y="13936"/>
                    <a:pt x="8483" y="14381"/>
                    <a:pt x="7997" y="14464"/>
                  </a:cubicBezTo>
                  <a:cubicBezTo>
                    <a:pt x="7503" y="14553"/>
                    <a:pt x="6968" y="14573"/>
                    <a:pt x="6461" y="14573"/>
                  </a:cubicBezTo>
                  <a:cubicBezTo>
                    <a:pt x="5960" y="14573"/>
                    <a:pt x="5425" y="14553"/>
                    <a:pt x="4931" y="14464"/>
                  </a:cubicBezTo>
                  <a:cubicBezTo>
                    <a:pt x="4444" y="14381"/>
                    <a:pt x="4005" y="13936"/>
                    <a:pt x="3731" y="13524"/>
                  </a:cubicBezTo>
                  <a:cubicBezTo>
                    <a:pt x="3141" y="12886"/>
                    <a:pt x="2559" y="12207"/>
                    <a:pt x="2017" y="11522"/>
                  </a:cubicBezTo>
                  <a:cubicBezTo>
                    <a:pt x="1605" y="10994"/>
                    <a:pt x="1146" y="10383"/>
                    <a:pt x="844" y="9787"/>
                  </a:cubicBezTo>
                  <a:cubicBezTo>
                    <a:pt x="289" y="8676"/>
                    <a:pt x="21" y="8024"/>
                    <a:pt x="21" y="6790"/>
                  </a:cubicBezTo>
                  <a:lnTo>
                    <a:pt x="21" y="1386"/>
                  </a:lnTo>
                  <a:cubicBezTo>
                    <a:pt x="1" y="1112"/>
                    <a:pt x="1" y="837"/>
                    <a:pt x="21" y="563"/>
                  </a:cubicBezTo>
                  <a:cubicBezTo>
                    <a:pt x="42" y="248"/>
                    <a:pt x="302" y="1"/>
                    <a:pt x="625" y="1"/>
                  </a:cubicBezTo>
                  <a:lnTo>
                    <a:pt x="12303" y="1"/>
                  </a:lnTo>
                  <a:cubicBezTo>
                    <a:pt x="12625" y="1"/>
                    <a:pt x="12886" y="248"/>
                    <a:pt x="12907" y="563"/>
                  </a:cubicBezTo>
                  <a:cubicBezTo>
                    <a:pt x="12927" y="837"/>
                    <a:pt x="12920" y="1112"/>
                    <a:pt x="12907" y="1386"/>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1148;p57">
              <a:extLst>
                <a:ext uri="{FF2B5EF4-FFF2-40B4-BE49-F238E27FC236}">
                  <a16:creationId xmlns:a16="http://schemas.microsoft.com/office/drawing/2014/main" id="{95C18E06-EEB3-6C2A-5A87-F829F7B9B520}"/>
                </a:ext>
              </a:extLst>
            </p:cNvPr>
            <p:cNvSpPr/>
            <p:nvPr/>
          </p:nvSpPr>
          <p:spPr>
            <a:xfrm>
              <a:off x="6171675" y="2442950"/>
              <a:ext cx="293000" cy="334150"/>
            </a:xfrm>
            <a:custGeom>
              <a:avLst/>
              <a:gdLst/>
              <a:ahLst/>
              <a:cxnLst/>
              <a:rect l="l" t="t" r="r" b="b"/>
              <a:pathLst>
                <a:path w="11720" h="13366" extrusionOk="0">
                  <a:moveTo>
                    <a:pt x="11699" y="762"/>
                  </a:moveTo>
                  <a:lnTo>
                    <a:pt x="11699" y="6186"/>
                  </a:lnTo>
                  <a:cubicBezTo>
                    <a:pt x="11699" y="7146"/>
                    <a:pt x="11589" y="7619"/>
                    <a:pt x="10938" y="8915"/>
                  </a:cubicBezTo>
                  <a:cubicBezTo>
                    <a:pt x="10287" y="10204"/>
                    <a:pt x="8113" y="12550"/>
                    <a:pt x="8113" y="12550"/>
                  </a:cubicBezTo>
                  <a:cubicBezTo>
                    <a:pt x="8113" y="12550"/>
                    <a:pt x="7701" y="13194"/>
                    <a:pt x="7290" y="13270"/>
                  </a:cubicBezTo>
                  <a:cubicBezTo>
                    <a:pt x="6878" y="13338"/>
                    <a:pt x="6350" y="13366"/>
                    <a:pt x="5857" y="13366"/>
                  </a:cubicBezTo>
                  <a:cubicBezTo>
                    <a:pt x="5370" y="13366"/>
                    <a:pt x="4842" y="13338"/>
                    <a:pt x="4430" y="13270"/>
                  </a:cubicBezTo>
                  <a:cubicBezTo>
                    <a:pt x="4019" y="13194"/>
                    <a:pt x="3607" y="12550"/>
                    <a:pt x="3607" y="12550"/>
                  </a:cubicBezTo>
                  <a:cubicBezTo>
                    <a:pt x="3607" y="12550"/>
                    <a:pt x="1426" y="10204"/>
                    <a:pt x="782" y="8915"/>
                  </a:cubicBezTo>
                  <a:cubicBezTo>
                    <a:pt x="130" y="7619"/>
                    <a:pt x="21" y="7146"/>
                    <a:pt x="21" y="6186"/>
                  </a:cubicBezTo>
                  <a:lnTo>
                    <a:pt x="21" y="762"/>
                  </a:lnTo>
                  <a:cubicBezTo>
                    <a:pt x="0" y="494"/>
                    <a:pt x="0" y="240"/>
                    <a:pt x="21" y="0"/>
                  </a:cubicBezTo>
                  <a:lnTo>
                    <a:pt x="5857" y="0"/>
                  </a:lnTo>
                  <a:lnTo>
                    <a:pt x="11699" y="0"/>
                  </a:lnTo>
                  <a:cubicBezTo>
                    <a:pt x="11720" y="240"/>
                    <a:pt x="11720" y="494"/>
                    <a:pt x="11699" y="762"/>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1149;p57">
              <a:extLst>
                <a:ext uri="{FF2B5EF4-FFF2-40B4-BE49-F238E27FC236}">
                  <a16:creationId xmlns:a16="http://schemas.microsoft.com/office/drawing/2014/main" id="{7193F677-89C6-3EA0-7E4E-A018D75EAFB0}"/>
                </a:ext>
              </a:extLst>
            </p:cNvPr>
            <p:cNvSpPr/>
            <p:nvPr/>
          </p:nvSpPr>
          <p:spPr>
            <a:xfrm>
              <a:off x="6170125" y="2442950"/>
              <a:ext cx="293525" cy="335700"/>
            </a:xfrm>
            <a:custGeom>
              <a:avLst/>
              <a:gdLst/>
              <a:ahLst/>
              <a:cxnLst/>
              <a:rect l="l" t="t" r="r" b="b"/>
              <a:pathLst>
                <a:path w="11741" h="13428" extrusionOk="0">
                  <a:moveTo>
                    <a:pt x="11590" y="789"/>
                  </a:moveTo>
                  <a:cubicBezTo>
                    <a:pt x="11590" y="789"/>
                    <a:pt x="11480" y="3244"/>
                    <a:pt x="11480" y="4204"/>
                  </a:cubicBezTo>
                  <a:cubicBezTo>
                    <a:pt x="11480" y="5157"/>
                    <a:pt x="11741" y="6803"/>
                    <a:pt x="11089" y="8092"/>
                  </a:cubicBezTo>
                  <a:cubicBezTo>
                    <a:pt x="10801" y="8668"/>
                    <a:pt x="8154" y="13194"/>
                    <a:pt x="7413" y="13325"/>
                  </a:cubicBezTo>
                  <a:cubicBezTo>
                    <a:pt x="6954" y="13407"/>
                    <a:pt x="5932" y="13428"/>
                    <a:pt x="5459" y="13414"/>
                  </a:cubicBezTo>
                  <a:cubicBezTo>
                    <a:pt x="5582" y="13311"/>
                    <a:pt x="5919" y="13174"/>
                    <a:pt x="6275" y="12899"/>
                  </a:cubicBezTo>
                  <a:cubicBezTo>
                    <a:pt x="6632" y="12625"/>
                    <a:pt x="6495" y="11837"/>
                    <a:pt x="6495" y="11837"/>
                  </a:cubicBezTo>
                  <a:cubicBezTo>
                    <a:pt x="6495" y="11837"/>
                    <a:pt x="6015" y="12056"/>
                    <a:pt x="5370" y="11693"/>
                  </a:cubicBezTo>
                  <a:cubicBezTo>
                    <a:pt x="4718" y="11322"/>
                    <a:pt x="5041" y="11117"/>
                    <a:pt x="5459" y="11117"/>
                  </a:cubicBezTo>
                  <a:cubicBezTo>
                    <a:pt x="5877" y="11117"/>
                    <a:pt x="6351" y="11027"/>
                    <a:pt x="6248" y="10609"/>
                  </a:cubicBezTo>
                  <a:cubicBezTo>
                    <a:pt x="6152" y="10191"/>
                    <a:pt x="5480" y="10095"/>
                    <a:pt x="5480" y="10095"/>
                  </a:cubicBezTo>
                  <a:lnTo>
                    <a:pt x="3964" y="10095"/>
                  </a:lnTo>
                  <a:cubicBezTo>
                    <a:pt x="3793" y="10095"/>
                    <a:pt x="3964" y="10444"/>
                    <a:pt x="3964" y="10444"/>
                  </a:cubicBezTo>
                  <a:cubicBezTo>
                    <a:pt x="3964" y="10444"/>
                    <a:pt x="3875" y="10444"/>
                    <a:pt x="3703" y="10232"/>
                  </a:cubicBezTo>
                  <a:cubicBezTo>
                    <a:pt x="3532" y="10012"/>
                    <a:pt x="3450" y="9526"/>
                    <a:pt x="3498" y="9608"/>
                  </a:cubicBezTo>
                  <a:cubicBezTo>
                    <a:pt x="3546" y="9690"/>
                    <a:pt x="3813" y="9875"/>
                    <a:pt x="3813" y="9875"/>
                  </a:cubicBezTo>
                  <a:lnTo>
                    <a:pt x="5445" y="9875"/>
                  </a:lnTo>
                  <a:cubicBezTo>
                    <a:pt x="5685" y="9875"/>
                    <a:pt x="5843" y="9553"/>
                    <a:pt x="5843" y="9553"/>
                  </a:cubicBezTo>
                  <a:lnTo>
                    <a:pt x="5843" y="8805"/>
                  </a:lnTo>
                  <a:cubicBezTo>
                    <a:pt x="5843" y="8223"/>
                    <a:pt x="5500" y="8236"/>
                    <a:pt x="5500" y="8236"/>
                  </a:cubicBezTo>
                  <a:cubicBezTo>
                    <a:pt x="5500" y="8236"/>
                    <a:pt x="4849" y="8195"/>
                    <a:pt x="4643" y="8154"/>
                  </a:cubicBezTo>
                  <a:cubicBezTo>
                    <a:pt x="4430" y="8120"/>
                    <a:pt x="4622" y="7955"/>
                    <a:pt x="4828" y="7873"/>
                  </a:cubicBezTo>
                  <a:cubicBezTo>
                    <a:pt x="4958" y="7825"/>
                    <a:pt x="5205" y="7907"/>
                    <a:pt x="5370" y="7976"/>
                  </a:cubicBezTo>
                  <a:cubicBezTo>
                    <a:pt x="5973" y="8229"/>
                    <a:pt x="5946" y="7324"/>
                    <a:pt x="5946" y="6879"/>
                  </a:cubicBezTo>
                  <a:lnTo>
                    <a:pt x="5946" y="5294"/>
                  </a:lnTo>
                  <a:lnTo>
                    <a:pt x="3244" y="7379"/>
                  </a:lnTo>
                  <a:cubicBezTo>
                    <a:pt x="3244" y="7379"/>
                    <a:pt x="4149" y="6296"/>
                    <a:pt x="3868" y="5857"/>
                  </a:cubicBezTo>
                  <a:cubicBezTo>
                    <a:pt x="3182" y="4780"/>
                    <a:pt x="659" y="5534"/>
                    <a:pt x="0" y="4266"/>
                  </a:cubicBezTo>
                  <a:lnTo>
                    <a:pt x="83" y="762"/>
                  </a:lnTo>
                  <a:cubicBezTo>
                    <a:pt x="62" y="494"/>
                    <a:pt x="62" y="240"/>
                    <a:pt x="83" y="0"/>
                  </a:cubicBezTo>
                  <a:lnTo>
                    <a:pt x="5919" y="0"/>
                  </a:lnTo>
                  <a:lnTo>
                    <a:pt x="11151" y="28"/>
                  </a:lnTo>
                  <a:lnTo>
                    <a:pt x="11603" y="158"/>
                  </a:lnTo>
                  <a:cubicBezTo>
                    <a:pt x="11610" y="357"/>
                    <a:pt x="11603" y="570"/>
                    <a:pt x="11590" y="789"/>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1150;p57">
              <a:extLst>
                <a:ext uri="{FF2B5EF4-FFF2-40B4-BE49-F238E27FC236}">
                  <a16:creationId xmlns:a16="http://schemas.microsoft.com/office/drawing/2014/main" id="{C7CECC3A-0438-C546-1792-208A03A41FDF}"/>
                </a:ext>
              </a:extLst>
            </p:cNvPr>
            <p:cNvSpPr/>
            <p:nvPr/>
          </p:nvSpPr>
          <p:spPr>
            <a:xfrm>
              <a:off x="6141825" y="2222825"/>
              <a:ext cx="358000" cy="253225"/>
            </a:xfrm>
            <a:custGeom>
              <a:avLst/>
              <a:gdLst/>
              <a:ahLst/>
              <a:cxnLst/>
              <a:rect l="l" t="t" r="r" b="b"/>
              <a:pathLst>
                <a:path w="14320" h="10129" extrusionOk="0">
                  <a:moveTo>
                    <a:pt x="11398" y="1296"/>
                  </a:moveTo>
                  <a:cubicBezTo>
                    <a:pt x="11865" y="2428"/>
                    <a:pt x="14320" y="8209"/>
                    <a:pt x="14320" y="8209"/>
                  </a:cubicBezTo>
                  <a:lnTo>
                    <a:pt x="7105" y="10129"/>
                  </a:lnTo>
                  <a:lnTo>
                    <a:pt x="1" y="8490"/>
                  </a:lnTo>
                  <a:cubicBezTo>
                    <a:pt x="1" y="8490"/>
                    <a:pt x="2607" y="2092"/>
                    <a:pt x="2860" y="1468"/>
                  </a:cubicBezTo>
                  <a:cubicBezTo>
                    <a:pt x="3464" y="0"/>
                    <a:pt x="4835" y="1043"/>
                    <a:pt x="6461" y="1269"/>
                  </a:cubicBezTo>
                  <a:cubicBezTo>
                    <a:pt x="6653" y="1296"/>
                    <a:pt x="5206" y="1769"/>
                    <a:pt x="5398" y="1769"/>
                  </a:cubicBezTo>
                  <a:cubicBezTo>
                    <a:pt x="5768" y="1769"/>
                    <a:pt x="7784" y="1269"/>
                    <a:pt x="8148" y="1207"/>
                  </a:cubicBezTo>
                  <a:cubicBezTo>
                    <a:pt x="9656" y="953"/>
                    <a:pt x="11028" y="391"/>
                    <a:pt x="11398" y="1296"/>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1151;p57">
              <a:extLst>
                <a:ext uri="{FF2B5EF4-FFF2-40B4-BE49-F238E27FC236}">
                  <a16:creationId xmlns:a16="http://schemas.microsoft.com/office/drawing/2014/main" id="{AE700E96-CF65-FDB8-43A6-A2C183C0405E}"/>
                </a:ext>
              </a:extLst>
            </p:cNvPr>
            <p:cNvSpPr/>
            <p:nvPr/>
          </p:nvSpPr>
          <p:spPr>
            <a:xfrm>
              <a:off x="6113725" y="2488025"/>
              <a:ext cx="60525" cy="128100"/>
            </a:xfrm>
            <a:custGeom>
              <a:avLst/>
              <a:gdLst/>
              <a:ahLst/>
              <a:cxnLst/>
              <a:rect l="l" t="t" r="r" b="b"/>
              <a:pathLst>
                <a:path w="2421" h="5124" extrusionOk="0">
                  <a:moveTo>
                    <a:pt x="1372" y="5014"/>
                  </a:moveTo>
                  <a:cubicBezTo>
                    <a:pt x="1221" y="4925"/>
                    <a:pt x="1070" y="4842"/>
                    <a:pt x="933" y="4746"/>
                  </a:cubicBezTo>
                  <a:cubicBezTo>
                    <a:pt x="295" y="4294"/>
                    <a:pt x="96" y="3663"/>
                    <a:pt x="69" y="2915"/>
                  </a:cubicBezTo>
                  <a:cubicBezTo>
                    <a:pt x="62" y="2806"/>
                    <a:pt x="55" y="2703"/>
                    <a:pt x="55" y="2593"/>
                  </a:cubicBezTo>
                  <a:cubicBezTo>
                    <a:pt x="35" y="2161"/>
                    <a:pt x="0" y="1715"/>
                    <a:pt x="28" y="1283"/>
                  </a:cubicBezTo>
                  <a:cubicBezTo>
                    <a:pt x="48" y="831"/>
                    <a:pt x="137" y="303"/>
                    <a:pt x="604" y="90"/>
                  </a:cubicBezTo>
                  <a:cubicBezTo>
                    <a:pt x="755" y="21"/>
                    <a:pt x="919" y="1"/>
                    <a:pt x="1084" y="28"/>
                  </a:cubicBezTo>
                  <a:cubicBezTo>
                    <a:pt x="1653" y="131"/>
                    <a:pt x="2112" y="673"/>
                    <a:pt x="2352" y="1167"/>
                  </a:cubicBezTo>
                  <a:cubicBezTo>
                    <a:pt x="2400" y="1263"/>
                    <a:pt x="2421" y="1352"/>
                    <a:pt x="2414" y="1462"/>
                  </a:cubicBezTo>
                  <a:lnTo>
                    <a:pt x="2277" y="4520"/>
                  </a:lnTo>
                  <a:cubicBezTo>
                    <a:pt x="2263" y="4733"/>
                    <a:pt x="2154" y="4911"/>
                    <a:pt x="1962" y="5021"/>
                  </a:cubicBezTo>
                  <a:cubicBezTo>
                    <a:pt x="1776" y="5124"/>
                    <a:pt x="1564" y="5124"/>
                    <a:pt x="1372" y="5014"/>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1152;p57">
              <a:extLst>
                <a:ext uri="{FF2B5EF4-FFF2-40B4-BE49-F238E27FC236}">
                  <a16:creationId xmlns:a16="http://schemas.microsoft.com/office/drawing/2014/main" id="{3014FB90-2DD5-6AA0-0ED4-5E60A2D2679F}"/>
                </a:ext>
              </a:extLst>
            </p:cNvPr>
            <p:cNvSpPr/>
            <p:nvPr/>
          </p:nvSpPr>
          <p:spPr>
            <a:xfrm>
              <a:off x="6126225" y="2501400"/>
              <a:ext cx="32950" cy="98950"/>
            </a:xfrm>
            <a:custGeom>
              <a:avLst/>
              <a:gdLst/>
              <a:ahLst/>
              <a:cxnLst/>
              <a:rect l="l" t="t" r="r" b="b"/>
              <a:pathLst>
                <a:path w="1318" h="3958" extrusionOk="0">
                  <a:moveTo>
                    <a:pt x="1173" y="3958"/>
                  </a:moveTo>
                  <a:cubicBezTo>
                    <a:pt x="680" y="3670"/>
                    <a:pt x="213" y="3457"/>
                    <a:pt x="165" y="2353"/>
                  </a:cubicBezTo>
                  <a:cubicBezTo>
                    <a:pt x="124" y="1249"/>
                    <a:pt x="1" y="1"/>
                    <a:pt x="481" y="90"/>
                  </a:cubicBezTo>
                  <a:cubicBezTo>
                    <a:pt x="961" y="172"/>
                    <a:pt x="1317" y="899"/>
                    <a:pt x="1317" y="899"/>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1153;p57">
              <a:extLst>
                <a:ext uri="{FF2B5EF4-FFF2-40B4-BE49-F238E27FC236}">
                  <a16:creationId xmlns:a16="http://schemas.microsoft.com/office/drawing/2014/main" id="{7EE9BB8E-05A3-17F9-3120-04397DD31E76}"/>
                </a:ext>
              </a:extLst>
            </p:cNvPr>
            <p:cNvSpPr/>
            <p:nvPr/>
          </p:nvSpPr>
          <p:spPr>
            <a:xfrm>
              <a:off x="6465000" y="2488025"/>
              <a:ext cx="53850" cy="128100"/>
            </a:xfrm>
            <a:custGeom>
              <a:avLst/>
              <a:gdLst/>
              <a:ahLst/>
              <a:cxnLst/>
              <a:rect l="l" t="t" r="r" b="b"/>
              <a:pathLst>
                <a:path w="2154" h="5124" extrusionOk="0">
                  <a:moveTo>
                    <a:pt x="247" y="4163"/>
                  </a:moveTo>
                  <a:cubicBezTo>
                    <a:pt x="227" y="3766"/>
                    <a:pt x="21" y="1180"/>
                    <a:pt x="124" y="968"/>
                  </a:cubicBezTo>
                  <a:cubicBezTo>
                    <a:pt x="371" y="474"/>
                    <a:pt x="508" y="131"/>
                    <a:pt x="1070" y="28"/>
                  </a:cubicBezTo>
                  <a:cubicBezTo>
                    <a:pt x="1235" y="1"/>
                    <a:pt x="1399" y="21"/>
                    <a:pt x="1550" y="90"/>
                  </a:cubicBezTo>
                  <a:cubicBezTo>
                    <a:pt x="2017" y="303"/>
                    <a:pt x="2106" y="831"/>
                    <a:pt x="2133" y="1283"/>
                  </a:cubicBezTo>
                  <a:cubicBezTo>
                    <a:pt x="2154" y="1715"/>
                    <a:pt x="2126" y="2161"/>
                    <a:pt x="2106" y="2593"/>
                  </a:cubicBezTo>
                  <a:cubicBezTo>
                    <a:pt x="2099" y="2703"/>
                    <a:pt x="2092" y="2806"/>
                    <a:pt x="2092" y="2915"/>
                  </a:cubicBezTo>
                  <a:cubicBezTo>
                    <a:pt x="2058" y="3663"/>
                    <a:pt x="1859" y="4294"/>
                    <a:pt x="1228" y="4746"/>
                  </a:cubicBezTo>
                  <a:cubicBezTo>
                    <a:pt x="1084" y="4842"/>
                    <a:pt x="933" y="4925"/>
                    <a:pt x="782" y="5014"/>
                  </a:cubicBezTo>
                  <a:cubicBezTo>
                    <a:pt x="597" y="5117"/>
                    <a:pt x="385" y="5124"/>
                    <a:pt x="192" y="5021"/>
                  </a:cubicBezTo>
                  <a:cubicBezTo>
                    <a:pt x="0" y="4911"/>
                    <a:pt x="261" y="4383"/>
                    <a:pt x="247" y="4163"/>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1154;p57">
              <a:extLst>
                <a:ext uri="{FF2B5EF4-FFF2-40B4-BE49-F238E27FC236}">
                  <a16:creationId xmlns:a16="http://schemas.microsoft.com/office/drawing/2014/main" id="{4A390D56-8A44-9F53-5A78-39DA722F19EA}"/>
                </a:ext>
              </a:extLst>
            </p:cNvPr>
            <p:cNvSpPr/>
            <p:nvPr/>
          </p:nvSpPr>
          <p:spPr>
            <a:xfrm>
              <a:off x="6473575" y="2501400"/>
              <a:ext cx="32950" cy="98950"/>
            </a:xfrm>
            <a:custGeom>
              <a:avLst/>
              <a:gdLst/>
              <a:ahLst/>
              <a:cxnLst/>
              <a:rect l="l" t="t" r="r" b="b"/>
              <a:pathLst>
                <a:path w="1318" h="3958" extrusionOk="0">
                  <a:moveTo>
                    <a:pt x="138" y="3958"/>
                  </a:moveTo>
                  <a:cubicBezTo>
                    <a:pt x="638" y="3670"/>
                    <a:pt x="1104" y="3457"/>
                    <a:pt x="1146" y="2353"/>
                  </a:cubicBezTo>
                  <a:cubicBezTo>
                    <a:pt x="1187" y="1249"/>
                    <a:pt x="1317" y="1"/>
                    <a:pt x="830" y="90"/>
                  </a:cubicBezTo>
                  <a:cubicBezTo>
                    <a:pt x="350" y="172"/>
                    <a:pt x="0" y="899"/>
                    <a:pt x="0" y="899"/>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1155;p57">
              <a:extLst>
                <a:ext uri="{FF2B5EF4-FFF2-40B4-BE49-F238E27FC236}">
                  <a16:creationId xmlns:a16="http://schemas.microsoft.com/office/drawing/2014/main" id="{29A33B3D-019E-D8FC-C4E5-58D3A8ABD096}"/>
                </a:ext>
              </a:extLst>
            </p:cNvPr>
            <p:cNvSpPr/>
            <p:nvPr/>
          </p:nvSpPr>
          <p:spPr>
            <a:xfrm>
              <a:off x="6131025" y="2494900"/>
              <a:ext cx="28675" cy="93625"/>
            </a:xfrm>
            <a:custGeom>
              <a:avLst/>
              <a:gdLst/>
              <a:ahLst/>
              <a:cxnLst/>
              <a:rect l="l" t="t" r="r" b="b"/>
              <a:pathLst>
                <a:path w="1147" h="3745" extrusionOk="0">
                  <a:moveTo>
                    <a:pt x="316" y="940"/>
                  </a:moveTo>
                  <a:cubicBezTo>
                    <a:pt x="316" y="940"/>
                    <a:pt x="316" y="933"/>
                    <a:pt x="316" y="933"/>
                  </a:cubicBezTo>
                  <a:cubicBezTo>
                    <a:pt x="316" y="933"/>
                    <a:pt x="316" y="933"/>
                    <a:pt x="316" y="940"/>
                  </a:cubicBezTo>
                  <a:close/>
                  <a:moveTo>
                    <a:pt x="234" y="1283"/>
                  </a:moveTo>
                  <a:cubicBezTo>
                    <a:pt x="1" y="0"/>
                    <a:pt x="1146" y="1598"/>
                    <a:pt x="1125" y="2510"/>
                  </a:cubicBezTo>
                  <a:cubicBezTo>
                    <a:pt x="639" y="2915"/>
                    <a:pt x="899" y="3148"/>
                    <a:pt x="1023" y="3744"/>
                  </a:cubicBezTo>
                  <a:cubicBezTo>
                    <a:pt x="714" y="3326"/>
                    <a:pt x="584" y="2976"/>
                    <a:pt x="762" y="2620"/>
                  </a:cubicBezTo>
                  <a:cubicBezTo>
                    <a:pt x="844" y="2462"/>
                    <a:pt x="399" y="508"/>
                    <a:pt x="234" y="1283"/>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1156;p57">
              <a:extLst>
                <a:ext uri="{FF2B5EF4-FFF2-40B4-BE49-F238E27FC236}">
                  <a16:creationId xmlns:a16="http://schemas.microsoft.com/office/drawing/2014/main" id="{2F27F98B-F66C-4942-C0FE-984A4D60CC55}"/>
                </a:ext>
              </a:extLst>
            </p:cNvPr>
            <p:cNvSpPr/>
            <p:nvPr/>
          </p:nvSpPr>
          <p:spPr>
            <a:xfrm>
              <a:off x="6472550" y="2494900"/>
              <a:ext cx="28650" cy="93625"/>
            </a:xfrm>
            <a:custGeom>
              <a:avLst/>
              <a:gdLst/>
              <a:ahLst/>
              <a:cxnLst/>
              <a:rect l="l" t="t" r="r" b="b"/>
              <a:pathLst>
                <a:path w="1146" h="3745" extrusionOk="0">
                  <a:moveTo>
                    <a:pt x="830" y="940"/>
                  </a:moveTo>
                  <a:cubicBezTo>
                    <a:pt x="830" y="940"/>
                    <a:pt x="830" y="933"/>
                    <a:pt x="823" y="933"/>
                  </a:cubicBezTo>
                  <a:cubicBezTo>
                    <a:pt x="830" y="933"/>
                    <a:pt x="830" y="933"/>
                    <a:pt x="830" y="940"/>
                  </a:cubicBezTo>
                  <a:close/>
                  <a:moveTo>
                    <a:pt x="912" y="1283"/>
                  </a:moveTo>
                  <a:cubicBezTo>
                    <a:pt x="1145" y="0"/>
                    <a:pt x="0" y="1598"/>
                    <a:pt x="14" y="2510"/>
                  </a:cubicBezTo>
                  <a:cubicBezTo>
                    <a:pt x="508" y="2915"/>
                    <a:pt x="247" y="3148"/>
                    <a:pt x="124" y="3744"/>
                  </a:cubicBezTo>
                  <a:cubicBezTo>
                    <a:pt x="439" y="3312"/>
                    <a:pt x="768" y="2736"/>
                    <a:pt x="357" y="2455"/>
                  </a:cubicBezTo>
                  <a:cubicBezTo>
                    <a:pt x="275" y="2400"/>
                    <a:pt x="213" y="2373"/>
                    <a:pt x="357" y="1989"/>
                  </a:cubicBezTo>
                  <a:cubicBezTo>
                    <a:pt x="501" y="1591"/>
                    <a:pt x="713" y="1036"/>
                    <a:pt x="830" y="940"/>
                  </a:cubicBezTo>
                  <a:cubicBezTo>
                    <a:pt x="864" y="995"/>
                    <a:pt x="912" y="1276"/>
                    <a:pt x="912" y="1283"/>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1157;p57">
              <a:extLst>
                <a:ext uri="{FF2B5EF4-FFF2-40B4-BE49-F238E27FC236}">
                  <a16:creationId xmlns:a16="http://schemas.microsoft.com/office/drawing/2014/main" id="{0F528DD5-DFB6-6DD9-4CB4-790BA6510D3D}"/>
                </a:ext>
              </a:extLst>
            </p:cNvPr>
            <p:cNvSpPr/>
            <p:nvPr/>
          </p:nvSpPr>
          <p:spPr>
            <a:xfrm>
              <a:off x="6181950" y="2773150"/>
              <a:ext cx="268850" cy="318200"/>
            </a:xfrm>
            <a:custGeom>
              <a:avLst/>
              <a:gdLst/>
              <a:ahLst/>
              <a:cxnLst/>
              <a:rect l="l" t="t" r="r" b="b"/>
              <a:pathLst>
                <a:path w="10754" h="12728" extrusionOk="0">
                  <a:moveTo>
                    <a:pt x="5377" y="3724"/>
                  </a:moveTo>
                  <a:lnTo>
                    <a:pt x="10047" y="117"/>
                  </a:lnTo>
                  <a:cubicBezTo>
                    <a:pt x="10184" y="14"/>
                    <a:pt x="10356" y="0"/>
                    <a:pt x="10506" y="76"/>
                  </a:cubicBezTo>
                  <a:cubicBezTo>
                    <a:pt x="10664" y="151"/>
                    <a:pt x="10753" y="295"/>
                    <a:pt x="10753" y="466"/>
                  </a:cubicBezTo>
                  <a:lnTo>
                    <a:pt x="10753" y="5013"/>
                  </a:lnTo>
                  <a:cubicBezTo>
                    <a:pt x="10753" y="5109"/>
                    <a:pt x="10733" y="5184"/>
                    <a:pt x="10678" y="5260"/>
                  </a:cubicBezTo>
                  <a:lnTo>
                    <a:pt x="5740" y="12536"/>
                  </a:lnTo>
                  <a:cubicBezTo>
                    <a:pt x="5658" y="12659"/>
                    <a:pt x="5528" y="12728"/>
                    <a:pt x="5377" y="12728"/>
                  </a:cubicBezTo>
                  <a:cubicBezTo>
                    <a:pt x="5226" y="12728"/>
                    <a:pt x="5096" y="12659"/>
                    <a:pt x="5013" y="12536"/>
                  </a:cubicBezTo>
                  <a:lnTo>
                    <a:pt x="76" y="5260"/>
                  </a:lnTo>
                  <a:cubicBezTo>
                    <a:pt x="21" y="5184"/>
                    <a:pt x="1" y="5109"/>
                    <a:pt x="1" y="5013"/>
                  </a:cubicBezTo>
                  <a:lnTo>
                    <a:pt x="1" y="466"/>
                  </a:lnTo>
                  <a:cubicBezTo>
                    <a:pt x="1" y="295"/>
                    <a:pt x="90" y="151"/>
                    <a:pt x="247" y="76"/>
                  </a:cubicBezTo>
                  <a:cubicBezTo>
                    <a:pt x="398" y="0"/>
                    <a:pt x="570" y="14"/>
                    <a:pt x="707" y="117"/>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1158;p57">
              <a:extLst>
                <a:ext uri="{FF2B5EF4-FFF2-40B4-BE49-F238E27FC236}">
                  <a16:creationId xmlns:a16="http://schemas.microsoft.com/office/drawing/2014/main" id="{98783B7B-CCAD-5FDB-8EB6-97C78A779E00}"/>
                </a:ext>
              </a:extLst>
            </p:cNvPr>
            <p:cNvSpPr/>
            <p:nvPr/>
          </p:nvSpPr>
          <p:spPr>
            <a:xfrm>
              <a:off x="6192925" y="2784800"/>
              <a:ext cx="246900" cy="295575"/>
            </a:xfrm>
            <a:custGeom>
              <a:avLst/>
              <a:gdLst/>
              <a:ahLst/>
              <a:cxnLst/>
              <a:rect l="l" t="t" r="r" b="b"/>
              <a:pathLst>
                <a:path w="9876" h="11823" extrusionOk="0">
                  <a:moveTo>
                    <a:pt x="0" y="0"/>
                  </a:moveTo>
                  <a:lnTo>
                    <a:pt x="0" y="4547"/>
                  </a:lnTo>
                  <a:lnTo>
                    <a:pt x="4938" y="11823"/>
                  </a:lnTo>
                  <a:lnTo>
                    <a:pt x="9875" y="4547"/>
                  </a:lnTo>
                  <a:lnTo>
                    <a:pt x="9875" y="0"/>
                  </a:lnTo>
                  <a:lnTo>
                    <a:pt x="4938" y="3813"/>
                  </a:ln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1159;p57">
              <a:extLst>
                <a:ext uri="{FF2B5EF4-FFF2-40B4-BE49-F238E27FC236}">
                  <a16:creationId xmlns:a16="http://schemas.microsoft.com/office/drawing/2014/main" id="{F9CFB8AA-05EB-822E-392C-D6C2CCB2C736}"/>
                </a:ext>
              </a:extLst>
            </p:cNvPr>
            <p:cNvSpPr/>
            <p:nvPr/>
          </p:nvSpPr>
          <p:spPr>
            <a:xfrm>
              <a:off x="6274025" y="2868800"/>
              <a:ext cx="86075" cy="43050"/>
            </a:xfrm>
            <a:custGeom>
              <a:avLst/>
              <a:gdLst/>
              <a:ahLst/>
              <a:cxnLst/>
              <a:rect l="l" t="t" r="r" b="b"/>
              <a:pathLst>
                <a:path w="3443" h="1722" extrusionOk="0">
                  <a:moveTo>
                    <a:pt x="0" y="508"/>
                  </a:moveTo>
                  <a:lnTo>
                    <a:pt x="953" y="1722"/>
                  </a:lnTo>
                  <a:lnTo>
                    <a:pt x="1694" y="1722"/>
                  </a:lnTo>
                  <a:lnTo>
                    <a:pt x="2428" y="1722"/>
                  </a:lnTo>
                  <a:lnTo>
                    <a:pt x="3443" y="439"/>
                  </a:lnTo>
                  <a:lnTo>
                    <a:pt x="3024" y="7"/>
                  </a:lnTo>
                  <a:lnTo>
                    <a:pt x="1694" y="453"/>
                  </a:lnTo>
                  <a:lnTo>
                    <a:pt x="316" y="1"/>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1160;p57">
              <a:extLst>
                <a:ext uri="{FF2B5EF4-FFF2-40B4-BE49-F238E27FC236}">
                  <a16:creationId xmlns:a16="http://schemas.microsoft.com/office/drawing/2014/main" id="{321E6DBE-C69A-8555-025D-43390AD03D13}"/>
                </a:ext>
              </a:extLst>
            </p:cNvPr>
            <p:cNvSpPr/>
            <p:nvPr/>
          </p:nvSpPr>
          <p:spPr>
            <a:xfrm>
              <a:off x="6265275" y="2919900"/>
              <a:ext cx="102200" cy="160475"/>
            </a:xfrm>
            <a:custGeom>
              <a:avLst/>
              <a:gdLst/>
              <a:ahLst/>
              <a:cxnLst/>
              <a:rect l="l" t="t" r="r" b="b"/>
              <a:pathLst>
                <a:path w="4088" h="6419" extrusionOk="0">
                  <a:moveTo>
                    <a:pt x="0" y="3408"/>
                  </a:moveTo>
                  <a:lnTo>
                    <a:pt x="1200" y="0"/>
                  </a:lnTo>
                  <a:lnTo>
                    <a:pt x="2915" y="364"/>
                  </a:lnTo>
                  <a:lnTo>
                    <a:pt x="4087" y="3408"/>
                  </a:lnTo>
                  <a:lnTo>
                    <a:pt x="2044" y="6419"/>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1161;p57">
              <a:extLst>
                <a:ext uri="{FF2B5EF4-FFF2-40B4-BE49-F238E27FC236}">
                  <a16:creationId xmlns:a16="http://schemas.microsoft.com/office/drawing/2014/main" id="{E651CEEC-7934-28C9-85B9-0B240192D092}"/>
                </a:ext>
              </a:extLst>
            </p:cNvPr>
            <p:cNvSpPr/>
            <p:nvPr/>
          </p:nvSpPr>
          <p:spPr>
            <a:xfrm>
              <a:off x="6180750" y="2703700"/>
              <a:ext cx="160150" cy="227350"/>
            </a:xfrm>
            <a:custGeom>
              <a:avLst/>
              <a:gdLst/>
              <a:ahLst/>
              <a:cxnLst/>
              <a:rect l="l" t="t" r="r" b="b"/>
              <a:pathLst>
                <a:path w="6406" h="9094" extrusionOk="0">
                  <a:moveTo>
                    <a:pt x="4033" y="6515"/>
                  </a:moveTo>
                  <a:lnTo>
                    <a:pt x="2456" y="8874"/>
                  </a:lnTo>
                  <a:cubicBezTo>
                    <a:pt x="2360" y="9018"/>
                    <a:pt x="2202" y="9094"/>
                    <a:pt x="2037" y="9073"/>
                  </a:cubicBezTo>
                  <a:cubicBezTo>
                    <a:pt x="1866" y="9053"/>
                    <a:pt x="1729" y="8943"/>
                    <a:pt x="1674" y="8778"/>
                  </a:cubicBezTo>
                  <a:lnTo>
                    <a:pt x="62" y="4218"/>
                  </a:lnTo>
                  <a:cubicBezTo>
                    <a:pt x="28" y="4129"/>
                    <a:pt x="28" y="4040"/>
                    <a:pt x="55" y="3951"/>
                  </a:cubicBezTo>
                  <a:cubicBezTo>
                    <a:pt x="76" y="3868"/>
                    <a:pt x="1" y="3354"/>
                    <a:pt x="55" y="2943"/>
                  </a:cubicBezTo>
                  <a:cubicBezTo>
                    <a:pt x="206" y="1784"/>
                    <a:pt x="577" y="21"/>
                    <a:pt x="762" y="14"/>
                  </a:cubicBezTo>
                  <a:cubicBezTo>
                    <a:pt x="954" y="1"/>
                    <a:pt x="1139" y="707"/>
                    <a:pt x="1207" y="885"/>
                  </a:cubicBezTo>
                  <a:lnTo>
                    <a:pt x="1763" y="2236"/>
                  </a:lnTo>
                  <a:lnTo>
                    <a:pt x="4856" y="5946"/>
                  </a:lnTo>
                  <a:lnTo>
                    <a:pt x="6042" y="5946"/>
                  </a:lnTo>
                  <a:lnTo>
                    <a:pt x="5596" y="6824"/>
                  </a:lnTo>
                  <a:cubicBezTo>
                    <a:pt x="5740" y="6989"/>
                    <a:pt x="6406" y="7482"/>
                    <a:pt x="6303" y="7489"/>
                  </a:cubicBezTo>
                  <a:cubicBezTo>
                    <a:pt x="6056" y="7510"/>
                    <a:pt x="4753" y="6714"/>
                    <a:pt x="4033" y="6515"/>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1162;p57">
              <a:extLst>
                <a:ext uri="{FF2B5EF4-FFF2-40B4-BE49-F238E27FC236}">
                  <a16:creationId xmlns:a16="http://schemas.microsoft.com/office/drawing/2014/main" id="{500DBE27-8767-1DCC-9995-BD349B537793}"/>
                </a:ext>
              </a:extLst>
            </p:cNvPr>
            <p:cNvSpPr/>
            <p:nvPr/>
          </p:nvSpPr>
          <p:spPr>
            <a:xfrm>
              <a:off x="6192075" y="2729925"/>
              <a:ext cx="102875" cy="189650"/>
            </a:xfrm>
            <a:custGeom>
              <a:avLst/>
              <a:gdLst/>
              <a:ahLst/>
              <a:cxnLst/>
              <a:rect l="l" t="t" r="r" b="b"/>
              <a:pathLst>
                <a:path w="4115" h="7586" extrusionOk="0">
                  <a:moveTo>
                    <a:pt x="4115" y="5130"/>
                  </a:moveTo>
                  <a:lnTo>
                    <a:pt x="3258" y="5117"/>
                  </a:lnTo>
                  <a:lnTo>
                    <a:pt x="1632" y="7585"/>
                  </a:lnTo>
                  <a:lnTo>
                    <a:pt x="0" y="2634"/>
                  </a:lnTo>
                  <a:lnTo>
                    <a:pt x="350" y="1"/>
                  </a:lnTo>
                  <a:lnTo>
                    <a:pt x="933" y="1420"/>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40" name="Google Shape;1163;p57">
              <a:extLst>
                <a:ext uri="{FF2B5EF4-FFF2-40B4-BE49-F238E27FC236}">
                  <a16:creationId xmlns:a16="http://schemas.microsoft.com/office/drawing/2014/main" id="{E0057892-688D-870A-E874-4F58F8D7D3AB}"/>
                </a:ext>
              </a:extLst>
            </p:cNvPr>
            <p:cNvSpPr/>
            <p:nvPr/>
          </p:nvSpPr>
          <p:spPr>
            <a:xfrm>
              <a:off x="6307275" y="2704050"/>
              <a:ext cx="146100" cy="227000"/>
            </a:xfrm>
            <a:custGeom>
              <a:avLst/>
              <a:gdLst/>
              <a:ahLst/>
              <a:cxnLst/>
              <a:rect l="l" t="t" r="r" b="b"/>
              <a:pathLst>
                <a:path w="5844" h="9080" extrusionOk="0">
                  <a:moveTo>
                    <a:pt x="4067" y="2222"/>
                  </a:moveTo>
                  <a:lnTo>
                    <a:pt x="4629" y="871"/>
                  </a:lnTo>
                  <a:cubicBezTo>
                    <a:pt x="4698" y="693"/>
                    <a:pt x="4869" y="0"/>
                    <a:pt x="5061" y="14"/>
                  </a:cubicBezTo>
                  <a:cubicBezTo>
                    <a:pt x="5253" y="21"/>
                    <a:pt x="5411" y="734"/>
                    <a:pt x="5459" y="926"/>
                  </a:cubicBezTo>
                  <a:cubicBezTo>
                    <a:pt x="5562" y="1310"/>
                    <a:pt x="5843" y="3566"/>
                    <a:pt x="5754" y="3827"/>
                  </a:cubicBezTo>
                  <a:lnTo>
                    <a:pt x="4142" y="8764"/>
                  </a:lnTo>
                  <a:cubicBezTo>
                    <a:pt x="4081" y="8929"/>
                    <a:pt x="3950" y="9039"/>
                    <a:pt x="3779" y="9059"/>
                  </a:cubicBezTo>
                  <a:cubicBezTo>
                    <a:pt x="3608" y="9080"/>
                    <a:pt x="3450" y="9004"/>
                    <a:pt x="3354" y="8860"/>
                  </a:cubicBezTo>
                  <a:lnTo>
                    <a:pt x="1969" y="6748"/>
                  </a:lnTo>
                  <a:cubicBezTo>
                    <a:pt x="542" y="6762"/>
                    <a:pt x="0" y="6975"/>
                    <a:pt x="138" y="6810"/>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1164;p57">
              <a:extLst>
                <a:ext uri="{FF2B5EF4-FFF2-40B4-BE49-F238E27FC236}">
                  <a16:creationId xmlns:a16="http://schemas.microsoft.com/office/drawing/2014/main" id="{1AF0AE4C-DA4A-25F9-8691-A202B35FA660}"/>
                </a:ext>
              </a:extLst>
            </p:cNvPr>
            <p:cNvSpPr/>
            <p:nvPr/>
          </p:nvSpPr>
          <p:spPr>
            <a:xfrm>
              <a:off x="6337800" y="2729925"/>
              <a:ext cx="102200" cy="189650"/>
            </a:xfrm>
            <a:custGeom>
              <a:avLst/>
              <a:gdLst/>
              <a:ahLst/>
              <a:cxnLst/>
              <a:rect l="l" t="t" r="r" b="b"/>
              <a:pathLst>
                <a:path w="4088" h="7586" extrusionOk="0">
                  <a:moveTo>
                    <a:pt x="0" y="5130"/>
                  </a:moveTo>
                  <a:lnTo>
                    <a:pt x="892" y="5117"/>
                  </a:lnTo>
                  <a:lnTo>
                    <a:pt x="2503" y="7585"/>
                  </a:lnTo>
                  <a:lnTo>
                    <a:pt x="4087" y="2566"/>
                  </a:lnTo>
                  <a:lnTo>
                    <a:pt x="3813" y="1"/>
                  </a:lnTo>
                  <a:lnTo>
                    <a:pt x="3223" y="1420"/>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1165;p57">
              <a:extLst>
                <a:ext uri="{FF2B5EF4-FFF2-40B4-BE49-F238E27FC236}">
                  <a16:creationId xmlns:a16="http://schemas.microsoft.com/office/drawing/2014/main" id="{18B8A717-0B35-5882-BD13-5EBD91DE570D}"/>
                </a:ext>
              </a:extLst>
            </p:cNvPr>
            <p:cNvSpPr/>
            <p:nvPr/>
          </p:nvSpPr>
          <p:spPr>
            <a:xfrm>
              <a:off x="6310525" y="3077800"/>
              <a:ext cx="10650" cy="219975"/>
            </a:xfrm>
            <a:custGeom>
              <a:avLst/>
              <a:gdLst/>
              <a:ahLst/>
              <a:cxnLst/>
              <a:rect l="l" t="t" r="r" b="b"/>
              <a:pathLst>
                <a:path w="426" h="8799" extrusionOk="0">
                  <a:moveTo>
                    <a:pt x="419" y="206"/>
                  </a:moveTo>
                  <a:cubicBezTo>
                    <a:pt x="371" y="5932"/>
                    <a:pt x="426" y="3072"/>
                    <a:pt x="254" y="8798"/>
                  </a:cubicBezTo>
                  <a:cubicBezTo>
                    <a:pt x="28" y="3072"/>
                    <a:pt x="110" y="5939"/>
                    <a:pt x="1" y="206"/>
                  </a:cubicBezTo>
                  <a:cubicBezTo>
                    <a:pt x="1" y="89"/>
                    <a:pt x="90" y="0"/>
                    <a:pt x="206" y="0"/>
                  </a:cubicBezTo>
                  <a:cubicBezTo>
                    <a:pt x="323" y="0"/>
                    <a:pt x="419" y="89"/>
                    <a:pt x="419" y="206"/>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1166;p57">
              <a:extLst>
                <a:ext uri="{FF2B5EF4-FFF2-40B4-BE49-F238E27FC236}">
                  <a16:creationId xmlns:a16="http://schemas.microsoft.com/office/drawing/2014/main" id="{806F91E0-1EC9-9F95-539E-AE7E30548680}"/>
                </a:ext>
              </a:extLst>
            </p:cNvPr>
            <p:cNvSpPr/>
            <p:nvPr/>
          </p:nvSpPr>
          <p:spPr>
            <a:xfrm>
              <a:off x="5888800" y="2371975"/>
              <a:ext cx="861150" cy="193050"/>
            </a:xfrm>
            <a:custGeom>
              <a:avLst/>
              <a:gdLst/>
              <a:ahLst/>
              <a:cxnLst/>
              <a:rect l="l" t="t" r="r" b="b"/>
              <a:pathLst>
                <a:path w="34446" h="7722" extrusionOk="0">
                  <a:moveTo>
                    <a:pt x="17226" y="7640"/>
                  </a:moveTo>
                  <a:cubicBezTo>
                    <a:pt x="15313" y="7722"/>
                    <a:pt x="13441" y="7393"/>
                    <a:pt x="11631" y="6789"/>
                  </a:cubicBezTo>
                  <a:cubicBezTo>
                    <a:pt x="9971" y="6234"/>
                    <a:pt x="8394" y="5466"/>
                    <a:pt x="6865" y="4615"/>
                  </a:cubicBezTo>
                  <a:cubicBezTo>
                    <a:pt x="5603" y="3923"/>
                    <a:pt x="4375" y="3148"/>
                    <a:pt x="3107" y="2476"/>
                  </a:cubicBezTo>
                  <a:cubicBezTo>
                    <a:pt x="2510" y="2160"/>
                    <a:pt x="1420" y="1598"/>
                    <a:pt x="734" y="1653"/>
                  </a:cubicBezTo>
                  <a:cubicBezTo>
                    <a:pt x="411" y="1680"/>
                    <a:pt x="130" y="1461"/>
                    <a:pt x="69" y="1152"/>
                  </a:cubicBezTo>
                  <a:cubicBezTo>
                    <a:pt x="0" y="837"/>
                    <a:pt x="178" y="528"/>
                    <a:pt x="480" y="425"/>
                  </a:cubicBezTo>
                  <a:cubicBezTo>
                    <a:pt x="1756" y="0"/>
                    <a:pt x="3237" y="165"/>
                    <a:pt x="4519" y="446"/>
                  </a:cubicBezTo>
                  <a:cubicBezTo>
                    <a:pt x="6515" y="885"/>
                    <a:pt x="8558" y="1680"/>
                    <a:pt x="10444" y="2476"/>
                  </a:cubicBezTo>
                  <a:cubicBezTo>
                    <a:pt x="14977" y="3409"/>
                    <a:pt x="19476" y="3409"/>
                    <a:pt x="24009" y="2476"/>
                  </a:cubicBezTo>
                  <a:cubicBezTo>
                    <a:pt x="25894" y="1680"/>
                    <a:pt x="27938" y="885"/>
                    <a:pt x="29934" y="446"/>
                  </a:cubicBezTo>
                  <a:cubicBezTo>
                    <a:pt x="31216" y="165"/>
                    <a:pt x="32697" y="0"/>
                    <a:pt x="33973" y="425"/>
                  </a:cubicBezTo>
                  <a:cubicBezTo>
                    <a:pt x="34274" y="528"/>
                    <a:pt x="34446" y="837"/>
                    <a:pt x="34384" y="1152"/>
                  </a:cubicBezTo>
                  <a:cubicBezTo>
                    <a:pt x="34322" y="1461"/>
                    <a:pt x="34041" y="1680"/>
                    <a:pt x="33719" y="1653"/>
                  </a:cubicBezTo>
                  <a:cubicBezTo>
                    <a:pt x="33026" y="1598"/>
                    <a:pt x="31943" y="2160"/>
                    <a:pt x="31346" y="2476"/>
                  </a:cubicBezTo>
                  <a:cubicBezTo>
                    <a:pt x="30078" y="3148"/>
                    <a:pt x="28843" y="3923"/>
                    <a:pt x="27588" y="4615"/>
                  </a:cubicBezTo>
                  <a:cubicBezTo>
                    <a:pt x="26059" y="5466"/>
                    <a:pt x="24482" y="6234"/>
                    <a:pt x="22815" y="6789"/>
                  </a:cubicBezTo>
                  <a:cubicBezTo>
                    <a:pt x="21005" y="7393"/>
                    <a:pt x="19140" y="7722"/>
                    <a:pt x="17226" y="7640"/>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1167;p57">
              <a:extLst>
                <a:ext uri="{FF2B5EF4-FFF2-40B4-BE49-F238E27FC236}">
                  <a16:creationId xmlns:a16="http://schemas.microsoft.com/office/drawing/2014/main" id="{C9416FF0-FCCC-1C47-7C5C-7B078F24F254}"/>
                </a:ext>
              </a:extLst>
            </p:cNvPr>
            <p:cNvSpPr/>
            <p:nvPr/>
          </p:nvSpPr>
          <p:spPr>
            <a:xfrm>
              <a:off x="5905925" y="2381750"/>
              <a:ext cx="827050" cy="174200"/>
            </a:xfrm>
            <a:custGeom>
              <a:avLst/>
              <a:gdLst/>
              <a:ahLst/>
              <a:cxnLst/>
              <a:rect l="l" t="t" r="r" b="b"/>
              <a:pathLst>
                <a:path w="33082" h="6968" extrusionOk="0">
                  <a:moveTo>
                    <a:pt x="16541" y="6618"/>
                  </a:moveTo>
                  <a:cubicBezTo>
                    <a:pt x="24146" y="6967"/>
                    <a:pt x="30229" y="418"/>
                    <a:pt x="33082" y="631"/>
                  </a:cubicBezTo>
                  <a:cubicBezTo>
                    <a:pt x="31210" y="0"/>
                    <a:pt x="28275" y="686"/>
                    <a:pt x="23516" y="2688"/>
                  </a:cubicBezTo>
                  <a:cubicBezTo>
                    <a:pt x="18839" y="3662"/>
                    <a:pt x="14244" y="3662"/>
                    <a:pt x="9567" y="2688"/>
                  </a:cubicBezTo>
                  <a:cubicBezTo>
                    <a:pt x="4808" y="686"/>
                    <a:pt x="1873" y="0"/>
                    <a:pt x="1" y="631"/>
                  </a:cubicBezTo>
                  <a:cubicBezTo>
                    <a:pt x="2854" y="418"/>
                    <a:pt x="8929" y="6967"/>
                    <a:pt x="16541" y="6618"/>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1168;p57">
              <a:extLst>
                <a:ext uri="{FF2B5EF4-FFF2-40B4-BE49-F238E27FC236}">
                  <a16:creationId xmlns:a16="http://schemas.microsoft.com/office/drawing/2014/main" id="{CC9FB07D-454A-1850-5418-045F8D968551}"/>
                </a:ext>
              </a:extLst>
            </p:cNvPr>
            <p:cNvSpPr/>
            <p:nvPr/>
          </p:nvSpPr>
          <p:spPr>
            <a:xfrm>
              <a:off x="6117500" y="2422550"/>
              <a:ext cx="174700" cy="74075"/>
            </a:xfrm>
            <a:custGeom>
              <a:avLst/>
              <a:gdLst/>
              <a:ahLst/>
              <a:cxnLst/>
              <a:rect l="l" t="t" r="r" b="b"/>
              <a:pathLst>
                <a:path w="6988" h="2963" extrusionOk="0">
                  <a:moveTo>
                    <a:pt x="631" y="62"/>
                  </a:moveTo>
                  <a:cubicBezTo>
                    <a:pt x="2819" y="1399"/>
                    <a:pt x="4464" y="2318"/>
                    <a:pt x="6988" y="2778"/>
                  </a:cubicBezTo>
                  <a:cubicBezTo>
                    <a:pt x="4931" y="2963"/>
                    <a:pt x="1879" y="1488"/>
                    <a:pt x="103" y="480"/>
                  </a:cubicBezTo>
                  <a:cubicBezTo>
                    <a:pt x="0" y="419"/>
                    <a:pt x="281" y="254"/>
                    <a:pt x="343" y="144"/>
                  </a:cubicBezTo>
                  <a:cubicBezTo>
                    <a:pt x="398" y="41"/>
                    <a:pt x="528" y="0"/>
                    <a:pt x="631" y="62"/>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1169;p57">
              <a:extLst>
                <a:ext uri="{FF2B5EF4-FFF2-40B4-BE49-F238E27FC236}">
                  <a16:creationId xmlns:a16="http://schemas.microsoft.com/office/drawing/2014/main" id="{4AF11DCA-71BA-58C0-B338-33A69A252F1F}"/>
                </a:ext>
              </a:extLst>
            </p:cNvPr>
            <p:cNvSpPr/>
            <p:nvPr/>
          </p:nvSpPr>
          <p:spPr>
            <a:xfrm>
              <a:off x="6343450" y="2426650"/>
              <a:ext cx="178150" cy="73250"/>
            </a:xfrm>
            <a:custGeom>
              <a:avLst/>
              <a:gdLst/>
              <a:ahLst/>
              <a:cxnLst/>
              <a:rect l="l" t="t" r="r" b="b"/>
              <a:pathLst>
                <a:path w="7126" h="2930" extrusionOk="0">
                  <a:moveTo>
                    <a:pt x="7029" y="227"/>
                  </a:moveTo>
                  <a:cubicBezTo>
                    <a:pt x="5274" y="1393"/>
                    <a:pt x="2126" y="2929"/>
                    <a:pt x="0" y="2723"/>
                  </a:cubicBezTo>
                  <a:cubicBezTo>
                    <a:pt x="2510" y="2284"/>
                    <a:pt x="4115" y="1571"/>
                    <a:pt x="6234" y="69"/>
                  </a:cubicBezTo>
                  <a:cubicBezTo>
                    <a:pt x="6330" y="1"/>
                    <a:pt x="6460" y="28"/>
                    <a:pt x="6529" y="131"/>
                  </a:cubicBezTo>
                  <a:cubicBezTo>
                    <a:pt x="6591" y="234"/>
                    <a:pt x="7125" y="159"/>
                    <a:pt x="7029" y="227"/>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1170;p57">
              <a:extLst>
                <a:ext uri="{FF2B5EF4-FFF2-40B4-BE49-F238E27FC236}">
                  <a16:creationId xmlns:a16="http://schemas.microsoft.com/office/drawing/2014/main" id="{75D7F9E8-45EA-0F0F-210D-9EC5B21DF79E}"/>
                </a:ext>
              </a:extLst>
            </p:cNvPr>
            <p:cNvSpPr/>
            <p:nvPr/>
          </p:nvSpPr>
          <p:spPr>
            <a:xfrm>
              <a:off x="6294600" y="2714325"/>
              <a:ext cx="136125" cy="143700"/>
            </a:xfrm>
            <a:custGeom>
              <a:avLst/>
              <a:gdLst/>
              <a:ahLst/>
              <a:cxnLst/>
              <a:rect l="l" t="t" r="r" b="b"/>
              <a:pathLst>
                <a:path w="5445" h="5748" extrusionOk="0">
                  <a:moveTo>
                    <a:pt x="199" y="3361"/>
                  </a:moveTo>
                  <a:cubicBezTo>
                    <a:pt x="1200" y="3457"/>
                    <a:pt x="1708" y="3430"/>
                    <a:pt x="2284" y="3149"/>
                  </a:cubicBezTo>
                  <a:cubicBezTo>
                    <a:pt x="2853" y="2867"/>
                    <a:pt x="3086" y="2600"/>
                    <a:pt x="3086" y="2600"/>
                  </a:cubicBezTo>
                  <a:cubicBezTo>
                    <a:pt x="3086" y="2600"/>
                    <a:pt x="5418" y="1"/>
                    <a:pt x="5431" y="90"/>
                  </a:cubicBezTo>
                  <a:cubicBezTo>
                    <a:pt x="5445" y="186"/>
                    <a:pt x="4739" y="2051"/>
                    <a:pt x="4739" y="2051"/>
                  </a:cubicBezTo>
                  <a:cubicBezTo>
                    <a:pt x="4739" y="2051"/>
                    <a:pt x="1762" y="5432"/>
                    <a:pt x="1426" y="5590"/>
                  </a:cubicBezTo>
                  <a:cubicBezTo>
                    <a:pt x="1097" y="5748"/>
                    <a:pt x="0" y="5480"/>
                    <a:pt x="0" y="5480"/>
                  </a:cubicBezTo>
                  <a:cubicBezTo>
                    <a:pt x="0" y="5480"/>
                    <a:pt x="1111" y="4966"/>
                    <a:pt x="1173" y="4417"/>
                  </a:cubicBezTo>
                  <a:cubicBezTo>
                    <a:pt x="1241" y="3869"/>
                    <a:pt x="384" y="4150"/>
                    <a:pt x="199" y="3361"/>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1171;p57">
              <a:extLst>
                <a:ext uri="{FF2B5EF4-FFF2-40B4-BE49-F238E27FC236}">
                  <a16:creationId xmlns:a16="http://schemas.microsoft.com/office/drawing/2014/main" id="{C94C11BB-EAD7-ED3A-4E32-20783B63FE65}"/>
                </a:ext>
              </a:extLst>
            </p:cNvPr>
            <p:cNvSpPr/>
            <p:nvPr/>
          </p:nvSpPr>
          <p:spPr>
            <a:xfrm>
              <a:off x="6137200" y="2700275"/>
              <a:ext cx="67925" cy="97400"/>
            </a:xfrm>
            <a:custGeom>
              <a:avLst/>
              <a:gdLst/>
              <a:ahLst/>
              <a:cxnLst/>
              <a:rect l="l" t="t" r="r" b="b"/>
              <a:pathLst>
                <a:path w="2717" h="3896" extrusionOk="0">
                  <a:moveTo>
                    <a:pt x="1" y="2058"/>
                  </a:moveTo>
                  <a:cubicBezTo>
                    <a:pt x="961" y="1386"/>
                    <a:pt x="1516" y="1283"/>
                    <a:pt x="1626" y="2003"/>
                  </a:cubicBezTo>
                  <a:cubicBezTo>
                    <a:pt x="1729" y="2723"/>
                    <a:pt x="1784" y="3896"/>
                    <a:pt x="1784" y="3896"/>
                  </a:cubicBezTo>
                  <a:cubicBezTo>
                    <a:pt x="1784" y="3896"/>
                    <a:pt x="2716" y="638"/>
                    <a:pt x="2613" y="323"/>
                  </a:cubicBezTo>
                  <a:cubicBezTo>
                    <a:pt x="2504" y="1"/>
                    <a:pt x="2264" y="103"/>
                    <a:pt x="2264" y="103"/>
                  </a:cubicBezTo>
                  <a:cubicBezTo>
                    <a:pt x="2264" y="103"/>
                    <a:pt x="584" y="1228"/>
                    <a:pt x="1" y="2058"/>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1172;p57">
              <a:extLst>
                <a:ext uri="{FF2B5EF4-FFF2-40B4-BE49-F238E27FC236}">
                  <a16:creationId xmlns:a16="http://schemas.microsoft.com/office/drawing/2014/main" id="{029DD740-C721-1021-74AC-0499F7ED44C3}"/>
                </a:ext>
              </a:extLst>
            </p:cNvPr>
            <p:cNvSpPr/>
            <p:nvPr/>
          </p:nvSpPr>
          <p:spPr>
            <a:xfrm>
              <a:off x="6426950" y="2700275"/>
              <a:ext cx="68075" cy="97400"/>
            </a:xfrm>
            <a:custGeom>
              <a:avLst/>
              <a:gdLst/>
              <a:ahLst/>
              <a:cxnLst/>
              <a:rect l="l" t="t" r="r" b="b"/>
              <a:pathLst>
                <a:path w="2723" h="3896" extrusionOk="0">
                  <a:moveTo>
                    <a:pt x="2723" y="2058"/>
                  </a:moveTo>
                  <a:cubicBezTo>
                    <a:pt x="1762" y="1386"/>
                    <a:pt x="1200" y="1283"/>
                    <a:pt x="1090" y="2003"/>
                  </a:cubicBezTo>
                  <a:cubicBezTo>
                    <a:pt x="988" y="2723"/>
                    <a:pt x="933" y="3896"/>
                    <a:pt x="933" y="3896"/>
                  </a:cubicBezTo>
                  <a:cubicBezTo>
                    <a:pt x="933" y="3896"/>
                    <a:pt x="0" y="638"/>
                    <a:pt x="103" y="323"/>
                  </a:cubicBezTo>
                  <a:cubicBezTo>
                    <a:pt x="213" y="1"/>
                    <a:pt x="453" y="103"/>
                    <a:pt x="453" y="103"/>
                  </a:cubicBezTo>
                  <a:cubicBezTo>
                    <a:pt x="453" y="103"/>
                    <a:pt x="2133" y="1228"/>
                    <a:pt x="2723" y="2058"/>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1173;p57">
              <a:extLst>
                <a:ext uri="{FF2B5EF4-FFF2-40B4-BE49-F238E27FC236}">
                  <a16:creationId xmlns:a16="http://schemas.microsoft.com/office/drawing/2014/main" id="{4C4F6240-8E49-00EA-A6D9-32F7E2F62607}"/>
                </a:ext>
              </a:extLst>
            </p:cNvPr>
            <p:cNvSpPr/>
            <p:nvPr/>
          </p:nvSpPr>
          <p:spPr>
            <a:xfrm>
              <a:off x="6167025" y="2245800"/>
              <a:ext cx="192400" cy="134425"/>
            </a:xfrm>
            <a:custGeom>
              <a:avLst/>
              <a:gdLst/>
              <a:ahLst/>
              <a:cxnLst/>
              <a:rect l="l" t="t" r="r" b="b"/>
              <a:pathLst>
                <a:path w="7696" h="5377" extrusionOk="0">
                  <a:moveTo>
                    <a:pt x="7695" y="322"/>
                  </a:moveTo>
                  <a:cubicBezTo>
                    <a:pt x="6948" y="425"/>
                    <a:pt x="5528" y="1029"/>
                    <a:pt x="4596" y="1104"/>
                  </a:cubicBezTo>
                  <a:cubicBezTo>
                    <a:pt x="4397" y="1118"/>
                    <a:pt x="5466" y="679"/>
                    <a:pt x="5288" y="638"/>
                  </a:cubicBezTo>
                  <a:cubicBezTo>
                    <a:pt x="4698" y="521"/>
                    <a:pt x="4177" y="357"/>
                    <a:pt x="3567" y="240"/>
                  </a:cubicBezTo>
                  <a:cubicBezTo>
                    <a:pt x="2285" y="0"/>
                    <a:pt x="2127" y="0"/>
                    <a:pt x="1462" y="1817"/>
                  </a:cubicBezTo>
                  <a:cubicBezTo>
                    <a:pt x="1146" y="2675"/>
                    <a:pt x="618" y="3888"/>
                    <a:pt x="159" y="4924"/>
                  </a:cubicBezTo>
                  <a:cubicBezTo>
                    <a:pt x="1" y="5274"/>
                    <a:pt x="2250" y="5376"/>
                    <a:pt x="2374" y="5335"/>
                  </a:cubicBezTo>
                  <a:cubicBezTo>
                    <a:pt x="2600" y="5267"/>
                    <a:pt x="906" y="4752"/>
                    <a:pt x="934" y="4718"/>
                  </a:cubicBezTo>
                  <a:cubicBezTo>
                    <a:pt x="1791" y="3532"/>
                    <a:pt x="2696" y="2249"/>
                    <a:pt x="2874" y="1872"/>
                  </a:cubicBezTo>
                  <a:cubicBezTo>
                    <a:pt x="3231" y="1111"/>
                    <a:pt x="4568" y="2057"/>
                    <a:pt x="6063" y="1632"/>
                  </a:cubicBezTo>
                  <a:cubicBezTo>
                    <a:pt x="7558" y="1200"/>
                    <a:pt x="7695" y="322"/>
                    <a:pt x="7695" y="322"/>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1174;p57">
              <a:extLst>
                <a:ext uri="{FF2B5EF4-FFF2-40B4-BE49-F238E27FC236}">
                  <a16:creationId xmlns:a16="http://schemas.microsoft.com/office/drawing/2014/main" id="{3937BA0E-37D0-02C6-01B8-CA7808543D6A}"/>
                </a:ext>
              </a:extLst>
            </p:cNvPr>
            <p:cNvSpPr/>
            <p:nvPr/>
          </p:nvSpPr>
          <p:spPr>
            <a:xfrm>
              <a:off x="6181275" y="2361000"/>
              <a:ext cx="277750" cy="33450"/>
            </a:xfrm>
            <a:custGeom>
              <a:avLst/>
              <a:gdLst/>
              <a:ahLst/>
              <a:cxnLst/>
              <a:rect l="l" t="t" r="r" b="b"/>
              <a:pathLst>
                <a:path w="11110" h="1338" extrusionOk="0">
                  <a:moveTo>
                    <a:pt x="336" y="35"/>
                  </a:moveTo>
                  <a:cubicBezTo>
                    <a:pt x="3909" y="1002"/>
                    <a:pt x="6577" y="823"/>
                    <a:pt x="10156" y="535"/>
                  </a:cubicBezTo>
                  <a:cubicBezTo>
                    <a:pt x="10300" y="522"/>
                    <a:pt x="10965" y="453"/>
                    <a:pt x="11109" y="494"/>
                  </a:cubicBezTo>
                  <a:cubicBezTo>
                    <a:pt x="11007" y="549"/>
                    <a:pt x="11075" y="515"/>
                    <a:pt x="10835" y="563"/>
                  </a:cubicBezTo>
                  <a:cubicBezTo>
                    <a:pt x="7399" y="1255"/>
                    <a:pt x="3614" y="1338"/>
                    <a:pt x="206" y="501"/>
                  </a:cubicBezTo>
                  <a:cubicBezTo>
                    <a:pt x="76" y="467"/>
                    <a:pt x="0" y="330"/>
                    <a:pt x="34" y="206"/>
                  </a:cubicBezTo>
                  <a:cubicBezTo>
                    <a:pt x="69" y="76"/>
                    <a:pt x="206" y="0"/>
                    <a:pt x="336" y="35"/>
                  </a:cubicBezTo>
                  <a:close/>
                </a:path>
              </a:pathLst>
            </a:custGeom>
            <a:solidFill>
              <a:srgbClr val="E5CE9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1175;p57">
              <a:extLst>
                <a:ext uri="{FF2B5EF4-FFF2-40B4-BE49-F238E27FC236}">
                  <a16:creationId xmlns:a16="http://schemas.microsoft.com/office/drawing/2014/main" id="{A2549F99-200F-CD04-89D1-BDDD4AEE857F}"/>
                </a:ext>
              </a:extLst>
            </p:cNvPr>
            <p:cNvSpPr/>
            <p:nvPr/>
          </p:nvSpPr>
          <p:spPr>
            <a:xfrm>
              <a:off x="6016500" y="2901550"/>
              <a:ext cx="89700" cy="277400"/>
            </a:xfrm>
            <a:custGeom>
              <a:avLst/>
              <a:gdLst/>
              <a:ahLst/>
              <a:cxnLst/>
              <a:rect l="l" t="t" r="r" b="b"/>
              <a:pathLst>
                <a:path w="3588" h="11096" extrusionOk="0">
                  <a:moveTo>
                    <a:pt x="3587" y="11096"/>
                  </a:moveTo>
                  <a:lnTo>
                    <a:pt x="2134" y="2915"/>
                  </a:lnTo>
                  <a:lnTo>
                    <a:pt x="1" y="0"/>
                  </a:lnTo>
                  <a:cubicBezTo>
                    <a:pt x="570" y="940"/>
                    <a:pt x="1612" y="2654"/>
                    <a:pt x="1702" y="3155"/>
                  </a:cubicBezTo>
                  <a:cubicBezTo>
                    <a:pt x="2154" y="5644"/>
                    <a:pt x="2545" y="8223"/>
                    <a:pt x="2957" y="10726"/>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5438686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 calcmode="lin" valueType="num">
                                      <p:cBhvr additive="base">
                                        <p:cTn id="1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00"/>
                                        <p:tgtEl>
                                          <p:spTgt spid="5"/>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down)">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down)">
                                      <p:cBhvr>
                                        <p:cTn id="31" dur="500"/>
                                        <p:tgtEl>
                                          <p:spTgt spid="6"/>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wipe(down)">
                                      <p:cBhvr>
                                        <p:cTn id="3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P spid="6" grpId="0" animBg="1"/>
      <p:bldP spid="7" grpId="0"/>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451">
          <a:extLst>
            <a:ext uri="{FF2B5EF4-FFF2-40B4-BE49-F238E27FC236}">
              <a16:creationId xmlns:a16="http://schemas.microsoft.com/office/drawing/2014/main" id="{06C35D91-47F0-8389-544B-17E750E8B54F}"/>
            </a:ext>
          </a:extLst>
        </p:cNvPr>
        <p:cNvGrpSpPr/>
        <p:nvPr/>
      </p:nvGrpSpPr>
      <p:grpSpPr>
        <a:xfrm>
          <a:off x="0" y="0"/>
          <a:ext cx="0" cy="0"/>
          <a:chOff x="0" y="0"/>
          <a:chExt cx="0" cy="0"/>
        </a:xfrm>
      </p:grpSpPr>
      <p:grpSp>
        <p:nvGrpSpPr>
          <p:cNvPr id="8" name="Google Shape;32;p2">
            <a:extLst>
              <a:ext uri="{FF2B5EF4-FFF2-40B4-BE49-F238E27FC236}">
                <a16:creationId xmlns:a16="http://schemas.microsoft.com/office/drawing/2014/main" id="{5C4E667B-D10C-84B9-00DD-F07E77B74E54}"/>
              </a:ext>
            </a:extLst>
          </p:cNvPr>
          <p:cNvGrpSpPr/>
          <p:nvPr/>
        </p:nvGrpSpPr>
        <p:grpSpPr>
          <a:xfrm>
            <a:off x="-1299845" y="870567"/>
            <a:ext cx="4579749" cy="6303951"/>
            <a:chOff x="-1004177" y="938274"/>
            <a:chExt cx="3434812" cy="4727963"/>
          </a:xfrm>
        </p:grpSpPr>
        <p:sp>
          <p:nvSpPr>
            <p:cNvPr id="9" name="Google Shape;33;p2">
              <a:extLst>
                <a:ext uri="{FF2B5EF4-FFF2-40B4-BE49-F238E27FC236}">
                  <a16:creationId xmlns:a16="http://schemas.microsoft.com/office/drawing/2014/main" id="{C62BE496-5439-48F5-45A1-1033C71B86A4}"/>
                </a:ext>
              </a:extLst>
            </p:cNvPr>
            <p:cNvSpPr/>
            <p:nvPr/>
          </p:nvSpPr>
          <p:spPr>
            <a:xfrm rot="-1766016">
              <a:off x="-1125" y="1145304"/>
              <a:ext cx="1428708" cy="4457568"/>
            </a:xfrm>
            <a:custGeom>
              <a:avLst/>
              <a:gdLst/>
              <a:ahLst/>
              <a:cxnLst/>
              <a:rect l="l" t="t" r="r" b="b"/>
              <a:pathLst>
                <a:path w="57150" h="178308" extrusionOk="0">
                  <a:moveTo>
                    <a:pt x="57150" y="178308"/>
                  </a:moveTo>
                  <a:lnTo>
                    <a:pt x="31623" y="0"/>
                  </a:lnTo>
                  <a:lnTo>
                    <a:pt x="0" y="0"/>
                  </a:lnTo>
                  <a:close/>
                </a:path>
              </a:pathLst>
            </a:custGeom>
            <a:solidFill>
              <a:srgbClr val="FFC581">
                <a:alpha val="36080"/>
              </a:srgbClr>
            </a:solidFill>
            <a:ln>
              <a:noFill/>
            </a:ln>
          </p:spPr>
          <p:txBody>
            <a:bodyPr/>
            <a:lstStyle/>
            <a:p>
              <a:pPr defTabSz="1219170">
                <a:buClr>
                  <a:srgbClr val="000000"/>
                </a:buClr>
              </a:pPr>
              <a:endParaRPr lang="en-SG" sz="1867" kern="0">
                <a:solidFill>
                  <a:srgbClr val="000000"/>
                </a:solidFill>
                <a:latin typeface="Arial"/>
                <a:cs typeface="Arial"/>
                <a:sym typeface="Arial"/>
              </a:endParaRPr>
            </a:p>
          </p:txBody>
        </p:sp>
        <p:sp>
          <p:nvSpPr>
            <p:cNvPr id="10" name="Google Shape;34;p2">
              <a:extLst>
                <a:ext uri="{FF2B5EF4-FFF2-40B4-BE49-F238E27FC236}">
                  <a16:creationId xmlns:a16="http://schemas.microsoft.com/office/drawing/2014/main" id="{D2D4F370-01B5-7316-D205-EC3B6D30F0BB}"/>
                </a:ext>
              </a:extLst>
            </p:cNvPr>
            <p:cNvSpPr/>
            <p:nvPr/>
          </p:nvSpPr>
          <p:spPr>
            <a:xfrm rot="-1488261">
              <a:off x="96588" y="1032344"/>
              <a:ext cx="1428678" cy="4457476"/>
            </a:xfrm>
            <a:custGeom>
              <a:avLst/>
              <a:gdLst/>
              <a:ahLst/>
              <a:cxnLst/>
              <a:rect l="l" t="t" r="r" b="b"/>
              <a:pathLst>
                <a:path w="57150" h="178308" extrusionOk="0">
                  <a:moveTo>
                    <a:pt x="57150" y="178308"/>
                  </a:moveTo>
                  <a:lnTo>
                    <a:pt x="31623" y="0"/>
                  </a:lnTo>
                  <a:lnTo>
                    <a:pt x="0" y="0"/>
                  </a:lnTo>
                  <a:close/>
                </a:path>
              </a:pathLst>
            </a:custGeom>
            <a:solidFill>
              <a:srgbClr val="FFC581">
                <a:alpha val="36080"/>
              </a:srgbClr>
            </a:solidFill>
            <a:ln>
              <a:noFill/>
            </a:ln>
          </p:spPr>
          <p:txBody>
            <a:bodyPr/>
            <a:lstStyle/>
            <a:p>
              <a:pPr defTabSz="1219170">
                <a:buClr>
                  <a:srgbClr val="000000"/>
                </a:buClr>
              </a:pPr>
              <a:endParaRPr lang="en-SG" sz="1867" kern="0">
                <a:solidFill>
                  <a:srgbClr val="000000"/>
                </a:solidFill>
                <a:latin typeface="Arial"/>
                <a:cs typeface="Arial"/>
                <a:sym typeface="Arial"/>
              </a:endParaRPr>
            </a:p>
          </p:txBody>
        </p:sp>
      </p:grpSp>
      <p:sp>
        <p:nvSpPr>
          <p:cNvPr id="44" name="Google Shape;654;p13">
            <a:extLst>
              <a:ext uri="{FF2B5EF4-FFF2-40B4-BE49-F238E27FC236}">
                <a16:creationId xmlns:a16="http://schemas.microsoft.com/office/drawing/2014/main" id="{A7F6D452-8286-89E8-8A4F-4BF9A9641405}"/>
              </a:ext>
            </a:extLst>
          </p:cNvPr>
          <p:cNvSpPr/>
          <p:nvPr/>
        </p:nvSpPr>
        <p:spPr>
          <a:xfrm flipH="1">
            <a:off x="-33873" y="3946661"/>
            <a:ext cx="7390985" cy="2879635"/>
          </a:xfrm>
          <a:custGeom>
            <a:avLst/>
            <a:gdLst/>
            <a:ahLst/>
            <a:cxnLst/>
            <a:rect l="l" t="t" r="r" b="b"/>
            <a:pathLst>
              <a:path w="66434" h="29567" extrusionOk="0">
                <a:moveTo>
                  <a:pt x="65479" y="0"/>
                </a:moveTo>
                <a:cubicBezTo>
                  <a:pt x="64321" y="0"/>
                  <a:pt x="63169" y="256"/>
                  <a:pt x="62157" y="792"/>
                </a:cubicBezTo>
                <a:cubicBezTo>
                  <a:pt x="58664" y="2639"/>
                  <a:pt x="57095" y="7473"/>
                  <a:pt x="58867" y="11016"/>
                </a:cubicBezTo>
                <a:cubicBezTo>
                  <a:pt x="54995" y="11168"/>
                  <a:pt x="51831" y="15445"/>
                  <a:pt x="52793" y="19216"/>
                </a:cubicBezTo>
                <a:cubicBezTo>
                  <a:pt x="51728" y="16323"/>
                  <a:pt x="48675" y="14277"/>
                  <a:pt x="45605" y="14277"/>
                </a:cubicBezTo>
                <a:cubicBezTo>
                  <a:pt x="45318" y="14277"/>
                  <a:pt x="45031" y="14295"/>
                  <a:pt x="44745" y="14331"/>
                </a:cubicBezTo>
                <a:cubicBezTo>
                  <a:pt x="44770" y="12408"/>
                  <a:pt x="43404" y="10561"/>
                  <a:pt x="41582" y="10029"/>
                </a:cubicBezTo>
                <a:cubicBezTo>
                  <a:pt x="41200" y="9919"/>
                  <a:pt x="40805" y="9867"/>
                  <a:pt x="40411" y="9867"/>
                </a:cubicBezTo>
                <a:cubicBezTo>
                  <a:pt x="38896" y="9867"/>
                  <a:pt x="37384" y="10642"/>
                  <a:pt x="36621" y="11927"/>
                </a:cubicBezTo>
                <a:cubicBezTo>
                  <a:pt x="35721" y="11415"/>
                  <a:pt x="34678" y="11153"/>
                  <a:pt x="33635" y="11153"/>
                </a:cubicBezTo>
                <a:cubicBezTo>
                  <a:pt x="32772" y="11153"/>
                  <a:pt x="31909" y="11333"/>
                  <a:pt x="31129" y="11699"/>
                </a:cubicBezTo>
                <a:cubicBezTo>
                  <a:pt x="29434" y="12535"/>
                  <a:pt x="28194" y="14281"/>
                  <a:pt x="27941" y="16128"/>
                </a:cubicBezTo>
                <a:cubicBezTo>
                  <a:pt x="27800" y="16116"/>
                  <a:pt x="27659" y="16110"/>
                  <a:pt x="27519" y="16110"/>
                </a:cubicBezTo>
                <a:cubicBezTo>
                  <a:pt x="24513" y="16110"/>
                  <a:pt x="21745" y="18901"/>
                  <a:pt x="21842" y="21924"/>
                </a:cubicBezTo>
                <a:cubicBezTo>
                  <a:pt x="20956" y="21281"/>
                  <a:pt x="19868" y="20952"/>
                  <a:pt x="18788" y="20952"/>
                </a:cubicBezTo>
                <a:cubicBezTo>
                  <a:pt x="17955" y="20952"/>
                  <a:pt x="17128" y="21147"/>
                  <a:pt x="16400" y="21544"/>
                </a:cubicBezTo>
                <a:cubicBezTo>
                  <a:pt x="14679" y="22480"/>
                  <a:pt x="13616" y="24429"/>
                  <a:pt x="13743" y="26327"/>
                </a:cubicBezTo>
                <a:lnTo>
                  <a:pt x="2835" y="28883"/>
                </a:lnTo>
                <a:cubicBezTo>
                  <a:pt x="1874" y="29111"/>
                  <a:pt x="963" y="29339"/>
                  <a:pt x="1" y="29567"/>
                </a:cubicBezTo>
                <a:cubicBezTo>
                  <a:pt x="1646" y="29516"/>
                  <a:pt x="3316" y="29491"/>
                  <a:pt x="5012" y="29465"/>
                </a:cubicBezTo>
                <a:cubicBezTo>
                  <a:pt x="25461" y="29086"/>
                  <a:pt x="45935" y="28706"/>
                  <a:pt x="66434" y="28327"/>
                </a:cubicBezTo>
                <a:lnTo>
                  <a:pt x="66434" y="58"/>
                </a:lnTo>
                <a:cubicBezTo>
                  <a:pt x="66117" y="20"/>
                  <a:pt x="65798" y="0"/>
                  <a:pt x="65479"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45" name="Google Shape;655;p13">
            <a:extLst>
              <a:ext uri="{FF2B5EF4-FFF2-40B4-BE49-F238E27FC236}">
                <a16:creationId xmlns:a16="http://schemas.microsoft.com/office/drawing/2014/main" id="{40DE0687-96A1-FA28-4156-DD0D8A9DCE6E}"/>
              </a:ext>
            </a:extLst>
          </p:cNvPr>
          <p:cNvGrpSpPr/>
          <p:nvPr/>
        </p:nvGrpSpPr>
        <p:grpSpPr>
          <a:xfrm flipH="1">
            <a:off x="-14696" y="5111313"/>
            <a:ext cx="12206696" cy="1885761"/>
            <a:chOff x="-1026372" y="3401237"/>
            <a:chExt cx="9155022" cy="1506989"/>
          </a:xfrm>
        </p:grpSpPr>
        <p:sp>
          <p:nvSpPr>
            <p:cNvPr id="1416" name="Google Shape;656;p13">
              <a:extLst>
                <a:ext uri="{FF2B5EF4-FFF2-40B4-BE49-F238E27FC236}">
                  <a16:creationId xmlns:a16="http://schemas.microsoft.com/office/drawing/2014/main" id="{83B25CBE-ECAC-0678-96B9-22DE7BE826E9}"/>
                </a:ext>
              </a:extLst>
            </p:cNvPr>
            <p:cNvSpPr/>
            <p:nvPr/>
          </p:nvSpPr>
          <p:spPr>
            <a:xfrm>
              <a:off x="5819740" y="3713763"/>
              <a:ext cx="2308910" cy="1194377"/>
            </a:xfrm>
            <a:custGeom>
              <a:avLst/>
              <a:gdLst/>
              <a:ahLst/>
              <a:cxnLst/>
              <a:rect l="l" t="t" r="r" b="b"/>
              <a:pathLst>
                <a:path w="223137" h="107143" extrusionOk="0">
                  <a:moveTo>
                    <a:pt x="190871" y="0"/>
                  </a:moveTo>
                  <a:cubicBezTo>
                    <a:pt x="188583" y="0"/>
                    <a:pt x="186733" y="1791"/>
                    <a:pt x="186614" y="4058"/>
                  </a:cubicBezTo>
                  <a:lnTo>
                    <a:pt x="183152" y="4058"/>
                  </a:lnTo>
                  <a:lnTo>
                    <a:pt x="183152" y="9688"/>
                  </a:lnTo>
                  <a:lnTo>
                    <a:pt x="178836" y="9688"/>
                  </a:lnTo>
                  <a:lnTo>
                    <a:pt x="178836" y="29581"/>
                  </a:lnTo>
                  <a:lnTo>
                    <a:pt x="174360" y="29581"/>
                  </a:lnTo>
                  <a:lnTo>
                    <a:pt x="174360" y="25184"/>
                  </a:lnTo>
                  <a:lnTo>
                    <a:pt x="171893" y="25184"/>
                  </a:lnTo>
                  <a:lnTo>
                    <a:pt x="171893" y="29581"/>
                  </a:lnTo>
                  <a:lnTo>
                    <a:pt x="168392" y="29581"/>
                  </a:lnTo>
                  <a:lnTo>
                    <a:pt x="168392" y="22817"/>
                  </a:lnTo>
                  <a:lnTo>
                    <a:pt x="164851" y="22817"/>
                  </a:lnTo>
                  <a:lnTo>
                    <a:pt x="164851" y="18719"/>
                  </a:lnTo>
                  <a:lnTo>
                    <a:pt x="159878" y="18719"/>
                  </a:lnTo>
                  <a:cubicBezTo>
                    <a:pt x="159878" y="18640"/>
                    <a:pt x="159898" y="18540"/>
                    <a:pt x="159898" y="18481"/>
                  </a:cubicBezTo>
                  <a:cubicBezTo>
                    <a:pt x="159898" y="15198"/>
                    <a:pt x="157252" y="12533"/>
                    <a:pt x="153970" y="12533"/>
                  </a:cubicBezTo>
                  <a:cubicBezTo>
                    <a:pt x="150688" y="12533"/>
                    <a:pt x="148022" y="15198"/>
                    <a:pt x="148022" y="18481"/>
                  </a:cubicBezTo>
                  <a:cubicBezTo>
                    <a:pt x="148022" y="18540"/>
                    <a:pt x="148022" y="18640"/>
                    <a:pt x="148042" y="18719"/>
                  </a:cubicBezTo>
                  <a:lnTo>
                    <a:pt x="142273" y="18719"/>
                  </a:lnTo>
                  <a:lnTo>
                    <a:pt x="142273" y="35250"/>
                  </a:lnTo>
                  <a:lnTo>
                    <a:pt x="141060" y="35250"/>
                  </a:lnTo>
                  <a:lnTo>
                    <a:pt x="141060" y="27989"/>
                  </a:lnTo>
                  <a:lnTo>
                    <a:pt x="137161" y="27989"/>
                  </a:lnTo>
                  <a:cubicBezTo>
                    <a:pt x="135390" y="27989"/>
                    <a:pt x="133978" y="29422"/>
                    <a:pt x="133978" y="31172"/>
                  </a:cubicBezTo>
                  <a:lnTo>
                    <a:pt x="133978" y="35250"/>
                  </a:lnTo>
                  <a:lnTo>
                    <a:pt x="129442" y="35250"/>
                  </a:lnTo>
                  <a:lnTo>
                    <a:pt x="129442" y="33559"/>
                  </a:lnTo>
                  <a:cubicBezTo>
                    <a:pt x="129442" y="32445"/>
                    <a:pt x="128527" y="31530"/>
                    <a:pt x="127413" y="31530"/>
                  </a:cubicBezTo>
                  <a:lnTo>
                    <a:pt x="123892" y="31530"/>
                  </a:lnTo>
                  <a:lnTo>
                    <a:pt x="123892" y="35250"/>
                  </a:lnTo>
                  <a:lnTo>
                    <a:pt x="115995" y="35250"/>
                  </a:lnTo>
                  <a:lnTo>
                    <a:pt x="103482" y="29581"/>
                  </a:lnTo>
                  <a:lnTo>
                    <a:pt x="97077" y="29581"/>
                  </a:lnTo>
                  <a:lnTo>
                    <a:pt x="97077" y="22320"/>
                  </a:lnTo>
                  <a:lnTo>
                    <a:pt x="94729" y="22320"/>
                  </a:lnTo>
                  <a:lnTo>
                    <a:pt x="94729" y="22220"/>
                  </a:lnTo>
                  <a:cubicBezTo>
                    <a:pt x="94729" y="19873"/>
                    <a:pt x="92820" y="17963"/>
                    <a:pt x="90472" y="17963"/>
                  </a:cubicBezTo>
                  <a:cubicBezTo>
                    <a:pt x="88125" y="17963"/>
                    <a:pt x="86235" y="19893"/>
                    <a:pt x="86235" y="22220"/>
                  </a:cubicBezTo>
                  <a:lnTo>
                    <a:pt x="86235" y="22320"/>
                  </a:lnTo>
                  <a:lnTo>
                    <a:pt x="83550" y="22320"/>
                  </a:lnTo>
                  <a:lnTo>
                    <a:pt x="83550" y="25184"/>
                  </a:lnTo>
                  <a:lnTo>
                    <a:pt x="80785" y="26040"/>
                  </a:lnTo>
                  <a:cubicBezTo>
                    <a:pt x="80427" y="25065"/>
                    <a:pt x="79531" y="24349"/>
                    <a:pt x="78477" y="24289"/>
                  </a:cubicBezTo>
                  <a:cubicBezTo>
                    <a:pt x="78456" y="24289"/>
                    <a:pt x="78435" y="24288"/>
                    <a:pt x="78413" y="24288"/>
                  </a:cubicBezTo>
                  <a:cubicBezTo>
                    <a:pt x="77762" y="24288"/>
                    <a:pt x="77169" y="24583"/>
                    <a:pt x="76707" y="25045"/>
                  </a:cubicBezTo>
                  <a:cubicBezTo>
                    <a:pt x="75692" y="26060"/>
                    <a:pt x="75692" y="26836"/>
                    <a:pt x="75851" y="27532"/>
                  </a:cubicBezTo>
                  <a:lnTo>
                    <a:pt x="71853" y="28745"/>
                  </a:lnTo>
                  <a:cubicBezTo>
                    <a:pt x="71520" y="27963"/>
                    <a:pt x="70746" y="27392"/>
                    <a:pt x="69812" y="27392"/>
                  </a:cubicBezTo>
                  <a:cubicBezTo>
                    <a:pt x="69796" y="27392"/>
                    <a:pt x="69780" y="27392"/>
                    <a:pt x="69764" y="27393"/>
                  </a:cubicBezTo>
                  <a:cubicBezTo>
                    <a:pt x="69128" y="27432"/>
                    <a:pt x="68531" y="27771"/>
                    <a:pt x="68133" y="28268"/>
                  </a:cubicBezTo>
                  <a:cubicBezTo>
                    <a:pt x="67636" y="28885"/>
                    <a:pt x="67556" y="29481"/>
                    <a:pt x="67656" y="30018"/>
                  </a:cubicBezTo>
                  <a:lnTo>
                    <a:pt x="57391" y="33122"/>
                  </a:lnTo>
                  <a:lnTo>
                    <a:pt x="57391" y="41894"/>
                  </a:lnTo>
                  <a:lnTo>
                    <a:pt x="54367" y="41894"/>
                  </a:lnTo>
                  <a:lnTo>
                    <a:pt x="54367" y="39189"/>
                  </a:lnTo>
                  <a:lnTo>
                    <a:pt x="49275" y="36881"/>
                  </a:lnTo>
                  <a:lnTo>
                    <a:pt x="49275" y="21703"/>
                  </a:lnTo>
                  <a:lnTo>
                    <a:pt x="46689" y="20530"/>
                  </a:lnTo>
                  <a:lnTo>
                    <a:pt x="46689" y="15596"/>
                  </a:lnTo>
                  <a:lnTo>
                    <a:pt x="44500" y="15596"/>
                  </a:lnTo>
                  <a:cubicBezTo>
                    <a:pt x="44401" y="13328"/>
                    <a:pt x="42531" y="11518"/>
                    <a:pt x="40243" y="11518"/>
                  </a:cubicBezTo>
                  <a:cubicBezTo>
                    <a:pt x="37956" y="11518"/>
                    <a:pt x="36086" y="13328"/>
                    <a:pt x="35986" y="15596"/>
                  </a:cubicBezTo>
                  <a:lnTo>
                    <a:pt x="32804" y="15596"/>
                  </a:lnTo>
                  <a:lnTo>
                    <a:pt x="32804" y="20530"/>
                  </a:lnTo>
                  <a:lnTo>
                    <a:pt x="29760" y="21922"/>
                  </a:lnTo>
                  <a:lnTo>
                    <a:pt x="29760" y="34355"/>
                  </a:lnTo>
                  <a:lnTo>
                    <a:pt x="20450" y="34355"/>
                  </a:lnTo>
                  <a:lnTo>
                    <a:pt x="20450" y="29760"/>
                  </a:lnTo>
                  <a:lnTo>
                    <a:pt x="16949" y="29581"/>
                  </a:lnTo>
                  <a:lnTo>
                    <a:pt x="16949" y="13010"/>
                  </a:lnTo>
                  <a:lnTo>
                    <a:pt x="3323" y="13010"/>
                  </a:lnTo>
                  <a:lnTo>
                    <a:pt x="3323" y="41894"/>
                  </a:lnTo>
                  <a:cubicBezTo>
                    <a:pt x="3780" y="42352"/>
                    <a:pt x="3223" y="42610"/>
                    <a:pt x="2209" y="43068"/>
                  </a:cubicBezTo>
                  <a:lnTo>
                    <a:pt x="0" y="43068"/>
                  </a:lnTo>
                  <a:lnTo>
                    <a:pt x="0" y="107143"/>
                  </a:lnTo>
                  <a:lnTo>
                    <a:pt x="223137" y="107143"/>
                  </a:lnTo>
                  <a:lnTo>
                    <a:pt x="223137" y="39189"/>
                  </a:lnTo>
                  <a:lnTo>
                    <a:pt x="218323" y="39189"/>
                  </a:lnTo>
                  <a:lnTo>
                    <a:pt x="218323" y="29163"/>
                  </a:lnTo>
                  <a:lnTo>
                    <a:pt x="213688" y="29163"/>
                  </a:lnTo>
                  <a:lnTo>
                    <a:pt x="213688" y="16909"/>
                  </a:lnTo>
                  <a:lnTo>
                    <a:pt x="210982" y="16909"/>
                  </a:lnTo>
                  <a:lnTo>
                    <a:pt x="210982" y="14045"/>
                  </a:lnTo>
                  <a:lnTo>
                    <a:pt x="200419" y="14045"/>
                  </a:lnTo>
                  <a:lnTo>
                    <a:pt x="200419" y="16909"/>
                  </a:lnTo>
                  <a:lnTo>
                    <a:pt x="198072" y="16909"/>
                  </a:lnTo>
                  <a:lnTo>
                    <a:pt x="198072" y="4058"/>
                  </a:lnTo>
                  <a:lnTo>
                    <a:pt x="195108" y="4058"/>
                  </a:lnTo>
                  <a:cubicBezTo>
                    <a:pt x="194989" y="1791"/>
                    <a:pt x="193158" y="0"/>
                    <a:pt x="190871"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1417" name="Google Shape;657;p13">
              <a:extLst>
                <a:ext uri="{FF2B5EF4-FFF2-40B4-BE49-F238E27FC236}">
                  <a16:creationId xmlns:a16="http://schemas.microsoft.com/office/drawing/2014/main" id="{4C423476-89FF-283B-5BE1-D9AF3A768CE6}"/>
                </a:ext>
              </a:extLst>
            </p:cNvPr>
            <p:cNvGrpSpPr/>
            <p:nvPr/>
          </p:nvGrpSpPr>
          <p:grpSpPr>
            <a:xfrm>
              <a:off x="-1026372" y="3401237"/>
              <a:ext cx="7144372" cy="1506989"/>
              <a:chOff x="-1026372" y="3172637"/>
              <a:chExt cx="7144372" cy="1506989"/>
            </a:xfrm>
          </p:grpSpPr>
          <p:grpSp>
            <p:nvGrpSpPr>
              <p:cNvPr id="1418" name="Google Shape;658;p13">
                <a:extLst>
                  <a:ext uri="{FF2B5EF4-FFF2-40B4-BE49-F238E27FC236}">
                    <a16:creationId xmlns:a16="http://schemas.microsoft.com/office/drawing/2014/main" id="{25EC622F-45A5-F4D8-6A80-00E12D9D4FA2}"/>
                  </a:ext>
                </a:extLst>
              </p:cNvPr>
              <p:cNvGrpSpPr/>
              <p:nvPr/>
            </p:nvGrpSpPr>
            <p:grpSpPr>
              <a:xfrm>
                <a:off x="-1026372" y="3172637"/>
                <a:ext cx="6634405" cy="1506958"/>
                <a:chOff x="-1792158" y="2435913"/>
                <a:chExt cx="11584434" cy="2631323"/>
              </a:xfrm>
            </p:grpSpPr>
            <p:sp>
              <p:nvSpPr>
                <p:cNvPr id="1420" name="Google Shape;659;p13">
                  <a:extLst>
                    <a:ext uri="{FF2B5EF4-FFF2-40B4-BE49-F238E27FC236}">
                      <a16:creationId xmlns:a16="http://schemas.microsoft.com/office/drawing/2014/main" id="{AC5872F8-B346-26FC-B18A-1ED9EE257F44}"/>
                    </a:ext>
                  </a:extLst>
                </p:cNvPr>
                <p:cNvSpPr/>
                <p:nvPr/>
              </p:nvSpPr>
              <p:spPr>
                <a:xfrm flipH="1">
                  <a:off x="-1792158" y="2435913"/>
                  <a:ext cx="6778818" cy="2631323"/>
                </a:xfrm>
                <a:custGeom>
                  <a:avLst/>
                  <a:gdLst/>
                  <a:ahLst/>
                  <a:cxnLst/>
                  <a:rect l="l" t="t" r="r" b="b"/>
                  <a:pathLst>
                    <a:path w="199465" h="77426" extrusionOk="0">
                      <a:moveTo>
                        <a:pt x="182072" y="1"/>
                      </a:moveTo>
                      <a:lnTo>
                        <a:pt x="182072" y="21001"/>
                      </a:lnTo>
                      <a:lnTo>
                        <a:pt x="179550" y="21001"/>
                      </a:lnTo>
                      <a:lnTo>
                        <a:pt x="179550" y="5235"/>
                      </a:lnTo>
                      <a:lnTo>
                        <a:pt x="176008" y="8203"/>
                      </a:lnTo>
                      <a:lnTo>
                        <a:pt x="176008" y="25277"/>
                      </a:lnTo>
                      <a:lnTo>
                        <a:pt x="173933" y="25277"/>
                      </a:lnTo>
                      <a:lnTo>
                        <a:pt x="173933" y="11299"/>
                      </a:lnTo>
                      <a:lnTo>
                        <a:pt x="169338" y="11299"/>
                      </a:lnTo>
                      <a:lnTo>
                        <a:pt x="169338" y="20873"/>
                      </a:lnTo>
                      <a:lnTo>
                        <a:pt x="156763" y="45224"/>
                      </a:lnTo>
                      <a:lnTo>
                        <a:pt x="156763" y="38171"/>
                      </a:lnTo>
                      <a:lnTo>
                        <a:pt x="147732" y="38171"/>
                      </a:lnTo>
                      <a:lnTo>
                        <a:pt x="147732" y="44202"/>
                      </a:lnTo>
                      <a:lnTo>
                        <a:pt x="131455" y="44202"/>
                      </a:lnTo>
                      <a:lnTo>
                        <a:pt x="131455" y="38171"/>
                      </a:lnTo>
                      <a:lnTo>
                        <a:pt x="127402" y="38171"/>
                      </a:lnTo>
                      <a:lnTo>
                        <a:pt x="127402" y="14235"/>
                      </a:lnTo>
                      <a:lnTo>
                        <a:pt x="121626" y="14235"/>
                      </a:lnTo>
                      <a:lnTo>
                        <a:pt x="121626" y="20554"/>
                      </a:lnTo>
                      <a:lnTo>
                        <a:pt x="115977" y="20554"/>
                      </a:lnTo>
                      <a:lnTo>
                        <a:pt x="115977" y="8139"/>
                      </a:lnTo>
                      <a:lnTo>
                        <a:pt x="108445" y="8139"/>
                      </a:lnTo>
                      <a:lnTo>
                        <a:pt x="108445" y="29139"/>
                      </a:lnTo>
                      <a:lnTo>
                        <a:pt x="107009" y="29139"/>
                      </a:lnTo>
                      <a:lnTo>
                        <a:pt x="107009" y="22086"/>
                      </a:lnTo>
                      <a:lnTo>
                        <a:pt x="105924" y="23043"/>
                      </a:lnTo>
                      <a:lnTo>
                        <a:pt x="105924" y="13341"/>
                      </a:lnTo>
                      <a:lnTo>
                        <a:pt x="102349" y="16341"/>
                      </a:lnTo>
                      <a:lnTo>
                        <a:pt x="102349" y="33415"/>
                      </a:lnTo>
                      <a:lnTo>
                        <a:pt x="100307" y="33415"/>
                      </a:lnTo>
                      <a:lnTo>
                        <a:pt x="100307" y="19437"/>
                      </a:lnTo>
                      <a:lnTo>
                        <a:pt x="95711" y="19437"/>
                      </a:lnTo>
                      <a:lnTo>
                        <a:pt x="95711" y="29011"/>
                      </a:lnTo>
                      <a:lnTo>
                        <a:pt x="92679" y="29011"/>
                      </a:lnTo>
                      <a:lnTo>
                        <a:pt x="92679" y="27894"/>
                      </a:lnTo>
                      <a:lnTo>
                        <a:pt x="87477" y="27894"/>
                      </a:lnTo>
                      <a:lnTo>
                        <a:pt x="87477" y="21862"/>
                      </a:lnTo>
                      <a:lnTo>
                        <a:pt x="86456" y="21862"/>
                      </a:lnTo>
                      <a:lnTo>
                        <a:pt x="86456" y="27894"/>
                      </a:lnTo>
                      <a:lnTo>
                        <a:pt x="83105" y="27894"/>
                      </a:lnTo>
                      <a:lnTo>
                        <a:pt x="83105" y="21958"/>
                      </a:lnTo>
                      <a:lnTo>
                        <a:pt x="74105" y="21958"/>
                      </a:lnTo>
                      <a:lnTo>
                        <a:pt x="74105" y="27894"/>
                      </a:lnTo>
                      <a:lnTo>
                        <a:pt x="73658" y="27894"/>
                      </a:lnTo>
                      <a:lnTo>
                        <a:pt x="73658" y="28022"/>
                      </a:lnTo>
                      <a:lnTo>
                        <a:pt x="57797" y="28022"/>
                      </a:lnTo>
                      <a:lnTo>
                        <a:pt x="57797" y="21958"/>
                      </a:lnTo>
                      <a:lnTo>
                        <a:pt x="46404" y="21958"/>
                      </a:lnTo>
                      <a:lnTo>
                        <a:pt x="46404" y="30320"/>
                      </a:lnTo>
                      <a:lnTo>
                        <a:pt x="42574" y="30320"/>
                      </a:lnTo>
                      <a:lnTo>
                        <a:pt x="42574" y="8267"/>
                      </a:lnTo>
                      <a:lnTo>
                        <a:pt x="36925" y="8267"/>
                      </a:lnTo>
                      <a:lnTo>
                        <a:pt x="36925" y="25213"/>
                      </a:lnTo>
                      <a:lnTo>
                        <a:pt x="33382" y="25213"/>
                      </a:lnTo>
                      <a:lnTo>
                        <a:pt x="33382" y="15352"/>
                      </a:lnTo>
                      <a:lnTo>
                        <a:pt x="31755" y="16724"/>
                      </a:lnTo>
                      <a:lnTo>
                        <a:pt x="31755" y="24671"/>
                      </a:lnTo>
                      <a:lnTo>
                        <a:pt x="28659" y="24671"/>
                      </a:lnTo>
                      <a:lnTo>
                        <a:pt x="28659" y="20075"/>
                      </a:lnTo>
                      <a:lnTo>
                        <a:pt x="24797" y="20075"/>
                      </a:lnTo>
                      <a:lnTo>
                        <a:pt x="24797" y="29394"/>
                      </a:lnTo>
                      <a:lnTo>
                        <a:pt x="23457" y="29394"/>
                      </a:lnTo>
                      <a:lnTo>
                        <a:pt x="23457" y="13596"/>
                      </a:lnTo>
                      <a:lnTo>
                        <a:pt x="21989" y="13596"/>
                      </a:lnTo>
                      <a:lnTo>
                        <a:pt x="21989" y="24798"/>
                      </a:lnTo>
                      <a:lnTo>
                        <a:pt x="19021" y="24798"/>
                      </a:lnTo>
                      <a:lnTo>
                        <a:pt x="19021" y="11682"/>
                      </a:lnTo>
                      <a:lnTo>
                        <a:pt x="13851" y="11682"/>
                      </a:lnTo>
                      <a:lnTo>
                        <a:pt x="13851" y="5650"/>
                      </a:lnTo>
                      <a:lnTo>
                        <a:pt x="12798" y="5650"/>
                      </a:lnTo>
                      <a:lnTo>
                        <a:pt x="12798" y="11682"/>
                      </a:lnTo>
                      <a:lnTo>
                        <a:pt x="0" y="11682"/>
                      </a:lnTo>
                      <a:lnTo>
                        <a:pt x="0" y="77425"/>
                      </a:lnTo>
                      <a:lnTo>
                        <a:pt x="199465" y="77425"/>
                      </a:lnTo>
                      <a:lnTo>
                        <a:pt x="199465" y="6097"/>
                      </a:lnTo>
                      <a:lnTo>
                        <a:pt x="193178" y="6097"/>
                      </a:lnTo>
                      <a:lnTo>
                        <a:pt x="193178" y="12447"/>
                      </a:lnTo>
                      <a:lnTo>
                        <a:pt x="189635" y="12447"/>
                      </a:lnTo>
                      <a:lnTo>
                        <a:pt x="189635" y="1"/>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21" name="Google Shape;660;p13">
                  <a:extLst>
                    <a:ext uri="{FF2B5EF4-FFF2-40B4-BE49-F238E27FC236}">
                      <a16:creationId xmlns:a16="http://schemas.microsoft.com/office/drawing/2014/main" id="{8109D119-D6BD-B943-BF6F-3BC4DE69777B}"/>
                    </a:ext>
                  </a:extLst>
                </p:cNvPr>
                <p:cNvSpPr/>
                <p:nvPr/>
              </p:nvSpPr>
              <p:spPr>
                <a:xfrm>
                  <a:off x="4684975" y="2998585"/>
                  <a:ext cx="5107301" cy="1935650"/>
                </a:xfrm>
                <a:custGeom>
                  <a:avLst/>
                  <a:gdLst/>
                  <a:ahLst/>
                  <a:cxnLst/>
                  <a:rect l="l" t="t" r="r" b="b"/>
                  <a:pathLst>
                    <a:path w="199465" h="77426" extrusionOk="0">
                      <a:moveTo>
                        <a:pt x="182072" y="1"/>
                      </a:moveTo>
                      <a:lnTo>
                        <a:pt x="182072" y="21001"/>
                      </a:lnTo>
                      <a:lnTo>
                        <a:pt x="179550" y="21001"/>
                      </a:lnTo>
                      <a:lnTo>
                        <a:pt x="179550" y="5235"/>
                      </a:lnTo>
                      <a:lnTo>
                        <a:pt x="176008" y="8203"/>
                      </a:lnTo>
                      <a:lnTo>
                        <a:pt x="176008" y="25277"/>
                      </a:lnTo>
                      <a:lnTo>
                        <a:pt x="173933" y="25277"/>
                      </a:lnTo>
                      <a:lnTo>
                        <a:pt x="173933" y="11299"/>
                      </a:lnTo>
                      <a:lnTo>
                        <a:pt x="169338" y="11299"/>
                      </a:lnTo>
                      <a:lnTo>
                        <a:pt x="169338" y="20873"/>
                      </a:lnTo>
                      <a:lnTo>
                        <a:pt x="156763" y="45224"/>
                      </a:lnTo>
                      <a:lnTo>
                        <a:pt x="156763" y="38171"/>
                      </a:lnTo>
                      <a:lnTo>
                        <a:pt x="147732" y="38171"/>
                      </a:lnTo>
                      <a:lnTo>
                        <a:pt x="147732" y="44202"/>
                      </a:lnTo>
                      <a:lnTo>
                        <a:pt x="131455" y="44202"/>
                      </a:lnTo>
                      <a:lnTo>
                        <a:pt x="131455" y="38171"/>
                      </a:lnTo>
                      <a:lnTo>
                        <a:pt x="127402" y="38171"/>
                      </a:lnTo>
                      <a:lnTo>
                        <a:pt x="127402" y="14235"/>
                      </a:lnTo>
                      <a:lnTo>
                        <a:pt x="121626" y="14235"/>
                      </a:lnTo>
                      <a:lnTo>
                        <a:pt x="121626" y="20554"/>
                      </a:lnTo>
                      <a:lnTo>
                        <a:pt x="115977" y="20554"/>
                      </a:lnTo>
                      <a:lnTo>
                        <a:pt x="115977" y="8139"/>
                      </a:lnTo>
                      <a:lnTo>
                        <a:pt x="108445" y="8139"/>
                      </a:lnTo>
                      <a:lnTo>
                        <a:pt x="108445" y="29139"/>
                      </a:lnTo>
                      <a:lnTo>
                        <a:pt x="107009" y="29139"/>
                      </a:lnTo>
                      <a:lnTo>
                        <a:pt x="107009" y="22086"/>
                      </a:lnTo>
                      <a:lnTo>
                        <a:pt x="105924" y="23043"/>
                      </a:lnTo>
                      <a:lnTo>
                        <a:pt x="105924" y="13341"/>
                      </a:lnTo>
                      <a:lnTo>
                        <a:pt x="102349" y="16341"/>
                      </a:lnTo>
                      <a:lnTo>
                        <a:pt x="102349" y="33415"/>
                      </a:lnTo>
                      <a:lnTo>
                        <a:pt x="100307" y="33415"/>
                      </a:lnTo>
                      <a:lnTo>
                        <a:pt x="100307" y="19437"/>
                      </a:lnTo>
                      <a:lnTo>
                        <a:pt x="95711" y="19437"/>
                      </a:lnTo>
                      <a:lnTo>
                        <a:pt x="95711" y="29011"/>
                      </a:lnTo>
                      <a:lnTo>
                        <a:pt x="92679" y="29011"/>
                      </a:lnTo>
                      <a:lnTo>
                        <a:pt x="92679" y="27894"/>
                      </a:lnTo>
                      <a:lnTo>
                        <a:pt x="87477" y="27894"/>
                      </a:lnTo>
                      <a:lnTo>
                        <a:pt x="87477" y="21862"/>
                      </a:lnTo>
                      <a:lnTo>
                        <a:pt x="86456" y="21862"/>
                      </a:lnTo>
                      <a:lnTo>
                        <a:pt x="86456" y="27894"/>
                      </a:lnTo>
                      <a:lnTo>
                        <a:pt x="83105" y="27894"/>
                      </a:lnTo>
                      <a:lnTo>
                        <a:pt x="83105" y="21958"/>
                      </a:lnTo>
                      <a:lnTo>
                        <a:pt x="74105" y="21958"/>
                      </a:lnTo>
                      <a:lnTo>
                        <a:pt x="74105" y="27894"/>
                      </a:lnTo>
                      <a:lnTo>
                        <a:pt x="73658" y="27894"/>
                      </a:lnTo>
                      <a:lnTo>
                        <a:pt x="73658" y="28022"/>
                      </a:lnTo>
                      <a:lnTo>
                        <a:pt x="57797" y="28022"/>
                      </a:lnTo>
                      <a:lnTo>
                        <a:pt x="57797" y="21958"/>
                      </a:lnTo>
                      <a:lnTo>
                        <a:pt x="46404" y="21958"/>
                      </a:lnTo>
                      <a:lnTo>
                        <a:pt x="46404" y="30320"/>
                      </a:lnTo>
                      <a:lnTo>
                        <a:pt x="42574" y="30320"/>
                      </a:lnTo>
                      <a:lnTo>
                        <a:pt x="42574" y="8267"/>
                      </a:lnTo>
                      <a:lnTo>
                        <a:pt x="36925" y="8267"/>
                      </a:lnTo>
                      <a:lnTo>
                        <a:pt x="36925" y="25213"/>
                      </a:lnTo>
                      <a:lnTo>
                        <a:pt x="33382" y="25213"/>
                      </a:lnTo>
                      <a:lnTo>
                        <a:pt x="33382" y="15352"/>
                      </a:lnTo>
                      <a:lnTo>
                        <a:pt x="31755" y="16724"/>
                      </a:lnTo>
                      <a:lnTo>
                        <a:pt x="31755" y="24671"/>
                      </a:lnTo>
                      <a:lnTo>
                        <a:pt x="28659" y="24671"/>
                      </a:lnTo>
                      <a:lnTo>
                        <a:pt x="28659" y="20075"/>
                      </a:lnTo>
                      <a:lnTo>
                        <a:pt x="24797" y="20075"/>
                      </a:lnTo>
                      <a:lnTo>
                        <a:pt x="24797" y="29394"/>
                      </a:lnTo>
                      <a:lnTo>
                        <a:pt x="23457" y="29394"/>
                      </a:lnTo>
                      <a:lnTo>
                        <a:pt x="23457" y="13596"/>
                      </a:lnTo>
                      <a:lnTo>
                        <a:pt x="21989" y="13596"/>
                      </a:lnTo>
                      <a:lnTo>
                        <a:pt x="21989" y="24798"/>
                      </a:lnTo>
                      <a:lnTo>
                        <a:pt x="19021" y="24798"/>
                      </a:lnTo>
                      <a:lnTo>
                        <a:pt x="19021" y="11682"/>
                      </a:lnTo>
                      <a:lnTo>
                        <a:pt x="13851" y="11682"/>
                      </a:lnTo>
                      <a:lnTo>
                        <a:pt x="13851" y="5650"/>
                      </a:lnTo>
                      <a:lnTo>
                        <a:pt x="12798" y="5650"/>
                      </a:lnTo>
                      <a:lnTo>
                        <a:pt x="12798" y="11682"/>
                      </a:lnTo>
                      <a:lnTo>
                        <a:pt x="0" y="11682"/>
                      </a:lnTo>
                      <a:lnTo>
                        <a:pt x="0" y="77425"/>
                      </a:lnTo>
                      <a:lnTo>
                        <a:pt x="199465" y="77425"/>
                      </a:lnTo>
                      <a:lnTo>
                        <a:pt x="199465" y="6097"/>
                      </a:lnTo>
                      <a:lnTo>
                        <a:pt x="193178" y="6097"/>
                      </a:lnTo>
                      <a:lnTo>
                        <a:pt x="193178" y="12447"/>
                      </a:lnTo>
                      <a:lnTo>
                        <a:pt x="189635" y="12447"/>
                      </a:lnTo>
                      <a:lnTo>
                        <a:pt x="189635" y="1"/>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419" name="Google Shape;661;p13">
                <a:extLst>
                  <a:ext uri="{FF2B5EF4-FFF2-40B4-BE49-F238E27FC236}">
                    <a16:creationId xmlns:a16="http://schemas.microsoft.com/office/drawing/2014/main" id="{7F7B3161-3BEB-A906-644D-460A7C876844}"/>
                  </a:ext>
                </a:extLst>
              </p:cNvPr>
              <p:cNvSpPr/>
              <p:nvPr/>
            </p:nvSpPr>
            <p:spPr>
              <a:xfrm>
                <a:off x="5588800" y="3898726"/>
                <a:ext cx="529200" cy="780900"/>
              </a:xfrm>
              <a:prstGeom prst="rect">
                <a:avLst/>
              </a:pr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grpSp>
        <p:nvGrpSpPr>
          <p:cNvPr id="47" name="Google Shape;665;p13">
            <a:extLst>
              <a:ext uri="{FF2B5EF4-FFF2-40B4-BE49-F238E27FC236}">
                <a16:creationId xmlns:a16="http://schemas.microsoft.com/office/drawing/2014/main" id="{899C7CB1-18F7-4E8E-D41D-67BB79D26436}"/>
              </a:ext>
            </a:extLst>
          </p:cNvPr>
          <p:cNvGrpSpPr/>
          <p:nvPr/>
        </p:nvGrpSpPr>
        <p:grpSpPr>
          <a:xfrm>
            <a:off x="247829" y="4176660"/>
            <a:ext cx="923547" cy="1885761"/>
            <a:chOff x="2560796" y="2828448"/>
            <a:chExt cx="925644" cy="1890045"/>
          </a:xfrm>
        </p:grpSpPr>
        <p:sp>
          <p:nvSpPr>
            <p:cNvPr id="1412" name="Google Shape;666;p13">
              <a:extLst>
                <a:ext uri="{FF2B5EF4-FFF2-40B4-BE49-F238E27FC236}">
                  <a16:creationId xmlns:a16="http://schemas.microsoft.com/office/drawing/2014/main" id="{571E481D-5DD2-DAF2-C81B-9C2BC37E97D7}"/>
                </a:ext>
              </a:extLst>
            </p:cNvPr>
            <p:cNvSpPr/>
            <p:nvPr/>
          </p:nvSpPr>
          <p:spPr>
            <a:xfrm>
              <a:off x="2560796" y="2828448"/>
              <a:ext cx="451770" cy="1890045"/>
            </a:xfrm>
            <a:custGeom>
              <a:avLst/>
              <a:gdLst/>
              <a:ahLst/>
              <a:cxnLst/>
              <a:rect l="l" t="t" r="r" b="b"/>
              <a:pathLst>
                <a:path w="451770" h="1890045" extrusionOk="0">
                  <a:moveTo>
                    <a:pt x="371475" y="476536"/>
                  </a:moveTo>
                  <a:lnTo>
                    <a:pt x="371475" y="254794"/>
                  </a:lnTo>
                  <a:lnTo>
                    <a:pt x="316706" y="254794"/>
                  </a:lnTo>
                  <a:lnTo>
                    <a:pt x="316706" y="144875"/>
                  </a:lnTo>
                  <a:lnTo>
                    <a:pt x="235744" y="144875"/>
                  </a:lnTo>
                  <a:lnTo>
                    <a:pt x="235744" y="59531"/>
                  </a:lnTo>
                  <a:lnTo>
                    <a:pt x="133350" y="59531"/>
                  </a:lnTo>
                  <a:lnTo>
                    <a:pt x="133350" y="0"/>
                  </a:lnTo>
                  <a:lnTo>
                    <a:pt x="0" y="0"/>
                  </a:lnTo>
                  <a:lnTo>
                    <a:pt x="0" y="59531"/>
                  </a:lnTo>
                  <a:lnTo>
                    <a:pt x="0" y="144875"/>
                  </a:lnTo>
                  <a:lnTo>
                    <a:pt x="0" y="254794"/>
                  </a:lnTo>
                  <a:lnTo>
                    <a:pt x="0" y="476536"/>
                  </a:lnTo>
                  <a:lnTo>
                    <a:pt x="0" y="1890046"/>
                  </a:lnTo>
                  <a:lnTo>
                    <a:pt x="451771" y="1890046"/>
                  </a:lnTo>
                  <a:lnTo>
                    <a:pt x="451771" y="476536"/>
                  </a:lnTo>
                  <a:lnTo>
                    <a:pt x="371475" y="476536"/>
                  </a:lnTo>
                  <a:close/>
                </a:path>
              </a:pathLst>
            </a:custGeom>
            <a:solidFill>
              <a:schemeClr val="accent4"/>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413" name="Google Shape;667;p13">
              <a:extLst>
                <a:ext uri="{FF2B5EF4-FFF2-40B4-BE49-F238E27FC236}">
                  <a16:creationId xmlns:a16="http://schemas.microsoft.com/office/drawing/2014/main" id="{E2BFAD00-CF44-F398-148F-DDA4430FA18E}"/>
                </a:ext>
              </a:extLst>
            </p:cNvPr>
            <p:cNvSpPr/>
            <p:nvPr/>
          </p:nvSpPr>
          <p:spPr>
            <a:xfrm>
              <a:off x="2925132" y="3207169"/>
              <a:ext cx="561308" cy="1503140"/>
            </a:xfrm>
            <a:custGeom>
              <a:avLst/>
              <a:gdLst/>
              <a:ahLst/>
              <a:cxnLst/>
              <a:rect l="l" t="t" r="r" b="b"/>
              <a:pathLst>
                <a:path w="561308" h="1503140" extrusionOk="0">
                  <a:moveTo>
                    <a:pt x="435102" y="76200"/>
                  </a:moveTo>
                  <a:lnTo>
                    <a:pt x="435102" y="0"/>
                  </a:lnTo>
                  <a:lnTo>
                    <a:pt x="126302" y="0"/>
                  </a:lnTo>
                  <a:lnTo>
                    <a:pt x="126302" y="76200"/>
                  </a:lnTo>
                  <a:lnTo>
                    <a:pt x="0" y="76200"/>
                  </a:lnTo>
                  <a:lnTo>
                    <a:pt x="0" y="1503140"/>
                  </a:lnTo>
                  <a:lnTo>
                    <a:pt x="561308" y="1503140"/>
                  </a:lnTo>
                  <a:lnTo>
                    <a:pt x="561308" y="76200"/>
                  </a:lnTo>
                  <a:lnTo>
                    <a:pt x="435102" y="76200"/>
                  </a:lnTo>
                  <a:close/>
                </a:path>
              </a:pathLst>
            </a:custGeom>
            <a:solidFill>
              <a:schemeClr val="accen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grpSp>
      <p:grpSp>
        <p:nvGrpSpPr>
          <p:cNvPr id="48" name="Google Shape;668;p13">
            <a:extLst>
              <a:ext uri="{FF2B5EF4-FFF2-40B4-BE49-F238E27FC236}">
                <a16:creationId xmlns:a16="http://schemas.microsoft.com/office/drawing/2014/main" id="{920753F8-B6E2-A416-49C6-578C62E8FAE0}"/>
              </a:ext>
            </a:extLst>
          </p:cNvPr>
          <p:cNvGrpSpPr/>
          <p:nvPr/>
        </p:nvGrpSpPr>
        <p:grpSpPr>
          <a:xfrm>
            <a:off x="4260" y="5037351"/>
            <a:ext cx="440923" cy="1006532"/>
            <a:chOff x="2702313" y="2980843"/>
            <a:chExt cx="618809" cy="1412611"/>
          </a:xfrm>
        </p:grpSpPr>
        <p:sp>
          <p:nvSpPr>
            <p:cNvPr id="49" name="Google Shape;669;p13">
              <a:extLst>
                <a:ext uri="{FF2B5EF4-FFF2-40B4-BE49-F238E27FC236}">
                  <a16:creationId xmlns:a16="http://schemas.microsoft.com/office/drawing/2014/main" id="{1BFB3F88-7E50-BAEB-E037-46B7C7792167}"/>
                </a:ext>
              </a:extLst>
            </p:cNvPr>
            <p:cNvSpPr/>
            <p:nvPr/>
          </p:nvSpPr>
          <p:spPr>
            <a:xfrm>
              <a:off x="2702313" y="2980843"/>
              <a:ext cx="618809" cy="1412611"/>
            </a:xfrm>
            <a:custGeom>
              <a:avLst/>
              <a:gdLst/>
              <a:ahLst/>
              <a:cxnLst/>
              <a:rect l="l" t="t" r="r" b="b"/>
              <a:pathLst>
                <a:path w="701200" h="1412611" extrusionOk="0">
                  <a:moveTo>
                    <a:pt x="0" y="0"/>
                  </a:moveTo>
                  <a:lnTo>
                    <a:pt x="701201" y="0"/>
                  </a:lnTo>
                  <a:lnTo>
                    <a:pt x="701201" y="1412612"/>
                  </a:lnTo>
                  <a:lnTo>
                    <a:pt x="0" y="1412612"/>
                  </a:lnTo>
                  <a:close/>
                </a:path>
              </a:pathLst>
            </a:custGeom>
            <a:solidFill>
              <a:schemeClr val="accent3"/>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50" name="Google Shape;670;p13">
              <a:extLst>
                <a:ext uri="{FF2B5EF4-FFF2-40B4-BE49-F238E27FC236}">
                  <a16:creationId xmlns:a16="http://schemas.microsoft.com/office/drawing/2014/main" id="{37DA3E72-DF64-4622-EACD-814BBA20F25C}"/>
                </a:ext>
              </a:extLst>
            </p:cNvPr>
            <p:cNvSpPr/>
            <p:nvPr/>
          </p:nvSpPr>
          <p:spPr>
            <a:xfrm>
              <a:off x="2761190" y="3148638"/>
              <a:ext cx="150603" cy="74195"/>
            </a:xfrm>
            <a:custGeom>
              <a:avLst/>
              <a:gdLst/>
              <a:ahLst/>
              <a:cxnLst/>
              <a:rect l="l" t="t" r="r" b="b"/>
              <a:pathLst>
                <a:path w="150603" h="74195" extrusionOk="0">
                  <a:moveTo>
                    <a:pt x="0" y="0"/>
                  </a:moveTo>
                  <a:lnTo>
                    <a:pt x="150604" y="0"/>
                  </a:lnTo>
                  <a:lnTo>
                    <a:pt x="150604" y="74196"/>
                  </a:lnTo>
                  <a:lnTo>
                    <a:pt x="0" y="74196"/>
                  </a:lnTo>
                  <a:close/>
                </a:path>
              </a:pathLst>
            </a:custGeom>
            <a:solidFill>
              <a:schemeClr val="l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51" name="Google Shape;671;p13">
              <a:extLst>
                <a:ext uri="{FF2B5EF4-FFF2-40B4-BE49-F238E27FC236}">
                  <a16:creationId xmlns:a16="http://schemas.microsoft.com/office/drawing/2014/main" id="{FDAD77D9-5F89-C373-3395-038FD9F2E206}"/>
                </a:ext>
              </a:extLst>
            </p:cNvPr>
            <p:cNvSpPr/>
            <p:nvPr/>
          </p:nvSpPr>
          <p:spPr>
            <a:xfrm>
              <a:off x="2938596" y="3148638"/>
              <a:ext cx="150603" cy="74195"/>
            </a:xfrm>
            <a:custGeom>
              <a:avLst/>
              <a:gdLst/>
              <a:ahLst/>
              <a:cxnLst/>
              <a:rect l="l" t="t" r="r" b="b"/>
              <a:pathLst>
                <a:path w="150603" h="74195" extrusionOk="0">
                  <a:moveTo>
                    <a:pt x="0" y="0"/>
                  </a:moveTo>
                  <a:lnTo>
                    <a:pt x="150604" y="0"/>
                  </a:lnTo>
                  <a:lnTo>
                    <a:pt x="150604" y="74196"/>
                  </a:lnTo>
                  <a:lnTo>
                    <a:pt x="0" y="74196"/>
                  </a:lnTo>
                  <a:close/>
                </a:path>
              </a:pathLst>
            </a:custGeom>
            <a:solidFill>
              <a:schemeClr val="l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52" name="Google Shape;672;p13">
              <a:extLst>
                <a:ext uri="{FF2B5EF4-FFF2-40B4-BE49-F238E27FC236}">
                  <a16:creationId xmlns:a16="http://schemas.microsoft.com/office/drawing/2014/main" id="{1DFAE667-88B0-4644-73C7-C0D824ACE806}"/>
                </a:ext>
              </a:extLst>
            </p:cNvPr>
            <p:cNvSpPr/>
            <p:nvPr/>
          </p:nvSpPr>
          <p:spPr>
            <a:xfrm>
              <a:off x="3115917" y="3148638"/>
              <a:ext cx="150603" cy="74195"/>
            </a:xfrm>
            <a:custGeom>
              <a:avLst/>
              <a:gdLst/>
              <a:ahLst/>
              <a:cxnLst/>
              <a:rect l="l" t="t" r="r" b="b"/>
              <a:pathLst>
                <a:path w="150603" h="74195" extrusionOk="0">
                  <a:moveTo>
                    <a:pt x="0" y="0"/>
                  </a:moveTo>
                  <a:lnTo>
                    <a:pt x="150604" y="0"/>
                  </a:lnTo>
                  <a:lnTo>
                    <a:pt x="150604" y="74196"/>
                  </a:lnTo>
                  <a:lnTo>
                    <a:pt x="0" y="74196"/>
                  </a:lnTo>
                  <a:close/>
                </a:path>
              </a:pathLst>
            </a:custGeom>
            <a:solidFill>
              <a:schemeClr val="l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53" name="Google Shape;673;p13">
              <a:extLst>
                <a:ext uri="{FF2B5EF4-FFF2-40B4-BE49-F238E27FC236}">
                  <a16:creationId xmlns:a16="http://schemas.microsoft.com/office/drawing/2014/main" id="{C6BD77B4-A7D6-0AC7-163F-CDD455D5FD42}"/>
                </a:ext>
              </a:extLst>
            </p:cNvPr>
            <p:cNvSpPr/>
            <p:nvPr/>
          </p:nvSpPr>
          <p:spPr>
            <a:xfrm>
              <a:off x="2761190" y="3282990"/>
              <a:ext cx="150603" cy="74195"/>
            </a:xfrm>
            <a:custGeom>
              <a:avLst/>
              <a:gdLst/>
              <a:ahLst/>
              <a:cxnLst/>
              <a:rect l="l" t="t" r="r" b="b"/>
              <a:pathLst>
                <a:path w="150603" h="74195" extrusionOk="0">
                  <a:moveTo>
                    <a:pt x="0" y="0"/>
                  </a:moveTo>
                  <a:lnTo>
                    <a:pt x="150604" y="0"/>
                  </a:lnTo>
                  <a:lnTo>
                    <a:pt x="150604" y="74196"/>
                  </a:lnTo>
                  <a:lnTo>
                    <a:pt x="0" y="74196"/>
                  </a:lnTo>
                  <a:close/>
                </a:path>
              </a:pathLst>
            </a:custGeom>
            <a:solidFill>
              <a:schemeClr val="l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54" name="Google Shape;674;p13">
              <a:extLst>
                <a:ext uri="{FF2B5EF4-FFF2-40B4-BE49-F238E27FC236}">
                  <a16:creationId xmlns:a16="http://schemas.microsoft.com/office/drawing/2014/main" id="{DD558CBF-77BD-5964-07DB-A6B81E1B407C}"/>
                </a:ext>
              </a:extLst>
            </p:cNvPr>
            <p:cNvSpPr/>
            <p:nvPr/>
          </p:nvSpPr>
          <p:spPr>
            <a:xfrm>
              <a:off x="2938596" y="3282990"/>
              <a:ext cx="150603" cy="74195"/>
            </a:xfrm>
            <a:custGeom>
              <a:avLst/>
              <a:gdLst/>
              <a:ahLst/>
              <a:cxnLst/>
              <a:rect l="l" t="t" r="r" b="b"/>
              <a:pathLst>
                <a:path w="150603" h="74195" extrusionOk="0">
                  <a:moveTo>
                    <a:pt x="0" y="0"/>
                  </a:moveTo>
                  <a:lnTo>
                    <a:pt x="150604" y="0"/>
                  </a:lnTo>
                  <a:lnTo>
                    <a:pt x="150604" y="74196"/>
                  </a:lnTo>
                  <a:lnTo>
                    <a:pt x="0" y="74196"/>
                  </a:lnTo>
                  <a:close/>
                </a:path>
              </a:pathLst>
            </a:custGeom>
            <a:solidFill>
              <a:schemeClr val="l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55" name="Google Shape;675;p13">
              <a:extLst>
                <a:ext uri="{FF2B5EF4-FFF2-40B4-BE49-F238E27FC236}">
                  <a16:creationId xmlns:a16="http://schemas.microsoft.com/office/drawing/2014/main" id="{8DCB1229-764A-27FB-ABD3-D720E6743BEC}"/>
                </a:ext>
              </a:extLst>
            </p:cNvPr>
            <p:cNvSpPr/>
            <p:nvPr/>
          </p:nvSpPr>
          <p:spPr>
            <a:xfrm>
              <a:off x="3115917" y="3282990"/>
              <a:ext cx="150603" cy="74195"/>
            </a:xfrm>
            <a:custGeom>
              <a:avLst/>
              <a:gdLst/>
              <a:ahLst/>
              <a:cxnLst/>
              <a:rect l="l" t="t" r="r" b="b"/>
              <a:pathLst>
                <a:path w="150603" h="74195" extrusionOk="0">
                  <a:moveTo>
                    <a:pt x="0" y="0"/>
                  </a:moveTo>
                  <a:lnTo>
                    <a:pt x="150604" y="0"/>
                  </a:lnTo>
                  <a:lnTo>
                    <a:pt x="150604" y="74196"/>
                  </a:lnTo>
                  <a:lnTo>
                    <a:pt x="0" y="74196"/>
                  </a:lnTo>
                  <a:close/>
                </a:path>
              </a:pathLst>
            </a:custGeom>
            <a:solidFill>
              <a:schemeClr val="l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56" name="Google Shape;676;p13">
              <a:extLst>
                <a:ext uri="{FF2B5EF4-FFF2-40B4-BE49-F238E27FC236}">
                  <a16:creationId xmlns:a16="http://schemas.microsoft.com/office/drawing/2014/main" id="{D08F1F66-BBE6-A223-4393-14A3C171BE79}"/>
                </a:ext>
              </a:extLst>
            </p:cNvPr>
            <p:cNvSpPr/>
            <p:nvPr/>
          </p:nvSpPr>
          <p:spPr>
            <a:xfrm>
              <a:off x="2761190" y="3417258"/>
              <a:ext cx="150603" cy="74195"/>
            </a:xfrm>
            <a:custGeom>
              <a:avLst/>
              <a:gdLst/>
              <a:ahLst/>
              <a:cxnLst/>
              <a:rect l="l" t="t" r="r" b="b"/>
              <a:pathLst>
                <a:path w="150603" h="74195" extrusionOk="0">
                  <a:moveTo>
                    <a:pt x="0" y="0"/>
                  </a:moveTo>
                  <a:lnTo>
                    <a:pt x="150604" y="0"/>
                  </a:lnTo>
                  <a:lnTo>
                    <a:pt x="150604" y="74196"/>
                  </a:lnTo>
                  <a:lnTo>
                    <a:pt x="0" y="74196"/>
                  </a:lnTo>
                  <a:close/>
                </a:path>
              </a:pathLst>
            </a:custGeom>
            <a:solidFill>
              <a:schemeClr val="l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57" name="Google Shape;677;p13">
              <a:extLst>
                <a:ext uri="{FF2B5EF4-FFF2-40B4-BE49-F238E27FC236}">
                  <a16:creationId xmlns:a16="http://schemas.microsoft.com/office/drawing/2014/main" id="{2A8EE4C0-F5ED-1ADF-FC56-050D4DD0B78C}"/>
                </a:ext>
              </a:extLst>
            </p:cNvPr>
            <p:cNvSpPr/>
            <p:nvPr/>
          </p:nvSpPr>
          <p:spPr>
            <a:xfrm>
              <a:off x="2938596" y="3417258"/>
              <a:ext cx="150603" cy="74195"/>
            </a:xfrm>
            <a:custGeom>
              <a:avLst/>
              <a:gdLst/>
              <a:ahLst/>
              <a:cxnLst/>
              <a:rect l="l" t="t" r="r" b="b"/>
              <a:pathLst>
                <a:path w="150603" h="74195" extrusionOk="0">
                  <a:moveTo>
                    <a:pt x="0" y="0"/>
                  </a:moveTo>
                  <a:lnTo>
                    <a:pt x="150604" y="0"/>
                  </a:lnTo>
                  <a:lnTo>
                    <a:pt x="150604" y="74196"/>
                  </a:lnTo>
                  <a:lnTo>
                    <a:pt x="0" y="74196"/>
                  </a:lnTo>
                  <a:close/>
                </a:path>
              </a:pathLst>
            </a:custGeom>
            <a:solidFill>
              <a:schemeClr val="l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58" name="Google Shape;678;p13">
              <a:extLst>
                <a:ext uri="{FF2B5EF4-FFF2-40B4-BE49-F238E27FC236}">
                  <a16:creationId xmlns:a16="http://schemas.microsoft.com/office/drawing/2014/main" id="{34B82C0D-7D08-28FB-2F17-43B6BC9608D6}"/>
                </a:ext>
              </a:extLst>
            </p:cNvPr>
            <p:cNvSpPr/>
            <p:nvPr/>
          </p:nvSpPr>
          <p:spPr>
            <a:xfrm>
              <a:off x="3115917" y="3417258"/>
              <a:ext cx="150603" cy="74195"/>
            </a:xfrm>
            <a:custGeom>
              <a:avLst/>
              <a:gdLst/>
              <a:ahLst/>
              <a:cxnLst/>
              <a:rect l="l" t="t" r="r" b="b"/>
              <a:pathLst>
                <a:path w="150603" h="74195" extrusionOk="0">
                  <a:moveTo>
                    <a:pt x="0" y="0"/>
                  </a:moveTo>
                  <a:lnTo>
                    <a:pt x="150604" y="0"/>
                  </a:lnTo>
                  <a:lnTo>
                    <a:pt x="150604" y="74196"/>
                  </a:lnTo>
                  <a:lnTo>
                    <a:pt x="0" y="74196"/>
                  </a:lnTo>
                  <a:close/>
                </a:path>
              </a:pathLst>
            </a:custGeom>
            <a:solidFill>
              <a:schemeClr val="l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59" name="Google Shape;679;p13">
              <a:extLst>
                <a:ext uri="{FF2B5EF4-FFF2-40B4-BE49-F238E27FC236}">
                  <a16:creationId xmlns:a16="http://schemas.microsoft.com/office/drawing/2014/main" id="{25E7FC6C-A342-C411-C323-62BBDC3C168E}"/>
                </a:ext>
              </a:extLst>
            </p:cNvPr>
            <p:cNvSpPr/>
            <p:nvPr/>
          </p:nvSpPr>
          <p:spPr>
            <a:xfrm>
              <a:off x="2761190" y="3551610"/>
              <a:ext cx="150603" cy="74195"/>
            </a:xfrm>
            <a:custGeom>
              <a:avLst/>
              <a:gdLst/>
              <a:ahLst/>
              <a:cxnLst/>
              <a:rect l="l" t="t" r="r" b="b"/>
              <a:pathLst>
                <a:path w="150603" h="74195" extrusionOk="0">
                  <a:moveTo>
                    <a:pt x="0" y="0"/>
                  </a:moveTo>
                  <a:lnTo>
                    <a:pt x="150604" y="0"/>
                  </a:lnTo>
                  <a:lnTo>
                    <a:pt x="150604" y="74196"/>
                  </a:lnTo>
                  <a:lnTo>
                    <a:pt x="0" y="74196"/>
                  </a:lnTo>
                  <a:close/>
                </a:path>
              </a:pathLst>
            </a:custGeom>
            <a:solidFill>
              <a:schemeClr val="l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60" name="Google Shape;680;p13">
              <a:extLst>
                <a:ext uri="{FF2B5EF4-FFF2-40B4-BE49-F238E27FC236}">
                  <a16:creationId xmlns:a16="http://schemas.microsoft.com/office/drawing/2014/main" id="{40C155E4-E780-B04C-D813-112798A46CB4}"/>
                </a:ext>
              </a:extLst>
            </p:cNvPr>
            <p:cNvSpPr/>
            <p:nvPr/>
          </p:nvSpPr>
          <p:spPr>
            <a:xfrm>
              <a:off x="2938596" y="3551610"/>
              <a:ext cx="150603" cy="74195"/>
            </a:xfrm>
            <a:custGeom>
              <a:avLst/>
              <a:gdLst/>
              <a:ahLst/>
              <a:cxnLst/>
              <a:rect l="l" t="t" r="r" b="b"/>
              <a:pathLst>
                <a:path w="150603" h="74195" extrusionOk="0">
                  <a:moveTo>
                    <a:pt x="0" y="0"/>
                  </a:moveTo>
                  <a:lnTo>
                    <a:pt x="150604" y="0"/>
                  </a:lnTo>
                  <a:lnTo>
                    <a:pt x="150604" y="74196"/>
                  </a:lnTo>
                  <a:lnTo>
                    <a:pt x="0" y="74196"/>
                  </a:lnTo>
                  <a:close/>
                </a:path>
              </a:pathLst>
            </a:custGeom>
            <a:solidFill>
              <a:schemeClr val="l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61" name="Google Shape;681;p13">
              <a:extLst>
                <a:ext uri="{FF2B5EF4-FFF2-40B4-BE49-F238E27FC236}">
                  <a16:creationId xmlns:a16="http://schemas.microsoft.com/office/drawing/2014/main" id="{6D78E86D-C90C-5F81-EDD3-945F2315E8E0}"/>
                </a:ext>
              </a:extLst>
            </p:cNvPr>
            <p:cNvSpPr/>
            <p:nvPr/>
          </p:nvSpPr>
          <p:spPr>
            <a:xfrm>
              <a:off x="3115917" y="3551610"/>
              <a:ext cx="150603" cy="74195"/>
            </a:xfrm>
            <a:custGeom>
              <a:avLst/>
              <a:gdLst/>
              <a:ahLst/>
              <a:cxnLst/>
              <a:rect l="l" t="t" r="r" b="b"/>
              <a:pathLst>
                <a:path w="150603" h="74195" extrusionOk="0">
                  <a:moveTo>
                    <a:pt x="0" y="0"/>
                  </a:moveTo>
                  <a:lnTo>
                    <a:pt x="150604" y="0"/>
                  </a:lnTo>
                  <a:lnTo>
                    <a:pt x="150604" y="74196"/>
                  </a:lnTo>
                  <a:lnTo>
                    <a:pt x="0" y="74196"/>
                  </a:lnTo>
                  <a:close/>
                </a:path>
              </a:pathLst>
            </a:custGeom>
            <a:solidFill>
              <a:schemeClr val="l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62" name="Google Shape;682;p13">
              <a:extLst>
                <a:ext uri="{FF2B5EF4-FFF2-40B4-BE49-F238E27FC236}">
                  <a16:creationId xmlns:a16="http://schemas.microsoft.com/office/drawing/2014/main" id="{771FD235-2703-E106-F282-FDDC0DD6445C}"/>
                </a:ext>
              </a:extLst>
            </p:cNvPr>
            <p:cNvSpPr/>
            <p:nvPr/>
          </p:nvSpPr>
          <p:spPr>
            <a:xfrm>
              <a:off x="2761190" y="3685962"/>
              <a:ext cx="150603" cy="74195"/>
            </a:xfrm>
            <a:custGeom>
              <a:avLst/>
              <a:gdLst/>
              <a:ahLst/>
              <a:cxnLst/>
              <a:rect l="l" t="t" r="r" b="b"/>
              <a:pathLst>
                <a:path w="150603" h="74195" extrusionOk="0">
                  <a:moveTo>
                    <a:pt x="0" y="0"/>
                  </a:moveTo>
                  <a:lnTo>
                    <a:pt x="150604" y="0"/>
                  </a:lnTo>
                  <a:lnTo>
                    <a:pt x="150604" y="74196"/>
                  </a:lnTo>
                  <a:lnTo>
                    <a:pt x="0" y="74196"/>
                  </a:lnTo>
                  <a:close/>
                </a:path>
              </a:pathLst>
            </a:custGeom>
            <a:solidFill>
              <a:schemeClr val="l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63" name="Google Shape;683;p13">
              <a:extLst>
                <a:ext uri="{FF2B5EF4-FFF2-40B4-BE49-F238E27FC236}">
                  <a16:creationId xmlns:a16="http://schemas.microsoft.com/office/drawing/2014/main" id="{3CDC21B7-3DD3-21B6-0565-AD2C5BF48E8D}"/>
                </a:ext>
              </a:extLst>
            </p:cNvPr>
            <p:cNvSpPr/>
            <p:nvPr/>
          </p:nvSpPr>
          <p:spPr>
            <a:xfrm>
              <a:off x="2938596" y="3685962"/>
              <a:ext cx="150603" cy="74195"/>
            </a:xfrm>
            <a:custGeom>
              <a:avLst/>
              <a:gdLst/>
              <a:ahLst/>
              <a:cxnLst/>
              <a:rect l="l" t="t" r="r" b="b"/>
              <a:pathLst>
                <a:path w="150603" h="74195" extrusionOk="0">
                  <a:moveTo>
                    <a:pt x="0" y="0"/>
                  </a:moveTo>
                  <a:lnTo>
                    <a:pt x="150604" y="0"/>
                  </a:lnTo>
                  <a:lnTo>
                    <a:pt x="150604" y="74196"/>
                  </a:lnTo>
                  <a:lnTo>
                    <a:pt x="0" y="74196"/>
                  </a:lnTo>
                  <a:close/>
                </a:path>
              </a:pathLst>
            </a:custGeom>
            <a:solidFill>
              <a:schemeClr val="l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408" name="Google Shape;684;p13">
              <a:extLst>
                <a:ext uri="{FF2B5EF4-FFF2-40B4-BE49-F238E27FC236}">
                  <a16:creationId xmlns:a16="http://schemas.microsoft.com/office/drawing/2014/main" id="{59832C94-AD48-BDF0-E1CD-0E00C07926E0}"/>
                </a:ext>
              </a:extLst>
            </p:cNvPr>
            <p:cNvSpPr/>
            <p:nvPr/>
          </p:nvSpPr>
          <p:spPr>
            <a:xfrm>
              <a:off x="3115917" y="3685962"/>
              <a:ext cx="150603" cy="74195"/>
            </a:xfrm>
            <a:custGeom>
              <a:avLst/>
              <a:gdLst/>
              <a:ahLst/>
              <a:cxnLst/>
              <a:rect l="l" t="t" r="r" b="b"/>
              <a:pathLst>
                <a:path w="150603" h="74195" extrusionOk="0">
                  <a:moveTo>
                    <a:pt x="0" y="0"/>
                  </a:moveTo>
                  <a:lnTo>
                    <a:pt x="150604" y="0"/>
                  </a:lnTo>
                  <a:lnTo>
                    <a:pt x="150604" y="74196"/>
                  </a:lnTo>
                  <a:lnTo>
                    <a:pt x="0" y="74196"/>
                  </a:lnTo>
                  <a:close/>
                </a:path>
              </a:pathLst>
            </a:custGeom>
            <a:solidFill>
              <a:schemeClr val="l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409" name="Google Shape;685;p13">
              <a:extLst>
                <a:ext uri="{FF2B5EF4-FFF2-40B4-BE49-F238E27FC236}">
                  <a16:creationId xmlns:a16="http://schemas.microsoft.com/office/drawing/2014/main" id="{B9A794A4-FF1B-49E9-0C8D-8CAD46F0A797}"/>
                </a:ext>
              </a:extLst>
            </p:cNvPr>
            <p:cNvSpPr/>
            <p:nvPr/>
          </p:nvSpPr>
          <p:spPr>
            <a:xfrm>
              <a:off x="2761190" y="3820314"/>
              <a:ext cx="150603" cy="74195"/>
            </a:xfrm>
            <a:custGeom>
              <a:avLst/>
              <a:gdLst/>
              <a:ahLst/>
              <a:cxnLst/>
              <a:rect l="l" t="t" r="r" b="b"/>
              <a:pathLst>
                <a:path w="150603" h="74195" extrusionOk="0">
                  <a:moveTo>
                    <a:pt x="0" y="0"/>
                  </a:moveTo>
                  <a:lnTo>
                    <a:pt x="150604" y="0"/>
                  </a:lnTo>
                  <a:lnTo>
                    <a:pt x="150604" y="74196"/>
                  </a:lnTo>
                  <a:lnTo>
                    <a:pt x="0" y="74196"/>
                  </a:lnTo>
                  <a:close/>
                </a:path>
              </a:pathLst>
            </a:custGeom>
            <a:solidFill>
              <a:schemeClr val="l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410" name="Google Shape;686;p13">
              <a:extLst>
                <a:ext uri="{FF2B5EF4-FFF2-40B4-BE49-F238E27FC236}">
                  <a16:creationId xmlns:a16="http://schemas.microsoft.com/office/drawing/2014/main" id="{46CA89FE-1F3E-1459-E5B4-64D0328A29ED}"/>
                </a:ext>
              </a:extLst>
            </p:cNvPr>
            <p:cNvSpPr/>
            <p:nvPr/>
          </p:nvSpPr>
          <p:spPr>
            <a:xfrm>
              <a:off x="2938596" y="3820314"/>
              <a:ext cx="150603" cy="74195"/>
            </a:xfrm>
            <a:custGeom>
              <a:avLst/>
              <a:gdLst/>
              <a:ahLst/>
              <a:cxnLst/>
              <a:rect l="l" t="t" r="r" b="b"/>
              <a:pathLst>
                <a:path w="150603" h="74195" extrusionOk="0">
                  <a:moveTo>
                    <a:pt x="0" y="0"/>
                  </a:moveTo>
                  <a:lnTo>
                    <a:pt x="150604" y="0"/>
                  </a:lnTo>
                  <a:lnTo>
                    <a:pt x="150604" y="74196"/>
                  </a:lnTo>
                  <a:lnTo>
                    <a:pt x="0" y="74196"/>
                  </a:lnTo>
                  <a:close/>
                </a:path>
              </a:pathLst>
            </a:custGeom>
            <a:solidFill>
              <a:schemeClr val="l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411" name="Google Shape;687;p13">
              <a:extLst>
                <a:ext uri="{FF2B5EF4-FFF2-40B4-BE49-F238E27FC236}">
                  <a16:creationId xmlns:a16="http://schemas.microsoft.com/office/drawing/2014/main" id="{5231488B-8605-F5B4-DFDD-A18F08ABCBA1}"/>
                </a:ext>
              </a:extLst>
            </p:cNvPr>
            <p:cNvSpPr/>
            <p:nvPr/>
          </p:nvSpPr>
          <p:spPr>
            <a:xfrm>
              <a:off x="3115917" y="3820314"/>
              <a:ext cx="150603" cy="74195"/>
            </a:xfrm>
            <a:custGeom>
              <a:avLst/>
              <a:gdLst/>
              <a:ahLst/>
              <a:cxnLst/>
              <a:rect l="l" t="t" r="r" b="b"/>
              <a:pathLst>
                <a:path w="150603" h="74195" extrusionOk="0">
                  <a:moveTo>
                    <a:pt x="0" y="0"/>
                  </a:moveTo>
                  <a:lnTo>
                    <a:pt x="150604" y="0"/>
                  </a:lnTo>
                  <a:lnTo>
                    <a:pt x="150604" y="74196"/>
                  </a:lnTo>
                  <a:lnTo>
                    <a:pt x="0" y="74196"/>
                  </a:lnTo>
                  <a:close/>
                </a:path>
              </a:pathLst>
            </a:custGeom>
            <a:solidFill>
              <a:schemeClr val="l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grpSp>
      <p:grpSp>
        <p:nvGrpSpPr>
          <p:cNvPr id="3" name="Group 2">
            <a:extLst>
              <a:ext uri="{FF2B5EF4-FFF2-40B4-BE49-F238E27FC236}">
                <a16:creationId xmlns:a16="http://schemas.microsoft.com/office/drawing/2014/main" id="{486D88F8-921F-C3AC-6E07-C9D9D79F380A}"/>
              </a:ext>
            </a:extLst>
          </p:cNvPr>
          <p:cNvGrpSpPr/>
          <p:nvPr/>
        </p:nvGrpSpPr>
        <p:grpSpPr>
          <a:xfrm>
            <a:off x="648272" y="760772"/>
            <a:ext cx="5447727" cy="5907080"/>
            <a:chOff x="7847626" y="1212559"/>
            <a:chExt cx="3441607" cy="3868413"/>
          </a:xfrm>
        </p:grpSpPr>
        <p:pic>
          <p:nvPicPr>
            <p:cNvPr id="4" name="Google Shape;1129;p57">
              <a:extLst>
                <a:ext uri="{FF2B5EF4-FFF2-40B4-BE49-F238E27FC236}">
                  <a16:creationId xmlns:a16="http://schemas.microsoft.com/office/drawing/2014/main" id="{6627551A-7FDF-7A1B-1D1A-A392D0EC87AD}"/>
                </a:ext>
              </a:extLst>
            </p:cNvPr>
            <p:cNvPicPr preferRelativeResize="0"/>
            <p:nvPr/>
          </p:nvPicPr>
          <p:blipFill>
            <a:blip r:embed="rId3">
              <a:alphaModFix/>
            </a:blip>
            <a:stretch>
              <a:fillRect/>
            </a:stretch>
          </p:blipFill>
          <p:spPr>
            <a:xfrm>
              <a:off x="7847626" y="2098223"/>
              <a:ext cx="3441607" cy="2982749"/>
            </a:xfrm>
            <a:prstGeom prst="rect">
              <a:avLst/>
            </a:prstGeom>
            <a:noFill/>
            <a:ln>
              <a:noFill/>
            </a:ln>
          </p:spPr>
        </p:pic>
        <p:grpSp>
          <p:nvGrpSpPr>
            <p:cNvPr id="5" name="Google Shape;1136;p57">
              <a:extLst>
                <a:ext uri="{FF2B5EF4-FFF2-40B4-BE49-F238E27FC236}">
                  <a16:creationId xmlns:a16="http://schemas.microsoft.com/office/drawing/2014/main" id="{0C120EAF-5662-88B3-94B4-83598F2210BC}"/>
                </a:ext>
              </a:extLst>
            </p:cNvPr>
            <p:cNvGrpSpPr/>
            <p:nvPr/>
          </p:nvGrpSpPr>
          <p:grpSpPr>
            <a:xfrm>
              <a:off x="8035335" y="1212559"/>
              <a:ext cx="2360092" cy="2982736"/>
              <a:chOff x="5878675" y="2214075"/>
              <a:chExt cx="881750" cy="1114375"/>
            </a:xfrm>
          </p:grpSpPr>
          <p:sp>
            <p:nvSpPr>
              <p:cNvPr id="6" name="Google Shape;1137;p57">
                <a:extLst>
                  <a:ext uri="{FF2B5EF4-FFF2-40B4-BE49-F238E27FC236}">
                    <a16:creationId xmlns:a16="http://schemas.microsoft.com/office/drawing/2014/main" id="{3633A80E-3944-D330-38A2-CE9D366193CB}"/>
                  </a:ext>
                </a:extLst>
              </p:cNvPr>
              <p:cNvSpPr/>
              <p:nvPr/>
            </p:nvSpPr>
            <p:spPr>
              <a:xfrm>
                <a:off x="5880225" y="2214075"/>
                <a:ext cx="879000" cy="1114375"/>
              </a:xfrm>
              <a:custGeom>
                <a:avLst/>
                <a:gdLst/>
                <a:ahLst/>
                <a:cxnLst/>
                <a:rect l="l" t="t" r="r" b="b"/>
                <a:pathLst>
                  <a:path w="35160" h="44575" extrusionOk="0">
                    <a:moveTo>
                      <a:pt x="35084" y="7064"/>
                    </a:moveTo>
                    <a:cubicBezTo>
                      <a:pt x="35159" y="7256"/>
                      <a:pt x="35152" y="7482"/>
                      <a:pt x="35084" y="7688"/>
                    </a:cubicBezTo>
                    <a:cubicBezTo>
                      <a:pt x="34967" y="8044"/>
                      <a:pt x="34693" y="8380"/>
                      <a:pt x="34425" y="8641"/>
                    </a:cubicBezTo>
                    <a:cubicBezTo>
                      <a:pt x="33918" y="9142"/>
                      <a:pt x="33314" y="9581"/>
                      <a:pt x="32718" y="9971"/>
                    </a:cubicBezTo>
                    <a:cubicBezTo>
                      <a:pt x="31916" y="10499"/>
                      <a:pt x="31065" y="10959"/>
                      <a:pt x="30194" y="11363"/>
                    </a:cubicBezTo>
                    <a:cubicBezTo>
                      <a:pt x="28823" y="12001"/>
                      <a:pt x="27383" y="12516"/>
                      <a:pt x="25901" y="12872"/>
                    </a:cubicBezTo>
                    <a:cubicBezTo>
                      <a:pt x="25895" y="13105"/>
                      <a:pt x="25881" y="13338"/>
                      <a:pt x="25874" y="13572"/>
                    </a:cubicBezTo>
                    <a:cubicBezTo>
                      <a:pt x="25867" y="13674"/>
                      <a:pt x="25860" y="13777"/>
                      <a:pt x="25860" y="13887"/>
                    </a:cubicBezTo>
                    <a:cubicBezTo>
                      <a:pt x="25826" y="14758"/>
                      <a:pt x="25572" y="15492"/>
                      <a:pt x="24838" y="16013"/>
                    </a:cubicBezTo>
                    <a:cubicBezTo>
                      <a:pt x="24681" y="16116"/>
                      <a:pt x="24523" y="16205"/>
                      <a:pt x="24358" y="16301"/>
                    </a:cubicBezTo>
                    <a:cubicBezTo>
                      <a:pt x="24331" y="16315"/>
                      <a:pt x="24297" y="16335"/>
                      <a:pt x="24262" y="16349"/>
                    </a:cubicBezTo>
                    <a:cubicBezTo>
                      <a:pt x="24146" y="17096"/>
                      <a:pt x="23878" y="17700"/>
                      <a:pt x="23474" y="18509"/>
                    </a:cubicBezTo>
                    <a:cubicBezTo>
                      <a:pt x="23337" y="18790"/>
                      <a:pt x="23165" y="19058"/>
                      <a:pt x="22987" y="19325"/>
                    </a:cubicBezTo>
                    <a:cubicBezTo>
                      <a:pt x="23350" y="19606"/>
                      <a:pt x="23707" y="19894"/>
                      <a:pt x="24064" y="20189"/>
                    </a:cubicBezTo>
                    <a:cubicBezTo>
                      <a:pt x="24276" y="20361"/>
                      <a:pt x="24509" y="20525"/>
                      <a:pt x="24729" y="20690"/>
                    </a:cubicBezTo>
                    <a:cubicBezTo>
                      <a:pt x="25133" y="20992"/>
                      <a:pt x="25545" y="21293"/>
                      <a:pt x="25949" y="21595"/>
                    </a:cubicBezTo>
                    <a:cubicBezTo>
                      <a:pt x="26395" y="21917"/>
                      <a:pt x="26834" y="22246"/>
                      <a:pt x="27280" y="22576"/>
                    </a:cubicBezTo>
                    <a:cubicBezTo>
                      <a:pt x="27424" y="22679"/>
                      <a:pt x="27575" y="22788"/>
                      <a:pt x="27719" y="22898"/>
                    </a:cubicBezTo>
                    <a:cubicBezTo>
                      <a:pt x="27870" y="23015"/>
                      <a:pt x="28055" y="23117"/>
                      <a:pt x="28034" y="23357"/>
                    </a:cubicBezTo>
                    <a:cubicBezTo>
                      <a:pt x="28027" y="23481"/>
                      <a:pt x="27959" y="23570"/>
                      <a:pt x="27876" y="23645"/>
                    </a:cubicBezTo>
                    <a:cubicBezTo>
                      <a:pt x="29385" y="24407"/>
                      <a:pt x="31024" y="25552"/>
                      <a:pt x="31415" y="26999"/>
                    </a:cubicBezTo>
                    <a:lnTo>
                      <a:pt x="33554" y="34981"/>
                    </a:lnTo>
                    <a:cubicBezTo>
                      <a:pt x="33602" y="35152"/>
                      <a:pt x="33527" y="35324"/>
                      <a:pt x="33376" y="35413"/>
                    </a:cubicBezTo>
                    <a:lnTo>
                      <a:pt x="17638" y="44506"/>
                    </a:lnTo>
                    <a:cubicBezTo>
                      <a:pt x="17515" y="44575"/>
                      <a:pt x="17377" y="44575"/>
                      <a:pt x="17254" y="44506"/>
                    </a:cubicBezTo>
                    <a:lnTo>
                      <a:pt x="1509" y="35413"/>
                    </a:lnTo>
                    <a:cubicBezTo>
                      <a:pt x="1358" y="35324"/>
                      <a:pt x="1289" y="35152"/>
                      <a:pt x="1337" y="34981"/>
                    </a:cubicBezTo>
                    <a:lnTo>
                      <a:pt x="3477" y="26999"/>
                    </a:lnTo>
                    <a:cubicBezTo>
                      <a:pt x="3875" y="25524"/>
                      <a:pt x="5514" y="24359"/>
                      <a:pt x="6988" y="23591"/>
                    </a:cubicBezTo>
                    <a:cubicBezTo>
                      <a:pt x="6913" y="23522"/>
                      <a:pt x="6865" y="23440"/>
                      <a:pt x="6858" y="23330"/>
                    </a:cubicBezTo>
                    <a:cubicBezTo>
                      <a:pt x="6837" y="23090"/>
                      <a:pt x="7022" y="22987"/>
                      <a:pt x="7173" y="22871"/>
                    </a:cubicBezTo>
                    <a:cubicBezTo>
                      <a:pt x="7324" y="22761"/>
                      <a:pt x="7468" y="22651"/>
                      <a:pt x="7619" y="22541"/>
                    </a:cubicBezTo>
                    <a:cubicBezTo>
                      <a:pt x="8058" y="22219"/>
                      <a:pt x="8504" y="21897"/>
                      <a:pt x="8949" y="21574"/>
                    </a:cubicBezTo>
                    <a:cubicBezTo>
                      <a:pt x="9361" y="21273"/>
                      <a:pt x="9772" y="20971"/>
                      <a:pt x="10177" y="20676"/>
                    </a:cubicBezTo>
                    <a:cubicBezTo>
                      <a:pt x="10396" y="20512"/>
                      <a:pt x="10636" y="20347"/>
                      <a:pt x="10849" y="20175"/>
                    </a:cubicBezTo>
                    <a:cubicBezTo>
                      <a:pt x="11226" y="19867"/>
                      <a:pt x="11610" y="19558"/>
                      <a:pt x="12001" y="19257"/>
                    </a:cubicBezTo>
                    <a:cubicBezTo>
                      <a:pt x="11836" y="19010"/>
                      <a:pt x="11692" y="18763"/>
                      <a:pt x="11562" y="18509"/>
                    </a:cubicBezTo>
                    <a:cubicBezTo>
                      <a:pt x="11164" y="17720"/>
                      <a:pt x="10904" y="17124"/>
                      <a:pt x="10780" y="16404"/>
                    </a:cubicBezTo>
                    <a:cubicBezTo>
                      <a:pt x="10691" y="16383"/>
                      <a:pt x="10609" y="16349"/>
                      <a:pt x="10527" y="16301"/>
                    </a:cubicBezTo>
                    <a:cubicBezTo>
                      <a:pt x="10362" y="16205"/>
                      <a:pt x="10204" y="16116"/>
                      <a:pt x="10053" y="16013"/>
                    </a:cubicBezTo>
                    <a:cubicBezTo>
                      <a:pt x="9320" y="15492"/>
                      <a:pt x="9059" y="14758"/>
                      <a:pt x="9025" y="13887"/>
                    </a:cubicBezTo>
                    <a:cubicBezTo>
                      <a:pt x="9025" y="13777"/>
                      <a:pt x="9018" y="13674"/>
                      <a:pt x="9011" y="13572"/>
                    </a:cubicBezTo>
                    <a:cubicBezTo>
                      <a:pt x="9004" y="13318"/>
                      <a:pt x="8990" y="13064"/>
                      <a:pt x="8984" y="12810"/>
                    </a:cubicBezTo>
                    <a:cubicBezTo>
                      <a:pt x="7598" y="12454"/>
                      <a:pt x="6241" y="11967"/>
                      <a:pt x="4958" y="11363"/>
                    </a:cubicBezTo>
                    <a:cubicBezTo>
                      <a:pt x="4087" y="10959"/>
                      <a:pt x="3230" y="10499"/>
                      <a:pt x="2428" y="9971"/>
                    </a:cubicBezTo>
                    <a:cubicBezTo>
                      <a:pt x="1838" y="9581"/>
                      <a:pt x="1235" y="9142"/>
                      <a:pt x="727" y="8641"/>
                    </a:cubicBezTo>
                    <a:cubicBezTo>
                      <a:pt x="460" y="8380"/>
                      <a:pt x="185" y="8044"/>
                      <a:pt x="69" y="7688"/>
                    </a:cubicBezTo>
                    <a:cubicBezTo>
                      <a:pt x="14" y="7530"/>
                      <a:pt x="0" y="7366"/>
                      <a:pt x="28" y="7208"/>
                    </a:cubicBezTo>
                    <a:cubicBezTo>
                      <a:pt x="76" y="6837"/>
                      <a:pt x="329" y="6508"/>
                      <a:pt x="706" y="6385"/>
                    </a:cubicBezTo>
                    <a:cubicBezTo>
                      <a:pt x="2051" y="5932"/>
                      <a:pt x="3580" y="6097"/>
                      <a:pt x="4944" y="6392"/>
                    </a:cubicBezTo>
                    <a:cubicBezTo>
                      <a:pt x="6604" y="6755"/>
                      <a:pt x="8236" y="7345"/>
                      <a:pt x="9820" y="7983"/>
                    </a:cubicBezTo>
                    <a:cubicBezTo>
                      <a:pt x="10712" y="5802"/>
                      <a:pt x="11596" y="3621"/>
                      <a:pt x="12488" y="1447"/>
                    </a:cubicBezTo>
                    <a:cubicBezTo>
                      <a:pt x="12707" y="919"/>
                      <a:pt x="13050" y="487"/>
                      <a:pt x="13592" y="275"/>
                    </a:cubicBezTo>
                    <a:cubicBezTo>
                      <a:pt x="14285" y="0"/>
                      <a:pt x="15025" y="199"/>
                      <a:pt x="15711" y="398"/>
                    </a:cubicBezTo>
                    <a:cubicBezTo>
                      <a:pt x="16287" y="563"/>
                      <a:pt x="16897" y="762"/>
                      <a:pt x="17508" y="762"/>
                    </a:cubicBezTo>
                    <a:cubicBezTo>
                      <a:pt x="17686" y="762"/>
                      <a:pt x="17871" y="748"/>
                      <a:pt x="18049" y="727"/>
                    </a:cubicBezTo>
                    <a:cubicBezTo>
                      <a:pt x="18728" y="652"/>
                      <a:pt x="19393" y="474"/>
                      <a:pt x="20059" y="343"/>
                    </a:cubicBezTo>
                    <a:cubicBezTo>
                      <a:pt x="20758" y="213"/>
                      <a:pt x="21554" y="131"/>
                      <a:pt x="22164" y="576"/>
                    </a:cubicBezTo>
                    <a:cubicBezTo>
                      <a:pt x="22411" y="755"/>
                      <a:pt x="22589" y="995"/>
                      <a:pt x="22699" y="1276"/>
                    </a:cubicBezTo>
                    <a:cubicBezTo>
                      <a:pt x="23165" y="2407"/>
                      <a:pt x="23652" y="3539"/>
                      <a:pt x="24132" y="4670"/>
                    </a:cubicBezTo>
                    <a:cubicBezTo>
                      <a:pt x="24585" y="5747"/>
                      <a:pt x="25044" y="6831"/>
                      <a:pt x="25504" y="7907"/>
                    </a:cubicBezTo>
                    <a:cubicBezTo>
                      <a:pt x="27033" y="7297"/>
                      <a:pt x="28603" y="6741"/>
                      <a:pt x="30194" y="6392"/>
                    </a:cubicBezTo>
                    <a:cubicBezTo>
                      <a:pt x="31552" y="6097"/>
                      <a:pt x="33088" y="5932"/>
                      <a:pt x="34432" y="6385"/>
                    </a:cubicBezTo>
                    <a:cubicBezTo>
                      <a:pt x="34755" y="6495"/>
                      <a:pt x="34995" y="6755"/>
                      <a:pt x="35084" y="7064"/>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138;p57">
                <a:extLst>
                  <a:ext uri="{FF2B5EF4-FFF2-40B4-BE49-F238E27FC236}">
                    <a16:creationId xmlns:a16="http://schemas.microsoft.com/office/drawing/2014/main" id="{25E856F7-CBE2-2BC7-E6DF-181D1A7D45D0}"/>
                  </a:ext>
                </a:extLst>
              </p:cNvPr>
              <p:cNvSpPr/>
              <p:nvPr/>
            </p:nvSpPr>
            <p:spPr>
              <a:xfrm>
                <a:off x="6459850" y="2378650"/>
                <a:ext cx="300575" cy="160150"/>
              </a:xfrm>
              <a:custGeom>
                <a:avLst/>
                <a:gdLst/>
                <a:ahLst/>
                <a:cxnLst/>
                <a:rect l="l" t="t" r="r" b="b"/>
                <a:pathLst>
                  <a:path w="12023" h="6406" extrusionOk="0">
                    <a:moveTo>
                      <a:pt x="10877" y="549"/>
                    </a:moveTo>
                    <a:cubicBezTo>
                      <a:pt x="11501" y="200"/>
                      <a:pt x="12022" y="762"/>
                      <a:pt x="10980" y="1791"/>
                    </a:cubicBezTo>
                    <a:cubicBezTo>
                      <a:pt x="9396" y="3334"/>
                      <a:pt x="5206" y="5775"/>
                      <a:pt x="1" y="6406"/>
                    </a:cubicBezTo>
                    <a:cubicBezTo>
                      <a:pt x="1" y="6406"/>
                      <a:pt x="5912" y="1"/>
                      <a:pt x="10877" y="549"/>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139;p57">
                <a:extLst>
                  <a:ext uri="{FF2B5EF4-FFF2-40B4-BE49-F238E27FC236}">
                    <a16:creationId xmlns:a16="http://schemas.microsoft.com/office/drawing/2014/main" id="{EF6E1482-F3A9-FE18-E8A3-9E520776A624}"/>
                  </a:ext>
                </a:extLst>
              </p:cNvPr>
              <p:cNvSpPr/>
              <p:nvPr/>
            </p:nvSpPr>
            <p:spPr>
              <a:xfrm>
                <a:off x="5878675" y="2378650"/>
                <a:ext cx="300725" cy="160150"/>
              </a:xfrm>
              <a:custGeom>
                <a:avLst/>
                <a:gdLst/>
                <a:ahLst/>
                <a:cxnLst/>
                <a:rect l="l" t="t" r="r" b="b"/>
                <a:pathLst>
                  <a:path w="12029" h="6406" extrusionOk="0">
                    <a:moveTo>
                      <a:pt x="1153" y="549"/>
                    </a:moveTo>
                    <a:cubicBezTo>
                      <a:pt x="522" y="200"/>
                      <a:pt x="0" y="762"/>
                      <a:pt x="1050" y="1791"/>
                    </a:cubicBezTo>
                    <a:cubicBezTo>
                      <a:pt x="2627" y="3334"/>
                      <a:pt x="6824" y="5775"/>
                      <a:pt x="12029" y="6406"/>
                    </a:cubicBezTo>
                    <a:cubicBezTo>
                      <a:pt x="12029" y="6406"/>
                      <a:pt x="6111" y="1"/>
                      <a:pt x="1153" y="549"/>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140;p57">
                <a:extLst>
                  <a:ext uri="{FF2B5EF4-FFF2-40B4-BE49-F238E27FC236}">
                    <a16:creationId xmlns:a16="http://schemas.microsoft.com/office/drawing/2014/main" id="{379AEB59-D448-3820-1B81-83C4C71D0F3E}"/>
                  </a:ext>
                </a:extLst>
              </p:cNvPr>
              <p:cNvSpPr/>
              <p:nvPr/>
            </p:nvSpPr>
            <p:spPr>
              <a:xfrm>
                <a:off x="5941075" y="2772100"/>
                <a:ext cx="750600" cy="528250"/>
              </a:xfrm>
              <a:custGeom>
                <a:avLst/>
                <a:gdLst/>
                <a:ahLst/>
                <a:cxnLst/>
                <a:rect l="l" t="t" r="r" b="b"/>
                <a:pathLst>
                  <a:path w="30024" h="21130" extrusionOk="0">
                    <a:moveTo>
                      <a:pt x="1" y="12454"/>
                    </a:moveTo>
                    <a:lnTo>
                      <a:pt x="15012" y="21129"/>
                    </a:lnTo>
                    <a:lnTo>
                      <a:pt x="30023" y="12454"/>
                    </a:lnTo>
                    <a:lnTo>
                      <a:pt x="28007" y="4938"/>
                    </a:lnTo>
                    <a:cubicBezTo>
                      <a:pt x="27596" y="3409"/>
                      <a:pt x="24969" y="2147"/>
                      <a:pt x="23639" y="1619"/>
                    </a:cubicBezTo>
                    <a:cubicBezTo>
                      <a:pt x="20868" y="529"/>
                      <a:pt x="17632" y="1"/>
                      <a:pt x="14655" y="28"/>
                    </a:cubicBezTo>
                    <a:cubicBezTo>
                      <a:pt x="11789" y="49"/>
                      <a:pt x="8689" y="570"/>
                      <a:pt x="6035" y="1688"/>
                    </a:cubicBezTo>
                    <a:cubicBezTo>
                      <a:pt x="4753" y="2230"/>
                      <a:pt x="2414" y="3464"/>
                      <a:pt x="2017" y="4938"/>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1141;p57">
                <a:extLst>
                  <a:ext uri="{FF2B5EF4-FFF2-40B4-BE49-F238E27FC236}">
                    <a16:creationId xmlns:a16="http://schemas.microsoft.com/office/drawing/2014/main" id="{01C4E2C6-9069-D2EF-3670-10C9AC1AF44B}"/>
                  </a:ext>
                </a:extLst>
              </p:cNvPr>
              <p:cNvSpPr/>
              <p:nvPr/>
            </p:nvSpPr>
            <p:spPr>
              <a:xfrm>
                <a:off x="6059200" y="2685200"/>
                <a:ext cx="514350" cy="612575"/>
              </a:xfrm>
              <a:custGeom>
                <a:avLst/>
                <a:gdLst/>
                <a:ahLst/>
                <a:cxnLst/>
                <a:rect l="l" t="t" r="r" b="b"/>
                <a:pathLst>
                  <a:path w="20574" h="24503" extrusionOk="0">
                    <a:moveTo>
                      <a:pt x="10294" y="6686"/>
                    </a:moveTo>
                    <a:lnTo>
                      <a:pt x="14141" y="288"/>
                    </a:lnTo>
                    <a:cubicBezTo>
                      <a:pt x="14203" y="178"/>
                      <a:pt x="14299" y="110"/>
                      <a:pt x="14422" y="82"/>
                    </a:cubicBezTo>
                    <a:cubicBezTo>
                      <a:pt x="14539" y="55"/>
                      <a:pt x="14655" y="82"/>
                      <a:pt x="14758" y="151"/>
                    </a:cubicBezTo>
                    <a:cubicBezTo>
                      <a:pt x="15416" y="617"/>
                      <a:pt x="16040" y="1125"/>
                      <a:pt x="16665" y="1632"/>
                    </a:cubicBezTo>
                    <a:cubicBezTo>
                      <a:pt x="16973" y="1886"/>
                      <a:pt x="20498" y="4478"/>
                      <a:pt x="20498" y="4485"/>
                    </a:cubicBezTo>
                    <a:cubicBezTo>
                      <a:pt x="20491" y="4567"/>
                      <a:pt x="18564" y="5280"/>
                      <a:pt x="18351" y="5370"/>
                    </a:cubicBezTo>
                    <a:lnTo>
                      <a:pt x="20320" y="6686"/>
                    </a:lnTo>
                    <a:cubicBezTo>
                      <a:pt x="20505" y="6810"/>
                      <a:pt x="20573" y="7050"/>
                      <a:pt x="20491" y="7262"/>
                    </a:cubicBezTo>
                    <a:cubicBezTo>
                      <a:pt x="20032" y="8421"/>
                      <a:pt x="19524" y="9587"/>
                      <a:pt x="19003" y="10719"/>
                    </a:cubicBezTo>
                    <a:cubicBezTo>
                      <a:pt x="17871" y="13201"/>
                      <a:pt x="16637" y="15656"/>
                      <a:pt x="15252" y="17994"/>
                    </a:cubicBezTo>
                    <a:cubicBezTo>
                      <a:pt x="14621" y="19071"/>
                      <a:pt x="13956" y="20134"/>
                      <a:pt x="13249" y="21163"/>
                    </a:cubicBezTo>
                    <a:cubicBezTo>
                      <a:pt x="12790" y="21828"/>
                      <a:pt x="12310" y="22479"/>
                      <a:pt x="11796" y="23097"/>
                    </a:cubicBezTo>
                    <a:cubicBezTo>
                      <a:pt x="11508" y="23439"/>
                      <a:pt x="11206" y="23782"/>
                      <a:pt x="10884" y="24084"/>
                    </a:cubicBezTo>
                    <a:cubicBezTo>
                      <a:pt x="10781" y="24194"/>
                      <a:pt x="10657" y="24303"/>
                      <a:pt x="10534" y="24393"/>
                    </a:cubicBezTo>
                    <a:cubicBezTo>
                      <a:pt x="10383" y="24502"/>
                      <a:pt x="10191" y="24502"/>
                      <a:pt x="10040" y="24393"/>
                    </a:cubicBezTo>
                    <a:cubicBezTo>
                      <a:pt x="9917" y="24303"/>
                      <a:pt x="9793" y="24194"/>
                      <a:pt x="9683" y="24084"/>
                    </a:cubicBezTo>
                    <a:cubicBezTo>
                      <a:pt x="9368" y="23782"/>
                      <a:pt x="9066" y="23439"/>
                      <a:pt x="8778" y="23097"/>
                    </a:cubicBezTo>
                    <a:cubicBezTo>
                      <a:pt x="8264" y="22479"/>
                      <a:pt x="7784" y="21828"/>
                      <a:pt x="7324" y="21163"/>
                    </a:cubicBezTo>
                    <a:cubicBezTo>
                      <a:pt x="6618" y="20134"/>
                      <a:pt x="5953" y="19071"/>
                      <a:pt x="5315" y="17994"/>
                    </a:cubicBezTo>
                    <a:cubicBezTo>
                      <a:pt x="3937" y="15656"/>
                      <a:pt x="2702" y="13201"/>
                      <a:pt x="1571" y="10719"/>
                    </a:cubicBezTo>
                    <a:cubicBezTo>
                      <a:pt x="1050" y="9587"/>
                      <a:pt x="535" y="8421"/>
                      <a:pt x="83" y="7262"/>
                    </a:cubicBezTo>
                    <a:cubicBezTo>
                      <a:pt x="1" y="7050"/>
                      <a:pt x="69" y="6810"/>
                      <a:pt x="254" y="6686"/>
                    </a:cubicBezTo>
                    <a:lnTo>
                      <a:pt x="2222" y="5370"/>
                    </a:lnTo>
                    <a:cubicBezTo>
                      <a:pt x="1996" y="5274"/>
                      <a:pt x="83" y="4567"/>
                      <a:pt x="76" y="4458"/>
                    </a:cubicBezTo>
                    <a:cubicBezTo>
                      <a:pt x="76" y="4437"/>
                      <a:pt x="3608" y="1886"/>
                      <a:pt x="3930" y="1625"/>
                    </a:cubicBezTo>
                    <a:cubicBezTo>
                      <a:pt x="4575" y="1097"/>
                      <a:pt x="5219" y="576"/>
                      <a:pt x="5898" y="96"/>
                    </a:cubicBezTo>
                    <a:cubicBezTo>
                      <a:pt x="6001" y="21"/>
                      <a:pt x="6111" y="0"/>
                      <a:pt x="6234" y="28"/>
                    </a:cubicBezTo>
                    <a:cubicBezTo>
                      <a:pt x="6358" y="55"/>
                      <a:pt x="6454" y="124"/>
                      <a:pt x="6515" y="240"/>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1142;p57">
                <a:extLst>
                  <a:ext uri="{FF2B5EF4-FFF2-40B4-BE49-F238E27FC236}">
                    <a16:creationId xmlns:a16="http://schemas.microsoft.com/office/drawing/2014/main" id="{5611BB79-103C-3079-64CC-A82102889B07}"/>
                  </a:ext>
                </a:extLst>
              </p:cNvPr>
              <p:cNvSpPr/>
              <p:nvPr/>
            </p:nvSpPr>
            <p:spPr>
              <a:xfrm>
                <a:off x="6071375" y="2697200"/>
                <a:ext cx="490000" cy="588225"/>
              </a:xfrm>
              <a:custGeom>
                <a:avLst/>
                <a:gdLst/>
                <a:ahLst/>
                <a:cxnLst/>
                <a:rect l="l" t="t" r="r" b="b"/>
                <a:pathLst>
                  <a:path w="19600" h="23529" extrusionOk="0">
                    <a:moveTo>
                      <a:pt x="14806" y="12666"/>
                    </a:moveTo>
                    <a:cubicBezTo>
                      <a:pt x="14758" y="12783"/>
                      <a:pt x="13674" y="14401"/>
                      <a:pt x="13565" y="14353"/>
                    </a:cubicBezTo>
                    <a:cubicBezTo>
                      <a:pt x="13462" y="14305"/>
                      <a:pt x="14107" y="12886"/>
                      <a:pt x="14155" y="12769"/>
                    </a:cubicBezTo>
                    <a:cubicBezTo>
                      <a:pt x="14936" y="10938"/>
                      <a:pt x="15231" y="9903"/>
                      <a:pt x="15773" y="8030"/>
                    </a:cubicBezTo>
                    <a:cubicBezTo>
                      <a:pt x="15931" y="7475"/>
                      <a:pt x="16033" y="7139"/>
                      <a:pt x="16246" y="6597"/>
                    </a:cubicBezTo>
                    <a:cubicBezTo>
                      <a:pt x="15910" y="8826"/>
                      <a:pt x="15615" y="10575"/>
                      <a:pt x="14806" y="12666"/>
                    </a:cubicBezTo>
                    <a:close/>
                    <a:moveTo>
                      <a:pt x="4780" y="12742"/>
                    </a:moveTo>
                    <a:cubicBezTo>
                      <a:pt x="3971" y="10650"/>
                      <a:pt x="3683" y="8737"/>
                      <a:pt x="3347" y="6515"/>
                    </a:cubicBezTo>
                    <a:cubicBezTo>
                      <a:pt x="3553" y="7057"/>
                      <a:pt x="3662" y="7393"/>
                      <a:pt x="3820" y="7948"/>
                    </a:cubicBezTo>
                    <a:cubicBezTo>
                      <a:pt x="4355" y="9820"/>
                      <a:pt x="4650" y="10849"/>
                      <a:pt x="5432" y="12687"/>
                    </a:cubicBezTo>
                    <a:cubicBezTo>
                      <a:pt x="5480" y="12796"/>
                      <a:pt x="5699" y="13942"/>
                      <a:pt x="5589" y="13990"/>
                    </a:cubicBezTo>
                    <a:cubicBezTo>
                      <a:pt x="5486" y="14031"/>
                      <a:pt x="4828" y="12858"/>
                      <a:pt x="4780" y="12742"/>
                    </a:cubicBezTo>
                    <a:close/>
                    <a:moveTo>
                      <a:pt x="535" y="3882"/>
                    </a:moveTo>
                    <a:lnTo>
                      <a:pt x="2695" y="4787"/>
                    </a:lnTo>
                    <a:lnTo>
                      <a:pt x="0" y="6604"/>
                    </a:lnTo>
                    <a:cubicBezTo>
                      <a:pt x="0" y="6604"/>
                      <a:pt x="2188" y="12159"/>
                      <a:pt x="5205" y="17274"/>
                    </a:cubicBezTo>
                    <a:cubicBezTo>
                      <a:pt x="8223" y="22390"/>
                      <a:pt x="9800" y="23529"/>
                      <a:pt x="9800" y="23529"/>
                    </a:cubicBezTo>
                    <a:cubicBezTo>
                      <a:pt x="9800" y="23529"/>
                      <a:pt x="11377" y="22390"/>
                      <a:pt x="14395" y="17274"/>
                    </a:cubicBezTo>
                    <a:cubicBezTo>
                      <a:pt x="17412" y="12159"/>
                      <a:pt x="19599" y="6604"/>
                      <a:pt x="19599" y="6604"/>
                    </a:cubicBezTo>
                    <a:lnTo>
                      <a:pt x="16898" y="4787"/>
                    </a:lnTo>
                    <a:lnTo>
                      <a:pt x="19065" y="3882"/>
                    </a:lnTo>
                    <a:cubicBezTo>
                      <a:pt x="17110" y="2661"/>
                      <a:pt x="15766" y="1303"/>
                      <a:pt x="14024" y="62"/>
                    </a:cubicBezTo>
                    <a:lnTo>
                      <a:pt x="9800" y="7084"/>
                    </a:lnTo>
                    <a:lnTo>
                      <a:pt x="5651" y="0"/>
                    </a:lnTo>
                    <a:cubicBezTo>
                      <a:pt x="3882" y="1262"/>
                      <a:pt x="2510" y="2647"/>
                      <a:pt x="535" y="3882"/>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1143;p57">
                <a:extLst>
                  <a:ext uri="{FF2B5EF4-FFF2-40B4-BE49-F238E27FC236}">
                    <a16:creationId xmlns:a16="http://schemas.microsoft.com/office/drawing/2014/main" id="{84A12B0B-F733-6974-7D75-2B06442D2D94}"/>
                  </a:ext>
                </a:extLst>
              </p:cNvPr>
              <p:cNvSpPr/>
              <p:nvPr/>
            </p:nvSpPr>
            <p:spPr>
              <a:xfrm>
                <a:off x="6181950" y="2773150"/>
                <a:ext cx="268850" cy="525125"/>
              </a:xfrm>
              <a:custGeom>
                <a:avLst/>
                <a:gdLst/>
                <a:ahLst/>
                <a:cxnLst/>
                <a:rect l="l" t="t" r="r" b="b"/>
                <a:pathLst>
                  <a:path w="10754" h="21005" extrusionOk="0">
                    <a:moveTo>
                      <a:pt x="5377" y="2146"/>
                    </a:moveTo>
                    <a:lnTo>
                      <a:pt x="10136" y="62"/>
                    </a:lnTo>
                    <a:cubicBezTo>
                      <a:pt x="10280" y="0"/>
                      <a:pt x="10424" y="14"/>
                      <a:pt x="10554" y="103"/>
                    </a:cubicBezTo>
                    <a:cubicBezTo>
                      <a:pt x="10685" y="185"/>
                      <a:pt x="10753" y="316"/>
                      <a:pt x="10753" y="466"/>
                    </a:cubicBezTo>
                    <a:lnTo>
                      <a:pt x="10753" y="8709"/>
                    </a:lnTo>
                    <a:cubicBezTo>
                      <a:pt x="10753" y="8771"/>
                      <a:pt x="10746" y="8826"/>
                      <a:pt x="10719" y="8881"/>
                    </a:cubicBezTo>
                    <a:lnTo>
                      <a:pt x="5782" y="20731"/>
                    </a:lnTo>
                    <a:cubicBezTo>
                      <a:pt x="5713" y="20895"/>
                      <a:pt x="5555" y="21005"/>
                      <a:pt x="5377" y="21005"/>
                    </a:cubicBezTo>
                    <a:cubicBezTo>
                      <a:pt x="5192" y="21005"/>
                      <a:pt x="5041" y="20895"/>
                      <a:pt x="4972" y="20731"/>
                    </a:cubicBezTo>
                    <a:lnTo>
                      <a:pt x="28" y="8881"/>
                    </a:lnTo>
                    <a:cubicBezTo>
                      <a:pt x="7" y="8826"/>
                      <a:pt x="1" y="8771"/>
                      <a:pt x="1" y="8709"/>
                    </a:cubicBezTo>
                    <a:lnTo>
                      <a:pt x="1" y="466"/>
                    </a:lnTo>
                    <a:cubicBezTo>
                      <a:pt x="1" y="316"/>
                      <a:pt x="69" y="185"/>
                      <a:pt x="199" y="103"/>
                    </a:cubicBezTo>
                    <a:cubicBezTo>
                      <a:pt x="323" y="14"/>
                      <a:pt x="474" y="0"/>
                      <a:pt x="618" y="62"/>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1144;p57">
                <a:extLst>
                  <a:ext uri="{FF2B5EF4-FFF2-40B4-BE49-F238E27FC236}">
                    <a16:creationId xmlns:a16="http://schemas.microsoft.com/office/drawing/2014/main" id="{7CE8BFC5-2255-85B2-80EB-1F51B514E270}"/>
                  </a:ext>
                </a:extLst>
              </p:cNvPr>
              <p:cNvSpPr/>
              <p:nvPr/>
            </p:nvSpPr>
            <p:spPr>
              <a:xfrm>
                <a:off x="6192925" y="2784800"/>
                <a:ext cx="246900" cy="502350"/>
              </a:xfrm>
              <a:custGeom>
                <a:avLst/>
                <a:gdLst/>
                <a:ahLst/>
                <a:cxnLst/>
                <a:rect l="l" t="t" r="r" b="b"/>
                <a:pathLst>
                  <a:path w="9876" h="20094" extrusionOk="0">
                    <a:moveTo>
                      <a:pt x="0" y="0"/>
                    </a:moveTo>
                    <a:lnTo>
                      <a:pt x="0" y="8243"/>
                    </a:lnTo>
                    <a:lnTo>
                      <a:pt x="4938" y="20093"/>
                    </a:lnTo>
                    <a:lnTo>
                      <a:pt x="9875" y="8243"/>
                    </a:lnTo>
                    <a:lnTo>
                      <a:pt x="9875" y="0"/>
                    </a:lnTo>
                    <a:lnTo>
                      <a:pt x="4938" y="2161"/>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1145;p57">
                <a:extLst>
                  <a:ext uri="{FF2B5EF4-FFF2-40B4-BE49-F238E27FC236}">
                    <a16:creationId xmlns:a16="http://schemas.microsoft.com/office/drawing/2014/main" id="{20ED759C-BAA4-FE77-DADF-F0A3FB35632E}"/>
                  </a:ext>
                </a:extLst>
              </p:cNvPr>
              <p:cNvSpPr/>
              <p:nvPr/>
            </p:nvSpPr>
            <p:spPr>
              <a:xfrm>
                <a:off x="6175775" y="2634100"/>
                <a:ext cx="281200" cy="258225"/>
              </a:xfrm>
              <a:custGeom>
                <a:avLst/>
                <a:gdLst/>
                <a:ahLst/>
                <a:cxnLst/>
                <a:rect l="l" t="t" r="r" b="b"/>
                <a:pathLst>
                  <a:path w="11248" h="10329" extrusionOk="0">
                    <a:moveTo>
                      <a:pt x="5624" y="2284"/>
                    </a:moveTo>
                    <a:lnTo>
                      <a:pt x="10596" y="69"/>
                    </a:lnTo>
                    <a:cubicBezTo>
                      <a:pt x="10753" y="1"/>
                      <a:pt x="10932" y="28"/>
                      <a:pt x="11062" y="138"/>
                    </a:cubicBezTo>
                    <a:cubicBezTo>
                      <a:pt x="11199" y="254"/>
                      <a:pt x="11247" y="426"/>
                      <a:pt x="11199" y="597"/>
                    </a:cubicBezTo>
                    <a:cubicBezTo>
                      <a:pt x="10726" y="2277"/>
                      <a:pt x="10246" y="3957"/>
                      <a:pt x="9780" y="5638"/>
                    </a:cubicBezTo>
                    <a:cubicBezTo>
                      <a:pt x="9690" y="5967"/>
                      <a:pt x="9594" y="6289"/>
                      <a:pt x="9505" y="6618"/>
                    </a:cubicBezTo>
                    <a:cubicBezTo>
                      <a:pt x="9485" y="6700"/>
                      <a:pt x="9444" y="6762"/>
                      <a:pt x="9389" y="6824"/>
                    </a:cubicBezTo>
                    <a:lnTo>
                      <a:pt x="5933" y="10157"/>
                    </a:lnTo>
                    <a:cubicBezTo>
                      <a:pt x="5761" y="10328"/>
                      <a:pt x="5487" y="10328"/>
                      <a:pt x="5315" y="10164"/>
                    </a:cubicBezTo>
                    <a:lnTo>
                      <a:pt x="1756" y="6742"/>
                    </a:lnTo>
                    <a:cubicBezTo>
                      <a:pt x="1681" y="6666"/>
                      <a:pt x="1640" y="6584"/>
                      <a:pt x="1626" y="6481"/>
                    </a:cubicBezTo>
                    <a:cubicBezTo>
                      <a:pt x="1619" y="6419"/>
                      <a:pt x="1605" y="6358"/>
                      <a:pt x="1592" y="6296"/>
                    </a:cubicBezTo>
                    <a:cubicBezTo>
                      <a:pt x="1530" y="6022"/>
                      <a:pt x="1461" y="5747"/>
                      <a:pt x="1393" y="5473"/>
                    </a:cubicBezTo>
                    <a:cubicBezTo>
                      <a:pt x="981" y="3841"/>
                      <a:pt x="515" y="2216"/>
                      <a:pt x="49" y="597"/>
                    </a:cubicBezTo>
                    <a:cubicBezTo>
                      <a:pt x="1" y="426"/>
                      <a:pt x="49" y="254"/>
                      <a:pt x="186" y="145"/>
                    </a:cubicBezTo>
                    <a:cubicBezTo>
                      <a:pt x="316" y="28"/>
                      <a:pt x="494" y="1"/>
                      <a:pt x="652" y="69"/>
                    </a:cubicBezTo>
                    <a:close/>
                  </a:path>
                </a:pathLst>
              </a:custGeom>
              <a:solidFill>
                <a:srgbClr val="47271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1146;p57">
                <a:extLst>
                  <a:ext uri="{FF2B5EF4-FFF2-40B4-BE49-F238E27FC236}">
                    <a16:creationId xmlns:a16="http://schemas.microsoft.com/office/drawing/2014/main" id="{CC3FAA2C-C081-35F7-A071-88A68F26845B}"/>
                  </a:ext>
                </a:extLst>
              </p:cNvPr>
              <p:cNvSpPr/>
              <p:nvPr/>
            </p:nvSpPr>
            <p:spPr>
              <a:xfrm>
                <a:off x="6187600" y="2645925"/>
                <a:ext cx="257525" cy="234225"/>
              </a:xfrm>
              <a:custGeom>
                <a:avLst/>
                <a:gdLst/>
                <a:ahLst/>
                <a:cxnLst/>
                <a:rect l="l" t="t" r="r" b="b"/>
                <a:pathLst>
                  <a:path w="10301" h="9369" extrusionOk="0">
                    <a:moveTo>
                      <a:pt x="1" y="1"/>
                    </a:moveTo>
                    <a:cubicBezTo>
                      <a:pt x="1482" y="5137"/>
                      <a:pt x="1592" y="5946"/>
                      <a:pt x="1592" y="5946"/>
                    </a:cubicBezTo>
                    <a:lnTo>
                      <a:pt x="5151" y="9368"/>
                    </a:lnTo>
                    <a:lnTo>
                      <a:pt x="8607" y="6035"/>
                    </a:lnTo>
                    <a:cubicBezTo>
                      <a:pt x="8607" y="6035"/>
                      <a:pt x="8765" y="5432"/>
                      <a:pt x="10301" y="1"/>
                    </a:cubicBezTo>
                    <a:lnTo>
                      <a:pt x="5151" y="2298"/>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1147;p57">
                <a:extLst>
                  <a:ext uri="{FF2B5EF4-FFF2-40B4-BE49-F238E27FC236}">
                    <a16:creationId xmlns:a16="http://schemas.microsoft.com/office/drawing/2014/main" id="{01FE99B8-4C54-AAA6-38F9-3FD7CD658068}"/>
                  </a:ext>
                </a:extLst>
              </p:cNvPr>
              <p:cNvSpPr/>
              <p:nvPr/>
            </p:nvSpPr>
            <p:spPr>
              <a:xfrm>
                <a:off x="6156575" y="2427850"/>
                <a:ext cx="323200" cy="364350"/>
              </a:xfrm>
              <a:custGeom>
                <a:avLst/>
                <a:gdLst/>
                <a:ahLst/>
                <a:cxnLst/>
                <a:rect l="l" t="t" r="r" b="b"/>
                <a:pathLst>
                  <a:path w="12928" h="14574" extrusionOk="0">
                    <a:moveTo>
                      <a:pt x="12907" y="1386"/>
                    </a:moveTo>
                    <a:lnTo>
                      <a:pt x="12907" y="6790"/>
                    </a:lnTo>
                    <a:cubicBezTo>
                      <a:pt x="12907" y="8024"/>
                      <a:pt x="12639" y="8676"/>
                      <a:pt x="12084" y="9787"/>
                    </a:cubicBezTo>
                    <a:cubicBezTo>
                      <a:pt x="11782" y="10390"/>
                      <a:pt x="11323" y="10994"/>
                      <a:pt x="10904" y="11522"/>
                    </a:cubicBezTo>
                    <a:cubicBezTo>
                      <a:pt x="10369" y="12207"/>
                      <a:pt x="9786" y="12886"/>
                      <a:pt x="9190" y="13524"/>
                    </a:cubicBezTo>
                    <a:cubicBezTo>
                      <a:pt x="8922" y="13936"/>
                      <a:pt x="8483" y="14381"/>
                      <a:pt x="7997" y="14464"/>
                    </a:cubicBezTo>
                    <a:cubicBezTo>
                      <a:pt x="7503" y="14553"/>
                      <a:pt x="6968" y="14573"/>
                      <a:pt x="6461" y="14573"/>
                    </a:cubicBezTo>
                    <a:cubicBezTo>
                      <a:pt x="5960" y="14573"/>
                      <a:pt x="5425" y="14553"/>
                      <a:pt x="4931" y="14464"/>
                    </a:cubicBezTo>
                    <a:cubicBezTo>
                      <a:pt x="4444" y="14381"/>
                      <a:pt x="4005" y="13936"/>
                      <a:pt x="3731" y="13524"/>
                    </a:cubicBezTo>
                    <a:cubicBezTo>
                      <a:pt x="3141" y="12886"/>
                      <a:pt x="2559" y="12207"/>
                      <a:pt x="2017" y="11522"/>
                    </a:cubicBezTo>
                    <a:cubicBezTo>
                      <a:pt x="1605" y="10994"/>
                      <a:pt x="1146" y="10383"/>
                      <a:pt x="844" y="9787"/>
                    </a:cubicBezTo>
                    <a:cubicBezTo>
                      <a:pt x="289" y="8676"/>
                      <a:pt x="21" y="8024"/>
                      <a:pt x="21" y="6790"/>
                    </a:cubicBezTo>
                    <a:lnTo>
                      <a:pt x="21" y="1386"/>
                    </a:lnTo>
                    <a:cubicBezTo>
                      <a:pt x="1" y="1112"/>
                      <a:pt x="1" y="837"/>
                      <a:pt x="21" y="563"/>
                    </a:cubicBezTo>
                    <a:cubicBezTo>
                      <a:pt x="42" y="248"/>
                      <a:pt x="302" y="1"/>
                      <a:pt x="625" y="1"/>
                    </a:cubicBezTo>
                    <a:lnTo>
                      <a:pt x="12303" y="1"/>
                    </a:lnTo>
                    <a:cubicBezTo>
                      <a:pt x="12625" y="1"/>
                      <a:pt x="12886" y="248"/>
                      <a:pt x="12907" y="563"/>
                    </a:cubicBezTo>
                    <a:cubicBezTo>
                      <a:pt x="12927" y="837"/>
                      <a:pt x="12920" y="1112"/>
                      <a:pt x="12907" y="1386"/>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1148;p57">
                <a:extLst>
                  <a:ext uri="{FF2B5EF4-FFF2-40B4-BE49-F238E27FC236}">
                    <a16:creationId xmlns:a16="http://schemas.microsoft.com/office/drawing/2014/main" id="{D4CB07F6-CB5B-51C7-3C3E-272D25F6D87B}"/>
                  </a:ext>
                </a:extLst>
              </p:cNvPr>
              <p:cNvSpPr/>
              <p:nvPr/>
            </p:nvSpPr>
            <p:spPr>
              <a:xfrm>
                <a:off x="6171675" y="2442950"/>
                <a:ext cx="293000" cy="334150"/>
              </a:xfrm>
              <a:custGeom>
                <a:avLst/>
                <a:gdLst/>
                <a:ahLst/>
                <a:cxnLst/>
                <a:rect l="l" t="t" r="r" b="b"/>
                <a:pathLst>
                  <a:path w="11720" h="13366" extrusionOk="0">
                    <a:moveTo>
                      <a:pt x="11699" y="762"/>
                    </a:moveTo>
                    <a:lnTo>
                      <a:pt x="11699" y="6186"/>
                    </a:lnTo>
                    <a:cubicBezTo>
                      <a:pt x="11699" y="7146"/>
                      <a:pt x="11589" y="7619"/>
                      <a:pt x="10938" y="8915"/>
                    </a:cubicBezTo>
                    <a:cubicBezTo>
                      <a:pt x="10287" y="10204"/>
                      <a:pt x="8113" y="12550"/>
                      <a:pt x="8113" y="12550"/>
                    </a:cubicBezTo>
                    <a:cubicBezTo>
                      <a:pt x="8113" y="12550"/>
                      <a:pt x="7701" y="13194"/>
                      <a:pt x="7290" y="13270"/>
                    </a:cubicBezTo>
                    <a:cubicBezTo>
                      <a:pt x="6878" y="13338"/>
                      <a:pt x="6350" y="13366"/>
                      <a:pt x="5857" y="13366"/>
                    </a:cubicBezTo>
                    <a:cubicBezTo>
                      <a:pt x="5370" y="13366"/>
                      <a:pt x="4842" y="13338"/>
                      <a:pt x="4430" y="13270"/>
                    </a:cubicBezTo>
                    <a:cubicBezTo>
                      <a:pt x="4019" y="13194"/>
                      <a:pt x="3607" y="12550"/>
                      <a:pt x="3607" y="12550"/>
                    </a:cubicBezTo>
                    <a:cubicBezTo>
                      <a:pt x="3607" y="12550"/>
                      <a:pt x="1426" y="10204"/>
                      <a:pt x="782" y="8915"/>
                    </a:cubicBezTo>
                    <a:cubicBezTo>
                      <a:pt x="130" y="7619"/>
                      <a:pt x="21" y="7146"/>
                      <a:pt x="21" y="6186"/>
                    </a:cubicBezTo>
                    <a:lnTo>
                      <a:pt x="21" y="762"/>
                    </a:lnTo>
                    <a:cubicBezTo>
                      <a:pt x="0" y="494"/>
                      <a:pt x="0" y="240"/>
                      <a:pt x="21" y="0"/>
                    </a:cubicBezTo>
                    <a:lnTo>
                      <a:pt x="5857" y="0"/>
                    </a:lnTo>
                    <a:lnTo>
                      <a:pt x="11699" y="0"/>
                    </a:lnTo>
                    <a:cubicBezTo>
                      <a:pt x="11720" y="240"/>
                      <a:pt x="11720" y="494"/>
                      <a:pt x="11699" y="762"/>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1149;p57">
                <a:extLst>
                  <a:ext uri="{FF2B5EF4-FFF2-40B4-BE49-F238E27FC236}">
                    <a16:creationId xmlns:a16="http://schemas.microsoft.com/office/drawing/2014/main" id="{96105496-D07E-3B13-D6F4-A2AD2E7E6B7E}"/>
                  </a:ext>
                </a:extLst>
              </p:cNvPr>
              <p:cNvSpPr/>
              <p:nvPr/>
            </p:nvSpPr>
            <p:spPr>
              <a:xfrm>
                <a:off x="6170125" y="2442950"/>
                <a:ext cx="293525" cy="335700"/>
              </a:xfrm>
              <a:custGeom>
                <a:avLst/>
                <a:gdLst/>
                <a:ahLst/>
                <a:cxnLst/>
                <a:rect l="l" t="t" r="r" b="b"/>
                <a:pathLst>
                  <a:path w="11741" h="13428" extrusionOk="0">
                    <a:moveTo>
                      <a:pt x="11590" y="789"/>
                    </a:moveTo>
                    <a:cubicBezTo>
                      <a:pt x="11590" y="789"/>
                      <a:pt x="11480" y="3244"/>
                      <a:pt x="11480" y="4204"/>
                    </a:cubicBezTo>
                    <a:cubicBezTo>
                      <a:pt x="11480" y="5157"/>
                      <a:pt x="11741" y="6803"/>
                      <a:pt x="11089" y="8092"/>
                    </a:cubicBezTo>
                    <a:cubicBezTo>
                      <a:pt x="10801" y="8668"/>
                      <a:pt x="8154" y="13194"/>
                      <a:pt x="7413" y="13325"/>
                    </a:cubicBezTo>
                    <a:cubicBezTo>
                      <a:pt x="6954" y="13407"/>
                      <a:pt x="5932" y="13428"/>
                      <a:pt x="5459" y="13414"/>
                    </a:cubicBezTo>
                    <a:cubicBezTo>
                      <a:pt x="5582" y="13311"/>
                      <a:pt x="5919" y="13174"/>
                      <a:pt x="6275" y="12899"/>
                    </a:cubicBezTo>
                    <a:cubicBezTo>
                      <a:pt x="6632" y="12625"/>
                      <a:pt x="6495" y="11837"/>
                      <a:pt x="6495" y="11837"/>
                    </a:cubicBezTo>
                    <a:cubicBezTo>
                      <a:pt x="6495" y="11837"/>
                      <a:pt x="6015" y="12056"/>
                      <a:pt x="5370" y="11693"/>
                    </a:cubicBezTo>
                    <a:cubicBezTo>
                      <a:pt x="4718" y="11322"/>
                      <a:pt x="5041" y="11117"/>
                      <a:pt x="5459" y="11117"/>
                    </a:cubicBezTo>
                    <a:cubicBezTo>
                      <a:pt x="5877" y="11117"/>
                      <a:pt x="6351" y="11027"/>
                      <a:pt x="6248" y="10609"/>
                    </a:cubicBezTo>
                    <a:cubicBezTo>
                      <a:pt x="6152" y="10191"/>
                      <a:pt x="5480" y="10095"/>
                      <a:pt x="5480" y="10095"/>
                    </a:cubicBezTo>
                    <a:lnTo>
                      <a:pt x="3964" y="10095"/>
                    </a:lnTo>
                    <a:cubicBezTo>
                      <a:pt x="3793" y="10095"/>
                      <a:pt x="3964" y="10444"/>
                      <a:pt x="3964" y="10444"/>
                    </a:cubicBezTo>
                    <a:cubicBezTo>
                      <a:pt x="3964" y="10444"/>
                      <a:pt x="3875" y="10444"/>
                      <a:pt x="3703" y="10232"/>
                    </a:cubicBezTo>
                    <a:cubicBezTo>
                      <a:pt x="3532" y="10012"/>
                      <a:pt x="3450" y="9526"/>
                      <a:pt x="3498" y="9608"/>
                    </a:cubicBezTo>
                    <a:cubicBezTo>
                      <a:pt x="3546" y="9690"/>
                      <a:pt x="3813" y="9875"/>
                      <a:pt x="3813" y="9875"/>
                    </a:cubicBezTo>
                    <a:lnTo>
                      <a:pt x="5445" y="9875"/>
                    </a:lnTo>
                    <a:cubicBezTo>
                      <a:pt x="5685" y="9875"/>
                      <a:pt x="5843" y="9553"/>
                      <a:pt x="5843" y="9553"/>
                    </a:cubicBezTo>
                    <a:lnTo>
                      <a:pt x="5843" y="8805"/>
                    </a:lnTo>
                    <a:cubicBezTo>
                      <a:pt x="5843" y="8223"/>
                      <a:pt x="5500" y="8236"/>
                      <a:pt x="5500" y="8236"/>
                    </a:cubicBezTo>
                    <a:cubicBezTo>
                      <a:pt x="5500" y="8236"/>
                      <a:pt x="4849" y="8195"/>
                      <a:pt x="4643" y="8154"/>
                    </a:cubicBezTo>
                    <a:cubicBezTo>
                      <a:pt x="4430" y="8120"/>
                      <a:pt x="4622" y="7955"/>
                      <a:pt x="4828" y="7873"/>
                    </a:cubicBezTo>
                    <a:cubicBezTo>
                      <a:pt x="4958" y="7825"/>
                      <a:pt x="5205" y="7907"/>
                      <a:pt x="5370" y="7976"/>
                    </a:cubicBezTo>
                    <a:cubicBezTo>
                      <a:pt x="5973" y="8229"/>
                      <a:pt x="5946" y="7324"/>
                      <a:pt x="5946" y="6879"/>
                    </a:cubicBezTo>
                    <a:lnTo>
                      <a:pt x="5946" y="5294"/>
                    </a:lnTo>
                    <a:lnTo>
                      <a:pt x="3244" y="7379"/>
                    </a:lnTo>
                    <a:cubicBezTo>
                      <a:pt x="3244" y="7379"/>
                      <a:pt x="4149" y="6296"/>
                      <a:pt x="3868" y="5857"/>
                    </a:cubicBezTo>
                    <a:cubicBezTo>
                      <a:pt x="3182" y="4780"/>
                      <a:pt x="659" y="5534"/>
                      <a:pt x="0" y="4266"/>
                    </a:cubicBezTo>
                    <a:lnTo>
                      <a:pt x="83" y="762"/>
                    </a:lnTo>
                    <a:cubicBezTo>
                      <a:pt x="62" y="494"/>
                      <a:pt x="62" y="240"/>
                      <a:pt x="83" y="0"/>
                    </a:cubicBezTo>
                    <a:lnTo>
                      <a:pt x="5919" y="0"/>
                    </a:lnTo>
                    <a:lnTo>
                      <a:pt x="11151" y="28"/>
                    </a:lnTo>
                    <a:lnTo>
                      <a:pt x="11603" y="158"/>
                    </a:lnTo>
                    <a:cubicBezTo>
                      <a:pt x="11610" y="357"/>
                      <a:pt x="11603" y="570"/>
                      <a:pt x="11590" y="789"/>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1150;p57">
                <a:extLst>
                  <a:ext uri="{FF2B5EF4-FFF2-40B4-BE49-F238E27FC236}">
                    <a16:creationId xmlns:a16="http://schemas.microsoft.com/office/drawing/2014/main" id="{D0CCE18F-CE46-09A6-669C-79513CC718D9}"/>
                  </a:ext>
                </a:extLst>
              </p:cNvPr>
              <p:cNvSpPr/>
              <p:nvPr/>
            </p:nvSpPr>
            <p:spPr>
              <a:xfrm>
                <a:off x="6141825" y="2222825"/>
                <a:ext cx="358000" cy="253225"/>
              </a:xfrm>
              <a:custGeom>
                <a:avLst/>
                <a:gdLst/>
                <a:ahLst/>
                <a:cxnLst/>
                <a:rect l="l" t="t" r="r" b="b"/>
                <a:pathLst>
                  <a:path w="14320" h="10129" extrusionOk="0">
                    <a:moveTo>
                      <a:pt x="11398" y="1296"/>
                    </a:moveTo>
                    <a:cubicBezTo>
                      <a:pt x="11865" y="2428"/>
                      <a:pt x="14320" y="8209"/>
                      <a:pt x="14320" y="8209"/>
                    </a:cubicBezTo>
                    <a:lnTo>
                      <a:pt x="7105" y="10129"/>
                    </a:lnTo>
                    <a:lnTo>
                      <a:pt x="1" y="8490"/>
                    </a:lnTo>
                    <a:cubicBezTo>
                      <a:pt x="1" y="8490"/>
                      <a:pt x="2607" y="2092"/>
                      <a:pt x="2860" y="1468"/>
                    </a:cubicBezTo>
                    <a:cubicBezTo>
                      <a:pt x="3464" y="0"/>
                      <a:pt x="4835" y="1043"/>
                      <a:pt x="6461" y="1269"/>
                    </a:cubicBezTo>
                    <a:cubicBezTo>
                      <a:pt x="6653" y="1296"/>
                      <a:pt x="5206" y="1769"/>
                      <a:pt x="5398" y="1769"/>
                    </a:cubicBezTo>
                    <a:cubicBezTo>
                      <a:pt x="5768" y="1769"/>
                      <a:pt x="7784" y="1269"/>
                      <a:pt x="8148" y="1207"/>
                    </a:cubicBezTo>
                    <a:cubicBezTo>
                      <a:pt x="9656" y="953"/>
                      <a:pt x="11028" y="391"/>
                      <a:pt x="11398" y="1296"/>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1151;p57">
                <a:extLst>
                  <a:ext uri="{FF2B5EF4-FFF2-40B4-BE49-F238E27FC236}">
                    <a16:creationId xmlns:a16="http://schemas.microsoft.com/office/drawing/2014/main" id="{2009A7FC-CCB1-85FB-0388-E5E7F2D98236}"/>
                  </a:ext>
                </a:extLst>
              </p:cNvPr>
              <p:cNvSpPr/>
              <p:nvPr/>
            </p:nvSpPr>
            <p:spPr>
              <a:xfrm>
                <a:off x="6113725" y="2488025"/>
                <a:ext cx="60525" cy="128100"/>
              </a:xfrm>
              <a:custGeom>
                <a:avLst/>
                <a:gdLst/>
                <a:ahLst/>
                <a:cxnLst/>
                <a:rect l="l" t="t" r="r" b="b"/>
                <a:pathLst>
                  <a:path w="2421" h="5124" extrusionOk="0">
                    <a:moveTo>
                      <a:pt x="1372" y="5014"/>
                    </a:moveTo>
                    <a:cubicBezTo>
                      <a:pt x="1221" y="4925"/>
                      <a:pt x="1070" y="4842"/>
                      <a:pt x="933" y="4746"/>
                    </a:cubicBezTo>
                    <a:cubicBezTo>
                      <a:pt x="295" y="4294"/>
                      <a:pt x="96" y="3663"/>
                      <a:pt x="69" y="2915"/>
                    </a:cubicBezTo>
                    <a:cubicBezTo>
                      <a:pt x="62" y="2806"/>
                      <a:pt x="55" y="2703"/>
                      <a:pt x="55" y="2593"/>
                    </a:cubicBezTo>
                    <a:cubicBezTo>
                      <a:pt x="35" y="2161"/>
                      <a:pt x="0" y="1715"/>
                      <a:pt x="28" y="1283"/>
                    </a:cubicBezTo>
                    <a:cubicBezTo>
                      <a:pt x="48" y="831"/>
                      <a:pt x="137" y="303"/>
                      <a:pt x="604" y="90"/>
                    </a:cubicBezTo>
                    <a:cubicBezTo>
                      <a:pt x="755" y="21"/>
                      <a:pt x="919" y="1"/>
                      <a:pt x="1084" y="28"/>
                    </a:cubicBezTo>
                    <a:cubicBezTo>
                      <a:pt x="1653" y="131"/>
                      <a:pt x="2112" y="673"/>
                      <a:pt x="2352" y="1167"/>
                    </a:cubicBezTo>
                    <a:cubicBezTo>
                      <a:pt x="2400" y="1263"/>
                      <a:pt x="2421" y="1352"/>
                      <a:pt x="2414" y="1462"/>
                    </a:cubicBezTo>
                    <a:lnTo>
                      <a:pt x="2277" y="4520"/>
                    </a:lnTo>
                    <a:cubicBezTo>
                      <a:pt x="2263" y="4733"/>
                      <a:pt x="2154" y="4911"/>
                      <a:pt x="1962" y="5021"/>
                    </a:cubicBezTo>
                    <a:cubicBezTo>
                      <a:pt x="1776" y="5124"/>
                      <a:pt x="1564" y="5124"/>
                      <a:pt x="1372" y="5014"/>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1152;p57">
                <a:extLst>
                  <a:ext uri="{FF2B5EF4-FFF2-40B4-BE49-F238E27FC236}">
                    <a16:creationId xmlns:a16="http://schemas.microsoft.com/office/drawing/2014/main" id="{9032A064-6D1C-CC1E-B9FE-E7220B8B4B4C}"/>
                  </a:ext>
                </a:extLst>
              </p:cNvPr>
              <p:cNvSpPr/>
              <p:nvPr/>
            </p:nvSpPr>
            <p:spPr>
              <a:xfrm>
                <a:off x="6126225" y="2501400"/>
                <a:ext cx="32950" cy="98950"/>
              </a:xfrm>
              <a:custGeom>
                <a:avLst/>
                <a:gdLst/>
                <a:ahLst/>
                <a:cxnLst/>
                <a:rect l="l" t="t" r="r" b="b"/>
                <a:pathLst>
                  <a:path w="1318" h="3958" extrusionOk="0">
                    <a:moveTo>
                      <a:pt x="1173" y="3958"/>
                    </a:moveTo>
                    <a:cubicBezTo>
                      <a:pt x="680" y="3670"/>
                      <a:pt x="213" y="3457"/>
                      <a:pt x="165" y="2353"/>
                    </a:cubicBezTo>
                    <a:cubicBezTo>
                      <a:pt x="124" y="1249"/>
                      <a:pt x="1" y="1"/>
                      <a:pt x="481" y="90"/>
                    </a:cubicBezTo>
                    <a:cubicBezTo>
                      <a:pt x="961" y="172"/>
                      <a:pt x="1317" y="899"/>
                      <a:pt x="1317" y="899"/>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1153;p57">
                <a:extLst>
                  <a:ext uri="{FF2B5EF4-FFF2-40B4-BE49-F238E27FC236}">
                    <a16:creationId xmlns:a16="http://schemas.microsoft.com/office/drawing/2014/main" id="{23AB7B7C-B1DF-CC4D-6012-61388D1D10CA}"/>
                  </a:ext>
                </a:extLst>
              </p:cNvPr>
              <p:cNvSpPr/>
              <p:nvPr/>
            </p:nvSpPr>
            <p:spPr>
              <a:xfrm>
                <a:off x="6465000" y="2488025"/>
                <a:ext cx="53850" cy="128100"/>
              </a:xfrm>
              <a:custGeom>
                <a:avLst/>
                <a:gdLst/>
                <a:ahLst/>
                <a:cxnLst/>
                <a:rect l="l" t="t" r="r" b="b"/>
                <a:pathLst>
                  <a:path w="2154" h="5124" extrusionOk="0">
                    <a:moveTo>
                      <a:pt x="247" y="4163"/>
                    </a:moveTo>
                    <a:cubicBezTo>
                      <a:pt x="227" y="3766"/>
                      <a:pt x="21" y="1180"/>
                      <a:pt x="124" y="968"/>
                    </a:cubicBezTo>
                    <a:cubicBezTo>
                      <a:pt x="371" y="474"/>
                      <a:pt x="508" y="131"/>
                      <a:pt x="1070" y="28"/>
                    </a:cubicBezTo>
                    <a:cubicBezTo>
                      <a:pt x="1235" y="1"/>
                      <a:pt x="1399" y="21"/>
                      <a:pt x="1550" y="90"/>
                    </a:cubicBezTo>
                    <a:cubicBezTo>
                      <a:pt x="2017" y="303"/>
                      <a:pt x="2106" y="831"/>
                      <a:pt x="2133" y="1283"/>
                    </a:cubicBezTo>
                    <a:cubicBezTo>
                      <a:pt x="2154" y="1715"/>
                      <a:pt x="2126" y="2161"/>
                      <a:pt x="2106" y="2593"/>
                    </a:cubicBezTo>
                    <a:cubicBezTo>
                      <a:pt x="2099" y="2703"/>
                      <a:pt x="2092" y="2806"/>
                      <a:pt x="2092" y="2915"/>
                    </a:cubicBezTo>
                    <a:cubicBezTo>
                      <a:pt x="2058" y="3663"/>
                      <a:pt x="1859" y="4294"/>
                      <a:pt x="1228" y="4746"/>
                    </a:cubicBezTo>
                    <a:cubicBezTo>
                      <a:pt x="1084" y="4842"/>
                      <a:pt x="933" y="4925"/>
                      <a:pt x="782" y="5014"/>
                    </a:cubicBezTo>
                    <a:cubicBezTo>
                      <a:pt x="597" y="5117"/>
                      <a:pt x="385" y="5124"/>
                      <a:pt x="192" y="5021"/>
                    </a:cubicBezTo>
                    <a:cubicBezTo>
                      <a:pt x="0" y="4911"/>
                      <a:pt x="261" y="4383"/>
                      <a:pt x="247" y="4163"/>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1154;p57">
                <a:extLst>
                  <a:ext uri="{FF2B5EF4-FFF2-40B4-BE49-F238E27FC236}">
                    <a16:creationId xmlns:a16="http://schemas.microsoft.com/office/drawing/2014/main" id="{BCFB293C-9A54-726B-E746-F1DEC8E944C8}"/>
                  </a:ext>
                </a:extLst>
              </p:cNvPr>
              <p:cNvSpPr/>
              <p:nvPr/>
            </p:nvSpPr>
            <p:spPr>
              <a:xfrm>
                <a:off x="6473575" y="2501400"/>
                <a:ext cx="32950" cy="98950"/>
              </a:xfrm>
              <a:custGeom>
                <a:avLst/>
                <a:gdLst/>
                <a:ahLst/>
                <a:cxnLst/>
                <a:rect l="l" t="t" r="r" b="b"/>
                <a:pathLst>
                  <a:path w="1318" h="3958" extrusionOk="0">
                    <a:moveTo>
                      <a:pt x="138" y="3958"/>
                    </a:moveTo>
                    <a:cubicBezTo>
                      <a:pt x="638" y="3670"/>
                      <a:pt x="1104" y="3457"/>
                      <a:pt x="1146" y="2353"/>
                    </a:cubicBezTo>
                    <a:cubicBezTo>
                      <a:pt x="1187" y="1249"/>
                      <a:pt x="1317" y="1"/>
                      <a:pt x="830" y="90"/>
                    </a:cubicBezTo>
                    <a:cubicBezTo>
                      <a:pt x="350" y="172"/>
                      <a:pt x="0" y="899"/>
                      <a:pt x="0" y="899"/>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1155;p57">
                <a:extLst>
                  <a:ext uri="{FF2B5EF4-FFF2-40B4-BE49-F238E27FC236}">
                    <a16:creationId xmlns:a16="http://schemas.microsoft.com/office/drawing/2014/main" id="{5F78C7F7-FF3E-8085-A175-1A2953588F31}"/>
                  </a:ext>
                </a:extLst>
              </p:cNvPr>
              <p:cNvSpPr/>
              <p:nvPr/>
            </p:nvSpPr>
            <p:spPr>
              <a:xfrm>
                <a:off x="6131025" y="2494900"/>
                <a:ext cx="28675" cy="93625"/>
              </a:xfrm>
              <a:custGeom>
                <a:avLst/>
                <a:gdLst/>
                <a:ahLst/>
                <a:cxnLst/>
                <a:rect l="l" t="t" r="r" b="b"/>
                <a:pathLst>
                  <a:path w="1147" h="3745" extrusionOk="0">
                    <a:moveTo>
                      <a:pt x="316" y="940"/>
                    </a:moveTo>
                    <a:cubicBezTo>
                      <a:pt x="316" y="940"/>
                      <a:pt x="316" y="933"/>
                      <a:pt x="316" y="933"/>
                    </a:cubicBezTo>
                    <a:cubicBezTo>
                      <a:pt x="316" y="933"/>
                      <a:pt x="316" y="933"/>
                      <a:pt x="316" y="940"/>
                    </a:cubicBezTo>
                    <a:close/>
                    <a:moveTo>
                      <a:pt x="234" y="1283"/>
                    </a:moveTo>
                    <a:cubicBezTo>
                      <a:pt x="1" y="0"/>
                      <a:pt x="1146" y="1598"/>
                      <a:pt x="1125" y="2510"/>
                    </a:cubicBezTo>
                    <a:cubicBezTo>
                      <a:pt x="639" y="2915"/>
                      <a:pt x="899" y="3148"/>
                      <a:pt x="1023" y="3744"/>
                    </a:cubicBezTo>
                    <a:cubicBezTo>
                      <a:pt x="714" y="3326"/>
                      <a:pt x="584" y="2976"/>
                      <a:pt x="762" y="2620"/>
                    </a:cubicBezTo>
                    <a:cubicBezTo>
                      <a:pt x="844" y="2462"/>
                      <a:pt x="399" y="508"/>
                      <a:pt x="234" y="1283"/>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1156;p57">
                <a:extLst>
                  <a:ext uri="{FF2B5EF4-FFF2-40B4-BE49-F238E27FC236}">
                    <a16:creationId xmlns:a16="http://schemas.microsoft.com/office/drawing/2014/main" id="{CF18D2CE-B89D-6F39-B522-BBDDE940B779}"/>
                  </a:ext>
                </a:extLst>
              </p:cNvPr>
              <p:cNvSpPr/>
              <p:nvPr/>
            </p:nvSpPr>
            <p:spPr>
              <a:xfrm>
                <a:off x="6472550" y="2494900"/>
                <a:ext cx="28650" cy="93625"/>
              </a:xfrm>
              <a:custGeom>
                <a:avLst/>
                <a:gdLst/>
                <a:ahLst/>
                <a:cxnLst/>
                <a:rect l="l" t="t" r="r" b="b"/>
                <a:pathLst>
                  <a:path w="1146" h="3745" extrusionOk="0">
                    <a:moveTo>
                      <a:pt x="830" y="940"/>
                    </a:moveTo>
                    <a:cubicBezTo>
                      <a:pt x="830" y="940"/>
                      <a:pt x="830" y="933"/>
                      <a:pt x="823" y="933"/>
                    </a:cubicBezTo>
                    <a:cubicBezTo>
                      <a:pt x="830" y="933"/>
                      <a:pt x="830" y="933"/>
                      <a:pt x="830" y="940"/>
                    </a:cubicBezTo>
                    <a:close/>
                    <a:moveTo>
                      <a:pt x="912" y="1283"/>
                    </a:moveTo>
                    <a:cubicBezTo>
                      <a:pt x="1145" y="0"/>
                      <a:pt x="0" y="1598"/>
                      <a:pt x="14" y="2510"/>
                    </a:cubicBezTo>
                    <a:cubicBezTo>
                      <a:pt x="508" y="2915"/>
                      <a:pt x="247" y="3148"/>
                      <a:pt x="124" y="3744"/>
                    </a:cubicBezTo>
                    <a:cubicBezTo>
                      <a:pt x="439" y="3312"/>
                      <a:pt x="768" y="2736"/>
                      <a:pt x="357" y="2455"/>
                    </a:cubicBezTo>
                    <a:cubicBezTo>
                      <a:pt x="275" y="2400"/>
                      <a:pt x="213" y="2373"/>
                      <a:pt x="357" y="1989"/>
                    </a:cubicBezTo>
                    <a:cubicBezTo>
                      <a:pt x="501" y="1591"/>
                      <a:pt x="713" y="1036"/>
                      <a:pt x="830" y="940"/>
                    </a:cubicBezTo>
                    <a:cubicBezTo>
                      <a:pt x="864" y="995"/>
                      <a:pt x="912" y="1276"/>
                      <a:pt x="912" y="1283"/>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1157;p57">
                <a:extLst>
                  <a:ext uri="{FF2B5EF4-FFF2-40B4-BE49-F238E27FC236}">
                    <a16:creationId xmlns:a16="http://schemas.microsoft.com/office/drawing/2014/main" id="{FCF4F784-1FD6-C369-DAC6-36493A59ABD9}"/>
                  </a:ext>
                </a:extLst>
              </p:cNvPr>
              <p:cNvSpPr/>
              <p:nvPr/>
            </p:nvSpPr>
            <p:spPr>
              <a:xfrm>
                <a:off x="6181950" y="2773150"/>
                <a:ext cx="268850" cy="318200"/>
              </a:xfrm>
              <a:custGeom>
                <a:avLst/>
                <a:gdLst/>
                <a:ahLst/>
                <a:cxnLst/>
                <a:rect l="l" t="t" r="r" b="b"/>
                <a:pathLst>
                  <a:path w="10754" h="12728" extrusionOk="0">
                    <a:moveTo>
                      <a:pt x="5377" y="3724"/>
                    </a:moveTo>
                    <a:lnTo>
                      <a:pt x="10047" y="117"/>
                    </a:lnTo>
                    <a:cubicBezTo>
                      <a:pt x="10184" y="14"/>
                      <a:pt x="10356" y="0"/>
                      <a:pt x="10506" y="76"/>
                    </a:cubicBezTo>
                    <a:cubicBezTo>
                      <a:pt x="10664" y="151"/>
                      <a:pt x="10753" y="295"/>
                      <a:pt x="10753" y="466"/>
                    </a:cubicBezTo>
                    <a:lnTo>
                      <a:pt x="10753" y="5013"/>
                    </a:lnTo>
                    <a:cubicBezTo>
                      <a:pt x="10753" y="5109"/>
                      <a:pt x="10733" y="5184"/>
                      <a:pt x="10678" y="5260"/>
                    </a:cubicBezTo>
                    <a:lnTo>
                      <a:pt x="5740" y="12536"/>
                    </a:lnTo>
                    <a:cubicBezTo>
                      <a:pt x="5658" y="12659"/>
                      <a:pt x="5528" y="12728"/>
                      <a:pt x="5377" y="12728"/>
                    </a:cubicBezTo>
                    <a:cubicBezTo>
                      <a:pt x="5226" y="12728"/>
                      <a:pt x="5096" y="12659"/>
                      <a:pt x="5013" y="12536"/>
                    </a:cubicBezTo>
                    <a:lnTo>
                      <a:pt x="76" y="5260"/>
                    </a:lnTo>
                    <a:cubicBezTo>
                      <a:pt x="21" y="5184"/>
                      <a:pt x="1" y="5109"/>
                      <a:pt x="1" y="5013"/>
                    </a:cubicBezTo>
                    <a:lnTo>
                      <a:pt x="1" y="466"/>
                    </a:lnTo>
                    <a:cubicBezTo>
                      <a:pt x="1" y="295"/>
                      <a:pt x="90" y="151"/>
                      <a:pt x="247" y="76"/>
                    </a:cubicBezTo>
                    <a:cubicBezTo>
                      <a:pt x="398" y="0"/>
                      <a:pt x="570" y="14"/>
                      <a:pt x="707" y="117"/>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1158;p57">
                <a:extLst>
                  <a:ext uri="{FF2B5EF4-FFF2-40B4-BE49-F238E27FC236}">
                    <a16:creationId xmlns:a16="http://schemas.microsoft.com/office/drawing/2014/main" id="{644753ED-37AE-7108-ADF5-C80024D6C34B}"/>
                  </a:ext>
                </a:extLst>
              </p:cNvPr>
              <p:cNvSpPr/>
              <p:nvPr/>
            </p:nvSpPr>
            <p:spPr>
              <a:xfrm>
                <a:off x="6192925" y="2784800"/>
                <a:ext cx="246900" cy="295575"/>
              </a:xfrm>
              <a:custGeom>
                <a:avLst/>
                <a:gdLst/>
                <a:ahLst/>
                <a:cxnLst/>
                <a:rect l="l" t="t" r="r" b="b"/>
                <a:pathLst>
                  <a:path w="9876" h="11823" extrusionOk="0">
                    <a:moveTo>
                      <a:pt x="0" y="0"/>
                    </a:moveTo>
                    <a:lnTo>
                      <a:pt x="0" y="4547"/>
                    </a:lnTo>
                    <a:lnTo>
                      <a:pt x="4938" y="11823"/>
                    </a:lnTo>
                    <a:lnTo>
                      <a:pt x="9875" y="4547"/>
                    </a:lnTo>
                    <a:lnTo>
                      <a:pt x="9875" y="0"/>
                    </a:lnTo>
                    <a:lnTo>
                      <a:pt x="4938" y="3813"/>
                    </a:ln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1159;p57">
                <a:extLst>
                  <a:ext uri="{FF2B5EF4-FFF2-40B4-BE49-F238E27FC236}">
                    <a16:creationId xmlns:a16="http://schemas.microsoft.com/office/drawing/2014/main" id="{181B31D8-7D5F-D58B-21C4-0709F7D7D3D2}"/>
                  </a:ext>
                </a:extLst>
              </p:cNvPr>
              <p:cNvSpPr/>
              <p:nvPr/>
            </p:nvSpPr>
            <p:spPr>
              <a:xfrm>
                <a:off x="6274025" y="2868800"/>
                <a:ext cx="86075" cy="43050"/>
              </a:xfrm>
              <a:custGeom>
                <a:avLst/>
                <a:gdLst/>
                <a:ahLst/>
                <a:cxnLst/>
                <a:rect l="l" t="t" r="r" b="b"/>
                <a:pathLst>
                  <a:path w="3443" h="1722" extrusionOk="0">
                    <a:moveTo>
                      <a:pt x="0" y="508"/>
                    </a:moveTo>
                    <a:lnTo>
                      <a:pt x="953" y="1722"/>
                    </a:lnTo>
                    <a:lnTo>
                      <a:pt x="1694" y="1722"/>
                    </a:lnTo>
                    <a:lnTo>
                      <a:pt x="2428" y="1722"/>
                    </a:lnTo>
                    <a:lnTo>
                      <a:pt x="3443" y="439"/>
                    </a:lnTo>
                    <a:lnTo>
                      <a:pt x="3024" y="7"/>
                    </a:lnTo>
                    <a:lnTo>
                      <a:pt x="1694" y="453"/>
                    </a:lnTo>
                    <a:lnTo>
                      <a:pt x="316" y="1"/>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1160;p57">
                <a:extLst>
                  <a:ext uri="{FF2B5EF4-FFF2-40B4-BE49-F238E27FC236}">
                    <a16:creationId xmlns:a16="http://schemas.microsoft.com/office/drawing/2014/main" id="{E21C682A-2886-1388-D67C-41A3A1B79C7E}"/>
                  </a:ext>
                </a:extLst>
              </p:cNvPr>
              <p:cNvSpPr/>
              <p:nvPr/>
            </p:nvSpPr>
            <p:spPr>
              <a:xfrm>
                <a:off x="6265275" y="2919900"/>
                <a:ext cx="102200" cy="160475"/>
              </a:xfrm>
              <a:custGeom>
                <a:avLst/>
                <a:gdLst/>
                <a:ahLst/>
                <a:cxnLst/>
                <a:rect l="l" t="t" r="r" b="b"/>
                <a:pathLst>
                  <a:path w="4088" h="6419" extrusionOk="0">
                    <a:moveTo>
                      <a:pt x="0" y="3408"/>
                    </a:moveTo>
                    <a:lnTo>
                      <a:pt x="1200" y="0"/>
                    </a:lnTo>
                    <a:lnTo>
                      <a:pt x="2915" y="364"/>
                    </a:lnTo>
                    <a:lnTo>
                      <a:pt x="4087" y="3408"/>
                    </a:lnTo>
                    <a:lnTo>
                      <a:pt x="2044" y="6419"/>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1161;p57">
                <a:extLst>
                  <a:ext uri="{FF2B5EF4-FFF2-40B4-BE49-F238E27FC236}">
                    <a16:creationId xmlns:a16="http://schemas.microsoft.com/office/drawing/2014/main" id="{8A27C152-585F-FB80-AF8C-68415BA36782}"/>
                  </a:ext>
                </a:extLst>
              </p:cNvPr>
              <p:cNvSpPr/>
              <p:nvPr/>
            </p:nvSpPr>
            <p:spPr>
              <a:xfrm>
                <a:off x="6180750" y="2703700"/>
                <a:ext cx="160150" cy="227350"/>
              </a:xfrm>
              <a:custGeom>
                <a:avLst/>
                <a:gdLst/>
                <a:ahLst/>
                <a:cxnLst/>
                <a:rect l="l" t="t" r="r" b="b"/>
                <a:pathLst>
                  <a:path w="6406" h="9094" extrusionOk="0">
                    <a:moveTo>
                      <a:pt x="4033" y="6515"/>
                    </a:moveTo>
                    <a:lnTo>
                      <a:pt x="2456" y="8874"/>
                    </a:lnTo>
                    <a:cubicBezTo>
                      <a:pt x="2360" y="9018"/>
                      <a:pt x="2202" y="9094"/>
                      <a:pt x="2037" y="9073"/>
                    </a:cubicBezTo>
                    <a:cubicBezTo>
                      <a:pt x="1866" y="9053"/>
                      <a:pt x="1729" y="8943"/>
                      <a:pt x="1674" y="8778"/>
                    </a:cubicBezTo>
                    <a:lnTo>
                      <a:pt x="62" y="4218"/>
                    </a:lnTo>
                    <a:cubicBezTo>
                      <a:pt x="28" y="4129"/>
                      <a:pt x="28" y="4040"/>
                      <a:pt x="55" y="3951"/>
                    </a:cubicBezTo>
                    <a:cubicBezTo>
                      <a:pt x="76" y="3868"/>
                      <a:pt x="1" y="3354"/>
                      <a:pt x="55" y="2943"/>
                    </a:cubicBezTo>
                    <a:cubicBezTo>
                      <a:pt x="206" y="1784"/>
                      <a:pt x="577" y="21"/>
                      <a:pt x="762" y="14"/>
                    </a:cubicBezTo>
                    <a:cubicBezTo>
                      <a:pt x="954" y="1"/>
                      <a:pt x="1139" y="707"/>
                      <a:pt x="1207" y="885"/>
                    </a:cubicBezTo>
                    <a:lnTo>
                      <a:pt x="1763" y="2236"/>
                    </a:lnTo>
                    <a:lnTo>
                      <a:pt x="4856" y="5946"/>
                    </a:lnTo>
                    <a:lnTo>
                      <a:pt x="6042" y="5946"/>
                    </a:lnTo>
                    <a:lnTo>
                      <a:pt x="5596" y="6824"/>
                    </a:lnTo>
                    <a:cubicBezTo>
                      <a:pt x="5740" y="6989"/>
                      <a:pt x="6406" y="7482"/>
                      <a:pt x="6303" y="7489"/>
                    </a:cubicBezTo>
                    <a:cubicBezTo>
                      <a:pt x="6056" y="7510"/>
                      <a:pt x="4753" y="6714"/>
                      <a:pt x="4033" y="6515"/>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1162;p57">
                <a:extLst>
                  <a:ext uri="{FF2B5EF4-FFF2-40B4-BE49-F238E27FC236}">
                    <a16:creationId xmlns:a16="http://schemas.microsoft.com/office/drawing/2014/main" id="{08B15BF8-7825-6EB8-A7BC-3A3CDC1F3244}"/>
                  </a:ext>
                </a:extLst>
              </p:cNvPr>
              <p:cNvSpPr/>
              <p:nvPr/>
            </p:nvSpPr>
            <p:spPr>
              <a:xfrm>
                <a:off x="6192075" y="2729925"/>
                <a:ext cx="102875" cy="189650"/>
              </a:xfrm>
              <a:custGeom>
                <a:avLst/>
                <a:gdLst/>
                <a:ahLst/>
                <a:cxnLst/>
                <a:rect l="l" t="t" r="r" b="b"/>
                <a:pathLst>
                  <a:path w="4115" h="7586" extrusionOk="0">
                    <a:moveTo>
                      <a:pt x="4115" y="5130"/>
                    </a:moveTo>
                    <a:lnTo>
                      <a:pt x="3258" y="5117"/>
                    </a:lnTo>
                    <a:lnTo>
                      <a:pt x="1632" y="7585"/>
                    </a:lnTo>
                    <a:lnTo>
                      <a:pt x="0" y="2634"/>
                    </a:lnTo>
                    <a:lnTo>
                      <a:pt x="350" y="1"/>
                    </a:lnTo>
                    <a:lnTo>
                      <a:pt x="933" y="1420"/>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42" name="Google Shape;1163;p57">
                <a:extLst>
                  <a:ext uri="{FF2B5EF4-FFF2-40B4-BE49-F238E27FC236}">
                    <a16:creationId xmlns:a16="http://schemas.microsoft.com/office/drawing/2014/main" id="{3E6BE071-41C3-B414-40E1-8155A0E5E904}"/>
                  </a:ext>
                </a:extLst>
              </p:cNvPr>
              <p:cNvSpPr/>
              <p:nvPr/>
            </p:nvSpPr>
            <p:spPr>
              <a:xfrm>
                <a:off x="6307275" y="2704050"/>
                <a:ext cx="146100" cy="227000"/>
              </a:xfrm>
              <a:custGeom>
                <a:avLst/>
                <a:gdLst/>
                <a:ahLst/>
                <a:cxnLst/>
                <a:rect l="l" t="t" r="r" b="b"/>
                <a:pathLst>
                  <a:path w="5844" h="9080" extrusionOk="0">
                    <a:moveTo>
                      <a:pt x="4067" y="2222"/>
                    </a:moveTo>
                    <a:lnTo>
                      <a:pt x="4629" y="871"/>
                    </a:lnTo>
                    <a:cubicBezTo>
                      <a:pt x="4698" y="693"/>
                      <a:pt x="4869" y="0"/>
                      <a:pt x="5061" y="14"/>
                    </a:cubicBezTo>
                    <a:cubicBezTo>
                      <a:pt x="5253" y="21"/>
                      <a:pt x="5411" y="734"/>
                      <a:pt x="5459" y="926"/>
                    </a:cubicBezTo>
                    <a:cubicBezTo>
                      <a:pt x="5562" y="1310"/>
                      <a:pt x="5843" y="3566"/>
                      <a:pt x="5754" y="3827"/>
                    </a:cubicBezTo>
                    <a:lnTo>
                      <a:pt x="4142" y="8764"/>
                    </a:lnTo>
                    <a:cubicBezTo>
                      <a:pt x="4081" y="8929"/>
                      <a:pt x="3950" y="9039"/>
                      <a:pt x="3779" y="9059"/>
                    </a:cubicBezTo>
                    <a:cubicBezTo>
                      <a:pt x="3608" y="9080"/>
                      <a:pt x="3450" y="9004"/>
                      <a:pt x="3354" y="8860"/>
                    </a:cubicBezTo>
                    <a:lnTo>
                      <a:pt x="1969" y="6748"/>
                    </a:lnTo>
                    <a:cubicBezTo>
                      <a:pt x="542" y="6762"/>
                      <a:pt x="0" y="6975"/>
                      <a:pt x="138" y="6810"/>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1164;p57">
                <a:extLst>
                  <a:ext uri="{FF2B5EF4-FFF2-40B4-BE49-F238E27FC236}">
                    <a16:creationId xmlns:a16="http://schemas.microsoft.com/office/drawing/2014/main" id="{2910AE14-DCC8-4F8E-3688-4DD17260A79A}"/>
                  </a:ext>
                </a:extLst>
              </p:cNvPr>
              <p:cNvSpPr/>
              <p:nvPr/>
            </p:nvSpPr>
            <p:spPr>
              <a:xfrm>
                <a:off x="6337800" y="2729925"/>
                <a:ext cx="102200" cy="189650"/>
              </a:xfrm>
              <a:custGeom>
                <a:avLst/>
                <a:gdLst/>
                <a:ahLst/>
                <a:cxnLst/>
                <a:rect l="l" t="t" r="r" b="b"/>
                <a:pathLst>
                  <a:path w="4088" h="7586" extrusionOk="0">
                    <a:moveTo>
                      <a:pt x="0" y="5130"/>
                    </a:moveTo>
                    <a:lnTo>
                      <a:pt x="892" y="5117"/>
                    </a:lnTo>
                    <a:lnTo>
                      <a:pt x="2503" y="7585"/>
                    </a:lnTo>
                    <a:lnTo>
                      <a:pt x="4087" y="2566"/>
                    </a:lnTo>
                    <a:lnTo>
                      <a:pt x="3813" y="1"/>
                    </a:lnTo>
                    <a:lnTo>
                      <a:pt x="3223" y="1420"/>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1165;p57">
                <a:extLst>
                  <a:ext uri="{FF2B5EF4-FFF2-40B4-BE49-F238E27FC236}">
                    <a16:creationId xmlns:a16="http://schemas.microsoft.com/office/drawing/2014/main" id="{991EAFF9-67B3-63A5-8A00-BF2D6811AC04}"/>
                  </a:ext>
                </a:extLst>
              </p:cNvPr>
              <p:cNvSpPr/>
              <p:nvPr/>
            </p:nvSpPr>
            <p:spPr>
              <a:xfrm>
                <a:off x="6310525" y="3077800"/>
                <a:ext cx="10650" cy="219975"/>
              </a:xfrm>
              <a:custGeom>
                <a:avLst/>
                <a:gdLst/>
                <a:ahLst/>
                <a:cxnLst/>
                <a:rect l="l" t="t" r="r" b="b"/>
                <a:pathLst>
                  <a:path w="426" h="8799" extrusionOk="0">
                    <a:moveTo>
                      <a:pt x="419" y="206"/>
                    </a:moveTo>
                    <a:cubicBezTo>
                      <a:pt x="371" y="5932"/>
                      <a:pt x="426" y="3072"/>
                      <a:pt x="254" y="8798"/>
                    </a:cubicBezTo>
                    <a:cubicBezTo>
                      <a:pt x="28" y="3072"/>
                      <a:pt x="110" y="5939"/>
                      <a:pt x="1" y="206"/>
                    </a:cubicBezTo>
                    <a:cubicBezTo>
                      <a:pt x="1" y="89"/>
                      <a:pt x="90" y="0"/>
                      <a:pt x="206" y="0"/>
                    </a:cubicBezTo>
                    <a:cubicBezTo>
                      <a:pt x="323" y="0"/>
                      <a:pt x="419" y="89"/>
                      <a:pt x="419" y="206"/>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4" name="Google Shape;1166;p57">
                <a:extLst>
                  <a:ext uri="{FF2B5EF4-FFF2-40B4-BE49-F238E27FC236}">
                    <a16:creationId xmlns:a16="http://schemas.microsoft.com/office/drawing/2014/main" id="{37176C3A-0176-B43C-C82A-50B2E164F8D5}"/>
                  </a:ext>
                </a:extLst>
              </p:cNvPr>
              <p:cNvSpPr/>
              <p:nvPr/>
            </p:nvSpPr>
            <p:spPr>
              <a:xfrm>
                <a:off x="5888800" y="2371975"/>
                <a:ext cx="861150" cy="193050"/>
              </a:xfrm>
              <a:custGeom>
                <a:avLst/>
                <a:gdLst/>
                <a:ahLst/>
                <a:cxnLst/>
                <a:rect l="l" t="t" r="r" b="b"/>
                <a:pathLst>
                  <a:path w="34446" h="7722" extrusionOk="0">
                    <a:moveTo>
                      <a:pt x="17226" y="7640"/>
                    </a:moveTo>
                    <a:cubicBezTo>
                      <a:pt x="15313" y="7722"/>
                      <a:pt x="13441" y="7393"/>
                      <a:pt x="11631" y="6789"/>
                    </a:cubicBezTo>
                    <a:cubicBezTo>
                      <a:pt x="9971" y="6234"/>
                      <a:pt x="8394" y="5466"/>
                      <a:pt x="6865" y="4615"/>
                    </a:cubicBezTo>
                    <a:cubicBezTo>
                      <a:pt x="5603" y="3923"/>
                      <a:pt x="4375" y="3148"/>
                      <a:pt x="3107" y="2476"/>
                    </a:cubicBezTo>
                    <a:cubicBezTo>
                      <a:pt x="2510" y="2160"/>
                      <a:pt x="1420" y="1598"/>
                      <a:pt x="734" y="1653"/>
                    </a:cubicBezTo>
                    <a:cubicBezTo>
                      <a:pt x="411" y="1680"/>
                      <a:pt x="130" y="1461"/>
                      <a:pt x="69" y="1152"/>
                    </a:cubicBezTo>
                    <a:cubicBezTo>
                      <a:pt x="0" y="837"/>
                      <a:pt x="178" y="528"/>
                      <a:pt x="480" y="425"/>
                    </a:cubicBezTo>
                    <a:cubicBezTo>
                      <a:pt x="1756" y="0"/>
                      <a:pt x="3237" y="165"/>
                      <a:pt x="4519" y="446"/>
                    </a:cubicBezTo>
                    <a:cubicBezTo>
                      <a:pt x="6515" y="885"/>
                      <a:pt x="8558" y="1680"/>
                      <a:pt x="10444" y="2476"/>
                    </a:cubicBezTo>
                    <a:cubicBezTo>
                      <a:pt x="14977" y="3409"/>
                      <a:pt x="19476" y="3409"/>
                      <a:pt x="24009" y="2476"/>
                    </a:cubicBezTo>
                    <a:cubicBezTo>
                      <a:pt x="25894" y="1680"/>
                      <a:pt x="27938" y="885"/>
                      <a:pt x="29934" y="446"/>
                    </a:cubicBezTo>
                    <a:cubicBezTo>
                      <a:pt x="31216" y="165"/>
                      <a:pt x="32697" y="0"/>
                      <a:pt x="33973" y="425"/>
                    </a:cubicBezTo>
                    <a:cubicBezTo>
                      <a:pt x="34274" y="528"/>
                      <a:pt x="34446" y="837"/>
                      <a:pt x="34384" y="1152"/>
                    </a:cubicBezTo>
                    <a:cubicBezTo>
                      <a:pt x="34322" y="1461"/>
                      <a:pt x="34041" y="1680"/>
                      <a:pt x="33719" y="1653"/>
                    </a:cubicBezTo>
                    <a:cubicBezTo>
                      <a:pt x="33026" y="1598"/>
                      <a:pt x="31943" y="2160"/>
                      <a:pt x="31346" y="2476"/>
                    </a:cubicBezTo>
                    <a:cubicBezTo>
                      <a:pt x="30078" y="3148"/>
                      <a:pt x="28843" y="3923"/>
                      <a:pt x="27588" y="4615"/>
                    </a:cubicBezTo>
                    <a:cubicBezTo>
                      <a:pt x="26059" y="5466"/>
                      <a:pt x="24482" y="6234"/>
                      <a:pt x="22815" y="6789"/>
                    </a:cubicBezTo>
                    <a:cubicBezTo>
                      <a:pt x="21005" y="7393"/>
                      <a:pt x="19140" y="7722"/>
                      <a:pt x="17226" y="7640"/>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5" name="Google Shape;1167;p57">
                <a:extLst>
                  <a:ext uri="{FF2B5EF4-FFF2-40B4-BE49-F238E27FC236}">
                    <a16:creationId xmlns:a16="http://schemas.microsoft.com/office/drawing/2014/main" id="{723566A4-687A-A780-F252-3395EDCA7942}"/>
                  </a:ext>
                </a:extLst>
              </p:cNvPr>
              <p:cNvSpPr/>
              <p:nvPr/>
            </p:nvSpPr>
            <p:spPr>
              <a:xfrm>
                <a:off x="5905925" y="2381750"/>
                <a:ext cx="827050" cy="174200"/>
              </a:xfrm>
              <a:custGeom>
                <a:avLst/>
                <a:gdLst/>
                <a:ahLst/>
                <a:cxnLst/>
                <a:rect l="l" t="t" r="r" b="b"/>
                <a:pathLst>
                  <a:path w="33082" h="6968" extrusionOk="0">
                    <a:moveTo>
                      <a:pt x="16541" y="6618"/>
                    </a:moveTo>
                    <a:cubicBezTo>
                      <a:pt x="24146" y="6967"/>
                      <a:pt x="30229" y="418"/>
                      <a:pt x="33082" y="631"/>
                    </a:cubicBezTo>
                    <a:cubicBezTo>
                      <a:pt x="31210" y="0"/>
                      <a:pt x="28275" y="686"/>
                      <a:pt x="23516" y="2688"/>
                    </a:cubicBezTo>
                    <a:cubicBezTo>
                      <a:pt x="18839" y="3662"/>
                      <a:pt x="14244" y="3662"/>
                      <a:pt x="9567" y="2688"/>
                    </a:cubicBezTo>
                    <a:cubicBezTo>
                      <a:pt x="4808" y="686"/>
                      <a:pt x="1873" y="0"/>
                      <a:pt x="1" y="631"/>
                    </a:cubicBezTo>
                    <a:cubicBezTo>
                      <a:pt x="2854" y="418"/>
                      <a:pt x="8929" y="6967"/>
                      <a:pt x="16541" y="6618"/>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2" name="Google Shape;1168;p57">
                <a:extLst>
                  <a:ext uri="{FF2B5EF4-FFF2-40B4-BE49-F238E27FC236}">
                    <a16:creationId xmlns:a16="http://schemas.microsoft.com/office/drawing/2014/main" id="{057329C6-362B-89CA-D7F7-8B96B5938C4D}"/>
                  </a:ext>
                </a:extLst>
              </p:cNvPr>
              <p:cNvSpPr/>
              <p:nvPr/>
            </p:nvSpPr>
            <p:spPr>
              <a:xfrm>
                <a:off x="6117500" y="2422550"/>
                <a:ext cx="174700" cy="74075"/>
              </a:xfrm>
              <a:custGeom>
                <a:avLst/>
                <a:gdLst/>
                <a:ahLst/>
                <a:cxnLst/>
                <a:rect l="l" t="t" r="r" b="b"/>
                <a:pathLst>
                  <a:path w="6988" h="2963" extrusionOk="0">
                    <a:moveTo>
                      <a:pt x="631" y="62"/>
                    </a:moveTo>
                    <a:cubicBezTo>
                      <a:pt x="2819" y="1399"/>
                      <a:pt x="4464" y="2318"/>
                      <a:pt x="6988" y="2778"/>
                    </a:cubicBezTo>
                    <a:cubicBezTo>
                      <a:pt x="4931" y="2963"/>
                      <a:pt x="1879" y="1488"/>
                      <a:pt x="103" y="480"/>
                    </a:cubicBezTo>
                    <a:cubicBezTo>
                      <a:pt x="0" y="419"/>
                      <a:pt x="281" y="254"/>
                      <a:pt x="343" y="144"/>
                    </a:cubicBezTo>
                    <a:cubicBezTo>
                      <a:pt x="398" y="41"/>
                      <a:pt x="528" y="0"/>
                      <a:pt x="631" y="62"/>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3" name="Google Shape;1169;p57">
                <a:extLst>
                  <a:ext uri="{FF2B5EF4-FFF2-40B4-BE49-F238E27FC236}">
                    <a16:creationId xmlns:a16="http://schemas.microsoft.com/office/drawing/2014/main" id="{D171F2C3-AE83-BBCC-0618-6A630411C29B}"/>
                  </a:ext>
                </a:extLst>
              </p:cNvPr>
              <p:cNvSpPr/>
              <p:nvPr/>
            </p:nvSpPr>
            <p:spPr>
              <a:xfrm>
                <a:off x="6343450" y="2426650"/>
                <a:ext cx="178150" cy="73250"/>
              </a:xfrm>
              <a:custGeom>
                <a:avLst/>
                <a:gdLst/>
                <a:ahLst/>
                <a:cxnLst/>
                <a:rect l="l" t="t" r="r" b="b"/>
                <a:pathLst>
                  <a:path w="7126" h="2930" extrusionOk="0">
                    <a:moveTo>
                      <a:pt x="7029" y="227"/>
                    </a:moveTo>
                    <a:cubicBezTo>
                      <a:pt x="5274" y="1393"/>
                      <a:pt x="2126" y="2929"/>
                      <a:pt x="0" y="2723"/>
                    </a:cubicBezTo>
                    <a:cubicBezTo>
                      <a:pt x="2510" y="2284"/>
                      <a:pt x="4115" y="1571"/>
                      <a:pt x="6234" y="69"/>
                    </a:cubicBezTo>
                    <a:cubicBezTo>
                      <a:pt x="6330" y="1"/>
                      <a:pt x="6460" y="28"/>
                      <a:pt x="6529" y="131"/>
                    </a:cubicBezTo>
                    <a:cubicBezTo>
                      <a:pt x="6591" y="234"/>
                      <a:pt x="7125" y="159"/>
                      <a:pt x="7029" y="227"/>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4" name="Google Shape;1170;p57">
                <a:extLst>
                  <a:ext uri="{FF2B5EF4-FFF2-40B4-BE49-F238E27FC236}">
                    <a16:creationId xmlns:a16="http://schemas.microsoft.com/office/drawing/2014/main" id="{BB92BC78-7B99-9DDF-FB1E-605644C6FFC4}"/>
                  </a:ext>
                </a:extLst>
              </p:cNvPr>
              <p:cNvSpPr/>
              <p:nvPr/>
            </p:nvSpPr>
            <p:spPr>
              <a:xfrm>
                <a:off x="6294600" y="2714325"/>
                <a:ext cx="136125" cy="143700"/>
              </a:xfrm>
              <a:custGeom>
                <a:avLst/>
                <a:gdLst/>
                <a:ahLst/>
                <a:cxnLst/>
                <a:rect l="l" t="t" r="r" b="b"/>
                <a:pathLst>
                  <a:path w="5445" h="5748" extrusionOk="0">
                    <a:moveTo>
                      <a:pt x="199" y="3361"/>
                    </a:moveTo>
                    <a:cubicBezTo>
                      <a:pt x="1200" y="3457"/>
                      <a:pt x="1708" y="3430"/>
                      <a:pt x="2284" y="3149"/>
                    </a:cubicBezTo>
                    <a:cubicBezTo>
                      <a:pt x="2853" y="2867"/>
                      <a:pt x="3086" y="2600"/>
                      <a:pt x="3086" y="2600"/>
                    </a:cubicBezTo>
                    <a:cubicBezTo>
                      <a:pt x="3086" y="2600"/>
                      <a:pt x="5418" y="1"/>
                      <a:pt x="5431" y="90"/>
                    </a:cubicBezTo>
                    <a:cubicBezTo>
                      <a:pt x="5445" y="186"/>
                      <a:pt x="4739" y="2051"/>
                      <a:pt x="4739" y="2051"/>
                    </a:cubicBezTo>
                    <a:cubicBezTo>
                      <a:pt x="4739" y="2051"/>
                      <a:pt x="1762" y="5432"/>
                      <a:pt x="1426" y="5590"/>
                    </a:cubicBezTo>
                    <a:cubicBezTo>
                      <a:pt x="1097" y="5748"/>
                      <a:pt x="0" y="5480"/>
                      <a:pt x="0" y="5480"/>
                    </a:cubicBezTo>
                    <a:cubicBezTo>
                      <a:pt x="0" y="5480"/>
                      <a:pt x="1111" y="4966"/>
                      <a:pt x="1173" y="4417"/>
                    </a:cubicBezTo>
                    <a:cubicBezTo>
                      <a:pt x="1241" y="3869"/>
                      <a:pt x="384" y="4150"/>
                      <a:pt x="199" y="3361"/>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5" name="Google Shape;1171;p57">
                <a:extLst>
                  <a:ext uri="{FF2B5EF4-FFF2-40B4-BE49-F238E27FC236}">
                    <a16:creationId xmlns:a16="http://schemas.microsoft.com/office/drawing/2014/main" id="{87D92024-D82F-DCA8-8A5B-8A3EBDB46BF4}"/>
                  </a:ext>
                </a:extLst>
              </p:cNvPr>
              <p:cNvSpPr/>
              <p:nvPr/>
            </p:nvSpPr>
            <p:spPr>
              <a:xfrm>
                <a:off x="6137200" y="2700275"/>
                <a:ext cx="67925" cy="97400"/>
              </a:xfrm>
              <a:custGeom>
                <a:avLst/>
                <a:gdLst/>
                <a:ahLst/>
                <a:cxnLst/>
                <a:rect l="l" t="t" r="r" b="b"/>
                <a:pathLst>
                  <a:path w="2717" h="3896" extrusionOk="0">
                    <a:moveTo>
                      <a:pt x="1" y="2058"/>
                    </a:moveTo>
                    <a:cubicBezTo>
                      <a:pt x="961" y="1386"/>
                      <a:pt x="1516" y="1283"/>
                      <a:pt x="1626" y="2003"/>
                    </a:cubicBezTo>
                    <a:cubicBezTo>
                      <a:pt x="1729" y="2723"/>
                      <a:pt x="1784" y="3896"/>
                      <a:pt x="1784" y="3896"/>
                    </a:cubicBezTo>
                    <a:cubicBezTo>
                      <a:pt x="1784" y="3896"/>
                      <a:pt x="2716" y="638"/>
                      <a:pt x="2613" y="323"/>
                    </a:cubicBezTo>
                    <a:cubicBezTo>
                      <a:pt x="2504" y="1"/>
                      <a:pt x="2264" y="103"/>
                      <a:pt x="2264" y="103"/>
                    </a:cubicBezTo>
                    <a:cubicBezTo>
                      <a:pt x="2264" y="103"/>
                      <a:pt x="584" y="1228"/>
                      <a:pt x="1" y="2058"/>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6" name="Google Shape;1172;p57">
                <a:extLst>
                  <a:ext uri="{FF2B5EF4-FFF2-40B4-BE49-F238E27FC236}">
                    <a16:creationId xmlns:a16="http://schemas.microsoft.com/office/drawing/2014/main" id="{F385FFFC-69D3-B0E7-82F8-014F68F16B73}"/>
                  </a:ext>
                </a:extLst>
              </p:cNvPr>
              <p:cNvSpPr/>
              <p:nvPr/>
            </p:nvSpPr>
            <p:spPr>
              <a:xfrm>
                <a:off x="6426950" y="2700275"/>
                <a:ext cx="68075" cy="97400"/>
              </a:xfrm>
              <a:custGeom>
                <a:avLst/>
                <a:gdLst/>
                <a:ahLst/>
                <a:cxnLst/>
                <a:rect l="l" t="t" r="r" b="b"/>
                <a:pathLst>
                  <a:path w="2723" h="3896" extrusionOk="0">
                    <a:moveTo>
                      <a:pt x="2723" y="2058"/>
                    </a:moveTo>
                    <a:cubicBezTo>
                      <a:pt x="1762" y="1386"/>
                      <a:pt x="1200" y="1283"/>
                      <a:pt x="1090" y="2003"/>
                    </a:cubicBezTo>
                    <a:cubicBezTo>
                      <a:pt x="988" y="2723"/>
                      <a:pt x="933" y="3896"/>
                      <a:pt x="933" y="3896"/>
                    </a:cubicBezTo>
                    <a:cubicBezTo>
                      <a:pt x="933" y="3896"/>
                      <a:pt x="0" y="638"/>
                      <a:pt x="103" y="323"/>
                    </a:cubicBezTo>
                    <a:cubicBezTo>
                      <a:pt x="213" y="1"/>
                      <a:pt x="453" y="103"/>
                      <a:pt x="453" y="103"/>
                    </a:cubicBezTo>
                    <a:cubicBezTo>
                      <a:pt x="453" y="103"/>
                      <a:pt x="2133" y="1228"/>
                      <a:pt x="2723" y="2058"/>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7" name="Google Shape;1173;p57">
                <a:extLst>
                  <a:ext uri="{FF2B5EF4-FFF2-40B4-BE49-F238E27FC236}">
                    <a16:creationId xmlns:a16="http://schemas.microsoft.com/office/drawing/2014/main" id="{9D426ABF-F4DB-2DF1-9771-C8B182794A4D}"/>
                  </a:ext>
                </a:extLst>
              </p:cNvPr>
              <p:cNvSpPr/>
              <p:nvPr/>
            </p:nvSpPr>
            <p:spPr>
              <a:xfrm>
                <a:off x="6167025" y="2245800"/>
                <a:ext cx="192400" cy="134425"/>
              </a:xfrm>
              <a:custGeom>
                <a:avLst/>
                <a:gdLst/>
                <a:ahLst/>
                <a:cxnLst/>
                <a:rect l="l" t="t" r="r" b="b"/>
                <a:pathLst>
                  <a:path w="7696" h="5377" extrusionOk="0">
                    <a:moveTo>
                      <a:pt x="7695" y="322"/>
                    </a:moveTo>
                    <a:cubicBezTo>
                      <a:pt x="6948" y="425"/>
                      <a:pt x="5528" y="1029"/>
                      <a:pt x="4596" y="1104"/>
                    </a:cubicBezTo>
                    <a:cubicBezTo>
                      <a:pt x="4397" y="1118"/>
                      <a:pt x="5466" y="679"/>
                      <a:pt x="5288" y="638"/>
                    </a:cubicBezTo>
                    <a:cubicBezTo>
                      <a:pt x="4698" y="521"/>
                      <a:pt x="4177" y="357"/>
                      <a:pt x="3567" y="240"/>
                    </a:cubicBezTo>
                    <a:cubicBezTo>
                      <a:pt x="2285" y="0"/>
                      <a:pt x="2127" y="0"/>
                      <a:pt x="1462" y="1817"/>
                    </a:cubicBezTo>
                    <a:cubicBezTo>
                      <a:pt x="1146" y="2675"/>
                      <a:pt x="618" y="3888"/>
                      <a:pt x="159" y="4924"/>
                    </a:cubicBezTo>
                    <a:cubicBezTo>
                      <a:pt x="1" y="5274"/>
                      <a:pt x="2250" y="5376"/>
                      <a:pt x="2374" y="5335"/>
                    </a:cubicBezTo>
                    <a:cubicBezTo>
                      <a:pt x="2600" y="5267"/>
                      <a:pt x="906" y="4752"/>
                      <a:pt x="934" y="4718"/>
                    </a:cubicBezTo>
                    <a:cubicBezTo>
                      <a:pt x="1791" y="3532"/>
                      <a:pt x="2696" y="2249"/>
                      <a:pt x="2874" y="1872"/>
                    </a:cubicBezTo>
                    <a:cubicBezTo>
                      <a:pt x="3231" y="1111"/>
                      <a:pt x="4568" y="2057"/>
                      <a:pt x="6063" y="1632"/>
                    </a:cubicBezTo>
                    <a:cubicBezTo>
                      <a:pt x="7558" y="1200"/>
                      <a:pt x="7695" y="322"/>
                      <a:pt x="7695" y="322"/>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8" name="Google Shape;1174;p57">
                <a:extLst>
                  <a:ext uri="{FF2B5EF4-FFF2-40B4-BE49-F238E27FC236}">
                    <a16:creationId xmlns:a16="http://schemas.microsoft.com/office/drawing/2014/main" id="{D41FA52F-7B5A-5F1A-1AEF-41C4ADD79ACC}"/>
                  </a:ext>
                </a:extLst>
              </p:cNvPr>
              <p:cNvSpPr/>
              <p:nvPr/>
            </p:nvSpPr>
            <p:spPr>
              <a:xfrm>
                <a:off x="6181275" y="2361000"/>
                <a:ext cx="277750" cy="33450"/>
              </a:xfrm>
              <a:custGeom>
                <a:avLst/>
                <a:gdLst/>
                <a:ahLst/>
                <a:cxnLst/>
                <a:rect l="l" t="t" r="r" b="b"/>
                <a:pathLst>
                  <a:path w="11110" h="1338" extrusionOk="0">
                    <a:moveTo>
                      <a:pt x="336" y="35"/>
                    </a:moveTo>
                    <a:cubicBezTo>
                      <a:pt x="3909" y="1002"/>
                      <a:pt x="6577" y="823"/>
                      <a:pt x="10156" y="535"/>
                    </a:cubicBezTo>
                    <a:cubicBezTo>
                      <a:pt x="10300" y="522"/>
                      <a:pt x="10965" y="453"/>
                      <a:pt x="11109" y="494"/>
                    </a:cubicBezTo>
                    <a:cubicBezTo>
                      <a:pt x="11007" y="549"/>
                      <a:pt x="11075" y="515"/>
                      <a:pt x="10835" y="563"/>
                    </a:cubicBezTo>
                    <a:cubicBezTo>
                      <a:pt x="7399" y="1255"/>
                      <a:pt x="3614" y="1338"/>
                      <a:pt x="206" y="501"/>
                    </a:cubicBezTo>
                    <a:cubicBezTo>
                      <a:pt x="76" y="467"/>
                      <a:pt x="0" y="330"/>
                      <a:pt x="34" y="206"/>
                    </a:cubicBezTo>
                    <a:cubicBezTo>
                      <a:pt x="69" y="76"/>
                      <a:pt x="206" y="0"/>
                      <a:pt x="336" y="35"/>
                    </a:cubicBezTo>
                    <a:close/>
                  </a:path>
                </a:pathLst>
              </a:custGeom>
              <a:solidFill>
                <a:srgbClr val="E5CE9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9" name="Google Shape;1175;p57">
                <a:extLst>
                  <a:ext uri="{FF2B5EF4-FFF2-40B4-BE49-F238E27FC236}">
                    <a16:creationId xmlns:a16="http://schemas.microsoft.com/office/drawing/2014/main" id="{352AEB90-F62E-310E-C428-301A8C2054BA}"/>
                  </a:ext>
                </a:extLst>
              </p:cNvPr>
              <p:cNvSpPr/>
              <p:nvPr/>
            </p:nvSpPr>
            <p:spPr>
              <a:xfrm>
                <a:off x="6016500" y="2901550"/>
                <a:ext cx="89700" cy="277400"/>
              </a:xfrm>
              <a:custGeom>
                <a:avLst/>
                <a:gdLst/>
                <a:ahLst/>
                <a:cxnLst/>
                <a:rect l="l" t="t" r="r" b="b"/>
                <a:pathLst>
                  <a:path w="3588" h="11096" extrusionOk="0">
                    <a:moveTo>
                      <a:pt x="3587" y="11096"/>
                    </a:moveTo>
                    <a:lnTo>
                      <a:pt x="2134" y="2915"/>
                    </a:lnTo>
                    <a:lnTo>
                      <a:pt x="1" y="0"/>
                    </a:lnTo>
                    <a:cubicBezTo>
                      <a:pt x="570" y="940"/>
                      <a:pt x="1612" y="2654"/>
                      <a:pt x="1702" y="3155"/>
                    </a:cubicBezTo>
                    <a:cubicBezTo>
                      <a:pt x="2154" y="5644"/>
                      <a:pt x="2545" y="8223"/>
                      <a:pt x="2957" y="10726"/>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 name="Google Shape;841;p38">
            <a:extLst>
              <a:ext uri="{FF2B5EF4-FFF2-40B4-BE49-F238E27FC236}">
                <a16:creationId xmlns:a16="http://schemas.microsoft.com/office/drawing/2014/main" id="{647A114C-6A08-5BAC-8C75-DC79C131A301}"/>
              </a:ext>
            </a:extLst>
          </p:cNvPr>
          <p:cNvGrpSpPr/>
          <p:nvPr/>
        </p:nvGrpSpPr>
        <p:grpSpPr>
          <a:xfrm flipH="1">
            <a:off x="7549737" y="405115"/>
            <a:ext cx="2219295" cy="1617594"/>
            <a:chOff x="2117494" y="4200123"/>
            <a:chExt cx="541625" cy="478774"/>
          </a:xfrm>
        </p:grpSpPr>
        <p:sp>
          <p:nvSpPr>
            <p:cNvPr id="7" name="Google Shape;842;p38">
              <a:extLst>
                <a:ext uri="{FF2B5EF4-FFF2-40B4-BE49-F238E27FC236}">
                  <a16:creationId xmlns:a16="http://schemas.microsoft.com/office/drawing/2014/main" id="{CD9CD060-712E-417D-086F-70CD33EB2769}"/>
                </a:ext>
              </a:extLst>
            </p:cNvPr>
            <p:cNvSpPr/>
            <p:nvPr/>
          </p:nvSpPr>
          <p:spPr>
            <a:xfrm>
              <a:off x="2117494" y="4200123"/>
              <a:ext cx="322032" cy="478774"/>
            </a:xfrm>
            <a:custGeom>
              <a:avLst/>
              <a:gdLst/>
              <a:ahLst/>
              <a:cxnLst/>
              <a:rect l="l" t="t" r="r" b="b"/>
              <a:pathLst>
                <a:path w="5011" h="7450" extrusionOk="0">
                  <a:moveTo>
                    <a:pt x="97" y="0"/>
                  </a:moveTo>
                  <a:lnTo>
                    <a:pt x="1" y="7449"/>
                  </a:lnTo>
                  <a:lnTo>
                    <a:pt x="5011" y="7449"/>
                  </a:lnTo>
                  <a:lnTo>
                    <a:pt x="4685" y="1250"/>
                  </a:lnTo>
                  <a:lnTo>
                    <a:pt x="97" y="0"/>
                  </a:lnTo>
                  <a:close/>
                </a:path>
              </a:pathLst>
            </a:custGeom>
            <a:solidFill>
              <a:srgbClr val="F4B44D"/>
            </a:solidFill>
            <a:ln>
              <a:noFill/>
            </a:ln>
          </p:spPr>
          <p:txBody>
            <a:bodyPr spcFirstLastPara="1" wrap="square" lIns="162533" tIns="162533" rIns="162533" bIns="162533" anchor="ctr" anchorCtr="0">
              <a:noAutofit/>
            </a:bodyPr>
            <a:lstStyle/>
            <a:p>
              <a:pPr defTabSz="1625519">
                <a:defRPr/>
              </a:pPr>
              <a:endParaRPr sz="2489" kern="0">
                <a:solidFill>
                  <a:sysClr val="windowText" lastClr="000000"/>
                </a:solidFill>
                <a:latin typeface="Arial"/>
                <a:cs typeface="Arial"/>
                <a:sym typeface="Arial"/>
              </a:endParaRPr>
            </a:p>
          </p:txBody>
        </p:sp>
        <p:sp>
          <p:nvSpPr>
            <p:cNvPr id="11" name="Google Shape;843;p38">
              <a:extLst>
                <a:ext uri="{FF2B5EF4-FFF2-40B4-BE49-F238E27FC236}">
                  <a16:creationId xmlns:a16="http://schemas.microsoft.com/office/drawing/2014/main" id="{80251175-6AC7-6A51-C1C3-9C2813076D13}"/>
                </a:ext>
              </a:extLst>
            </p:cNvPr>
            <p:cNvSpPr/>
            <p:nvPr/>
          </p:nvSpPr>
          <p:spPr>
            <a:xfrm>
              <a:off x="2117494" y="4200123"/>
              <a:ext cx="322032" cy="478774"/>
            </a:xfrm>
            <a:custGeom>
              <a:avLst/>
              <a:gdLst/>
              <a:ahLst/>
              <a:cxnLst/>
              <a:rect l="l" t="t" r="r" b="b"/>
              <a:pathLst>
                <a:path w="5011" h="7450" extrusionOk="0">
                  <a:moveTo>
                    <a:pt x="97" y="0"/>
                  </a:moveTo>
                  <a:lnTo>
                    <a:pt x="1" y="7449"/>
                  </a:lnTo>
                  <a:lnTo>
                    <a:pt x="5011" y="7449"/>
                  </a:lnTo>
                  <a:lnTo>
                    <a:pt x="4685" y="1250"/>
                  </a:lnTo>
                  <a:lnTo>
                    <a:pt x="97" y="0"/>
                  </a:lnTo>
                  <a:close/>
                </a:path>
              </a:pathLst>
            </a:custGeom>
            <a:solidFill>
              <a:srgbClr val="CA9744"/>
            </a:solidFill>
            <a:ln>
              <a:noFill/>
            </a:ln>
          </p:spPr>
          <p:txBody>
            <a:bodyPr spcFirstLastPara="1" wrap="square" lIns="162533" tIns="162533" rIns="162533" bIns="162533" anchor="ctr" anchorCtr="0">
              <a:noAutofit/>
            </a:bodyPr>
            <a:lstStyle/>
            <a:p>
              <a:pPr defTabSz="1625519">
                <a:defRPr/>
              </a:pPr>
              <a:endParaRPr sz="2489" kern="0">
                <a:solidFill>
                  <a:sysClr val="windowText" lastClr="000000"/>
                </a:solidFill>
                <a:latin typeface="Arial"/>
                <a:cs typeface="Arial"/>
                <a:sym typeface="Arial"/>
              </a:endParaRPr>
            </a:p>
          </p:txBody>
        </p:sp>
        <p:sp>
          <p:nvSpPr>
            <p:cNvPr id="12" name="Google Shape;844;p38">
              <a:extLst>
                <a:ext uri="{FF2B5EF4-FFF2-40B4-BE49-F238E27FC236}">
                  <a16:creationId xmlns:a16="http://schemas.microsoft.com/office/drawing/2014/main" id="{230B5C8A-55B7-EE5F-1DD3-013AE017C29F}"/>
                </a:ext>
              </a:extLst>
            </p:cNvPr>
            <p:cNvSpPr/>
            <p:nvPr/>
          </p:nvSpPr>
          <p:spPr>
            <a:xfrm>
              <a:off x="2123728" y="4200123"/>
              <a:ext cx="535392" cy="478774"/>
            </a:xfrm>
            <a:custGeom>
              <a:avLst/>
              <a:gdLst/>
              <a:ahLst/>
              <a:cxnLst/>
              <a:rect l="l" t="t" r="r" b="b"/>
              <a:pathLst>
                <a:path w="8331" h="7450" extrusionOk="0">
                  <a:moveTo>
                    <a:pt x="0" y="0"/>
                  </a:moveTo>
                  <a:lnTo>
                    <a:pt x="2240" y="7449"/>
                  </a:lnTo>
                  <a:lnTo>
                    <a:pt x="8330" y="7449"/>
                  </a:lnTo>
                  <a:lnTo>
                    <a:pt x="6018" y="495"/>
                  </a:lnTo>
                  <a:lnTo>
                    <a:pt x="0" y="0"/>
                  </a:lnTo>
                  <a:close/>
                </a:path>
              </a:pathLst>
            </a:custGeom>
            <a:solidFill>
              <a:srgbClr val="F4B44D"/>
            </a:solidFill>
            <a:ln>
              <a:noFill/>
            </a:ln>
          </p:spPr>
          <p:txBody>
            <a:bodyPr spcFirstLastPara="1" wrap="square" lIns="162533" tIns="162533" rIns="162533" bIns="162533" anchor="ctr" anchorCtr="0">
              <a:noAutofit/>
            </a:bodyPr>
            <a:lstStyle/>
            <a:p>
              <a:pPr defTabSz="1625519">
                <a:defRPr/>
              </a:pPr>
              <a:endParaRPr sz="2489" kern="0">
                <a:solidFill>
                  <a:sysClr val="windowText" lastClr="000000"/>
                </a:solidFill>
                <a:latin typeface="Arial"/>
                <a:cs typeface="Arial"/>
                <a:sym typeface="Arial"/>
              </a:endParaRPr>
            </a:p>
          </p:txBody>
        </p:sp>
      </p:grpSp>
      <p:sp>
        <p:nvSpPr>
          <p:cNvPr id="13" name="TextBox 12">
            <a:extLst>
              <a:ext uri="{FF2B5EF4-FFF2-40B4-BE49-F238E27FC236}">
                <a16:creationId xmlns:a16="http://schemas.microsoft.com/office/drawing/2014/main" id="{4E424A50-8366-3D5D-F74D-7E83819DD1B3}"/>
              </a:ext>
            </a:extLst>
          </p:cNvPr>
          <p:cNvSpPr txBox="1"/>
          <p:nvPr/>
        </p:nvSpPr>
        <p:spPr>
          <a:xfrm>
            <a:off x="5001015" y="2417215"/>
            <a:ext cx="7057765" cy="2451890"/>
          </a:xfrm>
          <a:prstGeom prst="rect">
            <a:avLst/>
          </a:prstGeom>
          <a:noFill/>
        </p:spPr>
        <p:txBody>
          <a:bodyPr wrap="square">
            <a:spAutoFit/>
          </a:bodyPr>
          <a:lstStyle/>
          <a:p>
            <a:pPr algn="ctr" defTabSz="1219170"/>
            <a:r>
              <a:rPr lang="en-US" sz="15333" b="1" kern="0" dirty="0" err="1">
                <a:solidFill>
                  <a:srgbClr val="FFFFFF"/>
                </a:solidFill>
                <a:latin typeface="Arial"/>
                <a:cs typeface="Arial"/>
                <a:sym typeface="Arial"/>
              </a:rPr>
              <a:t>Câu</a:t>
            </a:r>
            <a:r>
              <a:rPr lang="en-US" sz="15333" b="1" kern="0" dirty="0">
                <a:solidFill>
                  <a:srgbClr val="FFFFFF"/>
                </a:solidFill>
                <a:latin typeface="Arial"/>
                <a:cs typeface="Arial"/>
                <a:sym typeface="Arial"/>
              </a:rPr>
              <a:t> 5</a:t>
            </a:r>
            <a:endParaRPr lang="en-SG" sz="95198" dirty="0">
              <a:solidFill>
                <a:srgbClr val="FFFFFF"/>
              </a:solidFill>
              <a:latin typeface="Arial"/>
              <a:cs typeface="Times New Roman" panose="02020603050405020304" pitchFamily="18" charset="0"/>
              <a:sym typeface="Arial"/>
            </a:endParaRPr>
          </a:p>
        </p:txBody>
      </p:sp>
      <p:sp>
        <p:nvSpPr>
          <p:cNvPr id="1440" name="TextBox 1439">
            <a:extLst>
              <a:ext uri="{FF2B5EF4-FFF2-40B4-BE49-F238E27FC236}">
                <a16:creationId xmlns:a16="http://schemas.microsoft.com/office/drawing/2014/main" id="{82E2AA40-C3A9-7A93-B6FF-9156AFEEF6BA}"/>
              </a:ext>
            </a:extLst>
          </p:cNvPr>
          <p:cNvSpPr txBox="1"/>
          <p:nvPr/>
        </p:nvSpPr>
        <p:spPr>
          <a:xfrm>
            <a:off x="6577975" y="487774"/>
            <a:ext cx="4137270" cy="1569660"/>
          </a:xfrm>
          <a:prstGeom prst="rect">
            <a:avLst/>
          </a:prstGeom>
          <a:noFill/>
        </p:spPr>
        <p:txBody>
          <a:bodyPr wrap="square">
            <a:spAutoFit/>
          </a:bodyPr>
          <a:lstStyle/>
          <a:p>
            <a:pPr algn="ctr" defTabSz="1219170"/>
            <a:r>
              <a:rPr lang="en-US" sz="9600" b="1" kern="0" dirty="0">
                <a:solidFill>
                  <a:srgbClr val="4B0E16"/>
                </a:solidFill>
                <a:latin typeface="Arial"/>
                <a:cs typeface="Arial"/>
                <a:sym typeface="Arial"/>
              </a:rPr>
              <a:t>05</a:t>
            </a:r>
            <a:endParaRPr lang="en-SG" sz="55100" dirty="0">
              <a:solidFill>
                <a:srgbClr val="4B0E16"/>
              </a:solidFill>
              <a:latin typeface="Arial"/>
              <a:cs typeface="Times New Roman" panose="02020603050405020304" pitchFamily="18" charset="0"/>
              <a:sym typeface="Arial"/>
            </a:endParaRPr>
          </a:p>
        </p:txBody>
      </p:sp>
    </p:spTree>
    <p:extLst>
      <p:ext uri="{BB962C8B-B14F-4D97-AF65-F5344CB8AC3E}">
        <p14:creationId xmlns:p14="http://schemas.microsoft.com/office/powerpoint/2010/main" val="36350687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440"/>
                                        </p:tgtEl>
                                        <p:attrNameLst>
                                          <p:attrName>style.visibility</p:attrName>
                                        </p:attrNameLst>
                                      </p:cBhvr>
                                      <p:to>
                                        <p:strVal val="visible"/>
                                      </p:to>
                                    </p:set>
                                    <p:animEffect transition="in" filter="fade">
                                      <p:cBhvr>
                                        <p:cTn id="17" dur="1000"/>
                                        <p:tgtEl>
                                          <p:spTgt spid="1440"/>
                                        </p:tgtEl>
                                      </p:cBhvr>
                                    </p:animEffect>
                                    <p:anim calcmode="lin" valueType="num">
                                      <p:cBhvr>
                                        <p:cTn id="18" dur="1000" fill="hold"/>
                                        <p:tgtEl>
                                          <p:spTgt spid="1440"/>
                                        </p:tgtEl>
                                        <p:attrNameLst>
                                          <p:attrName>ppt_x</p:attrName>
                                        </p:attrNameLst>
                                      </p:cBhvr>
                                      <p:tavLst>
                                        <p:tav tm="0">
                                          <p:val>
                                            <p:strVal val="#ppt_x"/>
                                          </p:val>
                                        </p:tav>
                                        <p:tav tm="100000">
                                          <p:val>
                                            <p:strVal val="#ppt_x"/>
                                          </p:val>
                                        </p:tav>
                                      </p:tavLst>
                                    </p:anim>
                                    <p:anim calcmode="lin" valueType="num">
                                      <p:cBhvr>
                                        <p:cTn id="19" dur="1000" fill="hold"/>
                                        <p:tgtEl>
                                          <p:spTgt spid="14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4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802">
          <a:extLst>
            <a:ext uri="{FF2B5EF4-FFF2-40B4-BE49-F238E27FC236}">
              <a16:creationId xmlns:a16="http://schemas.microsoft.com/office/drawing/2014/main" id="{F580D2FD-D73D-4A70-51C9-7DB78756C971}"/>
            </a:ext>
          </a:extLst>
        </p:cNvPr>
        <p:cNvGrpSpPr/>
        <p:nvPr/>
      </p:nvGrpSpPr>
      <p:grpSpPr>
        <a:xfrm>
          <a:off x="0" y="0"/>
          <a:ext cx="0" cy="0"/>
          <a:chOff x="0" y="0"/>
          <a:chExt cx="0" cy="0"/>
        </a:xfrm>
      </p:grpSpPr>
      <p:sp>
        <p:nvSpPr>
          <p:cNvPr id="1803" name="Google Shape;1803;p46">
            <a:extLst>
              <a:ext uri="{FF2B5EF4-FFF2-40B4-BE49-F238E27FC236}">
                <a16:creationId xmlns:a16="http://schemas.microsoft.com/office/drawing/2014/main" id="{AEDC00CE-FD04-8BD6-E566-0C116D8A487E}"/>
              </a:ext>
            </a:extLst>
          </p:cNvPr>
          <p:cNvSpPr txBox="1">
            <a:spLocks noGrp="1"/>
          </p:cNvSpPr>
          <p:nvPr>
            <p:ph type="title"/>
          </p:nvPr>
        </p:nvSpPr>
        <p:spPr>
          <a:xfrm>
            <a:off x="2588127" y="21390"/>
            <a:ext cx="7160968" cy="663073"/>
          </a:xfrm>
          <a:prstGeom prst="rect">
            <a:avLst/>
          </a:prstGeom>
          <a:solidFill>
            <a:schemeClr val="bg1"/>
          </a:solidFill>
        </p:spPr>
        <p:txBody>
          <a:bodyPr spcFirstLastPara="1" wrap="square" lIns="121900" tIns="121900" rIns="121900" bIns="121900" anchor="t" anchorCtr="0">
            <a:noAutofit/>
          </a:bodyPr>
          <a:lstStyle/>
          <a:p>
            <a:endParaRPr sz="3733" dirty="0">
              <a:solidFill>
                <a:schemeClr val="bg1"/>
              </a:solidFill>
              <a:latin typeface="Times New Roman" panose="02020603050405020304" pitchFamily="18" charset="0"/>
              <a:cs typeface="Times New Roman" panose="02020603050405020304" pitchFamily="18" charset="0"/>
            </a:endParaRPr>
          </a:p>
        </p:txBody>
      </p:sp>
      <p:pic>
        <p:nvPicPr>
          <p:cNvPr id="18" name="Google Shape;187;p33">
            <a:extLst>
              <a:ext uri="{FF2B5EF4-FFF2-40B4-BE49-F238E27FC236}">
                <a16:creationId xmlns:a16="http://schemas.microsoft.com/office/drawing/2014/main" id="{D4D07A27-8F55-BCA3-0B05-A0581C12088D}"/>
              </a:ext>
            </a:extLst>
          </p:cNvPr>
          <p:cNvPicPr preferRelativeResize="0"/>
          <p:nvPr/>
        </p:nvPicPr>
        <p:blipFill>
          <a:blip r:embed="rId9">
            <a:alphaModFix/>
          </a:blip>
          <a:stretch>
            <a:fillRect/>
          </a:stretch>
        </p:blipFill>
        <p:spPr>
          <a:xfrm rot="-7338489">
            <a:off x="2293644" y="17977"/>
            <a:ext cx="1207480" cy="1008567"/>
          </a:xfrm>
          <a:prstGeom prst="rect">
            <a:avLst/>
          </a:prstGeom>
          <a:noFill/>
          <a:ln>
            <a:noFill/>
          </a:ln>
        </p:spPr>
      </p:pic>
      <p:sp>
        <p:nvSpPr>
          <p:cNvPr id="21" name="TextBox 20">
            <a:extLst>
              <a:ext uri="{FF2B5EF4-FFF2-40B4-BE49-F238E27FC236}">
                <a16:creationId xmlns:a16="http://schemas.microsoft.com/office/drawing/2014/main" id="{47D61EFE-99CE-38A4-2514-DA3A25190D32}"/>
              </a:ext>
            </a:extLst>
          </p:cNvPr>
          <p:cNvSpPr txBox="1"/>
          <p:nvPr/>
        </p:nvSpPr>
        <p:spPr>
          <a:xfrm>
            <a:off x="4996543" y="49463"/>
            <a:ext cx="5890698" cy="666786"/>
          </a:xfrm>
          <a:prstGeom prst="rect">
            <a:avLst/>
          </a:prstGeom>
          <a:noFill/>
        </p:spPr>
        <p:txBody>
          <a:bodyPr wrap="square">
            <a:spAutoFit/>
          </a:bodyPr>
          <a:lstStyle/>
          <a:p>
            <a:pPr defTabSz="1219170">
              <a:buClr>
                <a:srgbClr val="000000"/>
              </a:buClr>
            </a:pPr>
            <a:r>
              <a:rPr lang="en" sz="3733" b="1" kern="0" dirty="0">
                <a:solidFill>
                  <a:srgbClr val="0B2036"/>
                </a:solidFill>
                <a:latin typeface="Times New Roman" panose="02020603050405020304" pitchFamily="18" charset="0"/>
                <a:cs typeface="Times New Roman" panose="02020603050405020304" pitchFamily="18" charset="0"/>
                <a:sym typeface="League Spartan"/>
              </a:rPr>
              <a:t>CÂU 5</a:t>
            </a:r>
            <a:endParaRPr lang="en-SG" sz="1867" kern="0" dirty="0">
              <a:solidFill>
                <a:srgbClr val="000000"/>
              </a:solidFill>
              <a:latin typeface="Arial"/>
              <a:cs typeface="Arial"/>
              <a:sym typeface="Arial"/>
            </a:endParaRPr>
          </a:p>
        </p:txBody>
      </p:sp>
      <p:grpSp>
        <p:nvGrpSpPr>
          <p:cNvPr id="2" name="Group 1">
            <a:extLst>
              <a:ext uri="{FF2B5EF4-FFF2-40B4-BE49-F238E27FC236}">
                <a16:creationId xmlns:a16="http://schemas.microsoft.com/office/drawing/2014/main" id="{7E89D0C9-6588-05F4-A679-82A2B48FBAFE}"/>
              </a:ext>
            </a:extLst>
          </p:cNvPr>
          <p:cNvGrpSpPr/>
          <p:nvPr/>
        </p:nvGrpSpPr>
        <p:grpSpPr>
          <a:xfrm>
            <a:off x="4227443" y="763995"/>
            <a:ext cx="7543693" cy="5676562"/>
            <a:chOff x="1762760" y="-20320"/>
            <a:chExt cx="8666480" cy="4883150"/>
          </a:xfrm>
        </p:grpSpPr>
        <p:grpSp>
          <p:nvGrpSpPr>
            <p:cNvPr id="3" name="组合 7">
              <a:extLst>
                <a:ext uri="{FF2B5EF4-FFF2-40B4-BE49-F238E27FC236}">
                  <a16:creationId xmlns:a16="http://schemas.microsoft.com/office/drawing/2014/main" id="{77E6DF1E-7BD4-2991-5050-33F93E34508E}"/>
                </a:ext>
              </a:extLst>
            </p:cNvPr>
            <p:cNvGrpSpPr/>
            <p:nvPr>
              <p:custDataLst>
                <p:tags r:id="rId1"/>
              </p:custDataLst>
            </p:nvPr>
          </p:nvGrpSpPr>
          <p:grpSpPr>
            <a:xfrm>
              <a:off x="1762760" y="-20320"/>
              <a:ext cx="8666480" cy="4883150"/>
              <a:chOff x="2776" y="-32"/>
              <a:chExt cx="13648" cy="7690"/>
            </a:xfrm>
            <a:effectLst>
              <a:outerShdw blurRad="50800" dist="38100" dir="5400000" algn="t" rotWithShape="0">
                <a:prstClr val="black">
                  <a:alpha val="40000"/>
                </a:prstClr>
              </a:outerShdw>
            </a:effectLst>
          </p:grpSpPr>
          <p:grpSp>
            <p:nvGrpSpPr>
              <p:cNvPr id="6" name="组合 8">
                <a:extLst>
                  <a:ext uri="{FF2B5EF4-FFF2-40B4-BE49-F238E27FC236}">
                    <a16:creationId xmlns:a16="http://schemas.microsoft.com/office/drawing/2014/main" id="{0E7E9748-9B23-75F2-544D-F686F6B68F25}"/>
                  </a:ext>
                </a:extLst>
              </p:cNvPr>
              <p:cNvGrpSpPr/>
              <p:nvPr>
                <p:custDataLst>
                  <p:tags r:id="rId2"/>
                </p:custDataLst>
              </p:nvPr>
            </p:nvGrpSpPr>
            <p:grpSpPr>
              <a:xfrm>
                <a:off x="2776" y="-32"/>
                <a:ext cx="13649" cy="7691"/>
                <a:chOff x="1762543" y="-20073"/>
                <a:chExt cx="8666914" cy="4883621"/>
              </a:xfrm>
            </p:grpSpPr>
            <p:cxnSp>
              <p:nvCxnSpPr>
                <p:cNvPr id="8" name="直接连接符 6">
                  <a:extLst>
                    <a:ext uri="{FF2B5EF4-FFF2-40B4-BE49-F238E27FC236}">
                      <a16:creationId xmlns:a16="http://schemas.microsoft.com/office/drawing/2014/main" id="{CF2007A5-BAF6-9C21-0D61-5606369501DC}"/>
                    </a:ext>
                  </a:extLst>
                </p:cNvPr>
                <p:cNvCxnSpPr/>
                <p:nvPr>
                  <p:custDataLst>
                    <p:tags r:id="rId4"/>
                  </p:custDataLst>
                </p:nvPr>
              </p:nvCxnSpPr>
              <p:spPr>
                <a:xfrm flipH="1">
                  <a:off x="4015408" y="0"/>
                  <a:ext cx="0" cy="1762539"/>
                </a:xfrm>
                <a:prstGeom prst="line">
                  <a:avLst/>
                </a:prstGeom>
                <a:noFill/>
                <a:ln w="25400" cap="flat" cmpd="sng" algn="ctr">
                  <a:solidFill>
                    <a:sysClr val="window" lastClr="FFFFFF"/>
                  </a:solidFill>
                  <a:prstDash val="solid"/>
                  <a:miter lim="800000"/>
                </a:ln>
                <a:effectLst/>
              </p:spPr>
            </p:cxnSp>
            <p:cxnSp>
              <p:nvCxnSpPr>
                <p:cNvPr id="9" name="直接连接符 15">
                  <a:extLst>
                    <a:ext uri="{FF2B5EF4-FFF2-40B4-BE49-F238E27FC236}">
                      <a16:creationId xmlns:a16="http://schemas.microsoft.com/office/drawing/2014/main" id="{05A07636-7B69-F755-0CEF-BD3AA7CC3059}"/>
                    </a:ext>
                  </a:extLst>
                </p:cNvPr>
                <p:cNvCxnSpPr/>
                <p:nvPr>
                  <p:custDataLst>
                    <p:tags r:id="rId5"/>
                  </p:custDataLst>
                </p:nvPr>
              </p:nvCxnSpPr>
              <p:spPr>
                <a:xfrm flipH="1">
                  <a:off x="8408503" y="-20073"/>
                  <a:ext cx="0" cy="1762539"/>
                </a:xfrm>
                <a:prstGeom prst="line">
                  <a:avLst/>
                </a:prstGeom>
                <a:noFill/>
                <a:ln w="25400" cap="flat" cmpd="sng" algn="ctr">
                  <a:solidFill>
                    <a:sysClr val="window" lastClr="FFFFFF"/>
                  </a:solidFill>
                  <a:prstDash val="solid"/>
                  <a:miter lim="800000"/>
                </a:ln>
                <a:effectLst/>
              </p:spPr>
            </p:cxnSp>
            <p:sp>
              <p:nvSpPr>
                <p:cNvPr id="10" name="云形 14">
                  <a:extLst>
                    <a:ext uri="{FF2B5EF4-FFF2-40B4-BE49-F238E27FC236}">
                      <a16:creationId xmlns:a16="http://schemas.microsoft.com/office/drawing/2014/main" id="{5170F270-5EB6-4A81-ADC2-CBAF46477AE8}"/>
                    </a:ext>
                  </a:extLst>
                </p:cNvPr>
                <p:cNvSpPr/>
                <p:nvPr>
                  <p:custDataLst>
                    <p:tags r:id="rId6"/>
                  </p:custDataLst>
                </p:nvPr>
              </p:nvSpPr>
              <p:spPr>
                <a:xfrm>
                  <a:off x="1762543" y="1285461"/>
                  <a:ext cx="8666914" cy="3578087"/>
                </a:xfrm>
                <a:prstGeom prst="cloud">
                  <a:avLst/>
                </a:prstGeom>
                <a:solidFill>
                  <a:sysClr val="window" lastClr="FFFFFF"/>
                </a:solidFill>
                <a:ln w="12700" cap="flat" cmpd="sng" algn="ctr">
                  <a:noFill/>
                  <a:prstDash val="solid"/>
                  <a:miter lim="800000"/>
                </a:ln>
                <a:effectLst/>
              </p:spPr>
              <p:txBody>
                <a:bodyPr rtlCol="0" anchor="ctr"/>
                <a:lstStyle/>
                <a:p>
                  <a:pPr algn="ctr" defTabSz="914377">
                    <a:defRPr/>
                  </a:pPr>
                  <a:endParaRPr lang="zh-CN" altLang="en-US" sz="3600" kern="0" dirty="0">
                    <a:solidFill>
                      <a:prstClr val="white"/>
                    </a:solidFill>
                    <a:latin typeface="Calibri"/>
                    <a:ea typeface="宋体" panose="02010600030101010101" pitchFamily="2" charset="-122"/>
                    <a:cs typeface="Arial"/>
                    <a:sym typeface="Arial"/>
                  </a:endParaRPr>
                </a:p>
              </p:txBody>
            </p:sp>
          </p:grpSp>
          <p:sp>
            <p:nvSpPr>
              <p:cNvPr id="7" name="云形 21">
                <a:extLst>
                  <a:ext uri="{FF2B5EF4-FFF2-40B4-BE49-F238E27FC236}">
                    <a16:creationId xmlns:a16="http://schemas.microsoft.com/office/drawing/2014/main" id="{A2F5BF04-246D-9919-7933-C3BCB5CA96C4}"/>
                  </a:ext>
                </a:extLst>
              </p:cNvPr>
              <p:cNvSpPr/>
              <p:nvPr>
                <p:custDataLst>
                  <p:tags r:id="rId3"/>
                </p:custDataLst>
              </p:nvPr>
            </p:nvSpPr>
            <p:spPr>
              <a:xfrm>
                <a:off x="3067" y="2144"/>
                <a:ext cx="13068" cy="5395"/>
              </a:xfrm>
              <a:prstGeom prst="cloud">
                <a:avLst/>
              </a:prstGeom>
              <a:noFill/>
              <a:ln w="12700" cap="flat" cmpd="sng" algn="ctr">
                <a:solidFill>
                  <a:srgbClr val="0087E9"/>
                </a:solidFill>
                <a:prstDash val="dash"/>
                <a:miter lim="800000"/>
              </a:ln>
              <a:effectLst/>
              <a:extLst>
                <a:ext uri="{909E8E84-426E-40DD-AFC4-6F175D3DCCD1}">
                  <a14:hiddenFill xmlns:a14="http://schemas.microsoft.com/office/drawing/2010/main">
                    <a:solidFill>
                      <a:schemeClr val="bg1"/>
                    </a:solidFill>
                  </a14:hiddenFill>
                </a:ext>
              </a:extLst>
            </p:spPr>
            <p:txBody>
              <a:bodyPr rtlCol="0" anchor="ctr"/>
              <a:lstStyle/>
              <a:p>
                <a:pPr algn="ctr" defTabSz="914377">
                  <a:defRPr/>
                </a:pPr>
                <a:endParaRPr lang="zh-CN" altLang="en-US" sz="3600" kern="0" dirty="0">
                  <a:solidFill>
                    <a:prstClr val="white"/>
                  </a:solidFill>
                  <a:latin typeface="Calibri"/>
                  <a:ea typeface="宋体" panose="02010600030101010101" pitchFamily="2" charset="-122"/>
                  <a:cs typeface="Arial"/>
                  <a:sym typeface="Arial"/>
                </a:endParaRPr>
              </a:p>
            </p:txBody>
          </p:sp>
        </p:grpSp>
        <p:pic>
          <p:nvPicPr>
            <p:cNvPr id="4" name="图片 11">
              <a:extLst>
                <a:ext uri="{FF2B5EF4-FFF2-40B4-BE49-F238E27FC236}">
                  <a16:creationId xmlns:a16="http://schemas.microsoft.com/office/drawing/2014/main" id="{8FB1F473-A5DD-5C05-0F74-6B51852C988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3188855">
              <a:off x="7947587" y="967999"/>
              <a:ext cx="2826669" cy="1749932"/>
            </a:xfrm>
            <a:prstGeom prst="rect">
              <a:avLst/>
            </a:prstGeom>
          </p:spPr>
        </p:pic>
        <p:sp>
          <p:nvSpPr>
            <p:cNvPr id="5" name="TextBox 4">
              <a:extLst>
                <a:ext uri="{FF2B5EF4-FFF2-40B4-BE49-F238E27FC236}">
                  <a16:creationId xmlns:a16="http://schemas.microsoft.com/office/drawing/2014/main" id="{086C7965-8C75-20F9-B071-A9A0CD862662}"/>
                </a:ext>
              </a:extLst>
            </p:cNvPr>
            <p:cNvSpPr txBox="1"/>
            <p:nvPr/>
          </p:nvSpPr>
          <p:spPr>
            <a:xfrm>
              <a:off x="2656786" y="2009191"/>
              <a:ext cx="7211805" cy="2462256"/>
            </a:xfrm>
            <a:prstGeom prst="rect">
              <a:avLst/>
            </a:prstGeom>
            <a:noFill/>
          </p:spPr>
          <p:txBody>
            <a:bodyPr wrap="square">
              <a:spAutoFit/>
            </a:bodyPr>
            <a:lstStyle/>
            <a:p>
              <a:pPr algn="ctr">
                <a:spcAft>
                  <a:spcPts val="800"/>
                </a:spcAft>
              </a:pPr>
              <a:r>
                <a:rPr lang="vi-VN" sz="3600" dirty="0">
                  <a:effectLst/>
                  <a:latin typeface="Times New Roman" panose="02020603050405020304" pitchFamily="18" charset="0"/>
                  <a:ea typeface="Calibri" panose="020F0502020204030204" pitchFamily="34" charset="0"/>
                  <a:cs typeface="Times New Roman" panose="02020603050405020304" pitchFamily="18" charset="0"/>
                </a:rPr>
                <a:t>Nhân vật, sự kiện, chi tiết trong văn bản trên đã thể hiện đặc điểm của nhân vật, sự kiện, chi tiết trong truyện trinh thám như thế nào?</a:t>
              </a:r>
              <a:endParaRPr lang="en-SG" sz="3600" dirty="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11" name="Picture 10" descr="A cartoon of a person holding a magnifying glass&#10;&#10;Description automatically generated">
            <a:extLst>
              <a:ext uri="{FF2B5EF4-FFF2-40B4-BE49-F238E27FC236}">
                <a16:creationId xmlns:a16="http://schemas.microsoft.com/office/drawing/2014/main" id="{E231A876-D864-97F5-657D-3A7ADA6EAA2C}"/>
              </a:ext>
            </a:extLst>
          </p:cNvPr>
          <p:cNvPicPr>
            <a:picLocks noChangeAspect="1"/>
          </p:cNvPicPr>
          <p:nvPr/>
        </p:nvPicPr>
        <p:blipFill>
          <a:blip r:embed="rId11"/>
          <a:stretch>
            <a:fillRect/>
          </a:stretch>
        </p:blipFill>
        <p:spPr>
          <a:xfrm flipH="1">
            <a:off x="376362" y="2263065"/>
            <a:ext cx="3104072" cy="4789140"/>
          </a:xfrm>
          <a:prstGeom prst="rect">
            <a:avLst/>
          </a:prstGeom>
        </p:spPr>
      </p:pic>
    </p:spTree>
    <p:extLst>
      <p:ext uri="{BB962C8B-B14F-4D97-AF65-F5344CB8AC3E}">
        <p14:creationId xmlns:p14="http://schemas.microsoft.com/office/powerpoint/2010/main" val="15819746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27C854-24A0-302A-E8DB-FC124F4E6D5D}"/>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9B77C773-AAC0-66EF-DEB7-F0AF50F65769}"/>
              </a:ext>
            </a:extLst>
          </p:cNvPr>
          <p:cNvPicPr>
            <a:picLocks noChangeAspect="1"/>
          </p:cNvPicPr>
          <p:nvPr/>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58799D32-53CA-FB2D-7D08-0C6A74410223}"/>
              </a:ext>
            </a:extLst>
          </p:cNvPr>
          <p:cNvSpPr txBox="1"/>
          <p:nvPr/>
        </p:nvSpPr>
        <p:spPr>
          <a:xfrm>
            <a:off x="2795428" y="101175"/>
            <a:ext cx="7529189" cy="584775"/>
          </a:xfrm>
          <a:prstGeom prst="rect">
            <a:avLst/>
          </a:prstGeom>
          <a:solidFill>
            <a:srgbClr val="FBCFB5"/>
          </a:solidFill>
        </p:spPr>
        <p:txBody>
          <a:bodyPr wrap="square" anchor="t">
            <a:spAutoFit/>
          </a:bodyPr>
          <a:lstStyle/>
          <a:p>
            <a:pPr algn="ctr" defTabSz="1219170">
              <a:buClr>
                <a:srgbClr val="000000"/>
              </a:buClr>
              <a:defRPr/>
            </a:pPr>
            <a:r>
              <a:rPr lang="en-US" sz="3200" b="1" kern="0" dirty="0">
                <a:solidFill>
                  <a:srgbClr val="000000"/>
                </a:solidFill>
                <a:latin typeface="Times New Roman" panose="02020603050405020304" pitchFamily="18" charset="0"/>
                <a:ea typeface="Times New Roman" panose="02020603050405020304" pitchFamily="18" charset="0"/>
                <a:cs typeface="Arial"/>
                <a:sym typeface="Arial"/>
              </a:rPr>
              <a:t>*NHÂN VẬT</a:t>
            </a:r>
            <a:endParaRPr lang="en-SG" sz="3200" kern="0" dirty="0">
              <a:solidFill>
                <a:srgbClr val="000000"/>
              </a:solidFill>
              <a:latin typeface="Times New Roman" panose="02020603050405020304" pitchFamily="18" charset="0"/>
              <a:ea typeface="Times New Roman" panose="02020603050405020304" pitchFamily="18" charset="0"/>
              <a:cs typeface="Arial"/>
              <a:sym typeface="Arial"/>
            </a:endParaRPr>
          </a:p>
        </p:txBody>
      </p:sp>
      <p:sp>
        <p:nvSpPr>
          <p:cNvPr id="7" name="Freeform: Shape 6">
            <a:extLst>
              <a:ext uri="{FF2B5EF4-FFF2-40B4-BE49-F238E27FC236}">
                <a16:creationId xmlns:a16="http://schemas.microsoft.com/office/drawing/2014/main" id="{BA4C09DA-7F4D-996B-41AE-9E909AAFC86E}"/>
              </a:ext>
            </a:extLst>
          </p:cNvPr>
          <p:cNvSpPr/>
          <p:nvPr/>
        </p:nvSpPr>
        <p:spPr>
          <a:xfrm>
            <a:off x="125201" y="787125"/>
            <a:ext cx="1903881" cy="1863310"/>
          </a:xfrm>
          <a:custGeom>
            <a:avLst/>
            <a:gdLst>
              <a:gd name="connsiteX0" fmla="*/ 0 w 1903881"/>
              <a:gd name="connsiteY0" fmla="*/ 95111 h 951112"/>
              <a:gd name="connsiteX1" fmla="*/ 95111 w 1903881"/>
              <a:gd name="connsiteY1" fmla="*/ 0 h 951112"/>
              <a:gd name="connsiteX2" fmla="*/ 1808770 w 1903881"/>
              <a:gd name="connsiteY2" fmla="*/ 0 h 951112"/>
              <a:gd name="connsiteX3" fmla="*/ 1903881 w 1903881"/>
              <a:gd name="connsiteY3" fmla="*/ 95111 h 951112"/>
              <a:gd name="connsiteX4" fmla="*/ 1903881 w 1903881"/>
              <a:gd name="connsiteY4" fmla="*/ 856001 h 951112"/>
              <a:gd name="connsiteX5" fmla="*/ 1808770 w 1903881"/>
              <a:gd name="connsiteY5" fmla="*/ 951112 h 951112"/>
              <a:gd name="connsiteX6" fmla="*/ 95111 w 1903881"/>
              <a:gd name="connsiteY6" fmla="*/ 951112 h 951112"/>
              <a:gd name="connsiteX7" fmla="*/ 0 w 1903881"/>
              <a:gd name="connsiteY7" fmla="*/ 856001 h 951112"/>
              <a:gd name="connsiteX8" fmla="*/ 0 w 1903881"/>
              <a:gd name="connsiteY8" fmla="*/ 95111 h 951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3881" h="951112">
                <a:moveTo>
                  <a:pt x="0" y="95111"/>
                </a:moveTo>
                <a:cubicBezTo>
                  <a:pt x="0" y="42583"/>
                  <a:pt x="42583" y="0"/>
                  <a:pt x="95111" y="0"/>
                </a:cubicBezTo>
                <a:lnTo>
                  <a:pt x="1808770" y="0"/>
                </a:lnTo>
                <a:cubicBezTo>
                  <a:pt x="1861298" y="0"/>
                  <a:pt x="1903881" y="42583"/>
                  <a:pt x="1903881" y="95111"/>
                </a:cubicBezTo>
                <a:lnTo>
                  <a:pt x="1903881" y="856001"/>
                </a:lnTo>
                <a:cubicBezTo>
                  <a:pt x="1903881" y="908529"/>
                  <a:pt x="1861298" y="951112"/>
                  <a:pt x="1808770" y="951112"/>
                </a:cubicBezTo>
                <a:lnTo>
                  <a:pt x="95111" y="951112"/>
                </a:lnTo>
                <a:cubicBezTo>
                  <a:pt x="42583" y="951112"/>
                  <a:pt x="0" y="908529"/>
                  <a:pt x="0" y="856001"/>
                </a:cubicBezTo>
                <a:lnTo>
                  <a:pt x="0" y="95111"/>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20904" tIns="120904" rIns="120904" bIns="381808" numCol="1" spcCol="1270" anchor="t" anchorCtr="0">
            <a:noAutofit/>
          </a:bodyPr>
          <a:lstStyle/>
          <a:p>
            <a:pPr marL="0" lvl="0" indent="0" algn="l" defTabSz="755650">
              <a:lnSpc>
                <a:spcPct val="90000"/>
              </a:lnSpc>
              <a:spcBef>
                <a:spcPct val="0"/>
              </a:spcBef>
              <a:spcAft>
                <a:spcPct val="35000"/>
              </a:spcAft>
              <a:buNone/>
            </a:pPr>
            <a:r>
              <a:rPr lang="vi-VN" sz="2800" b="1" kern="1200" dirty="0">
                <a:latin typeface="+mj-lt"/>
              </a:rPr>
              <a:t>Giôn Oa-rân</a:t>
            </a:r>
            <a:endParaRPr lang="en-SG" sz="2800" b="1" kern="1200" dirty="0">
              <a:latin typeface="+mj-lt"/>
            </a:endParaRPr>
          </a:p>
        </p:txBody>
      </p:sp>
      <p:sp>
        <p:nvSpPr>
          <p:cNvPr id="8" name="Freeform: Shape 7">
            <a:extLst>
              <a:ext uri="{FF2B5EF4-FFF2-40B4-BE49-F238E27FC236}">
                <a16:creationId xmlns:a16="http://schemas.microsoft.com/office/drawing/2014/main" id="{25883E22-DBB2-C9C0-C126-C9404BC445AF}"/>
              </a:ext>
            </a:extLst>
          </p:cNvPr>
          <p:cNvSpPr/>
          <p:nvPr/>
        </p:nvSpPr>
        <p:spPr>
          <a:xfrm>
            <a:off x="199419" y="1683025"/>
            <a:ext cx="2994991" cy="5100304"/>
          </a:xfrm>
          <a:custGeom>
            <a:avLst/>
            <a:gdLst>
              <a:gd name="connsiteX0" fmla="*/ 0 w 1903881"/>
              <a:gd name="connsiteY0" fmla="*/ 190388 h 4039200"/>
              <a:gd name="connsiteX1" fmla="*/ 190388 w 1903881"/>
              <a:gd name="connsiteY1" fmla="*/ 0 h 4039200"/>
              <a:gd name="connsiteX2" fmla="*/ 1713493 w 1903881"/>
              <a:gd name="connsiteY2" fmla="*/ 0 h 4039200"/>
              <a:gd name="connsiteX3" fmla="*/ 1903881 w 1903881"/>
              <a:gd name="connsiteY3" fmla="*/ 190388 h 4039200"/>
              <a:gd name="connsiteX4" fmla="*/ 1903881 w 1903881"/>
              <a:gd name="connsiteY4" fmla="*/ 3848812 h 4039200"/>
              <a:gd name="connsiteX5" fmla="*/ 1713493 w 1903881"/>
              <a:gd name="connsiteY5" fmla="*/ 4039200 h 4039200"/>
              <a:gd name="connsiteX6" fmla="*/ 190388 w 1903881"/>
              <a:gd name="connsiteY6" fmla="*/ 4039200 h 4039200"/>
              <a:gd name="connsiteX7" fmla="*/ 0 w 1903881"/>
              <a:gd name="connsiteY7" fmla="*/ 3848812 h 4039200"/>
              <a:gd name="connsiteX8" fmla="*/ 0 w 1903881"/>
              <a:gd name="connsiteY8" fmla="*/ 190388 h 403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3881" h="4039200">
                <a:moveTo>
                  <a:pt x="0" y="190388"/>
                </a:moveTo>
                <a:cubicBezTo>
                  <a:pt x="0" y="85240"/>
                  <a:pt x="85240" y="0"/>
                  <a:pt x="190388" y="0"/>
                </a:cubicBezTo>
                <a:lnTo>
                  <a:pt x="1713493" y="0"/>
                </a:lnTo>
                <a:cubicBezTo>
                  <a:pt x="1818641" y="0"/>
                  <a:pt x="1903881" y="85240"/>
                  <a:pt x="1903881" y="190388"/>
                </a:cubicBezTo>
                <a:lnTo>
                  <a:pt x="1903881" y="3848812"/>
                </a:lnTo>
                <a:cubicBezTo>
                  <a:pt x="1903881" y="3953960"/>
                  <a:pt x="1818641" y="4039200"/>
                  <a:pt x="1713493" y="4039200"/>
                </a:cubicBezTo>
                <a:lnTo>
                  <a:pt x="190388" y="4039200"/>
                </a:lnTo>
                <a:cubicBezTo>
                  <a:pt x="85240" y="4039200"/>
                  <a:pt x="0" y="3953960"/>
                  <a:pt x="0" y="3848812"/>
                </a:cubicBezTo>
                <a:lnTo>
                  <a:pt x="0" y="190388"/>
                </a:lnTo>
                <a:close/>
              </a:path>
            </a:pathLst>
          </a:custGeom>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76667" tIns="176667" rIns="176667" bIns="176667" numCol="1" spcCol="1270" anchor="t" anchorCtr="0">
            <a:noAutofit/>
          </a:bodyPr>
          <a:lstStyle/>
          <a:p>
            <a:pPr marL="171450" lvl="1" indent="-171450" algn="just" defTabSz="755650">
              <a:lnSpc>
                <a:spcPct val="90000"/>
              </a:lnSpc>
              <a:spcBef>
                <a:spcPct val="0"/>
              </a:spcBef>
              <a:spcAft>
                <a:spcPct val="15000"/>
              </a:spcAft>
              <a:buChar char="•"/>
            </a:pPr>
            <a:r>
              <a:rPr lang="en-US" sz="2800" kern="1200" dirty="0" err="1">
                <a:latin typeface="Times New Roman" panose="02020603050405020304" pitchFamily="18" charset="0"/>
                <a:cs typeface="Times New Roman" panose="02020603050405020304" pitchFamily="18" charset="0"/>
              </a:rPr>
              <a:t>Thể</a:t>
            </a:r>
            <a:r>
              <a:rPr lang="vi-VN" sz="2800" kern="1200" dirty="0">
                <a:latin typeface="Times New Roman" panose="02020603050405020304" pitchFamily="18" charset="0"/>
                <a:cs typeface="Times New Roman" panose="02020603050405020304" pitchFamily="18" charset="0"/>
              </a:rPr>
              <a:t> hiện đầy đủ các đặc điểm của nhân vật chính trong truyện trinh thám</a:t>
            </a:r>
            <a:endParaRPr lang="en-SG" sz="2800" kern="1200" dirty="0">
              <a:latin typeface="Times New Roman" panose="02020603050405020304" pitchFamily="18" charset="0"/>
              <a:cs typeface="Times New Roman" panose="02020603050405020304" pitchFamily="18" charset="0"/>
            </a:endParaRPr>
          </a:p>
          <a:p>
            <a:pPr marL="171450" lvl="1" indent="-171450" algn="just" defTabSz="755650">
              <a:lnSpc>
                <a:spcPct val="90000"/>
              </a:lnSpc>
              <a:spcBef>
                <a:spcPct val="0"/>
              </a:spcBef>
              <a:spcAft>
                <a:spcPct val="15000"/>
              </a:spcAft>
              <a:buChar char="•"/>
            </a:pPr>
            <a:r>
              <a:rPr lang="en-US" sz="2800" kern="1200" dirty="0">
                <a:latin typeface="Times New Roman" panose="02020603050405020304" pitchFamily="18" charset="0"/>
                <a:cs typeface="Times New Roman" panose="02020603050405020304" pitchFamily="18" charset="0"/>
              </a:rPr>
              <a:t>V</a:t>
            </a:r>
            <a:r>
              <a:rPr lang="vi-VN" sz="2800" kern="1200" dirty="0">
                <a:latin typeface="Times New Roman" panose="02020603050405020304" pitchFamily="18" charset="0"/>
                <a:cs typeface="Times New Roman" panose="02020603050405020304" pitchFamily="18" charset="0"/>
              </a:rPr>
              <a:t>ừa là người thực hiện cuộc điều tra, vừa là người bị nghi là tội phạm (khác với các truyện trinh thám khác</a:t>
            </a:r>
            <a:endParaRPr lang="en-SG" sz="2800" kern="1200" dirty="0">
              <a:latin typeface="Times New Roman" panose="02020603050405020304" pitchFamily="18" charset="0"/>
              <a:cs typeface="Times New Roman" panose="02020603050405020304" pitchFamily="18" charset="0"/>
            </a:endParaRPr>
          </a:p>
        </p:txBody>
      </p:sp>
      <p:sp>
        <p:nvSpPr>
          <p:cNvPr id="9" name="Freeform: Shape 8">
            <a:extLst>
              <a:ext uri="{FF2B5EF4-FFF2-40B4-BE49-F238E27FC236}">
                <a16:creationId xmlns:a16="http://schemas.microsoft.com/office/drawing/2014/main" id="{B2FB66D2-ADAC-C3FF-C91E-0A25C1E5E897}"/>
              </a:ext>
            </a:extLst>
          </p:cNvPr>
          <p:cNvSpPr/>
          <p:nvPr/>
        </p:nvSpPr>
        <p:spPr>
          <a:xfrm>
            <a:off x="2317704" y="996066"/>
            <a:ext cx="611877" cy="474011"/>
          </a:xfrm>
          <a:custGeom>
            <a:avLst/>
            <a:gdLst>
              <a:gd name="connsiteX0" fmla="*/ 0 w 611877"/>
              <a:gd name="connsiteY0" fmla="*/ 94802 h 474011"/>
              <a:gd name="connsiteX1" fmla="*/ 374872 w 611877"/>
              <a:gd name="connsiteY1" fmla="*/ 94802 h 474011"/>
              <a:gd name="connsiteX2" fmla="*/ 374872 w 611877"/>
              <a:gd name="connsiteY2" fmla="*/ 0 h 474011"/>
              <a:gd name="connsiteX3" fmla="*/ 611877 w 611877"/>
              <a:gd name="connsiteY3" fmla="*/ 237006 h 474011"/>
              <a:gd name="connsiteX4" fmla="*/ 374872 w 611877"/>
              <a:gd name="connsiteY4" fmla="*/ 474011 h 474011"/>
              <a:gd name="connsiteX5" fmla="*/ 374872 w 611877"/>
              <a:gd name="connsiteY5" fmla="*/ 379209 h 474011"/>
              <a:gd name="connsiteX6" fmla="*/ 0 w 611877"/>
              <a:gd name="connsiteY6" fmla="*/ 379209 h 474011"/>
              <a:gd name="connsiteX7" fmla="*/ 0 w 611877"/>
              <a:gd name="connsiteY7" fmla="*/ 94802 h 474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1877" h="474011">
                <a:moveTo>
                  <a:pt x="0" y="94802"/>
                </a:moveTo>
                <a:lnTo>
                  <a:pt x="374872" y="94802"/>
                </a:lnTo>
                <a:lnTo>
                  <a:pt x="374872" y="0"/>
                </a:lnTo>
                <a:lnTo>
                  <a:pt x="611877" y="237006"/>
                </a:lnTo>
                <a:lnTo>
                  <a:pt x="374872" y="474011"/>
                </a:lnTo>
                <a:lnTo>
                  <a:pt x="374872" y="379209"/>
                </a:lnTo>
                <a:lnTo>
                  <a:pt x="0" y="379209"/>
                </a:lnTo>
                <a:lnTo>
                  <a:pt x="0" y="94802"/>
                </a:lnTo>
                <a:close/>
              </a:path>
            </a:pathLst>
          </a:custGeom>
        </p:spPr>
        <p:style>
          <a:lnRef idx="0">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0" tIns="94802" rIns="142203" bIns="94802" numCol="1" spcCol="1270" anchor="ctr" anchorCtr="0">
            <a:noAutofit/>
          </a:bodyPr>
          <a:lstStyle/>
          <a:p>
            <a:pPr marL="0" lvl="0" indent="0" algn="ctr" defTabSz="622300">
              <a:lnSpc>
                <a:spcPct val="90000"/>
              </a:lnSpc>
              <a:spcBef>
                <a:spcPct val="0"/>
              </a:spcBef>
              <a:spcAft>
                <a:spcPct val="35000"/>
              </a:spcAft>
              <a:buNone/>
            </a:pPr>
            <a:endParaRPr lang="en-SG" sz="1400" kern="1200"/>
          </a:p>
        </p:txBody>
      </p:sp>
      <p:sp>
        <p:nvSpPr>
          <p:cNvPr id="10" name="Freeform: Shape 9">
            <a:extLst>
              <a:ext uri="{FF2B5EF4-FFF2-40B4-BE49-F238E27FC236}">
                <a16:creationId xmlns:a16="http://schemas.microsoft.com/office/drawing/2014/main" id="{1A3538E1-67CC-C1C7-4A10-594FD4BCB620}"/>
              </a:ext>
            </a:extLst>
          </p:cNvPr>
          <p:cNvSpPr/>
          <p:nvPr/>
        </p:nvSpPr>
        <p:spPr>
          <a:xfrm>
            <a:off x="3319532" y="787125"/>
            <a:ext cx="1903881" cy="1863310"/>
          </a:xfrm>
          <a:custGeom>
            <a:avLst/>
            <a:gdLst>
              <a:gd name="connsiteX0" fmla="*/ 0 w 1903881"/>
              <a:gd name="connsiteY0" fmla="*/ 95111 h 951112"/>
              <a:gd name="connsiteX1" fmla="*/ 95111 w 1903881"/>
              <a:gd name="connsiteY1" fmla="*/ 0 h 951112"/>
              <a:gd name="connsiteX2" fmla="*/ 1808770 w 1903881"/>
              <a:gd name="connsiteY2" fmla="*/ 0 h 951112"/>
              <a:gd name="connsiteX3" fmla="*/ 1903881 w 1903881"/>
              <a:gd name="connsiteY3" fmla="*/ 95111 h 951112"/>
              <a:gd name="connsiteX4" fmla="*/ 1903881 w 1903881"/>
              <a:gd name="connsiteY4" fmla="*/ 856001 h 951112"/>
              <a:gd name="connsiteX5" fmla="*/ 1808770 w 1903881"/>
              <a:gd name="connsiteY5" fmla="*/ 951112 h 951112"/>
              <a:gd name="connsiteX6" fmla="*/ 95111 w 1903881"/>
              <a:gd name="connsiteY6" fmla="*/ 951112 h 951112"/>
              <a:gd name="connsiteX7" fmla="*/ 0 w 1903881"/>
              <a:gd name="connsiteY7" fmla="*/ 856001 h 951112"/>
              <a:gd name="connsiteX8" fmla="*/ 0 w 1903881"/>
              <a:gd name="connsiteY8" fmla="*/ 95111 h 951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3881" h="951112">
                <a:moveTo>
                  <a:pt x="0" y="95111"/>
                </a:moveTo>
                <a:cubicBezTo>
                  <a:pt x="0" y="42583"/>
                  <a:pt x="42583" y="0"/>
                  <a:pt x="95111" y="0"/>
                </a:cubicBezTo>
                <a:lnTo>
                  <a:pt x="1808770" y="0"/>
                </a:lnTo>
                <a:cubicBezTo>
                  <a:pt x="1861298" y="0"/>
                  <a:pt x="1903881" y="42583"/>
                  <a:pt x="1903881" y="95111"/>
                </a:cubicBezTo>
                <a:lnTo>
                  <a:pt x="1903881" y="856001"/>
                </a:lnTo>
                <a:cubicBezTo>
                  <a:pt x="1903881" y="908529"/>
                  <a:pt x="1861298" y="951112"/>
                  <a:pt x="1808770" y="951112"/>
                </a:cubicBezTo>
                <a:lnTo>
                  <a:pt x="95111" y="951112"/>
                </a:lnTo>
                <a:cubicBezTo>
                  <a:pt x="42583" y="951112"/>
                  <a:pt x="0" y="908529"/>
                  <a:pt x="0" y="856001"/>
                </a:cubicBezTo>
                <a:lnTo>
                  <a:pt x="0" y="95111"/>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20904" tIns="120904" rIns="120904" bIns="381808" numCol="1" spcCol="1270" anchor="t" anchorCtr="0">
            <a:noAutofit/>
          </a:bodyPr>
          <a:lstStyle/>
          <a:p>
            <a:pPr marL="0" lvl="0" indent="0" algn="l" defTabSz="755650">
              <a:lnSpc>
                <a:spcPct val="90000"/>
              </a:lnSpc>
              <a:spcBef>
                <a:spcPct val="0"/>
              </a:spcBef>
              <a:spcAft>
                <a:spcPct val="35000"/>
              </a:spcAft>
              <a:buNone/>
            </a:pPr>
            <a:r>
              <a:rPr lang="vi-VN" sz="2800" b="1" kern="1200" dirty="0">
                <a:solidFill>
                  <a:schemeClr val="tx1"/>
                </a:solidFill>
                <a:latin typeface="+mj-lt"/>
              </a:rPr>
              <a:t>Thư kí Ba-brơ </a:t>
            </a:r>
            <a:endParaRPr lang="en-SG" sz="2800" b="1" kern="1200" dirty="0">
              <a:solidFill>
                <a:schemeClr val="tx1"/>
              </a:solidFill>
              <a:latin typeface="+mj-lt"/>
            </a:endParaRPr>
          </a:p>
        </p:txBody>
      </p:sp>
      <p:sp>
        <p:nvSpPr>
          <p:cNvPr id="11" name="Freeform: Shape 10">
            <a:extLst>
              <a:ext uri="{FF2B5EF4-FFF2-40B4-BE49-F238E27FC236}">
                <a16:creationId xmlns:a16="http://schemas.microsoft.com/office/drawing/2014/main" id="{57F8D763-EF77-5BE8-DED2-998DD383AC8B}"/>
              </a:ext>
            </a:extLst>
          </p:cNvPr>
          <p:cNvSpPr/>
          <p:nvPr/>
        </p:nvSpPr>
        <p:spPr>
          <a:xfrm>
            <a:off x="3467049" y="1705527"/>
            <a:ext cx="2070551" cy="5100304"/>
          </a:xfrm>
          <a:custGeom>
            <a:avLst/>
            <a:gdLst>
              <a:gd name="connsiteX0" fmla="*/ 0 w 1903881"/>
              <a:gd name="connsiteY0" fmla="*/ 190388 h 4039200"/>
              <a:gd name="connsiteX1" fmla="*/ 190388 w 1903881"/>
              <a:gd name="connsiteY1" fmla="*/ 0 h 4039200"/>
              <a:gd name="connsiteX2" fmla="*/ 1713493 w 1903881"/>
              <a:gd name="connsiteY2" fmla="*/ 0 h 4039200"/>
              <a:gd name="connsiteX3" fmla="*/ 1903881 w 1903881"/>
              <a:gd name="connsiteY3" fmla="*/ 190388 h 4039200"/>
              <a:gd name="connsiteX4" fmla="*/ 1903881 w 1903881"/>
              <a:gd name="connsiteY4" fmla="*/ 3848812 h 4039200"/>
              <a:gd name="connsiteX5" fmla="*/ 1713493 w 1903881"/>
              <a:gd name="connsiteY5" fmla="*/ 4039200 h 4039200"/>
              <a:gd name="connsiteX6" fmla="*/ 190388 w 1903881"/>
              <a:gd name="connsiteY6" fmla="*/ 4039200 h 4039200"/>
              <a:gd name="connsiteX7" fmla="*/ 0 w 1903881"/>
              <a:gd name="connsiteY7" fmla="*/ 3848812 h 4039200"/>
              <a:gd name="connsiteX8" fmla="*/ 0 w 1903881"/>
              <a:gd name="connsiteY8" fmla="*/ 190388 h 403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3881" h="4039200">
                <a:moveTo>
                  <a:pt x="0" y="190388"/>
                </a:moveTo>
                <a:cubicBezTo>
                  <a:pt x="0" y="85240"/>
                  <a:pt x="85240" y="0"/>
                  <a:pt x="190388" y="0"/>
                </a:cubicBezTo>
                <a:lnTo>
                  <a:pt x="1713493" y="0"/>
                </a:lnTo>
                <a:cubicBezTo>
                  <a:pt x="1818641" y="0"/>
                  <a:pt x="1903881" y="85240"/>
                  <a:pt x="1903881" y="190388"/>
                </a:cubicBezTo>
                <a:lnTo>
                  <a:pt x="1903881" y="3848812"/>
                </a:lnTo>
                <a:cubicBezTo>
                  <a:pt x="1903881" y="3953960"/>
                  <a:pt x="1818641" y="4039200"/>
                  <a:pt x="1713493" y="4039200"/>
                </a:cubicBezTo>
                <a:lnTo>
                  <a:pt x="190388" y="4039200"/>
                </a:lnTo>
                <a:cubicBezTo>
                  <a:pt x="85240" y="4039200"/>
                  <a:pt x="0" y="3953960"/>
                  <a:pt x="0" y="3848812"/>
                </a:cubicBezTo>
                <a:lnTo>
                  <a:pt x="0" y="190388"/>
                </a:lnTo>
                <a:close/>
              </a:path>
            </a:pathLst>
          </a:custGeom>
        </p:spPr>
        <p:style>
          <a:lnRef idx="2">
            <a:schemeClr val="accent3">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76667" tIns="176667" rIns="176667" bIns="176667" numCol="1" spcCol="1270" anchor="t" anchorCtr="0">
            <a:noAutofit/>
          </a:bodyPr>
          <a:lstStyle/>
          <a:p>
            <a:pPr marL="171450" lvl="1" indent="-171450" algn="just" defTabSz="755650">
              <a:lnSpc>
                <a:spcPct val="90000"/>
              </a:lnSpc>
              <a:spcBef>
                <a:spcPct val="0"/>
              </a:spcBef>
              <a:spcAft>
                <a:spcPct val="15000"/>
              </a:spcAft>
              <a:buChar char="•"/>
            </a:pPr>
            <a:r>
              <a:rPr lang="en-US" sz="2800" kern="1200" dirty="0">
                <a:latin typeface="Times New Roman" panose="02020603050405020304" pitchFamily="18" charset="0"/>
                <a:cs typeface="Times New Roman" panose="02020603050405020304" pitchFamily="18" charset="0"/>
              </a:rPr>
              <a:t>N</a:t>
            </a:r>
            <a:r>
              <a:rPr lang="vi-VN" sz="2800" kern="1200" dirty="0">
                <a:latin typeface="Times New Roman" panose="02020603050405020304" pitchFamily="18" charset="0"/>
                <a:cs typeface="Times New Roman" panose="02020603050405020304" pitchFamily="18" charset="0"/>
              </a:rPr>
              <a:t>gười cộng sự đắc lực của Giôn trong quá trình điều tra, chứng minh ông chủ của mình không phạm tội.</a:t>
            </a:r>
            <a:endParaRPr lang="en-SG" sz="2800" kern="1200" dirty="0">
              <a:latin typeface="Times New Roman" panose="02020603050405020304" pitchFamily="18" charset="0"/>
              <a:cs typeface="Times New Roman" panose="02020603050405020304" pitchFamily="18" charset="0"/>
            </a:endParaRPr>
          </a:p>
        </p:txBody>
      </p:sp>
      <p:sp>
        <p:nvSpPr>
          <p:cNvPr id="12" name="Freeform: Shape 11">
            <a:extLst>
              <a:ext uri="{FF2B5EF4-FFF2-40B4-BE49-F238E27FC236}">
                <a16:creationId xmlns:a16="http://schemas.microsoft.com/office/drawing/2014/main" id="{FA2A0FFB-AFA3-78EE-4B63-3EF41C83ACAD}"/>
              </a:ext>
            </a:extLst>
          </p:cNvPr>
          <p:cNvSpPr/>
          <p:nvPr/>
        </p:nvSpPr>
        <p:spPr>
          <a:xfrm>
            <a:off x="5250115" y="990900"/>
            <a:ext cx="478036" cy="476190"/>
          </a:xfrm>
          <a:custGeom>
            <a:avLst/>
            <a:gdLst>
              <a:gd name="connsiteX0" fmla="*/ 0 w 611877"/>
              <a:gd name="connsiteY0" fmla="*/ 94802 h 474011"/>
              <a:gd name="connsiteX1" fmla="*/ 374872 w 611877"/>
              <a:gd name="connsiteY1" fmla="*/ 94802 h 474011"/>
              <a:gd name="connsiteX2" fmla="*/ 374872 w 611877"/>
              <a:gd name="connsiteY2" fmla="*/ 0 h 474011"/>
              <a:gd name="connsiteX3" fmla="*/ 611877 w 611877"/>
              <a:gd name="connsiteY3" fmla="*/ 237006 h 474011"/>
              <a:gd name="connsiteX4" fmla="*/ 374872 w 611877"/>
              <a:gd name="connsiteY4" fmla="*/ 474011 h 474011"/>
              <a:gd name="connsiteX5" fmla="*/ 374872 w 611877"/>
              <a:gd name="connsiteY5" fmla="*/ 379209 h 474011"/>
              <a:gd name="connsiteX6" fmla="*/ 0 w 611877"/>
              <a:gd name="connsiteY6" fmla="*/ 379209 h 474011"/>
              <a:gd name="connsiteX7" fmla="*/ 0 w 611877"/>
              <a:gd name="connsiteY7" fmla="*/ 94802 h 474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1877" h="474011">
                <a:moveTo>
                  <a:pt x="0" y="94802"/>
                </a:moveTo>
                <a:lnTo>
                  <a:pt x="374872" y="94802"/>
                </a:lnTo>
                <a:lnTo>
                  <a:pt x="374872" y="0"/>
                </a:lnTo>
                <a:lnTo>
                  <a:pt x="611877" y="237006"/>
                </a:lnTo>
                <a:lnTo>
                  <a:pt x="374872" y="474011"/>
                </a:lnTo>
                <a:lnTo>
                  <a:pt x="374872" y="379209"/>
                </a:lnTo>
                <a:lnTo>
                  <a:pt x="0" y="379209"/>
                </a:lnTo>
                <a:lnTo>
                  <a:pt x="0" y="94802"/>
                </a:lnTo>
                <a:close/>
              </a:path>
            </a:pathLst>
          </a:custGeom>
        </p:spPr>
        <p:style>
          <a:lnRef idx="0">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0" tIns="94802" rIns="142203" bIns="94802" numCol="1" spcCol="1270" anchor="ctr" anchorCtr="0">
            <a:noAutofit/>
          </a:bodyPr>
          <a:lstStyle/>
          <a:p>
            <a:pPr marL="0" lvl="0" indent="0" algn="ctr" defTabSz="622300">
              <a:lnSpc>
                <a:spcPct val="90000"/>
              </a:lnSpc>
              <a:spcBef>
                <a:spcPct val="0"/>
              </a:spcBef>
              <a:spcAft>
                <a:spcPct val="35000"/>
              </a:spcAft>
              <a:buNone/>
            </a:pPr>
            <a:endParaRPr lang="en-SG" sz="1400" kern="1200"/>
          </a:p>
        </p:txBody>
      </p:sp>
      <p:sp>
        <p:nvSpPr>
          <p:cNvPr id="13" name="Freeform: Shape 12">
            <a:extLst>
              <a:ext uri="{FF2B5EF4-FFF2-40B4-BE49-F238E27FC236}">
                <a16:creationId xmlns:a16="http://schemas.microsoft.com/office/drawing/2014/main" id="{969390DE-5D77-AC4F-9D0F-251FB869CB17}"/>
              </a:ext>
            </a:extLst>
          </p:cNvPr>
          <p:cNvSpPr/>
          <p:nvPr/>
        </p:nvSpPr>
        <p:spPr>
          <a:xfrm>
            <a:off x="5810239" y="787125"/>
            <a:ext cx="2438017" cy="1863310"/>
          </a:xfrm>
          <a:custGeom>
            <a:avLst/>
            <a:gdLst>
              <a:gd name="connsiteX0" fmla="*/ 0 w 1903881"/>
              <a:gd name="connsiteY0" fmla="*/ 95111 h 951112"/>
              <a:gd name="connsiteX1" fmla="*/ 95111 w 1903881"/>
              <a:gd name="connsiteY1" fmla="*/ 0 h 951112"/>
              <a:gd name="connsiteX2" fmla="*/ 1808770 w 1903881"/>
              <a:gd name="connsiteY2" fmla="*/ 0 h 951112"/>
              <a:gd name="connsiteX3" fmla="*/ 1903881 w 1903881"/>
              <a:gd name="connsiteY3" fmla="*/ 95111 h 951112"/>
              <a:gd name="connsiteX4" fmla="*/ 1903881 w 1903881"/>
              <a:gd name="connsiteY4" fmla="*/ 856001 h 951112"/>
              <a:gd name="connsiteX5" fmla="*/ 1808770 w 1903881"/>
              <a:gd name="connsiteY5" fmla="*/ 951112 h 951112"/>
              <a:gd name="connsiteX6" fmla="*/ 95111 w 1903881"/>
              <a:gd name="connsiteY6" fmla="*/ 951112 h 951112"/>
              <a:gd name="connsiteX7" fmla="*/ 0 w 1903881"/>
              <a:gd name="connsiteY7" fmla="*/ 856001 h 951112"/>
              <a:gd name="connsiteX8" fmla="*/ 0 w 1903881"/>
              <a:gd name="connsiteY8" fmla="*/ 95111 h 951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3881" h="951112">
                <a:moveTo>
                  <a:pt x="0" y="95111"/>
                </a:moveTo>
                <a:cubicBezTo>
                  <a:pt x="0" y="42583"/>
                  <a:pt x="42583" y="0"/>
                  <a:pt x="95111" y="0"/>
                </a:cubicBezTo>
                <a:lnTo>
                  <a:pt x="1808770" y="0"/>
                </a:lnTo>
                <a:cubicBezTo>
                  <a:pt x="1861298" y="0"/>
                  <a:pt x="1903881" y="42583"/>
                  <a:pt x="1903881" y="95111"/>
                </a:cubicBezTo>
                <a:lnTo>
                  <a:pt x="1903881" y="856001"/>
                </a:lnTo>
                <a:cubicBezTo>
                  <a:pt x="1903881" y="908529"/>
                  <a:pt x="1861298" y="951112"/>
                  <a:pt x="1808770" y="951112"/>
                </a:cubicBezTo>
                <a:lnTo>
                  <a:pt x="95111" y="951112"/>
                </a:lnTo>
                <a:cubicBezTo>
                  <a:pt x="42583" y="951112"/>
                  <a:pt x="0" y="908529"/>
                  <a:pt x="0" y="856001"/>
                </a:cubicBezTo>
                <a:lnTo>
                  <a:pt x="0" y="95111"/>
                </a:lnTo>
                <a:close/>
              </a:path>
            </a:pathLst>
          </a:custGeom>
          <a:solidFill>
            <a:srgbClr val="DEF1ED"/>
          </a:solidFill>
          <a:ln>
            <a:solidFill>
              <a:srgbClr val="DEF1ED"/>
            </a:solidFill>
          </a:ln>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20904" tIns="120904" rIns="120904" bIns="381808" numCol="1" spcCol="1270" anchor="t" anchorCtr="0">
            <a:noAutofit/>
          </a:bodyPr>
          <a:lstStyle/>
          <a:p>
            <a:pPr marL="0" lvl="0" indent="0" algn="l" defTabSz="755650">
              <a:lnSpc>
                <a:spcPct val="90000"/>
              </a:lnSpc>
              <a:spcBef>
                <a:spcPct val="0"/>
              </a:spcBef>
              <a:spcAft>
                <a:spcPct val="35000"/>
              </a:spcAft>
              <a:buNone/>
            </a:pPr>
            <a:r>
              <a:rPr lang="vi-VN" sz="2800" b="1" kern="1200" dirty="0">
                <a:solidFill>
                  <a:schemeClr val="tx1"/>
                </a:solidFill>
                <a:latin typeface="+mj-lt"/>
              </a:rPr>
              <a:t>Cảnh sát trưởng Scan-lân</a:t>
            </a:r>
            <a:endParaRPr lang="en-SG" sz="2800" b="1" kern="1200" dirty="0">
              <a:solidFill>
                <a:schemeClr val="tx1"/>
              </a:solidFill>
              <a:latin typeface="+mj-lt"/>
            </a:endParaRPr>
          </a:p>
        </p:txBody>
      </p:sp>
      <p:sp>
        <p:nvSpPr>
          <p:cNvPr id="14" name="Freeform: Shape 13">
            <a:extLst>
              <a:ext uri="{FF2B5EF4-FFF2-40B4-BE49-F238E27FC236}">
                <a16:creationId xmlns:a16="http://schemas.microsoft.com/office/drawing/2014/main" id="{A75CFD60-2D86-2DCA-DC1C-3237D8FE9B68}"/>
              </a:ext>
            </a:extLst>
          </p:cNvPr>
          <p:cNvSpPr/>
          <p:nvPr/>
        </p:nvSpPr>
        <p:spPr>
          <a:xfrm>
            <a:off x="5935763" y="2146852"/>
            <a:ext cx="2855927" cy="4636477"/>
          </a:xfrm>
          <a:custGeom>
            <a:avLst/>
            <a:gdLst>
              <a:gd name="connsiteX0" fmla="*/ 0 w 1903881"/>
              <a:gd name="connsiteY0" fmla="*/ 190388 h 4039200"/>
              <a:gd name="connsiteX1" fmla="*/ 190388 w 1903881"/>
              <a:gd name="connsiteY1" fmla="*/ 0 h 4039200"/>
              <a:gd name="connsiteX2" fmla="*/ 1713493 w 1903881"/>
              <a:gd name="connsiteY2" fmla="*/ 0 h 4039200"/>
              <a:gd name="connsiteX3" fmla="*/ 1903881 w 1903881"/>
              <a:gd name="connsiteY3" fmla="*/ 190388 h 4039200"/>
              <a:gd name="connsiteX4" fmla="*/ 1903881 w 1903881"/>
              <a:gd name="connsiteY4" fmla="*/ 3848812 h 4039200"/>
              <a:gd name="connsiteX5" fmla="*/ 1713493 w 1903881"/>
              <a:gd name="connsiteY5" fmla="*/ 4039200 h 4039200"/>
              <a:gd name="connsiteX6" fmla="*/ 190388 w 1903881"/>
              <a:gd name="connsiteY6" fmla="*/ 4039200 h 4039200"/>
              <a:gd name="connsiteX7" fmla="*/ 0 w 1903881"/>
              <a:gd name="connsiteY7" fmla="*/ 3848812 h 4039200"/>
              <a:gd name="connsiteX8" fmla="*/ 0 w 1903881"/>
              <a:gd name="connsiteY8" fmla="*/ 190388 h 403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3881" h="4039200">
                <a:moveTo>
                  <a:pt x="0" y="190388"/>
                </a:moveTo>
                <a:cubicBezTo>
                  <a:pt x="0" y="85240"/>
                  <a:pt x="85240" y="0"/>
                  <a:pt x="190388" y="0"/>
                </a:cubicBezTo>
                <a:lnTo>
                  <a:pt x="1713493" y="0"/>
                </a:lnTo>
                <a:cubicBezTo>
                  <a:pt x="1818641" y="0"/>
                  <a:pt x="1903881" y="85240"/>
                  <a:pt x="1903881" y="190388"/>
                </a:cubicBezTo>
                <a:lnTo>
                  <a:pt x="1903881" y="3848812"/>
                </a:lnTo>
                <a:cubicBezTo>
                  <a:pt x="1903881" y="3953960"/>
                  <a:pt x="1818641" y="4039200"/>
                  <a:pt x="1713493" y="4039200"/>
                </a:cubicBezTo>
                <a:lnTo>
                  <a:pt x="190388" y="4039200"/>
                </a:lnTo>
                <a:cubicBezTo>
                  <a:pt x="85240" y="4039200"/>
                  <a:pt x="0" y="3953960"/>
                  <a:pt x="0" y="3848812"/>
                </a:cubicBezTo>
                <a:lnTo>
                  <a:pt x="0" y="190388"/>
                </a:lnTo>
                <a:close/>
              </a:path>
            </a:pathLst>
          </a:custGeom>
          <a:ln>
            <a:solidFill>
              <a:srgbClr val="DEF1ED"/>
            </a:solidFill>
          </a:ln>
        </p:spPr>
        <p:style>
          <a:lnRef idx="2">
            <a:schemeClr val="accent4">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76667" tIns="176667" rIns="176667" bIns="176667" numCol="1" spcCol="1270" anchor="t" anchorCtr="0">
            <a:noAutofit/>
          </a:bodyPr>
          <a:lstStyle/>
          <a:p>
            <a:pPr marL="171450" lvl="1" indent="-171450" algn="just" defTabSz="755650">
              <a:lnSpc>
                <a:spcPct val="90000"/>
              </a:lnSpc>
              <a:spcBef>
                <a:spcPct val="0"/>
              </a:spcBef>
              <a:spcAft>
                <a:spcPct val="15000"/>
              </a:spcAft>
              <a:buChar char="•"/>
            </a:pPr>
            <a:r>
              <a:rPr lang="en-US" sz="2800" kern="1200" dirty="0">
                <a:latin typeface="Times New Roman" panose="02020603050405020304" pitchFamily="18" charset="0"/>
                <a:cs typeface="Times New Roman" panose="02020603050405020304" pitchFamily="18" charset="0"/>
              </a:rPr>
              <a:t>B</a:t>
            </a:r>
            <a:r>
              <a:rPr lang="vi-VN" sz="2800" kern="1200" dirty="0">
                <a:latin typeface="Times New Roman" panose="02020603050405020304" pitchFamily="18" charset="0"/>
                <a:cs typeface="Times New Roman" panose="02020603050405020304" pitchFamily="18" charset="0"/>
              </a:rPr>
              <a:t>an đầu nghi ngờ Giôn nhưng cuối cùng, với sự thuyết phục của Ba-brơ, đã sắp xếp cuộc hỏi cung ở đồn cảnh sát nhằm “lột mặt nạ” của kẻ phạm tội.</a:t>
            </a:r>
            <a:endParaRPr lang="en-SG" sz="2800" kern="1200" dirty="0">
              <a:latin typeface="Times New Roman" panose="02020603050405020304" pitchFamily="18" charset="0"/>
              <a:cs typeface="Times New Roman" panose="02020603050405020304" pitchFamily="18" charset="0"/>
            </a:endParaRPr>
          </a:p>
        </p:txBody>
      </p:sp>
      <p:sp>
        <p:nvSpPr>
          <p:cNvPr id="15" name="Freeform: Shape 14">
            <a:extLst>
              <a:ext uri="{FF2B5EF4-FFF2-40B4-BE49-F238E27FC236}">
                <a16:creationId xmlns:a16="http://schemas.microsoft.com/office/drawing/2014/main" id="{777FCAC0-6FC4-DAD9-2534-E752DC64AC47}"/>
              </a:ext>
            </a:extLst>
          </p:cNvPr>
          <p:cNvSpPr/>
          <p:nvPr/>
        </p:nvSpPr>
        <p:spPr>
          <a:xfrm>
            <a:off x="8330345" y="993079"/>
            <a:ext cx="611877" cy="474011"/>
          </a:xfrm>
          <a:custGeom>
            <a:avLst/>
            <a:gdLst>
              <a:gd name="connsiteX0" fmla="*/ 0 w 611877"/>
              <a:gd name="connsiteY0" fmla="*/ 94802 h 474011"/>
              <a:gd name="connsiteX1" fmla="*/ 374872 w 611877"/>
              <a:gd name="connsiteY1" fmla="*/ 94802 h 474011"/>
              <a:gd name="connsiteX2" fmla="*/ 374872 w 611877"/>
              <a:gd name="connsiteY2" fmla="*/ 0 h 474011"/>
              <a:gd name="connsiteX3" fmla="*/ 611877 w 611877"/>
              <a:gd name="connsiteY3" fmla="*/ 237006 h 474011"/>
              <a:gd name="connsiteX4" fmla="*/ 374872 w 611877"/>
              <a:gd name="connsiteY4" fmla="*/ 474011 h 474011"/>
              <a:gd name="connsiteX5" fmla="*/ 374872 w 611877"/>
              <a:gd name="connsiteY5" fmla="*/ 379209 h 474011"/>
              <a:gd name="connsiteX6" fmla="*/ 0 w 611877"/>
              <a:gd name="connsiteY6" fmla="*/ 379209 h 474011"/>
              <a:gd name="connsiteX7" fmla="*/ 0 w 611877"/>
              <a:gd name="connsiteY7" fmla="*/ 94802 h 474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1877" h="474011">
                <a:moveTo>
                  <a:pt x="0" y="94802"/>
                </a:moveTo>
                <a:lnTo>
                  <a:pt x="374872" y="94802"/>
                </a:lnTo>
                <a:lnTo>
                  <a:pt x="374872" y="0"/>
                </a:lnTo>
                <a:lnTo>
                  <a:pt x="611877" y="237006"/>
                </a:lnTo>
                <a:lnTo>
                  <a:pt x="374872" y="474011"/>
                </a:lnTo>
                <a:lnTo>
                  <a:pt x="374872" y="379209"/>
                </a:lnTo>
                <a:lnTo>
                  <a:pt x="0" y="379209"/>
                </a:lnTo>
                <a:lnTo>
                  <a:pt x="0" y="94802"/>
                </a:lnTo>
                <a:close/>
              </a:path>
            </a:pathLst>
          </a:custGeom>
          <a:solidFill>
            <a:srgbClr val="F3EBF9"/>
          </a:solidFill>
        </p:spPr>
        <p:style>
          <a:lnRef idx="0">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0" tIns="94802" rIns="142203" bIns="94802" numCol="1" spcCol="1270" anchor="ctr" anchorCtr="0">
            <a:noAutofit/>
          </a:bodyPr>
          <a:lstStyle/>
          <a:p>
            <a:pPr marL="0" lvl="0" indent="0" algn="ctr" defTabSz="622300">
              <a:lnSpc>
                <a:spcPct val="90000"/>
              </a:lnSpc>
              <a:spcBef>
                <a:spcPct val="0"/>
              </a:spcBef>
              <a:spcAft>
                <a:spcPct val="35000"/>
              </a:spcAft>
              <a:buNone/>
            </a:pPr>
            <a:endParaRPr lang="en-SG" sz="1400" kern="1200"/>
          </a:p>
        </p:txBody>
      </p:sp>
      <p:sp>
        <p:nvSpPr>
          <p:cNvPr id="16" name="Freeform: Shape 15">
            <a:extLst>
              <a:ext uri="{FF2B5EF4-FFF2-40B4-BE49-F238E27FC236}">
                <a16:creationId xmlns:a16="http://schemas.microsoft.com/office/drawing/2014/main" id="{D6BA1F97-9333-BAC6-3616-FA870904BAAE}"/>
              </a:ext>
            </a:extLst>
          </p:cNvPr>
          <p:cNvSpPr/>
          <p:nvPr/>
        </p:nvSpPr>
        <p:spPr>
          <a:xfrm>
            <a:off x="8955573" y="773872"/>
            <a:ext cx="2640079" cy="1863310"/>
          </a:xfrm>
          <a:custGeom>
            <a:avLst/>
            <a:gdLst>
              <a:gd name="connsiteX0" fmla="*/ 0 w 1903881"/>
              <a:gd name="connsiteY0" fmla="*/ 95111 h 951112"/>
              <a:gd name="connsiteX1" fmla="*/ 95111 w 1903881"/>
              <a:gd name="connsiteY1" fmla="*/ 0 h 951112"/>
              <a:gd name="connsiteX2" fmla="*/ 1808770 w 1903881"/>
              <a:gd name="connsiteY2" fmla="*/ 0 h 951112"/>
              <a:gd name="connsiteX3" fmla="*/ 1903881 w 1903881"/>
              <a:gd name="connsiteY3" fmla="*/ 95111 h 951112"/>
              <a:gd name="connsiteX4" fmla="*/ 1903881 w 1903881"/>
              <a:gd name="connsiteY4" fmla="*/ 856001 h 951112"/>
              <a:gd name="connsiteX5" fmla="*/ 1808770 w 1903881"/>
              <a:gd name="connsiteY5" fmla="*/ 951112 h 951112"/>
              <a:gd name="connsiteX6" fmla="*/ 95111 w 1903881"/>
              <a:gd name="connsiteY6" fmla="*/ 951112 h 951112"/>
              <a:gd name="connsiteX7" fmla="*/ 0 w 1903881"/>
              <a:gd name="connsiteY7" fmla="*/ 856001 h 951112"/>
              <a:gd name="connsiteX8" fmla="*/ 0 w 1903881"/>
              <a:gd name="connsiteY8" fmla="*/ 95111 h 951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3881" h="951112">
                <a:moveTo>
                  <a:pt x="0" y="95111"/>
                </a:moveTo>
                <a:cubicBezTo>
                  <a:pt x="0" y="42583"/>
                  <a:pt x="42583" y="0"/>
                  <a:pt x="95111" y="0"/>
                </a:cubicBezTo>
                <a:lnTo>
                  <a:pt x="1808770" y="0"/>
                </a:lnTo>
                <a:cubicBezTo>
                  <a:pt x="1861298" y="0"/>
                  <a:pt x="1903881" y="42583"/>
                  <a:pt x="1903881" y="95111"/>
                </a:cubicBezTo>
                <a:lnTo>
                  <a:pt x="1903881" y="856001"/>
                </a:lnTo>
                <a:cubicBezTo>
                  <a:pt x="1903881" y="908529"/>
                  <a:pt x="1861298" y="951112"/>
                  <a:pt x="1808770" y="951112"/>
                </a:cubicBezTo>
                <a:lnTo>
                  <a:pt x="95111" y="951112"/>
                </a:lnTo>
                <a:cubicBezTo>
                  <a:pt x="42583" y="951112"/>
                  <a:pt x="0" y="908529"/>
                  <a:pt x="0" y="856001"/>
                </a:cubicBezTo>
                <a:lnTo>
                  <a:pt x="0" y="95111"/>
                </a:lnTo>
                <a:close/>
              </a:path>
            </a:pathLst>
          </a:custGeom>
          <a:solidFill>
            <a:srgbClr val="F3EBF9"/>
          </a:solid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20904" tIns="120904" rIns="120904" bIns="381808" numCol="1" spcCol="1270" anchor="t" anchorCtr="0">
            <a:noAutofit/>
          </a:bodyPr>
          <a:lstStyle/>
          <a:p>
            <a:pPr marL="0" lvl="0" indent="0" algn="l" defTabSz="755650">
              <a:lnSpc>
                <a:spcPct val="90000"/>
              </a:lnSpc>
              <a:spcBef>
                <a:spcPct val="0"/>
              </a:spcBef>
              <a:spcAft>
                <a:spcPct val="35000"/>
              </a:spcAft>
              <a:buNone/>
            </a:pPr>
            <a:r>
              <a:rPr lang="vi-VN" sz="2800" b="1" kern="1200" dirty="0">
                <a:solidFill>
                  <a:schemeClr val="tx1"/>
                </a:solidFill>
                <a:latin typeface="+mj-lt"/>
              </a:rPr>
              <a:t>Gioóc Cle-mơn</a:t>
            </a:r>
            <a:endParaRPr lang="en-SG" sz="2800" b="1" kern="1200" dirty="0">
              <a:solidFill>
                <a:schemeClr val="tx1"/>
              </a:solidFill>
              <a:latin typeface="+mj-lt"/>
            </a:endParaRPr>
          </a:p>
        </p:txBody>
      </p:sp>
      <p:sp>
        <p:nvSpPr>
          <p:cNvPr id="17" name="Freeform: Shape 16">
            <a:extLst>
              <a:ext uri="{FF2B5EF4-FFF2-40B4-BE49-F238E27FC236}">
                <a16:creationId xmlns:a16="http://schemas.microsoft.com/office/drawing/2014/main" id="{06C842AD-D495-C276-CC84-B8AA1762BDDD}"/>
              </a:ext>
            </a:extLst>
          </p:cNvPr>
          <p:cNvSpPr/>
          <p:nvPr/>
        </p:nvSpPr>
        <p:spPr>
          <a:xfrm>
            <a:off x="9050976" y="1683025"/>
            <a:ext cx="3016897" cy="5100304"/>
          </a:xfrm>
          <a:custGeom>
            <a:avLst/>
            <a:gdLst>
              <a:gd name="connsiteX0" fmla="*/ 0 w 1903881"/>
              <a:gd name="connsiteY0" fmla="*/ 190388 h 4039200"/>
              <a:gd name="connsiteX1" fmla="*/ 190388 w 1903881"/>
              <a:gd name="connsiteY1" fmla="*/ 0 h 4039200"/>
              <a:gd name="connsiteX2" fmla="*/ 1713493 w 1903881"/>
              <a:gd name="connsiteY2" fmla="*/ 0 h 4039200"/>
              <a:gd name="connsiteX3" fmla="*/ 1903881 w 1903881"/>
              <a:gd name="connsiteY3" fmla="*/ 190388 h 4039200"/>
              <a:gd name="connsiteX4" fmla="*/ 1903881 w 1903881"/>
              <a:gd name="connsiteY4" fmla="*/ 3848812 h 4039200"/>
              <a:gd name="connsiteX5" fmla="*/ 1713493 w 1903881"/>
              <a:gd name="connsiteY5" fmla="*/ 4039200 h 4039200"/>
              <a:gd name="connsiteX6" fmla="*/ 190388 w 1903881"/>
              <a:gd name="connsiteY6" fmla="*/ 4039200 h 4039200"/>
              <a:gd name="connsiteX7" fmla="*/ 0 w 1903881"/>
              <a:gd name="connsiteY7" fmla="*/ 3848812 h 4039200"/>
              <a:gd name="connsiteX8" fmla="*/ 0 w 1903881"/>
              <a:gd name="connsiteY8" fmla="*/ 190388 h 403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3881" h="4039200">
                <a:moveTo>
                  <a:pt x="0" y="190388"/>
                </a:moveTo>
                <a:cubicBezTo>
                  <a:pt x="0" y="85240"/>
                  <a:pt x="85240" y="0"/>
                  <a:pt x="190388" y="0"/>
                </a:cubicBezTo>
                <a:lnTo>
                  <a:pt x="1713493" y="0"/>
                </a:lnTo>
                <a:cubicBezTo>
                  <a:pt x="1818641" y="0"/>
                  <a:pt x="1903881" y="85240"/>
                  <a:pt x="1903881" y="190388"/>
                </a:cubicBezTo>
                <a:lnTo>
                  <a:pt x="1903881" y="3848812"/>
                </a:lnTo>
                <a:cubicBezTo>
                  <a:pt x="1903881" y="3953960"/>
                  <a:pt x="1818641" y="4039200"/>
                  <a:pt x="1713493" y="4039200"/>
                </a:cubicBezTo>
                <a:lnTo>
                  <a:pt x="190388" y="4039200"/>
                </a:lnTo>
                <a:cubicBezTo>
                  <a:pt x="85240" y="4039200"/>
                  <a:pt x="0" y="3953960"/>
                  <a:pt x="0" y="3848812"/>
                </a:cubicBezTo>
                <a:lnTo>
                  <a:pt x="0" y="190388"/>
                </a:lnTo>
                <a:close/>
              </a:path>
            </a:pathLst>
          </a:custGeom>
          <a:ln>
            <a:solidFill>
              <a:srgbClr val="7030A0"/>
            </a:solidFill>
          </a:ln>
        </p:spPr>
        <p:style>
          <a:lnRef idx="2">
            <a:schemeClr val="accent5">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76667" tIns="176667" rIns="176667" bIns="176667" numCol="1" spcCol="1270" anchor="t" anchorCtr="0">
            <a:noAutofit/>
          </a:bodyPr>
          <a:lstStyle/>
          <a:p>
            <a:pPr marL="171450" lvl="1" indent="-171450" algn="just" defTabSz="755650">
              <a:lnSpc>
                <a:spcPct val="90000"/>
              </a:lnSpc>
              <a:spcBef>
                <a:spcPct val="0"/>
              </a:spcBef>
              <a:spcAft>
                <a:spcPct val="15000"/>
              </a:spcAft>
              <a:buChar char="•"/>
            </a:pPr>
            <a:r>
              <a:rPr lang="en-US" sz="2800" dirty="0">
                <a:latin typeface="Times New Roman" panose="02020603050405020304" pitchFamily="18" charset="0"/>
                <a:cs typeface="Times New Roman" panose="02020603050405020304" pitchFamily="18" charset="0"/>
              </a:rPr>
              <a:t>K</a:t>
            </a:r>
            <a:r>
              <a:rPr lang="vi-VN" sz="2800" kern="1200" dirty="0">
                <a:latin typeface="Times New Roman" panose="02020603050405020304" pitchFamily="18" charset="0"/>
                <a:cs typeface="Times New Roman" panose="02020603050405020304" pitchFamily="18" charset="0"/>
              </a:rPr>
              <a:t>ẻ phạm tội giết ba người, trong đó có Fran-xơ (vợ Giôn), lại là luật sư của Giôn. Vai trò của luật sư là phải bảo vệ quyền lợi của thân chủ, nhưng trong truyện này, luật sư lại cố đổ tội cho thân chủ.</a:t>
            </a:r>
            <a:endParaRPr lang="en-SG" sz="2800" kern="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596030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8">
                                            <p:txEl>
                                              <p:pRg st="1" end="1"/>
                                            </p:txEl>
                                          </p:spTgt>
                                        </p:tgtEl>
                                        <p:attrNameLst>
                                          <p:attrName>style.visibility</p:attrName>
                                        </p:attrNameLst>
                                      </p:cBhvr>
                                      <p:to>
                                        <p:strVal val="visible"/>
                                      </p:to>
                                    </p:set>
                                    <p:animEffect transition="in" filter="barn(inVertical)">
                                      <p:cBhvr>
                                        <p:cTn id="14" dur="500"/>
                                        <p:tgtEl>
                                          <p:spTgt spid="8">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1">
                                            <p:txEl>
                                              <p:pRg st="0" end="0"/>
                                            </p:txEl>
                                          </p:spTgt>
                                        </p:tgtEl>
                                        <p:attrNameLst>
                                          <p:attrName>style.visibility</p:attrName>
                                        </p:attrNameLst>
                                      </p:cBhvr>
                                      <p:to>
                                        <p:strVal val="visible"/>
                                      </p:to>
                                    </p:set>
                                    <p:animEffect transition="in" filter="fade">
                                      <p:cBhvr>
                                        <p:cTn id="19" dur="1000"/>
                                        <p:tgtEl>
                                          <p:spTgt spid="11">
                                            <p:txEl>
                                              <p:pRg st="0" end="0"/>
                                            </p:txEl>
                                          </p:spTgt>
                                        </p:tgtEl>
                                      </p:cBhvr>
                                    </p:animEffect>
                                    <p:anim calcmode="lin" valueType="num">
                                      <p:cBhvr>
                                        <p:cTn id="20"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4">
                                            <p:txEl>
                                              <p:pRg st="0" end="0"/>
                                            </p:txEl>
                                          </p:spTgt>
                                        </p:tgtEl>
                                        <p:attrNameLst>
                                          <p:attrName>style.visibility</p:attrName>
                                        </p:attrNameLst>
                                      </p:cBhvr>
                                      <p:to>
                                        <p:strVal val="visible"/>
                                      </p:to>
                                    </p:set>
                                    <p:animEffect transition="in" filter="barn(inVertical)">
                                      <p:cBhvr>
                                        <p:cTn id="26" dur="500"/>
                                        <p:tgtEl>
                                          <p:spTgt spid="14">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7">
                                            <p:txEl>
                                              <p:pRg st="0" end="0"/>
                                            </p:txEl>
                                          </p:spTgt>
                                        </p:tgtEl>
                                        <p:attrNameLst>
                                          <p:attrName>style.visibility</p:attrName>
                                        </p:attrNameLst>
                                      </p:cBhvr>
                                      <p:to>
                                        <p:strVal val="visible"/>
                                      </p:to>
                                    </p:set>
                                    <p:animEffect transition="in" filter="barn(inVertical)">
                                      <p:cBhvr>
                                        <p:cTn id="31"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5BCB9D-85E2-3D8A-4CB6-83956D6FDEAC}"/>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F0B943A9-0043-3BAC-1522-CD6C6E4E1DCE}"/>
              </a:ext>
            </a:extLst>
          </p:cNvPr>
          <p:cNvPicPr>
            <a:picLocks noChangeAspect="1"/>
          </p:cNvPicPr>
          <p:nvPr/>
        </p:nvPicPr>
        <p:blipFill>
          <a:blip r:embed="rId3"/>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877B75CA-A6ED-BA4E-AE3A-FBECE5C1F62C}"/>
              </a:ext>
            </a:extLst>
          </p:cNvPr>
          <p:cNvSpPr txBox="1"/>
          <p:nvPr/>
        </p:nvSpPr>
        <p:spPr>
          <a:xfrm>
            <a:off x="2885568" y="105924"/>
            <a:ext cx="7936917" cy="584775"/>
          </a:xfrm>
          <a:prstGeom prst="rect">
            <a:avLst/>
          </a:prstGeom>
          <a:solidFill>
            <a:srgbClr val="FBCFB5"/>
          </a:solidFill>
        </p:spPr>
        <p:txBody>
          <a:bodyPr wrap="square" anchor="t">
            <a:spAutoFit/>
          </a:bodyPr>
          <a:lstStyle/>
          <a:p>
            <a:pPr marL="0" marR="0" lvl="0" indent="0" algn="ctr" defTabSz="1219170" rtl="0" eaLnBrk="1" fontAlgn="auto" latinLnBrk="0" hangingPunct="1">
              <a:lnSpc>
                <a:spcPct val="100000"/>
              </a:lnSpc>
              <a:spcBef>
                <a:spcPts val="0"/>
              </a:spcBef>
              <a:spcAft>
                <a:spcPts val="1067"/>
              </a:spcAft>
              <a:buClr>
                <a:srgbClr val="000000"/>
              </a:buClr>
              <a:buSzTx/>
              <a:buFontTx/>
              <a:buNone/>
              <a:tabLst/>
              <a:defRPr/>
            </a:pPr>
            <a:r>
              <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*CÁC SỰ KIỆN, CHI TIẾT</a:t>
            </a:r>
            <a:endParaRPr kumimoji="0" lang="en-SG" sz="3200" b="1"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p:txBody>
      </p:sp>
      <p:sp>
        <p:nvSpPr>
          <p:cNvPr id="2" name="Google Shape;1107;p29">
            <a:extLst>
              <a:ext uri="{FF2B5EF4-FFF2-40B4-BE49-F238E27FC236}">
                <a16:creationId xmlns:a16="http://schemas.microsoft.com/office/drawing/2014/main" id="{CF1D1B36-D737-10E5-503F-681EEB0864AE}"/>
              </a:ext>
            </a:extLst>
          </p:cNvPr>
          <p:cNvSpPr/>
          <p:nvPr/>
        </p:nvSpPr>
        <p:spPr>
          <a:xfrm>
            <a:off x="0" y="5093888"/>
            <a:ext cx="12192000" cy="63905"/>
          </a:xfrm>
          <a:custGeom>
            <a:avLst/>
            <a:gdLst/>
            <a:ahLst/>
            <a:cxnLst/>
            <a:rect l="l" t="t" r="r" b="b"/>
            <a:pathLst>
              <a:path w="6491518" h="31243" extrusionOk="0">
                <a:moveTo>
                  <a:pt x="0" y="0"/>
                </a:moveTo>
                <a:lnTo>
                  <a:pt x="6491519" y="0"/>
                </a:lnTo>
                <a:lnTo>
                  <a:pt x="6491519" y="31244"/>
                </a:lnTo>
                <a:lnTo>
                  <a:pt x="0" y="31244"/>
                </a:lnTo>
                <a:close/>
              </a:path>
            </a:pathLst>
          </a:custGeom>
          <a:solidFill>
            <a:srgbClr val="9B9B9B"/>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 name="Google Shape;1108;p29">
            <a:extLst>
              <a:ext uri="{FF2B5EF4-FFF2-40B4-BE49-F238E27FC236}">
                <a16:creationId xmlns:a16="http://schemas.microsoft.com/office/drawing/2014/main" id="{7AC4E1CF-2ACE-F102-C8D3-F56AF27C1E38}"/>
              </a:ext>
            </a:extLst>
          </p:cNvPr>
          <p:cNvSpPr/>
          <p:nvPr/>
        </p:nvSpPr>
        <p:spPr>
          <a:xfrm>
            <a:off x="695047" y="5396212"/>
            <a:ext cx="1150263" cy="909919"/>
          </a:xfrm>
          <a:custGeom>
            <a:avLst/>
            <a:gdLst/>
            <a:ahLst/>
            <a:cxnLst/>
            <a:rect l="l" t="t" r="r" b="b"/>
            <a:pathLst>
              <a:path w="969161" h="862015" extrusionOk="0">
                <a:moveTo>
                  <a:pt x="683447" y="0"/>
                </a:moveTo>
                <a:lnTo>
                  <a:pt x="285089" y="0"/>
                </a:lnTo>
                <a:cubicBezTo>
                  <a:pt x="254007" y="37"/>
                  <a:pt x="225305" y="16651"/>
                  <a:pt x="209792" y="43585"/>
                </a:cubicBezTo>
                <a:lnTo>
                  <a:pt x="11706" y="387891"/>
                </a:lnTo>
                <a:cubicBezTo>
                  <a:pt x="-3902" y="414796"/>
                  <a:pt x="-3902" y="448000"/>
                  <a:pt x="11706" y="474905"/>
                </a:cubicBezTo>
                <a:lnTo>
                  <a:pt x="210417" y="818587"/>
                </a:lnTo>
                <a:cubicBezTo>
                  <a:pt x="225993" y="845437"/>
                  <a:pt x="254673" y="861979"/>
                  <a:pt x="285714" y="862016"/>
                </a:cubicBezTo>
                <a:lnTo>
                  <a:pt x="683447" y="862016"/>
                </a:lnTo>
                <a:cubicBezTo>
                  <a:pt x="714497" y="862011"/>
                  <a:pt x="743192" y="845461"/>
                  <a:pt x="758745" y="818587"/>
                </a:cubicBezTo>
                <a:lnTo>
                  <a:pt x="957455" y="474905"/>
                </a:lnTo>
                <a:cubicBezTo>
                  <a:pt x="973064" y="448000"/>
                  <a:pt x="973064" y="414796"/>
                  <a:pt x="957455" y="387891"/>
                </a:cubicBezTo>
                <a:lnTo>
                  <a:pt x="758745" y="44210"/>
                </a:lnTo>
                <a:cubicBezTo>
                  <a:pt x="743415" y="17011"/>
                  <a:pt x="714668" y="133"/>
                  <a:pt x="683447" y="0"/>
                </a:cubicBezTo>
                <a:close/>
              </a:path>
            </a:pathLst>
          </a:custGeom>
          <a:solidFill>
            <a:srgbClr val="E7F4D8"/>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 name="Google Shape;1109;p29">
            <a:extLst>
              <a:ext uri="{FF2B5EF4-FFF2-40B4-BE49-F238E27FC236}">
                <a16:creationId xmlns:a16="http://schemas.microsoft.com/office/drawing/2014/main" id="{B2BD2324-BF87-51FB-ABCB-3269959C0D89}"/>
              </a:ext>
            </a:extLst>
          </p:cNvPr>
          <p:cNvSpPr/>
          <p:nvPr/>
        </p:nvSpPr>
        <p:spPr>
          <a:xfrm>
            <a:off x="780063" y="5461865"/>
            <a:ext cx="978945" cy="778991"/>
          </a:xfrm>
          <a:custGeom>
            <a:avLst/>
            <a:gdLst/>
            <a:ahLst/>
            <a:cxnLst/>
            <a:rect l="l" t="t" r="r" b="b"/>
            <a:pathLst>
              <a:path w="824816" h="737979" extrusionOk="0">
                <a:moveTo>
                  <a:pt x="573548" y="737979"/>
                </a:moveTo>
                <a:lnTo>
                  <a:pt x="250956" y="737979"/>
                </a:lnTo>
                <a:cubicBezTo>
                  <a:pt x="218808" y="738108"/>
                  <a:pt x="189033" y="721077"/>
                  <a:pt x="172847" y="693300"/>
                </a:cubicBezTo>
                <a:lnTo>
                  <a:pt x="11941" y="413824"/>
                </a:lnTo>
                <a:cubicBezTo>
                  <a:pt x="-3980" y="386055"/>
                  <a:pt x="-3980" y="351924"/>
                  <a:pt x="11941" y="324155"/>
                </a:cubicBezTo>
                <a:lnTo>
                  <a:pt x="173316" y="44835"/>
                </a:lnTo>
                <a:cubicBezTo>
                  <a:pt x="189438" y="16975"/>
                  <a:pt x="219236" y="-129"/>
                  <a:pt x="251425" y="1"/>
                </a:cubicBezTo>
                <a:lnTo>
                  <a:pt x="573548" y="1"/>
                </a:lnTo>
                <a:cubicBezTo>
                  <a:pt x="605720" y="-65"/>
                  <a:pt x="635488" y="17022"/>
                  <a:pt x="651658" y="44835"/>
                </a:cubicBezTo>
                <a:lnTo>
                  <a:pt x="812875" y="324155"/>
                </a:lnTo>
                <a:cubicBezTo>
                  <a:pt x="828797" y="351925"/>
                  <a:pt x="828797" y="386055"/>
                  <a:pt x="812875" y="413824"/>
                </a:cubicBezTo>
                <a:lnTo>
                  <a:pt x="651189" y="693300"/>
                </a:lnTo>
                <a:cubicBezTo>
                  <a:pt x="635087" y="720932"/>
                  <a:pt x="605529" y="737941"/>
                  <a:pt x="573548" y="737979"/>
                </a:cubicBezTo>
                <a:close/>
                <a:moveTo>
                  <a:pt x="250956" y="31245"/>
                </a:moveTo>
                <a:cubicBezTo>
                  <a:pt x="230077" y="31239"/>
                  <a:pt x="210781" y="42375"/>
                  <a:pt x="200341" y="60457"/>
                </a:cubicBezTo>
                <a:lnTo>
                  <a:pt x="38967" y="339777"/>
                </a:lnTo>
                <a:cubicBezTo>
                  <a:pt x="28658" y="357888"/>
                  <a:pt x="28658" y="380092"/>
                  <a:pt x="38967" y="398202"/>
                </a:cubicBezTo>
                <a:lnTo>
                  <a:pt x="200341" y="677678"/>
                </a:lnTo>
                <a:cubicBezTo>
                  <a:pt x="210797" y="695724"/>
                  <a:pt x="230100" y="706805"/>
                  <a:pt x="250956" y="706735"/>
                </a:cubicBezTo>
                <a:lnTo>
                  <a:pt x="573548" y="706735"/>
                </a:lnTo>
                <a:cubicBezTo>
                  <a:pt x="594348" y="706750"/>
                  <a:pt x="613579" y="695675"/>
                  <a:pt x="624007" y="677678"/>
                </a:cubicBezTo>
                <a:lnTo>
                  <a:pt x="785381" y="398202"/>
                </a:lnTo>
                <a:cubicBezTo>
                  <a:pt x="795850" y="380134"/>
                  <a:pt x="795850" y="357845"/>
                  <a:pt x="785381" y="339777"/>
                </a:cubicBezTo>
                <a:lnTo>
                  <a:pt x="624007" y="60457"/>
                </a:lnTo>
                <a:cubicBezTo>
                  <a:pt x="613595" y="42424"/>
                  <a:pt x="594372" y="31294"/>
                  <a:pt x="573548" y="31245"/>
                </a:cubicBezTo>
                <a:close/>
              </a:path>
            </a:pathLst>
          </a:custGeom>
          <a:solidFill>
            <a:srgbClr val="FFFFFF"/>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 name="Google Shape;1110;p29">
            <a:extLst>
              <a:ext uri="{FF2B5EF4-FFF2-40B4-BE49-F238E27FC236}">
                <a16:creationId xmlns:a16="http://schemas.microsoft.com/office/drawing/2014/main" id="{D90AA57C-79E2-B3AB-43B5-DA621C512BA5}"/>
              </a:ext>
            </a:extLst>
          </p:cNvPr>
          <p:cNvSpPr/>
          <p:nvPr/>
        </p:nvSpPr>
        <p:spPr>
          <a:xfrm>
            <a:off x="1198268" y="5057878"/>
            <a:ext cx="143996" cy="128067"/>
          </a:xfrm>
          <a:custGeom>
            <a:avLst/>
            <a:gdLst/>
            <a:ahLst/>
            <a:cxnLst/>
            <a:rect l="l" t="t" r="r" b="b"/>
            <a:pathLst>
              <a:path w="154656" h="154656" extrusionOk="0">
                <a:moveTo>
                  <a:pt x="154656" y="77176"/>
                </a:moveTo>
                <a:cubicBezTo>
                  <a:pt x="154741" y="119883"/>
                  <a:pt x="120188" y="154573"/>
                  <a:pt x="77481" y="154657"/>
                </a:cubicBezTo>
                <a:cubicBezTo>
                  <a:pt x="34773" y="154741"/>
                  <a:pt x="84" y="120188"/>
                  <a:pt x="0" y="77481"/>
                </a:cubicBezTo>
                <a:cubicBezTo>
                  <a:pt x="-83" y="35019"/>
                  <a:pt x="34087" y="433"/>
                  <a:pt x="76547" y="4"/>
                </a:cubicBezTo>
                <a:cubicBezTo>
                  <a:pt x="119252" y="-427"/>
                  <a:pt x="154221" y="33842"/>
                  <a:pt x="154653" y="76547"/>
                </a:cubicBezTo>
                <a:cubicBezTo>
                  <a:pt x="154655" y="76757"/>
                  <a:pt x="154656" y="76966"/>
                  <a:pt x="154657" y="77176"/>
                </a:cubicBezTo>
                <a:close/>
              </a:path>
            </a:pathLst>
          </a:custGeom>
          <a:solidFill>
            <a:srgbClr val="B67A58"/>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 name="Google Shape;1111;p29">
            <a:extLst>
              <a:ext uri="{FF2B5EF4-FFF2-40B4-BE49-F238E27FC236}">
                <a16:creationId xmlns:a16="http://schemas.microsoft.com/office/drawing/2014/main" id="{69B8106C-CD86-7725-FB90-2DCC2A870CC1}"/>
              </a:ext>
            </a:extLst>
          </p:cNvPr>
          <p:cNvSpPr/>
          <p:nvPr/>
        </p:nvSpPr>
        <p:spPr>
          <a:xfrm>
            <a:off x="1255631" y="5185488"/>
            <a:ext cx="29089" cy="211893"/>
          </a:xfrm>
          <a:custGeom>
            <a:avLst/>
            <a:gdLst/>
            <a:ahLst/>
            <a:cxnLst/>
            <a:rect l="l" t="t" r="r" b="b"/>
            <a:pathLst>
              <a:path w="31243" h="255886" extrusionOk="0">
                <a:moveTo>
                  <a:pt x="0" y="0"/>
                </a:moveTo>
                <a:lnTo>
                  <a:pt x="31244" y="0"/>
                </a:lnTo>
                <a:lnTo>
                  <a:pt x="31244" y="255887"/>
                </a:lnTo>
                <a:lnTo>
                  <a:pt x="0" y="255887"/>
                </a:lnTo>
                <a:close/>
              </a:path>
            </a:pathLst>
          </a:custGeom>
          <a:solidFill>
            <a:srgbClr val="B67A58"/>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 name="Google Shape;1112;p29">
            <a:extLst>
              <a:ext uri="{FF2B5EF4-FFF2-40B4-BE49-F238E27FC236}">
                <a16:creationId xmlns:a16="http://schemas.microsoft.com/office/drawing/2014/main" id="{0B2F4AEF-5D13-09E5-B093-8F243D3041E7}"/>
              </a:ext>
            </a:extLst>
          </p:cNvPr>
          <p:cNvSpPr/>
          <p:nvPr/>
        </p:nvSpPr>
        <p:spPr>
          <a:xfrm>
            <a:off x="1234284" y="5089784"/>
            <a:ext cx="71853" cy="63905"/>
          </a:xfrm>
          <a:custGeom>
            <a:avLst/>
            <a:gdLst/>
            <a:ahLst/>
            <a:cxnLst/>
            <a:rect l="l" t="t" r="r" b="b"/>
            <a:pathLst>
              <a:path w="77172" h="77172" extrusionOk="0">
                <a:moveTo>
                  <a:pt x="77172" y="38586"/>
                </a:moveTo>
                <a:cubicBezTo>
                  <a:pt x="77172" y="59897"/>
                  <a:pt x="59897" y="77172"/>
                  <a:pt x="38586" y="77172"/>
                </a:cubicBezTo>
                <a:cubicBezTo>
                  <a:pt x="17276" y="77172"/>
                  <a:pt x="0" y="59897"/>
                  <a:pt x="0" y="38586"/>
                </a:cubicBezTo>
                <a:cubicBezTo>
                  <a:pt x="0" y="17276"/>
                  <a:pt x="17276" y="0"/>
                  <a:pt x="38586" y="0"/>
                </a:cubicBezTo>
                <a:cubicBezTo>
                  <a:pt x="59810" y="-86"/>
                  <a:pt x="77086" y="17049"/>
                  <a:pt x="77172" y="38273"/>
                </a:cubicBezTo>
                <a:cubicBezTo>
                  <a:pt x="77173" y="38378"/>
                  <a:pt x="77173" y="38482"/>
                  <a:pt x="77172" y="38586"/>
                </a:cubicBezTo>
                <a:close/>
              </a:path>
            </a:pathLst>
          </a:custGeom>
          <a:solidFill>
            <a:srgbClr val="FFFFFF"/>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 name="Google Shape;1113;p29">
            <a:extLst>
              <a:ext uri="{FF2B5EF4-FFF2-40B4-BE49-F238E27FC236}">
                <a16:creationId xmlns:a16="http://schemas.microsoft.com/office/drawing/2014/main" id="{62BD3A10-7A9C-8CBD-98EC-0597DE6BD601}"/>
              </a:ext>
            </a:extLst>
          </p:cNvPr>
          <p:cNvSpPr/>
          <p:nvPr/>
        </p:nvSpPr>
        <p:spPr>
          <a:xfrm>
            <a:off x="3099254" y="3937225"/>
            <a:ext cx="1150271" cy="909095"/>
          </a:xfrm>
          <a:custGeom>
            <a:avLst/>
            <a:gdLst/>
            <a:ahLst/>
            <a:cxnLst/>
            <a:rect l="l" t="t" r="r" b="b"/>
            <a:pathLst>
              <a:path w="969168" h="861234" extrusionOk="0">
                <a:moveTo>
                  <a:pt x="683451" y="0"/>
                </a:moveTo>
                <a:lnTo>
                  <a:pt x="285718" y="0"/>
                </a:lnTo>
                <a:cubicBezTo>
                  <a:pt x="254676" y="37"/>
                  <a:pt x="225996" y="16578"/>
                  <a:pt x="210420" y="43429"/>
                </a:cubicBezTo>
                <a:lnTo>
                  <a:pt x="11710" y="387110"/>
                </a:lnTo>
                <a:cubicBezTo>
                  <a:pt x="-3903" y="413958"/>
                  <a:pt x="-3903" y="447120"/>
                  <a:pt x="11710" y="473968"/>
                </a:cubicBezTo>
                <a:lnTo>
                  <a:pt x="210420" y="817649"/>
                </a:lnTo>
                <a:cubicBezTo>
                  <a:pt x="225933" y="844584"/>
                  <a:pt x="254635" y="861197"/>
                  <a:pt x="285718" y="861234"/>
                </a:cubicBezTo>
                <a:lnTo>
                  <a:pt x="683451" y="861234"/>
                </a:lnTo>
                <a:cubicBezTo>
                  <a:pt x="714542" y="861230"/>
                  <a:pt x="743259" y="844607"/>
                  <a:pt x="758748" y="817649"/>
                </a:cubicBezTo>
                <a:lnTo>
                  <a:pt x="957459" y="473968"/>
                </a:lnTo>
                <a:cubicBezTo>
                  <a:pt x="973072" y="447120"/>
                  <a:pt x="973072" y="413958"/>
                  <a:pt x="957459" y="387110"/>
                </a:cubicBezTo>
                <a:lnTo>
                  <a:pt x="758748" y="43429"/>
                </a:lnTo>
                <a:cubicBezTo>
                  <a:pt x="743196" y="16555"/>
                  <a:pt x="714501" y="5"/>
                  <a:pt x="683451" y="0"/>
                </a:cubicBezTo>
                <a:close/>
              </a:path>
            </a:pathLst>
          </a:custGeom>
          <a:solidFill>
            <a:srgbClr val="D66638"/>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 name="Google Shape;1114;p29">
            <a:extLst>
              <a:ext uri="{FF2B5EF4-FFF2-40B4-BE49-F238E27FC236}">
                <a16:creationId xmlns:a16="http://schemas.microsoft.com/office/drawing/2014/main" id="{A39228FD-33CA-1E99-B86E-BB36A08178E2}"/>
              </a:ext>
            </a:extLst>
          </p:cNvPr>
          <p:cNvSpPr/>
          <p:nvPr/>
        </p:nvSpPr>
        <p:spPr>
          <a:xfrm>
            <a:off x="3184273" y="4002877"/>
            <a:ext cx="979131" cy="778992"/>
          </a:xfrm>
          <a:custGeom>
            <a:avLst/>
            <a:gdLst/>
            <a:ahLst/>
            <a:cxnLst/>
            <a:rect l="l" t="t" r="r" b="b"/>
            <a:pathLst>
              <a:path w="824973" h="737980" extrusionOk="0">
                <a:moveTo>
                  <a:pt x="574173" y="737979"/>
                </a:moveTo>
                <a:lnTo>
                  <a:pt x="251425" y="737979"/>
                </a:lnTo>
                <a:cubicBezTo>
                  <a:pt x="219227" y="738141"/>
                  <a:pt x="189414" y="721029"/>
                  <a:pt x="173316" y="693144"/>
                </a:cubicBezTo>
                <a:lnTo>
                  <a:pt x="11941" y="413825"/>
                </a:lnTo>
                <a:cubicBezTo>
                  <a:pt x="-3980" y="386055"/>
                  <a:pt x="-3980" y="351925"/>
                  <a:pt x="11941" y="324155"/>
                </a:cubicBezTo>
                <a:lnTo>
                  <a:pt x="173316" y="44836"/>
                </a:lnTo>
                <a:cubicBezTo>
                  <a:pt x="189414" y="16951"/>
                  <a:pt x="219227" y="-161"/>
                  <a:pt x="251425" y="1"/>
                </a:cubicBezTo>
                <a:lnTo>
                  <a:pt x="574173" y="1"/>
                </a:lnTo>
                <a:cubicBezTo>
                  <a:pt x="606345" y="-64"/>
                  <a:pt x="636113" y="17022"/>
                  <a:pt x="652283" y="44836"/>
                </a:cubicBezTo>
                <a:lnTo>
                  <a:pt x="813032" y="324155"/>
                </a:lnTo>
                <a:cubicBezTo>
                  <a:pt x="828954" y="351925"/>
                  <a:pt x="828954" y="386055"/>
                  <a:pt x="813032" y="413825"/>
                </a:cubicBezTo>
                <a:lnTo>
                  <a:pt x="651814" y="693144"/>
                </a:lnTo>
                <a:cubicBezTo>
                  <a:pt x="635728" y="720813"/>
                  <a:pt x="606178" y="737878"/>
                  <a:pt x="574173" y="737979"/>
                </a:cubicBezTo>
                <a:close/>
                <a:moveTo>
                  <a:pt x="251425" y="31245"/>
                </a:moveTo>
                <a:cubicBezTo>
                  <a:pt x="230593" y="31262"/>
                  <a:pt x="211355" y="42400"/>
                  <a:pt x="200966" y="60458"/>
                </a:cubicBezTo>
                <a:lnTo>
                  <a:pt x="39592" y="339777"/>
                </a:lnTo>
                <a:cubicBezTo>
                  <a:pt x="29283" y="357888"/>
                  <a:pt x="29283" y="380092"/>
                  <a:pt x="39592" y="398203"/>
                </a:cubicBezTo>
                <a:lnTo>
                  <a:pt x="200966" y="677522"/>
                </a:lnTo>
                <a:cubicBezTo>
                  <a:pt x="211378" y="695556"/>
                  <a:pt x="230601" y="706685"/>
                  <a:pt x="251425" y="706735"/>
                </a:cubicBezTo>
                <a:lnTo>
                  <a:pt x="574173" y="706735"/>
                </a:lnTo>
                <a:cubicBezTo>
                  <a:pt x="594997" y="706685"/>
                  <a:pt x="614220" y="695556"/>
                  <a:pt x="624632" y="677522"/>
                </a:cubicBezTo>
                <a:lnTo>
                  <a:pt x="786475" y="398203"/>
                </a:lnTo>
                <a:cubicBezTo>
                  <a:pt x="796784" y="380092"/>
                  <a:pt x="796784" y="357888"/>
                  <a:pt x="786475" y="339777"/>
                </a:cubicBezTo>
                <a:lnTo>
                  <a:pt x="625100" y="60458"/>
                </a:lnTo>
                <a:cubicBezTo>
                  <a:pt x="614736" y="42377"/>
                  <a:pt x="595483" y="31230"/>
                  <a:pt x="574642" y="31245"/>
                </a:cubicBezTo>
                <a:close/>
              </a:path>
            </a:pathLst>
          </a:custGeom>
          <a:solidFill>
            <a:srgbClr val="FFFFFF"/>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 name="Google Shape;1115;p29">
            <a:extLst>
              <a:ext uri="{FF2B5EF4-FFF2-40B4-BE49-F238E27FC236}">
                <a16:creationId xmlns:a16="http://schemas.microsoft.com/office/drawing/2014/main" id="{6455F20F-ED75-F410-7128-06C8B656161B}"/>
              </a:ext>
            </a:extLst>
          </p:cNvPr>
          <p:cNvSpPr/>
          <p:nvPr/>
        </p:nvSpPr>
        <p:spPr>
          <a:xfrm>
            <a:off x="3602380" y="5057881"/>
            <a:ext cx="143996" cy="128067"/>
          </a:xfrm>
          <a:custGeom>
            <a:avLst/>
            <a:gdLst/>
            <a:ahLst/>
            <a:cxnLst/>
            <a:rect l="l" t="t" r="r" b="b"/>
            <a:pathLst>
              <a:path w="154656" h="154656" extrusionOk="0">
                <a:moveTo>
                  <a:pt x="154657" y="77172"/>
                </a:moveTo>
                <a:cubicBezTo>
                  <a:pt x="154743" y="119879"/>
                  <a:pt x="120192" y="154570"/>
                  <a:pt x="77485" y="154657"/>
                </a:cubicBezTo>
                <a:cubicBezTo>
                  <a:pt x="34777" y="154743"/>
                  <a:pt x="86" y="120192"/>
                  <a:pt x="0" y="77485"/>
                </a:cubicBezTo>
                <a:cubicBezTo>
                  <a:pt x="-86" y="34777"/>
                  <a:pt x="34465" y="87"/>
                  <a:pt x="77172" y="0"/>
                </a:cubicBezTo>
                <a:cubicBezTo>
                  <a:pt x="77224" y="0"/>
                  <a:pt x="77276" y="0"/>
                  <a:pt x="77328" y="0"/>
                </a:cubicBezTo>
                <a:cubicBezTo>
                  <a:pt x="119974" y="0"/>
                  <a:pt x="154570" y="34526"/>
                  <a:pt x="154657" y="77172"/>
                </a:cubicBezTo>
                <a:close/>
              </a:path>
            </a:pathLst>
          </a:custGeom>
          <a:solidFill>
            <a:srgbClr val="D66638"/>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 name="Google Shape;1116;p29">
            <a:extLst>
              <a:ext uri="{FF2B5EF4-FFF2-40B4-BE49-F238E27FC236}">
                <a16:creationId xmlns:a16="http://schemas.microsoft.com/office/drawing/2014/main" id="{4823C1DF-6259-1690-7F66-545CF8FF48A1}"/>
              </a:ext>
            </a:extLst>
          </p:cNvPr>
          <p:cNvSpPr/>
          <p:nvPr/>
        </p:nvSpPr>
        <p:spPr>
          <a:xfrm>
            <a:off x="3662357" y="4846321"/>
            <a:ext cx="29089" cy="211893"/>
          </a:xfrm>
          <a:custGeom>
            <a:avLst/>
            <a:gdLst/>
            <a:ahLst/>
            <a:cxnLst/>
            <a:rect l="l" t="t" r="r" b="b"/>
            <a:pathLst>
              <a:path w="31243" h="255886" extrusionOk="0">
                <a:moveTo>
                  <a:pt x="0" y="0"/>
                </a:moveTo>
                <a:lnTo>
                  <a:pt x="31244" y="0"/>
                </a:lnTo>
                <a:lnTo>
                  <a:pt x="31244" y="255886"/>
                </a:lnTo>
                <a:lnTo>
                  <a:pt x="0" y="255886"/>
                </a:lnTo>
                <a:close/>
              </a:path>
            </a:pathLst>
          </a:custGeom>
          <a:solidFill>
            <a:srgbClr val="D66638"/>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 name="Google Shape;1117;p29">
            <a:extLst>
              <a:ext uri="{FF2B5EF4-FFF2-40B4-BE49-F238E27FC236}">
                <a16:creationId xmlns:a16="http://schemas.microsoft.com/office/drawing/2014/main" id="{477AFAEF-1A21-C20D-0511-7EE5382B820D}"/>
              </a:ext>
            </a:extLst>
          </p:cNvPr>
          <p:cNvSpPr/>
          <p:nvPr/>
        </p:nvSpPr>
        <p:spPr>
          <a:xfrm>
            <a:off x="3638832" y="5089784"/>
            <a:ext cx="71853" cy="63905"/>
          </a:xfrm>
          <a:custGeom>
            <a:avLst/>
            <a:gdLst/>
            <a:ahLst/>
            <a:cxnLst/>
            <a:rect l="l" t="t" r="r" b="b"/>
            <a:pathLst>
              <a:path w="77172" h="77172" extrusionOk="0">
                <a:moveTo>
                  <a:pt x="77172" y="38586"/>
                </a:moveTo>
                <a:cubicBezTo>
                  <a:pt x="77172" y="59897"/>
                  <a:pt x="59897" y="77172"/>
                  <a:pt x="38586" y="77172"/>
                </a:cubicBezTo>
                <a:cubicBezTo>
                  <a:pt x="17276" y="77172"/>
                  <a:pt x="0" y="59897"/>
                  <a:pt x="0" y="38586"/>
                </a:cubicBezTo>
                <a:cubicBezTo>
                  <a:pt x="0" y="17276"/>
                  <a:pt x="17275" y="0"/>
                  <a:pt x="38586" y="0"/>
                </a:cubicBezTo>
                <a:cubicBezTo>
                  <a:pt x="59810" y="-86"/>
                  <a:pt x="77086" y="17049"/>
                  <a:pt x="77172" y="38273"/>
                </a:cubicBezTo>
                <a:cubicBezTo>
                  <a:pt x="77173" y="38378"/>
                  <a:pt x="77173" y="38482"/>
                  <a:pt x="77172" y="38586"/>
                </a:cubicBezTo>
                <a:close/>
              </a:path>
            </a:pathLst>
          </a:custGeom>
          <a:solidFill>
            <a:srgbClr val="FFFFFF"/>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6" name="Google Shape;1118;p29">
            <a:extLst>
              <a:ext uri="{FF2B5EF4-FFF2-40B4-BE49-F238E27FC236}">
                <a16:creationId xmlns:a16="http://schemas.microsoft.com/office/drawing/2014/main" id="{3EF26013-8893-1C38-59D1-0EBB5459D985}"/>
              </a:ext>
            </a:extLst>
          </p:cNvPr>
          <p:cNvSpPr/>
          <p:nvPr/>
        </p:nvSpPr>
        <p:spPr>
          <a:xfrm>
            <a:off x="6637565" y="3950477"/>
            <a:ext cx="1150312" cy="909095"/>
          </a:xfrm>
          <a:custGeom>
            <a:avLst/>
            <a:gdLst/>
            <a:ahLst/>
            <a:cxnLst/>
            <a:rect l="l" t="t" r="r" b="b"/>
            <a:pathLst>
              <a:path w="969203" h="861234" extrusionOk="0">
                <a:moveTo>
                  <a:pt x="683451" y="0"/>
                </a:moveTo>
                <a:lnTo>
                  <a:pt x="285718" y="0"/>
                </a:lnTo>
                <a:cubicBezTo>
                  <a:pt x="254676" y="37"/>
                  <a:pt x="225997" y="16578"/>
                  <a:pt x="210420" y="43429"/>
                </a:cubicBezTo>
                <a:lnTo>
                  <a:pt x="11710" y="387110"/>
                </a:lnTo>
                <a:cubicBezTo>
                  <a:pt x="-3903" y="413958"/>
                  <a:pt x="-3903" y="447120"/>
                  <a:pt x="11710" y="473968"/>
                </a:cubicBezTo>
                <a:lnTo>
                  <a:pt x="210420" y="817649"/>
                </a:lnTo>
                <a:cubicBezTo>
                  <a:pt x="225933" y="844584"/>
                  <a:pt x="254635" y="861197"/>
                  <a:pt x="285718" y="861234"/>
                </a:cubicBezTo>
                <a:lnTo>
                  <a:pt x="683451" y="861234"/>
                </a:lnTo>
                <a:cubicBezTo>
                  <a:pt x="714541" y="861230"/>
                  <a:pt x="743259" y="844607"/>
                  <a:pt x="758748" y="817649"/>
                </a:cubicBezTo>
                <a:lnTo>
                  <a:pt x="957615" y="473968"/>
                </a:lnTo>
                <a:cubicBezTo>
                  <a:pt x="973066" y="447077"/>
                  <a:pt x="973066" y="414001"/>
                  <a:pt x="957615" y="387110"/>
                </a:cubicBezTo>
                <a:lnTo>
                  <a:pt x="758748" y="43429"/>
                </a:lnTo>
                <a:cubicBezTo>
                  <a:pt x="743196" y="16555"/>
                  <a:pt x="714501" y="5"/>
                  <a:pt x="683451" y="0"/>
                </a:cubicBezTo>
                <a:close/>
              </a:path>
            </a:pathLst>
          </a:custGeom>
          <a:solidFill>
            <a:schemeClr val="accent1">
              <a:lumMod val="20000"/>
              <a:lumOff val="80000"/>
            </a:schemeClr>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 name="Google Shape;1119;p29">
            <a:extLst>
              <a:ext uri="{FF2B5EF4-FFF2-40B4-BE49-F238E27FC236}">
                <a16:creationId xmlns:a16="http://schemas.microsoft.com/office/drawing/2014/main" id="{F7886FDE-195E-7E99-9F5B-E176F6AD162F}"/>
              </a:ext>
            </a:extLst>
          </p:cNvPr>
          <p:cNvSpPr/>
          <p:nvPr/>
        </p:nvSpPr>
        <p:spPr>
          <a:xfrm>
            <a:off x="6722770" y="4016129"/>
            <a:ext cx="979687" cy="778992"/>
          </a:xfrm>
          <a:custGeom>
            <a:avLst/>
            <a:gdLst/>
            <a:ahLst/>
            <a:cxnLst/>
            <a:rect l="l" t="t" r="r" b="b"/>
            <a:pathLst>
              <a:path w="825441" h="737980" extrusionOk="0">
                <a:moveTo>
                  <a:pt x="574017" y="737979"/>
                </a:moveTo>
                <a:lnTo>
                  <a:pt x="251425" y="737979"/>
                </a:lnTo>
                <a:cubicBezTo>
                  <a:pt x="219235" y="738109"/>
                  <a:pt x="189438" y="721005"/>
                  <a:pt x="173315" y="693144"/>
                </a:cubicBezTo>
                <a:lnTo>
                  <a:pt x="11941" y="413825"/>
                </a:lnTo>
                <a:cubicBezTo>
                  <a:pt x="-3980" y="386055"/>
                  <a:pt x="-3980" y="351925"/>
                  <a:pt x="11941" y="324155"/>
                </a:cubicBezTo>
                <a:lnTo>
                  <a:pt x="173315" y="44836"/>
                </a:lnTo>
                <a:cubicBezTo>
                  <a:pt x="189438" y="16975"/>
                  <a:pt x="219235" y="-129"/>
                  <a:pt x="251425" y="1"/>
                </a:cubicBezTo>
                <a:lnTo>
                  <a:pt x="574017" y="1"/>
                </a:lnTo>
                <a:cubicBezTo>
                  <a:pt x="606215" y="-161"/>
                  <a:pt x="636028" y="16951"/>
                  <a:pt x="652126" y="44836"/>
                </a:cubicBezTo>
                <a:lnTo>
                  <a:pt x="813500" y="324155"/>
                </a:lnTo>
                <a:cubicBezTo>
                  <a:pt x="829422" y="351925"/>
                  <a:pt x="829422" y="386055"/>
                  <a:pt x="813500" y="413825"/>
                </a:cubicBezTo>
                <a:lnTo>
                  <a:pt x="652126" y="693144"/>
                </a:lnTo>
                <a:cubicBezTo>
                  <a:pt x="636028" y="721029"/>
                  <a:pt x="606215" y="738142"/>
                  <a:pt x="574017" y="737979"/>
                </a:cubicBezTo>
                <a:close/>
                <a:moveTo>
                  <a:pt x="251425" y="31245"/>
                </a:moveTo>
                <a:cubicBezTo>
                  <a:pt x="230528" y="31174"/>
                  <a:pt x="211202" y="42328"/>
                  <a:pt x="200810" y="60458"/>
                </a:cubicBezTo>
                <a:lnTo>
                  <a:pt x="39436" y="339777"/>
                </a:lnTo>
                <a:cubicBezTo>
                  <a:pt x="29126" y="357888"/>
                  <a:pt x="29126" y="380092"/>
                  <a:pt x="39436" y="398203"/>
                </a:cubicBezTo>
                <a:lnTo>
                  <a:pt x="200810" y="677523"/>
                </a:lnTo>
                <a:cubicBezTo>
                  <a:pt x="211250" y="695605"/>
                  <a:pt x="230545" y="706741"/>
                  <a:pt x="251425" y="706735"/>
                </a:cubicBezTo>
                <a:lnTo>
                  <a:pt x="574017" y="706735"/>
                </a:lnTo>
                <a:cubicBezTo>
                  <a:pt x="594841" y="706686"/>
                  <a:pt x="614064" y="695556"/>
                  <a:pt x="624476" y="677523"/>
                </a:cubicBezTo>
                <a:lnTo>
                  <a:pt x="785850" y="398203"/>
                </a:lnTo>
                <a:cubicBezTo>
                  <a:pt x="796159" y="380092"/>
                  <a:pt x="796159" y="357888"/>
                  <a:pt x="785850" y="339777"/>
                </a:cubicBezTo>
                <a:lnTo>
                  <a:pt x="624632" y="60458"/>
                </a:lnTo>
                <a:cubicBezTo>
                  <a:pt x="614267" y="42377"/>
                  <a:pt x="595014" y="31230"/>
                  <a:pt x="574173" y="31245"/>
                </a:cubicBezTo>
                <a:close/>
              </a:path>
            </a:pathLst>
          </a:custGeom>
          <a:solidFill>
            <a:srgbClr val="FFFFFF"/>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8" name="Google Shape;1120;p29">
            <a:extLst>
              <a:ext uri="{FF2B5EF4-FFF2-40B4-BE49-F238E27FC236}">
                <a16:creationId xmlns:a16="http://schemas.microsoft.com/office/drawing/2014/main" id="{A70D11C0-0D88-5820-FF32-FF619B9172D7}"/>
              </a:ext>
            </a:extLst>
          </p:cNvPr>
          <p:cNvSpPr/>
          <p:nvPr/>
        </p:nvSpPr>
        <p:spPr>
          <a:xfrm>
            <a:off x="7140855" y="5071135"/>
            <a:ext cx="143707" cy="127809"/>
          </a:xfrm>
          <a:custGeom>
            <a:avLst/>
            <a:gdLst/>
            <a:ahLst/>
            <a:cxnLst/>
            <a:rect l="l" t="t" r="r" b="b"/>
            <a:pathLst>
              <a:path w="154344" h="154344" extrusionOk="0">
                <a:moveTo>
                  <a:pt x="154344" y="77172"/>
                </a:moveTo>
                <a:cubicBezTo>
                  <a:pt x="154344" y="119793"/>
                  <a:pt x="119793" y="154344"/>
                  <a:pt x="77172" y="154344"/>
                </a:cubicBezTo>
                <a:cubicBezTo>
                  <a:pt x="34551" y="154344"/>
                  <a:pt x="0" y="119793"/>
                  <a:pt x="0" y="77172"/>
                </a:cubicBezTo>
                <a:cubicBezTo>
                  <a:pt x="0" y="34551"/>
                  <a:pt x="34551" y="0"/>
                  <a:pt x="77172" y="0"/>
                </a:cubicBezTo>
                <a:cubicBezTo>
                  <a:pt x="119793" y="0"/>
                  <a:pt x="154344" y="34551"/>
                  <a:pt x="154344" y="77172"/>
                </a:cubicBezTo>
                <a:close/>
              </a:path>
            </a:pathLst>
          </a:custGeom>
          <a:solidFill>
            <a:srgbClr val="7E2727"/>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9" name="Google Shape;1121;p29">
            <a:extLst>
              <a:ext uri="{FF2B5EF4-FFF2-40B4-BE49-F238E27FC236}">
                <a16:creationId xmlns:a16="http://schemas.microsoft.com/office/drawing/2014/main" id="{E948E3E4-8A8D-24CE-473F-4EDFE437A351}"/>
              </a:ext>
            </a:extLst>
          </p:cNvPr>
          <p:cNvSpPr/>
          <p:nvPr/>
        </p:nvSpPr>
        <p:spPr>
          <a:xfrm>
            <a:off x="7198076" y="4859573"/>
            <a:ext cx="29089" cy="211893"/>
          </a:xfrm>
          <a:custGeom>
            <a:avLst/>
            <a:gdLst/>
            <a:ahLst/>
            <a:cxnLst/>
            <a:rect l="l" t="t" r="r" b="b"/>
            <a:pathLst>
              <a:path w="31243" h="255886" extrusionOk="0">
                <a:moveTo>
                  <a:pt x="0" y="0"/>
                </a:moveTo>
                <a:lnTo>
                  <a:pt x="31244" y="0"/>
                </a:lnTo>
                <a:lnTo>
                  <a:pt x="31244" y="255886"/>
                </a:lnTo>
                <a:lnTo>
                  <a:pt x="0" y="255886"/>
                </a:lnTo>
                <a:close/>
              </a:path>
            </a:pathLst>
          </a:custGeom>
          <a:solidFill>
            <a:srgbClr val="7E2727"/>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 name="Google Shape;1122;p29">
            <a:extLst>
              <a:ext uri="{FF2B5EF4-FFF2-40B4-BE49-F238E27FC236}">
                <a16:creationId xmlns:a16="http://schemas.microsoft.com/office/drawing/2014/main" id="{6E636210-1250-D4AF-DAEE-A5CB03961B0F}"/>
              </a:ext>
            </a:extLst>
          </p:cNvPr>
          <p:cNvSpPr/>
          <p:nvPr/>
        </p:nvSpPr>
        <p:spPr>
          <a:xfrm>
            <a:off x="7176726" y="5103036"/>
            <a:ext cx="71853" cy="63905"/>
          </a:xfrm>
          <a:custGeom>
            <a:avLst/>
            <a:gdLst/>
            <a:ahLst/>
            <a:cxnLst/>
            <a:rect l="l" t="t" r="r" b="b"/>
            <a:pathLst>
              <a:path w="77172" h="77172" extrusionOk="0">
                <a:moveTo>
                  <a:pt x="77172" y="38586"/>
                </a:moveTo>
                <a:cubicBezTo>
                  <a:pt x="77172" y="59897"/>
                  <a:pt x="59896" y="77172"/>
                  <a:pt x="38586" y="77172"/>
                </a:cubicBezTo>
                <a:cubicBezTo>
                  <a:pt x="17276" y="77172"/>
                  <a:pt x="0" y="59897"/>
                  <a:pt x="0" y="38586"/>
                </a:cubicBezTo>
                <a:cubicBezTo>
                  <a:pt x="0" y="17276"/>
                  <a:pt x="17276" y="0"/>
                  <a:pt x="38586" y="0"/>
                </a:cubicBezTo>
                <a:cubicBezTo>
                  <a:pt x="59810" y="-86"/>
                  <a:pt x="77086" y="17049"/>
                  <a:pt x="77172" y="38273"/>
                </a:cubicBezTo>
                <a:cubicBezTo>
                  <a:pt x="77173" y="38378"/>
                  <a:pt x="77173" y="38482"/>
                  <a:pt x="77172" y="38586"/>
                </a:cubicBezTo>
                <a:close/>
              </a:path>
            </a:pathLst>
          </a:custGeom>
          <a:solidFill>
            <a:srgbClr val="FFFFFF"/>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1" name="Google Shape;1123;p29">
            <a:extLst>
              <a:ext uri="{FF2B5EF4-FFF2-40B4-BE49-F238E27FC236}">
                <a16:creationId xmlns:a16="http://schemas.microsoft.com/office/drawing/2014/main" id="{FE2FFAD8-0407-C697-1CEE-BBC25A5232AF}"/>
              </a:ext>
            </a:extLst>
          </p:cNvPr>
          <p:cNvSpPr/>
          <p:nvPr/>
        </p:nvSpPr>
        <p:spPr>
          <a:xfrm>
            <a:off x="4750819" y="5396209"/>
            <a:ext cx="1150263" cy="909261"/>
          </a:xfrm>
          <a:custGeom>
            <a:avLst/>
            <a:gdLst/>
            <a:ahLst/>
            <a:cxnLst/>
            <a:rect l="l" t="t" r="r" b="b"/>
            <a:pathLst>
              <a:path w="969161" h="861391" extrusionOk="0">
                <a:moveTo>
                  <a:pt x="683447" y="0"/>
                </a:moveTo>
                <a:lnTo>
                  <a:pt x="285714" y="0"/>
                </a:lnTo>
                <a:cubicBezTo>
                  <a:pt x="254623" y="5"/>
                  <a:pt x="225906" y="16628"/>
                  <a:pt x="210417" y="43586"/>
                </a:cubicBezTo>
                <a:lnTo>
                  <a:pt x="11706" y="387267"/>
                </a:lnTo>
                <a:cubicBezTo>
                  <a:pt x="-3902" y="414172"/>
                  <a:pt x="-3902" y="447376"/>
                  <a:pt x="11706" y="474281"/>
                </a:cubicBezTo>
                <a:lnTo>
                  <a:pt x="210417" y="817962"/>
                </a:lnTo>
                <a:cubicBezTo>
                  <a:pt x="225969" y="844836"/>
                  <a:pt x="254664" y="861386"/>
                  <a:pt x="285714" y="861391"/>
                </a:cubicBezTo>
                <a:lnTo>
                  <a:pt x="683447" y="861391"/>
                </a:lnTo>
                <a:cubicBezTo>
                  <a:pt x="714489" y="861354"/>
                  <a:pt x="743168" y="844813"/>
                  <a:pt x="758745" y="817962"/>
                </a:cubicBezTo>
                <a:lnTo>
                  <a:pt x="957455" y="474281"/>
                </a:lnTo>
                <a:cubicBezTo>
                  <a:pt x="973063" y="447376"/>
                  <a:pt x="973063" y="414172"/>
                  <a:pt x="957455" y="387267"/>
                </a:cubicBezTo>
                <a:lnTo>
                  <a:pt x="758745" y="43585"/>
                </a:lnTo>
                <a:cubicBezTo>
                  <a:pt x="743232" y="16651"/>
                  <a:pt x="714530" y="37"/>
                  <a:pt x="683447" y="0"/>
                </a:cubicBezTo>
                <a:close/>
              </a:path>
            </a:pathLst>
          </a:custGeom>
          <a:solidFill>
            <a:srgbClr val="EDE2F6"/>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2" name="Google Shape;1124;p29">
            <a:extLst>
              <a:ext uri="{FF2B5EF4-FFF2-40B4-BE49-F238E27FC236}">
                <a16:creationId xmlns:a16="http://schemas.microsoft.com/office/drawing/2014/main" id="{DEFFFC72-F55D-330E-0260-C227A6E7AC84}"/>
              </a:ext>
            </a:extLst>
          </p:cNvPr>
          <p:cNvSpPr/>
          <p:nvPr/>
        </p:nvSpPr>
        <p:spPr>
          <a:xfrm>
            <a:off x="4836575" y="5461865"/>
            <a:ext cx="979687" cy="778997"/>
          </a:xfrm>
          <a:custGeom>
            <a:avLst/>
            <a:gdLst/>
            <a:ahLst/>
            <a:cxnLst/>
            <a:rect l="l" t="t" r="r" b="b"/>
            <a:pathLst>
              <a:path w="825441" h="737985" extrusionOk="0">
                <a:moveTo>
                  <a:pt x="573548" y="737979"/>
                </a:moveTo>
                <a:lnTo>
                  <a:pt x="250800" y="737979"/>
                </a:lnTo>
                <a:cubicBezTo>
                  <a:pt x="218652" y="738109"/>
                  <a:pt x="188876" y="721077"/>
                  <a:pt x="172691" y="693301"/>
                </a:cubicBezTo>
                <a:lnTo>
                  <a:pt x="11941" y="413825"/>
                </a:lnTo>
                <a:cubicBezTo>
                  <a:pt x="-3980" y="386055"/>
                  <a:pt x="-3980" y="351925"/>
                  <a:pt x="11941" y="324155"/>
                </a:cubicBezTo>
                <a:lnTo>
                  <a:pt x="173159" y="44836"/>
                </a:lnTo>
                <a:cubicBezTo>
                  <a:pt x="189329" y="17022"/>
                  <a:pt x="219097" y="-64"/>
                  <a:pt x="251269" y="1"/>
                </a:cubicBezTo>
                <a:lnTo>
                  <a:pt x="574017" y="1"/>
                </a:lnTo>
                <a:cubicBezTo>
                  <a:pt x="606215" y="-161"/>
                  <a:pt x="636028" y="16951"/>
                  <a:pt x="652126" y="44836"/>
                </a:cubicBezTo>
                <a:lnTo>
                  <a:pt x="813500" y="324155"/>
                </a:lnTo>
                <a:cubicBezTo>
                  <a:pt x="829422" y="351925"/>
                  <a:pt x="829422" y="386055"/>
                  <a:pt x="813500" y="413825"/>
                </a:cubicBezTo>
                <a:lnTo>
                  <a:pt x="652126" y="693301"/>
                </a:lnTo>
                <a:cubicBezTo>
                  <a:pt x="635929" y="721296"/>
                  <a:pt x="605889" y="738376"/>
                  <a:pt x="573548" y="737979"/>
                </a:cubicBezTo>
                <a:close/>
                <a:moveTo>
                  <a:pt x="250800" y="31245"/>
                </a:moveTo>
                <a:cubicBezTo>
                  <a:pt x="229976" y="31295"/>
                  <a:pt x="210753" y="42424"/>
                  <a:pt x="200341" y="60458"/>
                </a:cubicBezTo>
                <a:lnTo>
                  <a:pt x="38967" y="339777"/>
                </a:lnTo>
                <a:cubicBezTo>
                  <a:pt x="28658" y="357888"/>
                  <a:pt x="28658" y="380092"/>
                  <a:pt x="38967" y="398203"/>
                </a:cubicBezTo>
                <a:lnTo>
                  <a:pt x="200341" y="677679"/>
                </a:lnTo>
                <a:cubicBezTo>
                  <a:pt x="210769" y="695676"/>
                  <a:pt x="230000" y="706750"/>
                  <a:pt x="250800" y="706735"/>
                </a:cubicBezTo>
                <a:lnTo>
                  <a:pt x="573548" y="706735"/>
                </a:lnTo>
                <a:cubicBezTo>
                  <a:pt x="594340" y="706718"/>
                  <a:pt x="613556" y="695652"/>
                  <a:pt x="624007" y="677679"/>
                </a:cubicBezTo>
                <a:lnTo>
                  <a:pt x="785850" y="398203"/>
                </a:lnTo>
                <a:cubicBezTo>
                  <a:pt x="796159" y="380092"/>
                  <a:pt x="796159" y="357888"/>
                  <a:pt x="785850" y="339777"/>
                </a:cubicBezTo>
                <a:lnTo>
                  <a:pt x="624476" y="60458"/>
                </a:lnTo>
                <a:cubicBezTo>
                  <a:pt x="614064" y="42424"/>
                  <a:pt x="594841" y="31295"/>
                  <a:pt x="574017" y="31245"/>
                </a:cubicBezTo>
                <a:close/>
              </a:path>
            </a:pathLst>
          </a:custGeom>
          <a:solidFill>
            <a:srgbClr val="FFFFFF"/>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3" name="Google Shape;1125;p29">
            <a:extLst>
              <a:ext uri="{FF2B5EF4-FFF2-40B4-BE49-F238E27FC236}">
                <a16:creationId xmlns:a16="http://schemas.microsoft.com/office/drawing/2014/main" id="{CBF2290A-757F-71B6-4B08-C1181E7A77D8}"/>
              </a:ext>
            </a:extLst>
          </p:cNvPr>
          <p:cNvSpPr/>
          <p:nvPr/>
        </p:nvSpPr>
        <p:spPr>
          <a:xfrm>
            <a:off x="5253956" y="5057881"/>
            <a:ext cx="143996" cy="128067"/>
          </a:xfrm>
          <a:custGeom>
            <a:avLst/>
            <a:gdLst/>
            <a:ahLst/>
            <a:cxnLst/>
            <a:rect l="l" t="t" r="r" b="b"/>
            <a:pathLst>
              <a:path w="154656" h="154656" extrusionOk="0">
                <a:moveTo>
                  <a:pt x="154657" y="77172"/>
                </a:moveTo>
                <a:cubicBezTo>
                  <a:pt x="154743" y="119880"/>
                  <a:pt x="120192" y="154570"/>
                  <a:pt x="77484" y="154657"/>
                </a:cubicBezTo>
                <a:cubicBezTo>
                  <a:pt x="34777" y="154743"/>
                  <a:pt x="86" y="120192"/>
                  <a:pt x="0" y="77484"/>
                </a:cubicBezTo>
                <a:cubicBezTo>
                  <a:pt x="-86" y="34777"/>
                  <a:pt x="34465" y="86"/>
                  <a:pt x="77172" y="0"/>
                </a:cubicBezTo>
                <a:cubicBezTo>
                  <a:pt x="77276" y="0"/>
                  <a:pt x="77380" y="0"/>
                  <a:pt x="77484" y="0"/>
                </a:cubicBezTo>
                <a:cubicBezTo>
                  <a:pt x="120105" y="0"/>
                  <a:pt x="154657" y="34551"/>
                  <a:pt x="154657" y="77172"/>
                </a:cubicBezTo>
                <a:close/>
              </a:path>
            </a:pathLst>
          </a:custGeom>
          <a:solidFill>
            <a:srgbClr val="9F3D24"/>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 name="Google Shape;1126;p29">
            <a:extLst>
              <a:ext uri="{FF2B5EF4-FFF2-40B4-BE49-F238E27FC236}">
                <a16:creationId xmlns:a16="http://schemas.microsoft.com/office/drawing/2014/main" id="{0C701C4D-B6DE-3AB4-7F73-2C030EF7439C}"/>
              </a:ext>
            </a:extLst>
          </p:cNvPr>
          <p:cNvSpPr/>
          <p:nvPr/>
        </p:nvSpPr>
        <p:spPr>
          <a:xfrm>
            <a:off x="5311755" y="5185488"/>
            <a:ext cx="29089" cy="211893"/>
          </a:xfrm>
          <a:custGeom>
            <a:avLst/>
            <a:gdLst/>
            <a:ahLst/>
            <a:cxnLst/>
            <a:rect l="l" t="t" r="r" b="b"/>
            <a:pathLst>
              <a:path w="31243" h="255886" extrusionOk="0">
                <a:moveTo>
                  <a:pt x="0" y="0"/>
                </a:moveTo>
                <a:lnTo>
                  <a:pt x="31244" y="0"/>
                </a:lnTo>
                <a:lnTo>
                  <a:pt x="31244" y="255887"/>
                </a:lnTo>
                <a:lnTo>
                  <a:pt x="0" y="255887"/>
                </a:lnTo>
                <a:close/>
              </a:path>
            </a:pathLst>
          </a:custGeom>
          <a:solidFill>
            <a:srgbClr val="9F3D24"/>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 name="Google Shape;1127;p29">
            <a:extLst>
              <a:ext uri="{FF2B5EF4-FFF2-40B4-BE49-F238E27FC236}">
                <a16:creationId xmlns:a16="http://schemas.microsoft.com/office/drawing/2014/main" id="{F8F8A5EF-26F4-3229-5B5E-BE05AE89D6E6}"/>
              </a:ext>
            </a:extLst>
          </p:cNvPr>
          <p:cNvSpPr/>
          <p:nvPr/>
        </p:nvSpPr>
        <p:spPr>
          <a:xfrm>
            <a:off x="5290408" y="5089784"/>
            <a:ext cx="71853" cy="63905"/>
          </a:xfrm>
          <a:custGeom>
            <a:avLst/>
            <a:gdLst/>
            <a:ahLst/>
            <a:cxnLst/>
            <a:rect l="l" t="t" r="r" b="b"/>
            <a:pathLst>
              <a:path w="77172" h="77172" extrusionOk="0">
                <a:moveTo>
                  <a:pt x="77172" y="38586"/>
                </a:moveTo>
                <a:cubicBezTo>
                  <a:pt x="77172" y="59896"/>
                  <a:pt x="59897" y="77172"/>
                  <a:pt x="38586" y="77172"/>
                </a:cubicBezTo>
                <a:cubicBezTo>
                  <a:pt x="17276" y="77172"/>
                  <a:pt x="0" y="59897"/>
                  <a:pt x="0" y="38586"/>
                </a:cubicBezTo>
                <a:cubicBezTo>
                  <a:pt x="0" y="17276"/>
                  <a:pt x="17275" y="0"/>
                  <a:pt x="38586" y="0"/>
                </a:cubicBezTo>
                <a:cubicBezTo>
                  <a:pt x="59896" y="0"/>
                  <a:pt x="77172" y="17275"/>
                  <a:pt x="77172" y="38586"/>
                </a:cubicBezTo>
                <a:close/>
              </a:path>
            </a:pathLst>
          </a:custGeom>
          <a:solidFill>
            <a:srgbClr val="FFFFFF"/>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6" name="Google Shape;1133;p29">
            <a:extLst>
              <a:ext uri="{FF2B5EF4-FFF2-40B4-BE49-F238E27FC236}">
                <a16:creationId xmlns:a16="http://schemas.microsoft.com/office/drawing/2014/main" id="{9CF038A7-E11F-2E66-0B57-8B727B89391D}"/>
              </a:ext>
            </a:extLst>
          </p:cNvPr>
          <p:cNvSpPr txBox="1"/>
          <p:nvPr/>
        </p:nvSpPr>
        <p:spPr>
          <a:xfrm>
            <a:off x="936361" y="5646948"/>
            <a:ext cx="662087" cy="40730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354" rtl="0" eaLnBrk="1" fontAlgn="auto" latinLnBrk="0" hangingPunct="1">
              <a:lnSpc>
                <a:spcPct val="100000"/>
              </a:lnSpc>
              <a:spcBef>
                <a:spcPts val="0"/>
              </a:spcBef>
              <a:spcAft>
                <a:spcPts val="0"/>
              </a:spcAft>
              <a:buClr>
                <a:srgbClr val="000000"/>
              </a:buClr>
              <a:buSzTx/>
              <a:buFont typeface="Arial"/>
              <a:buNone/>
              <a:tabLst/>
              <a:defRPr/>
            </a:pPr>
            <a:r>
              <a:rPr kumimoji="0" lang="en" sz="2400" b="0" i="0" u="none" strike="noStrike" kern="1200" cap="none" spc="0" normalizeH="0" baseline="0" noProof="0" dirty="0">
                <a:ln>
                  <a:noFill/>
                </a:ln>
                <a:solidFill>
                  <a:srgbClr val="191919"/>
                </a:solidFill>
                <a:effectLst/>
                <a:uLnTx/>
                <a:uFillTx/>
                <a:latin typeface="Montserrat SemiBold"/>
                <a:ea typeface="Montserrat SemiBold"/>
                <a:cs typeface="Montserrat SemiBold"/>
                <a:sym typeface="Montserrat SemiBold"/>
              </a:rPr>
              <a:t>01</a:t>
            </a:r>
            <a:endParaRPr kumimoji="0" sz="2400" b="0" i="0" u="none" strike="noStrike" kern="1200" cap="none" spc="0" normalizeH="0" baseline="0" noProof="0" dirty="0">
              <a:ln>
                <a:noFill/>
              </a:ln>
              <a:solidFill>
                <a:srgbClr val="191919"/>
              </a:solidFill>
              <a:effectLst/>
              <a:uLnTx/>
              <a:uFillTx/>
              <a:latin typeface="Montserrat SemiBold"/>
              <a:ea typeface="Montserrat SemiBold"/>
              <a:cs typeface="Montserrat SemiBold"/>
              <a:sym typeface="Montserrat SemiBold"/>
            </a:endParaRPr>
          </a:p>
        </p:txBody>
      </p:sp>
      <p:sp>
        <p:nvSpPr>
          <p:cNvPr id="27" name="Google Shape;1134;p29">
            <a:extLst>
              <a:ext uri="{FF2B5EF4-FFF2-40B4-BE49-F238E27FC236}">
                <a16:creationId xmlns:a16="http://schemas.microsoft.com/office/drawing/2014/main" id="{4157580C-EE2C-B709-C09E-BA61D5CA5B73}"/>
              </a:ext>
            </a:extLst>
          </p:cNvPr>
          <p:cNvSpPr txBox="1"/>
          <p:nvPr/>
        </p:nvSpPr>
        <p:spPr>
          <a:xfrm>
            <a:off x="3344954" y="4188520"/>
            <a:ext cx="662087" cy="40730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354" rtl="0" eaLnBrk="1" fontAlgn="auto" latinLnBrk="0" hangingPunct="1">
              <a:lnSpc>
                <a:spcPct val="100000"/>
              </a:lnSpc>
              <a:spcBef>
                <a:spcPts val="0"/>
              </a:spcBef>
              <a:spcAft>
                <a:spcPts val="0"/>
              </a:spcAft>
              <a:buClr>
                <a:srgbClr val="000000"/>
              </a:buClr>
              <a:buSzTx/>
              <a:buFont typeface="Arial"/>
              <a:buNone/>
              <a:tabLst/>
              <a:defRPr/>
            </a:pPr>
            <a:r>
              <a:rPr kumimoji="0" lang="en" sz="2400" b="0" i="0" u="none" strike="noStrike" kern="1200" cap="none" spc="0" normalizeH="0" baseline="0" noProof="0" dirty="0">
                <a:ln>
                  <a:noFill/>
                </a:ln>
                <a:solidFill>
                  <a:srgbClr val="FFFFFF"/>
                </a:solidFill>
                <a:effectLst/>
                <a:uLnTx/>
                <a:uFillTx/>
                <a:latin typeface="Montserrat SemiBold"/>
                <a:ea typeface="Montserrat SemiBold"/>
                <a:cs typeface="Montserrat SemiBold"/>
                <a:sym typeface="Montserrat SemiBold"/>
              </a:rPr>
              <a:t>02</a:t>
            </a:r>
            <a:endParaRPr kumimoji="0" sz="2400" b="0" i="0" u="none" strike="noStrike" kern="1200" cap="none" spc="0" normalizeH="0" baseline="0" noProof="0" dirty="0">
              <a:ln>
                <a:noFill/>
              </a:ln>
              <a:solidFill>
                <a:srgbClr val="FFFFFF"/>
              </a:solidFill>
              <a:effectLst/>
              <a:uLnTx/>
              <a:uFillTx/>
              <a:latin typeface="Montserrat SemiBold"/>
              <a:ea typeface="Montserrat SemiBold"/>
              <a:cs typeface="Montserrat SemiBold"/>
              <a:sym typeface="Montserrat SemiBold"/>
            </a:endParaRPr>
          </a:p>
        </p:txBody>
      </p:sp>
      <p:sp>
        <p:nvSpPr>
          <p:cNvPr id="28" name="Google Shape;1135;p29">
            <a:extLst>
              <a:ext uri="{FF2B5EF4-FFF2-40B4-BE49-F238E27FC236}">
                <a16:creationId xmlns:a16="http://schemas.microsoft.com/office/drawing/2014/main" id="{DB8A7019-AE25-E4D2-C7CC-8AECB3765147}"/>
              </a:ext>
            </a:extLst>
          </p:cNvPr>
          <p:cNvSpPr txBox="1"/>
          <p:nvPr/>
        </p:nvSpPr>
        <p:spPr>
          <a:xfrm>
            <a:off x="5015499" y="5646966"/>
            <a:ext cx="662087" cy="40730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354" rtl="0" eaLnBrk="1" fontAlgn="auto" latinLnBrk="0" hangingPunct="1">
              <a:lnSpc>
                <a:spcPct val="100000"/>
              </a:lnSpc>
              <a:spcBef>
                <a:spcPts val="0"/>
              </a:spcBef>
              <a:spcAft>
                <a:spcPts val="0"/>
              </a:spcAft>
              <a:buClr>
                <a:srgbClr val="000000"/>
              </a:buClr>
              <a:buSzTx/>
              <a:buFont typeface="Arial"/>
              <a:buNone/>
              <a:tabLst/>
              <a:defRPr/>
            </a:pPr>
            <a:r>
              <a:rPr kumimoji="0" lang="en" sz="2400" b="0" i="0" u="none" strike="noStrike" kern="1200" cap="none" spc="0" normalizeH="0" baseline="0" noProof="0" dirty="0">
                <a:ln>
                  <a:noFill/>
                </a:ln>
                <a:solidFill>
                  <a:srgbClr val="191919"/>
                </a:solidFill>
                <a:effectLst/>
                <a:uLnTx/>
                <a:uFillTx/>
                <a:latin typeface="Montserrat SemiBold"/>
                <a:ea typeface="Montserrat SemiBold"/>
                <a:cs typeface="Montserrat SemiBold"/>
                <a:sym typeface="Montserrat SemiBold"/>
              </a:rPr>
              <a:t>03</a:t>
            </a:r>
            <a:endParaRPr kumimoji="0" sz="2400" b="0" i="0" u="none" strike="noStrike" kern="1200" cap="none" spc="0" normalizeH="0" baseline="0" noProof="0" dirty="0">
              <a:ln>
                <a:noFill/>
              </a:ln>
              <a:solidFill>
                <a:srgbClr val="191919"/>
              </a:solidFill>
              <a:effectLst/>
              <a:uLnTx/>
              <a:uFillTx/>
              <a:latin typeface="Montserrat SemiBold"/>
              <a:ea typeface="Montserrat SemiBold"/>
              <a:cs typeface="Montserrat SemiBold"/>
              <a:sym typeface="Montserrat SemiBold"/>
            </a:endParaRPr>
          </a:p>
        </p:txBody>
      </p:sp>
      <p:sp>
        <p:nvSpPr>
          <p:cNvPr id="29" name="Google Shape;1136;p29">
            <a:extLst>
              <a:ext uri="{FF2B5EF4-FFF2-40B4-BE49-F238E27FC236}">
                <a16:creationId xmlns:a16="http://schemas.microsoft.com/office/drawing/2014/main" id="{318039A2-C0CA-AB45-4C1D-842111B105E2}"/>
              </a:ext>
            </a:extLst>
          </p:cNvPr>
          <p:cNvSpPr txBox="1"/>
          <p:nvPr/>
        </p:nvSpPr>
        <p:spPr>
          <a:xfrm>
            <a:off x="6880498" y="4197772"/>
            <a:ext cx="662087" cy="40730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354" rtl="0" eaLnBrk="1" fontAlgn="auto" latinLnBrk="0" hangingPunct="1">
              <a:lnSpc>
                <a:spcPct val="100000"/>
              </a:lnSpc>
              <a:spcBef>
                <a:spcPts val="0"/>
              </a:spcBef>
              <a:spcAft>
                <a:spcPts val="0"/>
              </a:spcAft>
              <a:buClr>
                <a:srgbClr val="000000"/>
              </a:buClr>
              <a:buSzTx/>
              <a:buFont typeface="Arial"/>
              <a:buNone/>
              <a:tabLst/>
              <a:defRPr/>
            </a:pPr>
            <a:r>
              <a:rPr kumimoji="0" lang="en" sz="2400" b="0" i="0" u="none" strike="noStrike" kern="1200" cap="none" spc="0" normalizeH="0" baseline="0" noProof="0" dirty="0">
                <a:ln>
                  <a:noFill/>
                </a:ln>
                <a:solidFill>
                  <a:srgbClr val="191919"/>
                </a:solidFill>
                <a:effectLst/>
                <a:uLnTx/>
                <a:uFillTx/>
                <a:latin typeface="Montserrat SemiBold"/>
                <a:ea typeface="Montserrat SemiBold"/>
                <a:cs typeface="Montserrat SemiBold"/>
                <a:sym typeface="Montserrat SemiBold"/>
              </a:rPr>
              <a:t>04</a:t>
            </a:r>
            <a:endParaRPr kumimoji="0" sz="2400" b="0" i="0" u="none" strike="noStrike" kern="1200" cap="none" spc="0" normalizeH="0" baseline="0" noProof="0" dirty="0">
              <a:ln>
                <a:noFill/>
              </a:ln>
              <a:solidFill>
                <a:srgbClr val="191919"/>
              </a:solidFill>
              <a:effectLst/>
              <a:uLnTx/>
              <a:uFillTx/>
              <a:latin typeface="Montserrat SemiBold"/>
              <a:ea typeface="Montserrat SemiBold"/>
              <a:cs typeface="Montserrat SemiBold"/>
              <a:sym typeface="Montserrat SemiBold"/>
            </a:endParaRPr>
          </a:p>
        </p:txBody>
      </p:sp>
      <p:sp>
        <p:nvSpPr>
          <p:cNvPr id="30" name="TextBox 29">
            <a:extLst>
              <a:ext uri="{FF2B5EF4-FFF2-40B4-BE49-F238E27FC236}">
                <a16:creationId xmlns:a16="http://schemas.microsoft.com/office/drawing/2014/main" id="{B4746E8B-324F-FA27-3259-55223478E0AB}"/>
              </a:ext>
            </a:extLst>
          </p:cNvPr>
          <p:cNvSpPr txBox="1"/>
          <p:nvPr/>
        </p:nvSpPr>
        <p:spPr>
          <a:xfrm>
            <a:off x="-99276" y="1956978"/>
            <a:ext cx="3447914" cy="3108543"/>
          </a:xfrm>
          <a:prstGeom prst="rect">
            <a:avLst/>
          </a:prstGeom>
          <a:noFill/>
        </p:spPr>
        <p:txBody>
          <a:bodyPr wrap="square">
            <a:spAutoFit/>
          </a:bodyPr>
          <a:lstStyle/>
          <a:p>
            <a:pPr algn="ctr"/>
            <a:r>
              <a:rPr lang="vi-VN" sz="2800" dirty="0">
                <a:latin typeface="+mj-lt"/>
              </a:rPr>
              <a:t>Đan, cựu cảnh sát bị bắn chết là người cùng hội đi săn với Giôn, viên đạn tìm thấy trong đầu nạn nhân cùng cỡ với đạn trong khẩu súng của Giôn.</a:t>
            </a:r>
            <a:endParaRPr lang="en-SG" sz="2800" dirty="0">
              <a:latin typeface="+mj-lt"/>
            </a:endParaRPr>
          </a:p>
        </p:txBody>
      </p:sp>
      <p:sp>
        <p:nvSpPr>
          <p:cNvPr id="31" name="TextBox 30">
            <a:extLst>
              <a:ext uri="{FF2B5EF4-FFF2-40B4-BE49-F238E27FC236}">
                <a16:creationId xmlns:a16="http://schemas.microsoft.com/office/drawing/2014/main" id="{81FC5A81-901C-55A8-4327-526150DDA59F}"/>
              </a:ext>
            </a:extLst>
          </p:cNvPr>
          <p:cNvSpPr txBox="1"/>
          <p:nvPr/>
        </p:nvSpPr>
        <p:spPr>
          <a:xfrm>
            <a:off x="2049557" y="5104176"/>
            <a:ext cx="2724482" cy="1815882"/>
          </a:xfrm>
          <a:prstGeom prst="rect">
            <a:avLst/>
          </a:prstGeom>
          <a:noFill/>
        </p:spPr>
        <p:txBody>
          <a:bodyPr wrap="square">
            <a:spAutoFit/>
          </a:bodyPr>
          <a:lstStyle/>
          <a:p>
            <a:pPr algn="ctr"/>
            <a:r>
              <a:rPr lang="vi-VN" sz="2800" dirty="0">
                <a:latin typeface="+mj-lt"/>
              </a:rPr>
              <a:t>Fran-xơ bị giết sau khi đi Niu Ô-lin về và hai vợ chồng cãi nhau.</a:t>
            </a:r>
            <a:endParaRPr lang="en-SG" sz="2800" dirty="0">
              <a:latin typeface="+mj-lt"/>
            </a:endParaRPr>
          </a:p>
        </p:txBody>
      </p:sp>
      <p:sp>
        <p:nvSpPr>
          <p:cNvPr id="32" name="TextBox 31">
            <a:extLst>
              <a:ext uri="{FF2B5EF4-FFF2-40B4-BE49-F238E27FC236}">
                <a16:creationId xmlns:a16="http://schemas.microsoft.com/office/drawing/2014/main" id="{B2E62612-CB72-5CC1-B924-3243920434FC}"/>
              </a:ext>
            </a:extLst>
          </p:cNvPr>
          <p:cNvSpPr txBox="1"/>
          <p:nvPr/>
        </p:nvSpPr>
        <p:spPr>
          <a:xfrm>
            <a:off x="4220625" y="2315617"/>
            <a:ext cx="2522502" cy="2677656"/>
          </a:xfrm>
          <a:prstGeom prst="rect">
            <a:avLst/>
          </a:prstGeom>
          <a:noFill/>
        </p:spPr>
        <p:txBody>
          <a:bodyPr wrap="square">
            <a:spAutoFit/>
          </a:bodyPr>
          <a:lstStyle/>
          <a:p>
            <a:pPr algn="ctr"/>
            <a:r>
              <a:rPr lang="vi-VN" sz="2800" dirty="0">
                <a:latin typeface="+mj-lt"/>
              </a:rPr>
              <a:t>Cuộc gọi điện của một người phụ nữ bí ẩn tố cáo mối quan hệ bất chính giữa Fran-xơ và Đan.</a:t>
            </a:r>
            <a:endParaRPr lang="en-SG" sz="2800" dirty="0">
              <a:latin typeface="+mj-lt"/>
            </a:endParaRPr>
          </a:p>
        </p:txBody>
      </p:sp>
      <p:sp>
        <p:nvSpPr>
          <p:cNvPr id="33" name="TextBox 32">
            <a:extLst>
              <a:ext uri="{FF2B5EF4-FFF2-40B4-BE49-F238E27FC236}">
                <a16:creationId xmlns:a16="http://schemas.microsoft.com/office/drawing/2014/main" id="{ACFC6669-624E-BF17-3654-89EAD9AC2E74}"/>
              </a:ext>
            </a:extLst>
          </p:cNvPr>
          <p:cNvSpPr txBox="1"/>
          <p:nvPr/>
        </p:nvSpPr>
        <p:spPr>
          <a:xfrm>
            <a:off x="5760693" y="5103036"/>
            <a:ext cx="3588352" cy="1815882"/>
          </a:xfrm>
          <a:prstGeom prst="rect">
            <a:avLst/>
          </a:prstGeom>
          <a:noFill/>
        </p:spPr>
        <p:txBody>
          <a:bodyPr wrap="square">
            <a:spAutoFit/>
          </a:bodyPr>
          <a:lstStyle/>
          <a:p>
            <a:pPr algn="ctr"/>
            <a:r>
              <a:rPr lang="vi-VN" sz="2800" dirty="0">
                <a:latin typeface="+mj-lt"/>
              </a:rPr>
              <a:t>Cuộc đối thoại qua điện thoại của cảnh sát trưởng và vợ (do Ba-brơ đóng giả).</a:t>
            </a:r>
            <a:endParaRPr lang="en-SG" sz="2800" dirty="0">
              <a:latin typeface="+mj-lt"/>
            </a:endParaRPr>
          </a:p>
        </p:txBody>
      </p:sp>
      <p:sp>
        <p:nvSpPr>
          <p:cNvPr id="4" name="Google Shape;1108;p29">
            <a:extLst>
              <a:ext uri="{FF2B5EF4-FFF2-40B4-BE49-F238E27FC236}">
                <a16:creationId xmlns:a16="http://schemas.microsoft.com/office/drawing/2014/main" id="{0C9E532F-16C0-5233-BE44-A798B6B7A63F}"/>
              </a:ext>
            </a:extLst>
          </p:cNvPr>
          <p:cNvSpPr/>
          <p:nvPr/>
        </p:nvSpPr>
        <p:spPr>
          <a:xfrm>
            <a:off x="10063327" y="5396212"/>
            <a:ext cx="1150263" cy="909919"/>
          </a:xfrm>
          <a:custGeom>
            <a:avLst/>
            <a:gdLst/>
            <a:ahLst/>
            <a:cxnLst/>
            <a:rect l="l" t="t" r="r" b="b"/>
            <a:pathLst>
              <a:path w="969161" h="862015" extrusionOk="0">
                <a:moveTo>
                  <a:pt x="683447" y="0"/>
                </a:moveTo>
                <a:lnTo>
                  <a:pt x="285089" y="0"/>
                </a:lnTo>
                <a:cubicBezTo>
                  <a:pt x="254007" y="37"/>
                  <a:pt x="225305" y="16651"/>
                  <a:pt x="209792" y="43585"/>
                </a:cubicBezTo>
                <a:lnTo>
                  <a:pt x="11706" y="387891"/>
                </a:lnTo>
                <a:cubicBezTo>
                  <a:pt x="-3902" y="414796"/>
                  <a:pt x="-3902" y="448000"/>
                  <a:pt x="11706" y="474905"/>
                </a:cubicBezTo>
                <a:lnTo>
                  <a:pt x="210417" y="818587"/>
                </a:lnTo>
                <a:cubicBezTo>
                  <a:pt x="225993" y="845437"/>
                  <a:pt x="254673" y="861979"/>
                  <a:pt x="285714" y="862016"/>
                </a:cubicBezTo>
                <a:lnTo>
                  <a:pt x="683447" y="862016"/>
                </a:lnTo>
                <a:cubicBezTo>
                  <a:pt x="714497" y="862011"/>
                  <a:pt x="743192" y="845461"/>
                  <a:pt x="758745" y="818587"/>
                </a:cubicBezTo>
                <a:lnTo>
                  <a:pt x="957455" y="474905"/>
                </a:lnTo>
                <a:cubicBezTo>
                  <a:pt x="973064" y="448000"/>
                  <a:pt x="973064" y="414796"/>
                  <a:pt x="957455" y="387891"/>
                </a:cubicBezTo>
                <a:lnTo>
                  <a:pt x="758745" y="44210"/>
                </a:lnTo>
                <a:cubicBezTo>
                  <a:pt x="743415" y="17011"/>
                  <a:pt x="714668" y="133"/>
                  <a:pt x="683447" y="0"/>
                </a:cubicBezTo>
                <a:close/>
              </a:path>
            </a:pathLst>
          </a:custGeom>
          <a:solidFill>
            <a:srgbClr val="E7F4D8"/>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6" name="Google Shape;1109;p29">
            <a:extLst>
              <a:ext uri="{FF2B5EF4-FFF2-40B4-BE49-F238E27FC236}">
                <a16:creationId xmlns:a16="http://schemas.microsoft.com/office/drawing/2014/main" id="{FB4EC3CB-9041-067E-F7B0-D226EE9EAABB}"/>
              </a:ext>
            </a:extLst>
          </p:cNvPr>
          <p:cNvSpPr/>
          <p:nvPr/>
        </p:nvSpPr>
        <p:spPr>
          <a:xfrm>
            <a:off x="10148343" y="5461865"/>
            <a:ext cx="978945" cy="778991"/>
          </a:xfrm>
          <a:custGeom>
            <a:avLst/>
            <a:gdLst/>
            <a:ahLst/>
            <a:cxnLst/>
            <a:rect l="l" t="t" r="r" b="b"/>
            <a:pathLst>
              <a:path w="824816" h="737979" extrusionOk="0">
                <a:moveTo>
                  <a:pt x="573548" y="737979"/>
                </a:moveTo>
                <a:lnTo>
                  <a:pt x="250956" y="737979"/>
                </a:lnTo>
                <a:cubicBezTo>
                  <a:pt x="218808" y="738108"/>
                  <a:pt x="189033" y="721077"/>
                  <a:pt x="172847" y="693300"/>
                </a:cubicBezTo>
                <a:lnTo>
                  <a:pt x="11941" y="413824"/>
                </a:lnTo>
                <a:cubicBezTo>
                  <a:pt x="-3980" y="386055"/>
                  <a:pt x="-3980" y="351924"/>
                  <a:pt x="11941" y="324155"/>
                </a:cubicBezTo>
                <a:lnTo>
                  <a:pt x="173316" y="44835"/>
                </a:lnTo>
                <a:cubicBezTo>
                  <a:pt x="189438" y="16975"/>
                  <a:pt x="219236" y="-129"/>
                  <a:pt x="251425" y="1"/>
                </a:cubicBezTo>
                <a:lnTo>
                  <a:pt x="573548" y="1"/>
                </a:lnTo>
                <a:cubicBezTo>
                  <a:pt x="605720" y="-65"/>
                  <a:pt x="635488" y="17022"/>
                  <a:pt x="651658" y="44835"/>
                </a:cubicBezTo>
                <a:lnTo>
                  <a:pt x="812875" y="324155"/>
                </a:lnTo>
                <a:cubicBezTo>
                  <a:pt x="828797" y="351925"/>
                  <a:pt x="828797" y="386055"/>
                  <a:pt x="812875" y="413824"/>
                </a:cubicBezTo>
                <a:lnTo>
                  <a:pt x="651189" y="693300"/>
                </a:lnTo>
                <a:cubicBezTo>
                  <a:pt x="635087" y="720932"/>
                  <a:pt x="605529" y="737941"/>
                  <a:pt x="573548" y="737979"/>
                </a:cubicBezTo>
                <a:close/>
                <a:moveTo>
                  <a:pt x="250956" y="31245"/>
                </a:moveTo>
                <a:cubicBezTo>
                  <a:pt x="230077" y="31239"/>
                  <a:pt x="210781" y="42375"/>
                  <a:pt x="200341" y="60457"/>
                </a:cubicBezTo>
                <a:lnTo>
                  <a:pt x="38967" y="339777"/>
                </a:lnTo>
                <a:cubicBezTo>
                  <a:pt x="28658" y="357888"/>
                  <a:pt x="28658" y="380092"/>
                  <a:pt x="38967" y="398202"/>
                </a:cubicBezTo>
                <a:lnTo>
                  <a:pt x="200341" y="677678"/>
                </a:lnTo>
                <a:cubicBezTo>
                  <a:pt x="210797" y="695724"/>
                  <a:pt x="230100" y="706805"/>
                  <a:pt x="250956" y="706735"/>
                </a:cubicBezTo>
                <a:lnTo>
                  <a:pt x="573548" y="706735"/>
                </a:lnTo>
                <a:cubicBezTo>
                  <a:pt x="594348" y="706750"/>
                  <a:pt x="613579" y="695675"/>
                  <a:pt x="624007" y="677678"/>
                </a:cubicBezTo>
                <a:lnTo>
                  <a:pt x="785381" y="398202"/>
                </a:lnTo>
                <a:cubicBezTo>
                  <a:pt x="795850" y="380134"/>
                  <a:pt x="795850" y="357845"/>
                  <a:pt x="785381" y="339777"/>
                </a:cubicBezTo>
                <a:lnTo>
                  <a:pt x="624007" y="60457"/>
                </a:lnTo>
                <a:cubicBezTo>
                  <a:pt x="613595" y="42424"/>
                  <a:pt x="594372" y="31294"/>
                  <a:pt x="573548" y="31245"/>
                </a:cubicBezTo>
                <a:close/>
              </a:path>
            </a:pathLst>
          </a:custGeom>
          <a:solidFill>
            <a:srgbClr val="FFFFFF"/>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7" name="Google Shape;1110;p29">
            <a:extLst>
              <a:ext uri="{FF2B5EF4-FFF2-40B4-BE49-F238E27FC236}">
                <a16:creationId xmlns:a16="http://schemas.microsoft.com/office/drawing/2014/main" id="{6522663D-5E4F-51A3-48E0-9B0FBF2E0E2F}"/>
              </a:ext>
            </a:extLst>
          </p:cNvPr>
          <p:cNvSpPr/>
          <p:nvPr/>
        </p:nvSpPr>
        <p:spPr>
          <a:xfrm>
            <a:off x="10566548" y="5057878"/>
            <a:ext cx="143996" cy="128067"/>
          </a:xfrm>
          <a:custGeom>
            <a:avLst/>
            <a:gdLst/>
            <a:ahLst/>
            <a:cxnLst/>
            <a:rect l="l" t="t" r="r" b="b"/>
            <a:pathLst>
              <a:path w="154656" h="154656" extrusionOk="0">
                <a:moveTo>
                  <a:pt x="154656" y="77176"/>
                </a:moveTo>
                <a:cubicBezTo>
                  <a:pt x="154741" y="119883"/>
                  <a:pt x="120188" y="154573"/>
                  <a:pt x="77481" y="154657"/>
                </a:cubicBezTo>
                <a:cubicBezTo>
                  <a:pt x="34773" y="154741"/>
                  <a:pt x="84" y="120188"/>
                  <a:pt x="0" y="77481"/>
                </a:cubicBezTo>
                <a:cubicBezTo>
                  <a:pt x="-83" y="35019"/>
                  <a:pt x="34087" y="433"/>
                  <a:pt x="76547" y="4"/>
                </a:cubicBezTo>
                <a:cubicBezTo>
                  <a:pt x="119252" y="-427"/>
                  <a:pt x="154221" y="33842"/>
                  <a:pt x="154653" y="76547"/>
                </a:cubicBezTo>
                <a:cubicBezTo>
                  <a:pt x="154655" y="76757"/>
                  <a:pt x="154656" y="76966"/>
                  <a:pt x="154657" y="77176"/>
                </a:cubicBezTo>
                <a:close/>
              </a:path>
            </a:pathLst>
          </a:custGeom>
          <a:solidFill>
            <a:srgbClr val="B67A58"/>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8" name="Google Shape;1111;p29">
            <a:extLst>
              <a:ext uri="{FF2B5EF4-FFF2-40B4-BE49-F238E27FC236}">
                <a16:creationId xmlns:a16="http://schemas.microsoft.com/office/drawing/2014/main" id="{FF9CFBB6-6998-6AB4-0A52-3627BAF24D66}"/>
              </a:ext>
            </a:extLst>
          </p:cNvPr>
          <p:cNvSpPr/>
          <p:nvPr/>
        </p:nvSpPr>
        <p:spPr>
          <a:xfrm>
            <a:off x="10623911" y="5185487"/>
            <a:ext cx="29089" cy="211893"/>
          </a:xfrm>
          <a:custGeom>
            <a:avLst/>
            <a:gdLst/>
            <a:ahLst/>
            <a:cxnLst/>
            <a:rect l="l" t="t" r="r" b="b"/>
            <a:pathLst>
              <a:path w="31243" h="255886" extrusionOk="0">
                <a:moveTo>
                  <a:pt x="0" y="0"/>
                </a:moveTo>
                <a:lnTo>
                  <a:pt x="31244" y="0"/>
                </a:lnTo>
                <a:lnTo>
                  <a:pt x="31244" y="255887"/>
                </a:lnTo>
                <a:lnTo>
                  <a:pt x="0" y="255887"/>
                </a:lnTo>
                <a:close/>
              </a:path>
            </a:pathLst>
          </a:custGeom>
          <a:solidFill>
            <a:srgbClr val="B67A58"/>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9" name="Google Shape;1112;p29">
            <a:extLst>
              <a:ext uri="{FF2B5EF4-FFF2-40B4-BE49-F238E27FC236}">
                <a16:creationId xmlns:a16="http://schemas.microsoft.com/office/drawing/2014/main" id="{7E8FEFF9-2B6A-975D-411A-E2A3659D4E51}"/>
              </a:ext>
            </a:extLst>
          </p:cNvPr>
          <p:cNvSpPr/>
          <p:nvPr/>
        </p:nvSpPr>
        <p:spPr>
          <a:xfrm>
            <a:off x="10602564" y="5089784"/>
            <a:ext cx="71853" cy="63905"/>
          </a:xfrm>
          <a:custGeom>
            <a:avLst/>
            <a:gdLst/>
            <a:ahLst/>
            <a:cxnLst/>
            <a:rect l="l" t="t" r="r" b="b"/>
            <a:pathLst>
              <a:path w="77172" h="77172" extrusionOk="0">
                <a:moveTo>
                  <a:pt x="77172" y="38586"/>
                </a:moveTo>
                <a:cubicBezTo>
                  <a:pt x="77172" y="59897"/>
                  <a:pt x="59897" y="77172"/>
                  <a:pt x="38586" y="77172"/>
                </a:cubicBezTo>
                <a:cubicBezTo>
                  <a:pt x="17276" y="77172"/>
                  <a:pt x="0" y="59897"/>
                  <a:pt x="0" y="38586"/>
                </a:cubicBezTo>
                <a:cubicBezTo>
                  <a:pt x="0" y="17276"/>
                  <a:pt x="17276" y="0"/>
                  <a:pt x="38586" y="0"/>
                </a:cubicBezTo>
                <a:cubicBezTo>
                  <a:pt x="59810" y="-86"/>
                  <a:pt x="77086" y="17049"/>
                  <a:pt x="77172" y="38273"/>
                </a:cubicBezTo>
                <a:cubicBezTo>
                  <a:pt x="77173" y="38378"/>
                  <a:pt x="77173" y="38482"/>
                  <a:pt x="77172" y="38586"/>
                </a:cubicBezTo>
                <a:close/>
              </a:path>
            </a:pathLst>
          </a:custGeom>
          <a:solidFill>
            <a:srgbClr val="FFFFFF"/>
          </a:solid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354"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5" name="Google Shape;1133;p29">
            <a:extLst>
              <a:ext uri="{FF2B5EF4-FFF2-40B4-BE49-F238E27FC236}">
                <a16:creationId xmlns:a16="http://schemas.microsoft.com/office/drawing/2014/main" id="{F6BEC2F1-2264-42E6-3710-E073062278D6}"/>
              </a:ext>
            </a:extLst>
          </p:cNvPr>
          <p:cNvSpPr txBox="1"/>
          <p:nvPr/>
        </p:nvSpPr>
        <p:spPr>
          <a:xfrm>
            <a:off x="10304642" y="5646948"/>
            <a:ext cx="662087" cy="40730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354" rtl="0" eaLnBrk="1" fontAlgn="auto" latinLnBrk="0" hangingPunct="1">
              <a:lnSpc>
                <a:spcPct val="100000"/>
              </a:lnSpc>
              <a:spcBef>
                <a:spcPts val="0"/>
              </a:spcBef>
              <a:spcAft>
                <a:spcPts val="0"/>
              </a:spcAft>
              <a:buClr>
                <a:srgbClr val="000000"/>
              </a:buClr>
              <a:buSzTx/>
              <a:buFont typeface="Arial"/>
              <a:buNone/>
              <a:tabLst/>
              <a:defRPr/>
            </a:pPr>
            <a:r>
              <a:rPr kumimoji="0" lang="en" sz="2400" b="0" i="0" u="none" strike="noStrike" kern="1200" cap="none" spc="0" normalizeH="0" baseline="0" noProof="0" dirty="0">
                <a:ln>
                  <a:noFill/>
                </a:ln>
                <a:solidFill>
                  <a:srgbClr val="191919"/>
                </a:solidFill>
                <a:effectLst/>
                <a:uLnTx/>
                <a:uFillTx/>
                <a:latin typeface="Montserrat SemiBold"/>
                <a:ea typeface="Montserrat SemiBold"/>
                <a:cs typeface="Montserrat SemiBold"/>
                <a:sym typeface="Montserrat SemiBold"/>
              </a:rPr>
              <a:t>05</a:t>
            </a:r>
            <a:endParaRPr kumimoji="0" sz="2400" b="0" i="0" u="none" strike="noStrike" kern="1200" cap="none" spc="0" normalizeH="0" baseline="0" noProof="0" dirty="0">
              <a:ln>
                <a:noFill/>
              </a:ln>
              <a:solidFill>
                <a:srgbClr val="191919"/>
              </a:solidFill>
              <a:effectLst/>
              <a:uLnTx/>
              <a:uFillTx/>
              <a:latin typeface="Montserrat SemiBold"/>
              <a:ea typeface="Montserrat SemiBold"/>
              <a:cs typeface="Montserrat SemiBold"/>
              <a:sym typeface="Montserrat SemiBold"/>
            </a:endParaRPr>
          </a:p>
        </p:txBody>
      </p:sp>
      <p:sp>
        <p:nvSpPr>
          <p:cNvPr id="47" name="TextBox 46">
            <a:extLst>
              <a:ext uri="{FF2B5EF4-FFF2-40B4-BE49-F238E27FC236}">
                <a16:creationId xmlns:a16="http://schemas.microsoft.com/office/drawing/2014/main" id="{40C252C6-F6B5-1A0B-35F4-A7CF6C2B296E}"/>
              </a:ext>
            </a:extLst>
          </p:cNvPr>
          <p:cNvSpPr txBox="1"/>
          <p:nvPr/>
        </p:nvSpPr>
        <p:spPr>
          <a:xfrm>
            <a:off x="7778502" y="1956977"/>
            <a:ext cx="4505845" cy="3108543"/>
          </a:xfrm>
          <a:prstGeom prst="rect">
            <a:avLst/>
          </a:prstGeom>
          <a:noFill/>
        </p:spPr>
        <p:txBody>
          <a:bodyPr wrap="square">
            <a:spAutoFit/>
          </a:bodyPr>
          <a:lstStyle/>
          <a:p>
            <a:pPr algn="ctr"/>
            <a:r>
              <a:rPr lang="vi-VN" sz="2800" dirty="0">
                <a:latin typeface="+mj-lt"/>
              </a:rPr>
              <a:t>Gioóc Cle-mơn gọi điện cho Đen-mân (thám tử ở Niu Ô-lin) yêu cầu thủ tiêu tang vật là phong bì mà Gioóc dùng để gửi trả cho công việc mà thám tử này theo dõi Fran-xơ trong những ngày cô ta ở Niu Ô-lin.</a:t>
            </a:r>
            <a:endParaRPr lang="en-SG" sz="2800" dirty="0">
              <a:latin typeface="+mj-lt"/>
            </a:endParaRPr>
          </a:p>
        </p:txBody>
      </p:sp>
      <p:sp>
        <p:nvSpPr>
          <p:cNvPr id="35" name="Freeform 11">
            <a:extLst>
              <a:ext uri="{FF2B5EF4-FFF2-40B4-BE49-F238E27FC236}">
                <a16:creationId xmlns:a16="http://schemas.microsoft.com/office/drawing/2014/main" id="{F12832D0-4A84-8E4E-825D-6C67AD8D73BE}"/>
              </a:ext>
            </a:extLst>
          </p:cNvPr>
          <p:cNvSpPr/>
          <p:nvPr/>
        </p:nvSpPr>
        <p:spPr>
          <a:xfrm rot="10800000" flipH="1">
            <a:off x="72050" y="742945"/>
            <a:ext cx="517770" cy="943973"/>
          </a:xfrm>
          <a:custGeom>
            <a:avLst/>
            <a:gdLst/>
            <a:ahLst/>
            <a:cxnLst/>
            <a:rect l="l" t="t" r="r" b="b"/>
            <a:pathLst>
              <a:path w="696509" h="2796205">
                <a:moveTo>
                  <a:pt x="696509" y="0"/>
                </a:moveTo>
                <a:lnTo>
                  <a:pt x="0" y="0"/>
                </a:lnTo>
                <a:lnTo>
                  <a:pt x="0" y="2796204"/>
                </a:lnTo>
                <a:lnTo>
                  <a:pt x="696509" y="2796204"/>
                </a:lnTo>
                <a:lnTo>
                  <a:pt x="696509"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Poppins Light"/>
              <a:ea typeface="微软雅黑"/>
              <a:cs typeface="Arial"/>
              <a:sym typeface="Arial"/>
            </a:endParaRPr>
          </a:p>
        </p:txBody>
      </p:sp>
      <p:grpSp>
        <p:nvGrpSpPr>
          <p:cNvPr id="44" name="Group 3">
            <a:extLst>
              <a:ext uri="{FF2B5EF4-FFF2-40B4-BE49-F238E27FC236}">
                <a16:creationId xmlns:a16="http://schemas.microsoft.com/office/drawing/2014/main" id="{5205A6FB-17C5-AB68-5F93-A5AE35CB5721}"/>
              </a:ext>
            </a:extLst>
          </p:cNvPr>
          <p:cNvGrpSpPr/>
          <p:nvPr/>
        </p:nvGrpSpPr>
        <p:grpSpPr>
          <a:xfrm>
            <a:off x="673585" y="800225"/>
            <a:ext cx="11332885" cy="1020595"/>
            <a:chOff x="0" y="0"/>
            <a:chExt cx="5740378" cy="584912"/>
          </a:xfrm>
        </p:grpSpPr>
        <p:sp>
          <p:nvSpPr>
            <p:cNvPr id="46" name="Freeform 4">
              <a:extLst>
                <a:ext uri="{FF2B5EF4-FFF2-40B4-BE49-F238E27FC236}">
                  <a16:creationId xmlns:a16="http://schemas.microsoft.com/office/drawing/2014/main" id="{23D11739-618C-218C-C61E-ABC4118109B0}"/>
                </a:ext>
              </a:extLst>
            </p:cNvPr>
            <p:cNvSpPr/>
            <p:nvPr/>
          </p:nvSpPr>
          <p:spPr>
            <a:xfrm>
              <a:off x="0" y="0"/>
              <a:ext cx="5740378" cy="584912"/>
            </a:xfrm>
            <a:custGeom>
              <a:avLst/>
              <a:gdLst/>
              <a:ahLst/>
              <a:cxnLst/>
              <a:rect l="l" t="t" r="r" b="b"/>
              <a:pathLst>
                <a:path w="5740378" h="584912">
                  <a:moveTo>
                    <a:pt x="0" y="0"/>
                  </a:moveTo>
                  <a:lnTo>
                    <a:pt x="5740378" y="0"/>
                  </a:lnTo>
                  <a:lnTo>
                    <a:pt x="5740378" y="584912"/>
                  </a:lnTo>
                  <a:lnTo>
                    <a:pt x="0" y="584912"/>
                  </a:lnTo>
                  <a:close/>
                </a:path>
              </a:pathLst>
            </a:custGeom>
            <a:solidFill>
              <a:srgbClr val="FFFFFF"/>
            </a:solidFill>
            <a:ln w="19050" cap="sq">
              <a:solidFill>
                <a:srgbClr val="000000"/>
              </a:solidFill>
              <a:prstDash val="solid"/>
              <a:miter/>
            </a:ln>
          </p:spPr>
          <p:txBody>
            <a:bodyPr/>
            <a:lstStyle/>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dirty="0">
                <a:ln>
                  <a:noFill/>
                </a:ln>
                <a:solidFill>
                  <a:prstClr val="black"/>
                </a:solidFill>
                <a:effectLst/>
                <a:uLnTx/>
                <a:uFillTx/>
                <a:latin typeface="Poppins Light"/>
                <a:ea typeface="微软雅黑"/>
                <a:cs typeface="Arial"/>
                <a:sym typeface="Arial"/>
              </a:endParaRPr>
            </a:p>
          </p:txBody>
        </p:sp>
        <p:sp>
          <p:nvSpPr>
            <p:cNvPr id="48" name="TextBox 5">
              <a:extLst>
                <a:ext uri="{FF2B5EF4-FFF2-40B4-BE49-F238E27FC236}">
                  <a16:creationId xmlns:a16="http://schemas.microsoft.com/office/drawing/2014/main" id="{DBCED7C8-79C6-DD53-9353-93185AB2AB1A}"/>
                </a:ext>
              </a:extLst>
            </p:cNvPr>
            <p:cNvSpPr txBox="1"/>
            <p:nvPr/>
          </p:nvSpPr>
          <p:spPr>
            <a:xfrm>
              <a:off x="0" y="9525"/>
              <a:ext cx="5740378" cy="575387"/>
            </a:xfrm>
            <a:prstGeom prst="rect">
              <a:avLst/>
            </a:prstGeom>
          </p:spPr>
          <p:txBody>
            <a:bodyPr lIns="33867" tIns="33867" rIns="33867" bIns="33867" rtlCol="0" anchor="ctr"/>
            <a:lstStyle/>
            <a:p>
              <a:pPr marL="0" marR="0" lvl="0" indent="0" algn="ctr" defTabSz="609615" rtl="0" eaLnBrk="1" fontAlgn="auto" latinLnBrk="0" hangingPunct="1">
                <a:lnSpc>
                  <a:spcPts val="1027"/>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微软雅黑"/>
                <a:cs typeface="Arial"/>
                <a:sym typeface="Arial"/>
              </a:endParaRPr>
            </a:p>
          </p:txBody>
        </p:sp>
      </p:grpSp>
      <p:sp>
        <p:nvSpPr>
          <p:cNvPr id="49" name="TextBox 48">
            <a:extLst>
              <a:ext uri="{FF2B5EF4-FFF2-40B4-BE49-F238E27FC236}">
                <a16:creationId xmlns:a16="http://schemas.microsoft.com/office/drawing/2014/main" id="{5C7C876C-DEEC-ED5B-1AC5-8DC4E78227DE}"/>
              </a:ext>
            </a:extLst>
          </p:cNvPr>
          <p:cNvSpPr txBox="1"/>
          <p:nvPr/>
        </p:nvSpPr>
        <p:spPr>
          <a:xfrm>
            <a:off x="648987" y="755645"/>
            <a:ext cx="11224961" cy="1077218"/>
          </a:xfrm>
          <a:prstGeom prst="rect">
            <a:avLst/>
          </a:prstGeom>
          <a:noFill/>
        </p:spPr>
        <p:txBody>
          <a:bodyPr wrap="square">
            <a:spAutoFit/>
          </a:bodyPr>
          <a:lstStyle/>
          <a:p>
            <a:pPr marL="571500" lvl="0" indent="-571500" algn="just">
              <a:buFont typeface="Wingdings" panose="05000000000000000000" pitchFamily="2" charset="2"/>
              <a:buChar char="Ø"/>
            </a:pPr>
            <a:r>
              <a:rPr lang="vi-VN" sz="3200" b="1" dirty="0">
                <a:latin typeface="+mj-lt"/>
              </a:rPr>
              <a:t>tác dụng tăng thêm kịch tính cho câu chuyện, cung cấp các bằng chứng, manh mối cho quá trình điều tra </a:t>
            </a:r>
            <a:endParaRPr kumimoji="0" lang="en-SG" sz="5400" b="1" i="0" u="none" strike="noStrike" kern="1200" cap="none" spc="0" normalizeH="0" baseline="0" noProof="0" dirty="0">
              <a:ln>
                <a:noFill/>
              </a:ln>
              <a:solidFill>
                <a:srgbClr val="171516"/>
              </a:solidFill>
              <a:effectLst/>
              <a:uLnTx/>
              <a:uFillTx/>
              <a:latin typeface="+mj-lt"/>
            </a:endParaRPr>
          </a:p>
        </p:txBody>
      </p:sp>
    </p:spTree>
    <p:extLst>
      <p:ext uri="{BB962C8B-B14F-4D97-AF65-F5344CB8AC3E}">
        <p14:creationId xmlns:p14="http://schemas.microsoft.com/office/powerpoint/2010/main" val="2931588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9">
                                            <p:txEl>
                                              <p:pRg st="0" end="0"/>
                                            </p:txEl>
                                          </p:spTgt>
                                        </p:tgtEl>
                                        <p:attrNameLst>
                                          <p:attrName>style.visibility</p:attrName>
                                        </p:attrNameLst>
                                      </p:cBhvr>
                                      <p:to>
                                        <p:strVal val="visible"/>
                                      </p:to>
                                    </p:set>
                                    <p:animEffect transition="in" filter="barn(inVertical)">
                                      <p:cBhvr>
                                        <p:cTn id="7" dur="500"/>
                                        <p:tgtEl>
                                          <p:spTgt spid="4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barn(inVertical)">
                                      <p:cBhvr>
                                        <p:cTn id="27" dur="500"/>
                                        <p:tgtEl>
                                          <p:spTgt spid="26"/>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barn(inVertical)">
                                      <p:cBhvr>
                                        <p:cTn id="30" dur="500"/>
                                        <p:tgtEl>
                                          <p:spTgt spid="2"/>
                                        </p:tgtEl>
                                      </p:cBhvr>
                                    </p:animEffect>
                                  </p:childTnLst>
                                </p:cTn>
                              </p:par>
                            </p:childTnLst>
                          </p:cTn>
                        </p:par>
                      </p:childTnLst>
                    </p:cTn>
                  </p:par>
                  <p:par>
                    <p:cTn id="31" fill="hold">
                      <p:stCondLst>
                        <p:cond delay="indefinite"/>
                      </p:stCondLst>
                      <p:childTnLst>
                        <p:par>
                          <p:cTn id="32" fill="hold">
                            <p:stCondLst>
                              <p:cond delay="0"/>
                            </p:stCondLst>
                            <p:childTnLst>
                              <p:par>
                                <p:cTn id="33" presetID="47" presetClass="entr" presetSubtype="0" fill="hold" grpId="0" nodeType="click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fade">
                                      <p:cBhvr>
                                        <p:cTn id="35" dur="1000"/>
                                        <p:tgtEl>
                                          <p:spTgt spid="30"/>
                                        </p:tgtEl>
                                      </p:cBhvr>
                                    </p:animEffect>
                                    <p:anim calcmode="lin" valueType="num">
                                      <p:cBhvr>
                                        <p:cTn id="36" dur="1000" fill="hold"/>
                                        <p:tgtEl>
                                          <p:spTgt spid="30"/>
                                        </p:tgtEl>
                                        <p:attrNameLst>
                                          <p:attrName>ppt_x</p:attrName>
                                        </p:attrNameLst>
                                      </p:cBhvr>
                                      <p:tavLst>
                                        <p:tav tm="0">
                                          <p:val>
                                            <p:strVal val="#ppt_x"/>
                                          </p:val>
                                        </p:tav>
                                        <p:tav tm="100000">
                                          <p:val>
                                            <p:strVal val="#ppt_x"/>
                                          </p:val>
                                        </p:tav>
                                      </p:tavLst>
                                    </p:anim>
                                    <p:anim calcmode="lin" valueType="num">
                                      <p:cBhvr>
                                        <p:cTn id="37"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barn(inVertical)">
                                      <p:cBhvr>
                                        <p:cTn id="42" dur="500"/>
                                        <p:tgtEl>
                                          <p:spTgt spid="11"/>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barn(inVertical)">
                                      <p:cBhvr>
                                        <p:cTn id="45" dur="500"/>
                                        <p:tgtEl>
                                          <p:spTgt spid="12"/>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barn(inVertical)">
                                      <p:cBhvr>
                                        <p:cTn id="48" dur="500"/>
                                        <p:tgtEl>
                                          <p:spTgt spid="13"/>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barn(inVertical)">
                                      <p:cBhvr>
                                        <p:cTn id="51" dur="500"/>
                                        <p:tgtEl>
                                          <p:spTgt spid="14"/>
                                        </p:tgtEl>
                                      </p:cBhvr>
                                    </p:animEffect>
                                  </p:childTnLst>
                                </p:cTn>
                              </p:par>
                              <p:par>
                                <p:cTn id="52" presetID="16" presetClass="entr" presetSubtype="21" fill="hold" grpId="0" nodeType="with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barn(inVertical)">
                                      <p:cBhvr>
                                        <p:cTn id="54" dur="500"/>
                                        <p:tgtEl>
                                          <p:spTgt spid="15"/>
                                        </p:tgtEl>
                                      </p:cBhvr>
                                    </p:animEffect>
                                  </p:childTnLst>
                                </p:cTn>
                              </p:par>
                              <p:par>
                                <p:cTn id="55" presetID="16" presetClass="entr" presetSubtype="21" fill="hold" grpId="0" nodeType="withEffect">
                                  <p:stCondLst>
                                    <p:cond delay="0"/>
                                  </p:stCondLst>
                                  <p:childTnLst>
                                    <p:set>
                                      <p:cBhvr>
                                        <p:cTn id="56" dur="1" fill="hold">
                                          <p:stCondLst>
                                            <p:cond delay="0"/>
                                          </p:stCondLst>
                                        </p:cTn>
                                        <p:tgtEl>
                                          <p:spTgt spid="27"/>
                                        </p:tgtEl>
                                        <p:attrNameLst>
                                          <p:attrName>style.visibility</p:attrName>
                                        </p:attrNameLst>
                                      </p:cBhvr>
                                      <p:to>
                                        <p:strVal val="visible"/>
                                      </p:to>
                                    </p:set>
                                    <p:animEffect transition="in" filter="barn(inVertical)">
                                      <p:cBhvr>
                                        <p:cTn id="57" dur="500"/>
                                        <p:tgtEl>
                                          <p:spTgt spid="27"/>
                                        </p:tgtEl>
                                      </p:cBhvr>
                                    </p:animEffect>
                                  </p:childTnLst>
                                </p:cTn>
                              </p:par>
                              <p:par>
                                <p:cTn id="58" presetID="16" presetClass="entr" presetSubtype="21" fill="hold" grpId="0" nodeType="withEffect">
                                  <p:stCondLst>
                                    <p:cond delay="0"/>
                                  </p:stCondLst>
                                  <p:childTnLst>
                                    <p:set>
                                      <p:cBhvr>
                                        <p:cTn id="59" dur="1" fill="hold">
                                          <p:stCondLst>
                                            <p:cond delay="0"/>
                                          </p:stCondLst>
                                        </p:cTn>
                                        <p:tgtEl>
                                          <p:spTgt spid="31"/>
                                        </p:tgtEl>
                                        <p:attrNameLst>
                                          <p:attrName>style.visibility</p:attrName>
                                        </p:attrNameLst>
                                      </p:cBhvr>
                                      <p:to>
                                        <p:strVal val="visible"/>
                                      </p:to>
                                    </p:set>
                                    <p:animEffect transition="in" filter="barn(inVertical)">
                                      <p:cBhvr>
                                        <p:cTn id="60" dur="500"/>
                                        <p:tgtEl>
                                          <p:spTgt spid="31"/>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grpId="0" nodeType="clickEffect">
                                  <p:stCondLst>
                                    <p:cond delay="0"/>
                                  </p:stCondLst>
                                  <p:childTnLst>
                                    <p:set>
                                      <p:cBhvr>
                                        <p:cTn id="64" dur="1" fill="hold">
                                          <p:stCondLst>
                                            <p:cond delay="0"/>
                                          </p:stCondLst>
                                        </p:cTn>
                                        <p:tgtEl>
                                          <p:spTgt spid="21"/>
                                        </p:tgtEl>
                                        <p:attrNameLst>
                                          <p:attrName>style.visibility</p:attrName>
                                        </p:attrNameLst>
                                      </p:cBhvr>
                                      <p:to>
                                        <p:strVal val="visible"/>
                                      </p:to>
                                    </p:set>
                                    <p:animEffect transition="in" filter="barn(inVertical)">
                                      <p:cBhvr>
                                        <p:cTn id="65" dur="500"/>
                                        <p:tgtEl>
                                          <p:spTgt spid="21"/>
                                        </p:tgtEl>
                                      </p:cBhvr>
                                    </p:animEffect>
                                  </p:childTnLst>
                                </p:cTn>
                              </p:par>
                              <p:par>
                                <p:cTn id="66" presetID="16" presetClass="entr" presetSubtype="21" fill="hold" grpId="0" nodeType="withEffect">
                                  <p:stCondLst>
                                    <p:cond delay="0"/>
                                  </p:stCondLst>
                                  <p:childTnLst>
                                    <p:set>
                                      <p:cBhvr>
                                        <p:cTn id="67" dur="1" fill="hold">
                                          <p:stCondLst>
                                            <p:cond delay="0"/>
                                          </p:stCondLst>
                                        </p:cTn>
                                        <p:tgtEl>
                                          <p:spTgt spid="22"/>
                                        </p:tgtEl>
                                        <p:attrNameLst>
                                          <p:attrName>style.visibility</p:attrName>
                                        </p:attrNameLst>
                                      </p:cBhvr>
                                      <p:to>
                                        <p:strVal val="visible"/>
                                      </p:to>
                                    </p:set>
                                    <p:animEffect transition="in" filter="barn(inVertical)">
                                      <p:cBhvr>
                                        <p:cTn id="68" dur="500"/>
                                        <p:tgtEl>
                                          <p:spTgt spid="22"/>
                                        </p:tgtEl>
                                      </p:cBhvr>
                                    </p:animEffect>
                                  </p:childTnLst>
                                </p:cTn>
                              </p:par>
                              <p:par>
                                <p:cTn id="69" presetID="16" presetClass="entr" presetSubtype="21" fill="hold" grpId="0" nodeType="withEffect">
                                  <p:stCondLst>
                                    <p:cond delay="0"/>
                                  </p:stCondLst>
                                  <p:childTnLst>
                                    <p:set>
                                      <p:cBhvr>
                                        <p:cTn id="70" dur="1" fill="hold">
                                          <p:stCondLst>
                                            <p:cond delay="0"/>
                                          </p:stCondLst>
                                        </p:cTn>
                                        <p:tgtEl>
                                          <p:spTgt spid="23"/>
                                        </p:tgtEl>
                                        <p:attrNameLst>
                                          <p:attrName>style.visibility</p:attrName>
                                        </p:attrNameLst>
                                      </p:cBhvr>
                                      <p:to>
                                        <p:strVal val="visible"/>
                                      </p:to>
                                    </p:set>
                                    <p:animEffect transition="in" filter="barn(inVertical)">
                                      <p:cBhvr>
                                        <p:cTn id="71" dur="500"/>
                                        <p:tgtEl>
                                          <p:spTgt spid="23"/>
                                        </p:tgtEl>
                                      </p:cBhvr>
                                    </p:animEffect>
                                  </p:childTnLst>
                                </p:cTn>
                              </p:par>
                              <p:par>
                                <p:cTn id="72" presetID="16" presetClass="entr" presetSubtype="21" fill="hold" grpId="0" nodeType="withEffect">
                                  <p:stCondLst>
                                    <p:cond delay="0"/>
                                  </p:stCondLst>
                                  <p:childTnLst>
                                    <p:set>
                                      <p:cBhvr>
                                        <p:cTn id="73" dur="1" fill="hold">
                                          <p:stCondLst>
                                            <p:cond delay="0"/>
                                          </p:stCondLst>
                                        </p:cTn>
                                        <p:tgtEl>
                                          <p:spTgt spid="24"/>
                                        </p:tgtEl>
                                        <p:attrNameLst>
                                          <p:attrName>style.visibility</p:attrName>
                                        </p:attrNameLst>
                                      </p:cBhvr>
                                      <p:to>
                                        <p:strVal val="visible"/>
                                      </p:to>
                                    </p:set>
                                    <p:animEffect transition="in" filter="barn(inVertical)">
                                      <p:cBhvr>
                                        <p:cTn id="74" dur="500"/>
                                        <p:tgtEl>
                                          <p:spTgt spid="24"/>
                                        </p:tgtEl>
                                      </p:cBhvr>
                                    </p:animEffect>
                                  </p:childTnLst>
                                </p:cTn>
                              </p:par>
                              <p:par>
                                <p:cTn id="75" presetID="16" presetClass="entr" presetSubtype="21" fill="hold" grpId="0" nodeType="withEffect">
                                  <p:stCondLst>
                                    <p:cond delay="0"/>
                                  </p:stCondLst>
                                  <p:childTnLst>
                                    <p:set>
                                      <p:cBhvr>
                                        <p:cTn id="76" dur="1" fill="hold">
                                          <p:stCondLst>
                                            <p:cond delay="0"/>
                                          </p:stCondLst>
                                        </p:cTn>
                                        <p:tgtEl>
                                          <p:spTgt spid="25"/>
                                        </p:tgtEl>
                                        <p:attrNameLst>
                                          <p:attrName>style.visibility</p:attrName>
                                        </p:attrNameLst>
                                      </p:cBhvr>
                                      <p:to>
                                        <p:strVal val="visible"/>
                                      </p:to>
                                    </p:set>
                                    <p:animEffect transition="in" filter="barn(inVertical)">
                                      <p:cBhvr>
                                        <p:cTn id="77" dur="500"/>
                                        <p:tgtEl>
                                          <p:spTgt spid="25"/>
                                        </p:tgtEl>
                                      </p:cBhvr>
                                    </p:animEffect>
                                  </p:childTnLst>
                                </p:cTn>
                              </p:par>
                              <p:par>
                                <p:cTn id="78" presetID="16" presetClass="entr" presetSubtype="21" fill="hold" grpId="0" nodeType="withEffect">
                                  <p:stCondLst>
                                    <p:cond delay="0"/>
                                  </p:stCondLst>
                                  <p:childTnLst>
                                    <p:set>
                                      <p:cBhvr>
                                        <p:cTn id="79" dur="1" fill="hold">
                                          <p:stCondLst>
                                            <p:cond delay="0"/>
                                          </p:stCondLst>
                                        </p:cTn>
                                        <p:tgtEl>
                                          <p:spTgt spid="28"/>
                                        </p:tgtEl>
                                        <p:attrNameLst>
                                          <p:attrName>style.visibility</p:attrName>
                                        </p:attrNameLst>
                                      </p:cBhvr>
                                      <p:to>
                                        <p:strVal val="visible"/>
                                      </p:to>
                                    </p:set>
                                    <p:animEffect transition="in" filter="barn(inVertical)">
                                      <p:cBhvr>
                                        <p:cTn id="80" dur="500"/>
                                        <p:tgtEl>
                                          <p:spTgt spid="28"/>
                                        </p:tgtEl>
                                      </p:cBhvr>
                                    </p:animEffect>
                                  </p:childTnLst>
                                </p:cTn>
                              </p:par>
                              <p:par>
                                <p:cTn id="81" presetID="16" presetClass="entr" presetSubtype="21" fill="hold" grpId="0" nodeType="withEffect">
                                  <p:stCondLst>
                                    <p:cond delay="0"/>
                                  </p:stCondLst>
                                  <p:childTnLst>
                                    <p:set>
                                      <p:cBhvr>
                                        <p:cTn id="82" dur="1" fill="hold">
                                          <p:stCondLst>
                                            <p:cond delay="0"/>
                                          </p:stCondLst>
                                        </p:cTn>
                                        <p:tgtEl>
                                          <p:spTgt spid="32"/>
                                        </p:tgtEl>
                                        <p:attrNameLst>
                                          <p:attrName>style.visibility</p:attrName>
                                        </p:attrNameLst>
                                      </p:cBhvr>
                                      <p:to>
                                        <p:strVal val="visible"/>
                                      </p:to>
                                    </p:set>
                                    <p:animEffect transition="in" filter="barn(inVertical)">
                                      <p:cBhvr>
                                        <p:cTn id="83" dur="500"/>
                                        <p:tgtEl>
                                          <p:spTgt spid="32"/>
                                        </p:tgtEl>
                                      </p:cBhvr>
                                    </p:animEffect>
                                  </p:childTnLst>
                                </p:cTn>
                              </p:par>
                            </p:childTnLst>
                          </p:cTn>
                        </p:par>
                      </p:childTnLst>
                    </p:cTn>
                  </p:par>
                  <p:par>
                    <p:cTn id="84" fill="hold">
                      <p:stCondLst>
                        <p:cond delay="indefinite"/>
                      </p:stCondLst>
                      <p:childTnLst>
                        <p:par>
                          <p:cTn id="85" fill="hold">
                            <p:stCondLst>
                              <p:cond delay="0"/>
                            </p:stCondLst>
                            <p:childTnLst>
                              <p:par>
                                <p:cTn id="86" presetID="16" presetClass="entr" presetSubtype="21" fill="hold" grpId="0" nodeType="clickEffect">
                                  <p:stCondLst>
                                    <p:cond delay="0"/>
                                  </p:stCondLst>
                                  <p:childTnLst>
                                    <p:set>
                                      <p:cBhvr>
                                        <p:cTn id="87" dur="1" fill="hold">
                                          <p:stCondLst>
                                            <p:cond delay="0"/>
                                          </p:stCondLst>
                                        </p:cTn>
                                        <p:tgtEl>
                                          <p:spTgt spid="16"/>
                                        </p:tgtEl>
                                        <p:attrNameLst>
                                          <p:attrName>style.visibility</p:attrName>
                                        </p:attrNameLst>
                                      </p:cBhvr>
                                      <p:to>
                                        <p:strVal val="visible"/>
                                      </p:to>
                                    </p:set>
                                    <p:animEffect transition="in" filter="barn(inVertical)">
                                      <p:cBhvr>
                                        <p:cTn id="88" dur="500"/>
                                        <p:tgtEl>
                                          <p:spTgt spid="16"/>
                                        </p:tgtEl>
                                      </p:cBhvr>
                                    </p:animEffect>
                                  </p:childTnLst>
                                </p:cTn>
                              </p:par>
                              <p:par>
                                <p:cTn id="89" presetID="16" presetClass="entr" presetSubtype="21" fill="hold" grpId="0" nodeType="withEffect">
                                  <p:stCondLst>
                                    <p:cond delay="0"/>
                                  </p:stCondLst>
                                  <p:childTnLst>
                                    <p:set>
                                      <p:cBhvr>
                                        <p:cTn id="90" dur="1" fill="hold">
                                          <p:stCondLst>
                                            <p:cond delay="0"/>
                                          </p:stCondLst>
                                        </p:cTn>
                                        <p:tgtEl>
                                          <p:spTgt spid="17"/>
                                        </p:tgtEl>
                                        <p:attrNameLst>
                                          <p:attrName>style.visibility</p:attrName>
                                        </p:attrNameLst>
                                      </p:cBhvr>
                                      <p:to>
                                        <p:strVal val="visible"/>
                                      </p:to>
                                    </p:set>
                                    <p:animEffect transition="in" filter="barn(inVertical)">
                                      <p:cBhvr>
                                        <p:cTn id="91" dur="500"/>
                                        <p:tgtEl>
                                          <p:spTgt spid="17"/>
                                        </p:tgtEl>
                                      </p:cBhvr>
                                    </p:animEffect>
                                  </p:childTnLst>
                                </p:cTn>
                              </p:par>
                              <p:par>
                                <p:cTn id="92" presetID="16" presetClass="entr" presetSubtype="21" fill="hold" grpId="0" nodeType="withEffect">
                                  <p:stCondLst>
                                    <p:cond delay="0"/>
                                  </p:stCondLst>
                                  <p:childTnLst>
                                    <p:set>
                                      <p:cBhvr>
                                        <p:cTn id="93" dur="1" fill="hold">
                                          <p:stCondLst>
                                            <p:cond delay="0"/>
                                          </p:stCondLst>
                                        </p:cTn>
                                        <p:tgtEl>
                                          <p:spTgt spid="18"/>
                                        </p:tgtEl>
                                        <p:attrNameLst>
                                          <p:attrName>style.visibility</p:attrName>
                                        </p:attrNameLst>
                                      </p:cBhvr>
                                      <p:to>
                                        <p:strVal val="visible"/>
                                      </p:to>
                                    </p:set>
                                    <p:animEffect transition="in" filter="barn(inVertical)">
                                      <p:cBhvr>
                                        <p:cTn id="94" dur="500"/>
                                        <p:tgtEl>
                                          <p:spTgt spid="18"/>
                                        </p:tgtEl>
                                      </p:cBhvr>
                                    </p:animEffect>
                                  </p:childTnLst>
                                </p:cTn>
                              </p:par>
                              <p:par>
                                <p:cTn id="95" presetID="16" presetClass="entr" presetSubtype="21" fill="hold" grpId="0" nodeType="withEffect">
                                  <p:stCondLst>
                                    <p:cond delay="0"/>
                                  </p:stCondLst>
                                  <p:childTnLst>
                                    <p:set>
                                      <p:cBhvr>
                                        <p:cTn id="96" dur="1" fill="hold">
                                          <p:stCondLst>
                                            <p:cond delay="0"/>
                                          </p:stCondLst>
                                        </p:cTn>
                                        <p:tgtEl>
                                          <p:spTgt spid="19"/>
                                        </p:tgtEl>
                                        <p:attrNameLst>
                                          <p:attrName>style.visibility</p:attrName>
                                        </p:attrNameLst>
                                      </p:cBhvr>
                                      <p:to>
                                        <p:strVal val="visible"/>
                                      </p:to>
                                    </p:set>
                                    <p:animEffect transition="in" filter="barn(inVertical)">
                                      <p:cBhvr>
                                        <p:cTn id="97" dur="500"/>
                                        <p:tgtEl>
                                          <p:spTgt spid="19"/>
                                        </p:tgtEl>
                                      </p:cBhvr>
                                    </p:animEffect>
                                  </p:childTnLst>
                                </p:cTn>
                              </p:par>
                              <p:par>
                                <p:cTn id="98" presetID="16" presetClass="entr" presetSubtype="21" fill="hold" grpId="0" nodeType="withEffect">
                                  <p:stCondLst>
                                    <p:cond delay="0"/>
                                  </p:stCondLst>
                                  <p:childTnLst>
                                    <p:set>
                                      <p:cBhvr>
                                        <p:cTn id="99" dur="1" fill="hold">
                                          <p:stCondLst>
                                            <p:cond delay="0"/>
                                          </p:stCondLst>
                                        </p:cTn>
                                        <p:tgtEl>
                                          <p:spTgt spid="20"/>
                                        </p:tgtEl>
                                        <p:attrNameLst>
                                          <p:attrName>style.visibility</p:attrName>
                                        </p:attrNameLst>
                                      </p:cBhvr>
                                      <p:to>
                                        <p:strVal val="visible"/>
                                      </p:to>
                                    </p:set>
                                    <p:animEffect transition="in" filter="barn(inVertical)">
                                      <p:cBhvr>
                                        <p:cTn id="100" dur="500"/>
                                        <p:tgtEl>
                                          <p:spTgt spid="20"/>
                                        </p:tgtEl>
                                      </p:cBhvr>
                                    </p:animEffect>
                                  </p:childTnLst>
                                </p:cTn>
                              </p:par>
                              <p:par>
                                <p:cTn id="101" presetID="16" presetClass="entr" presetSubtype="21" fill="hold" grpId="0" nodeType="withEffect">
                                  <p:stCondLst>
                                    <p:cond delay="0"/>
                                  </p:stCondLst>
                                  <p:childTnLst>
                                    <p:set>
                                      <p:cBhvr>
                                        <p:cTn id="102" dur="1" fill="hold">
                                          <p:stCondLst>
                                            <p:cond delay="0"/>
                                          </p:stCondLst>
                                        </p:cTn>
                                        <p:tgtEl>
                                          <p:spTgt spid="29"/>
                                        </p:tgtEl>
                                        <p:attrNameLst>
                                          <p:attrName>style.visibility</p:attrName>
                                        </p:attrNameLst>
                                      </p:cBhvr>
                                      <p:to>
                                        <p:strVal val="visible"/>
                                      </p:to>
                                    </p:set>
                                    <p:animEffect transition="in" filter="barn(inVertical)">
                                      <p:cBhvr>
                                        <p:cTn id="103" dur="500"/>
                                        <p:tgtEl>
                                          <p:spTgt spid="29"/>
                                        </p:tgtEl>
                                      </p:cBhvr>
                                    </p:animEffect>
                                  </p:childTnLst>
                                </p:cTn>
                              </p:par>
                              <p:par>
                                <p:cTn id="104" presetID="16" presetClass="entr" presetSubtype="21" fill="hold" grpId="0" nodeType="withEffect">
                                  <p:stCondLst>
                                    <p:cond delay="0"/>
                                  </p:stCondLst>
                                  <p:childTnLst>
                                    <p:set>
                                      <p:cBhvr>
                                        <p:cTn id="105" dur="1" fill="hold">
                                          <p:stCondLst>
                                            <p:cond delay="0"/>
                                          </p:stCondLst>
                                        </p:cTn>
                                        <p:tgtEl>
                                          <p:spTgt spid="33"/>
                                        </p:tgtEl>
                                        <p:attrNameLst>
                                          <p:attrName>style.visibility</p:attrName>
                                        </p:attrNameLst>
                                      </p:cBhvr>
                                      <p:to>
                                        <p:strVal val="visible"/>
                                      </p:to>
                                    </p:set>
                                    <p:animEffect transition="in" filter="barn(inVertical)">
                                      <p:cBhvr>
                                        <p:cTn id="106" dur="500"/>
                                        <p:tgtEl>
                                          <p:spTgt spid="33"/>
                                        </p:tgtEl>
                                      </p:cBhvr>
                                    </p:animEffect>
                                  </p:childTnLst>
                                </p:cTn>
                              </p:par>
                            </p:childTnLst>
                          </p:cTn>
                        </p:par>
                      </p:childTnLst>
                    </p:cTn>
                  </p:par>
                  <p:par>
                    <p:cTn id="107" fill="hold">
                      <p:stCondLst>
                        <p:cond delay="indefinite"/>
                      </p:stCondLst>
                      <p:childTnLst>
                        <p:par>
                          <p:cTn id="108" fill="hold">
                            <p:stCondLst>
                              <p:cond delay="0"/>
                            </p:stCondLst>
                            <p:childTnLst>
                              <p:par>
                                <p:cTn id="109" presetID="16" presetClass="entr" presetSubtype="21" fill="hold" grpId="0" nodeType="clickEffect">
                                  <p:stCondLst>
                                    <p:cond delay="0"/>
                                  </p:stCondLst>
                                  <p:childTnLst>
                                    <p:set>
                                      <p:cBhvr>
                                        <p:cTn id="110" dur="1" fill="hold">
                                          <p:stCondLst>
                                            <p:cond delay="0"/>
                                          </p:stCondLst>
                                        </p:cTn>
                                        <p:tgtEl>
                                          <p:spTgt spid="4"/>
                                        </p:tgtEl>
                                        <p:attrNameLst>
                                          <p:attrName>style.visibility</p:attrName>
                                        </p:attrNameLst>
                                      </p:cBhvr>
                                      <p:to>
                                        <p:strVal val="visible"/>
                                      </p:to>
                                    </p:set>
                                    <p:animEffect transition="in" filter="barn(inVertical)">
                                      <p:cBhvr>
                                        <p:cTn id="111" dur="500"/>
                                        <p:tgtEl>
                                          <p:spTgt spid="4"/>
                                        </p:tgtEl>
                                      </p:cBhvr>
                                    </p:animEffect>
                                  </p:childTnLst>
                                </p:cTn>
                              </p:par>
                              <p:par>
                                <p:cTn id="112" presetID="16" presetClass="entr" presetSubtype="21" fill="hold" grpId="0" nodeType="withEffect">
                                  <p:stCondLst>
                                    <p:cond delay="0"/>
                                  </p:stCondLst>
                                  <p:childTnLst>
                                    <p:set>
                                      <p:cBhvr>
                                        <p:cTn id="113" dur="1" fill="hold">
                                          <p:stCondLst>
                                            <p:cond delay="0"/>
                                          </p:stCondLst>
                                        </p:cTn>
                                        <p:tgtEl>
                                          <p:spTgt spid="36"/>
                                        </p:tgtEl>
                                        <p:attrNameLst>
                                          <p:attrName>style.visibility</p:attrName>
                                        </p:attrNameLst>
                                      </p:cBhvr>
                                      <p:to>
                                        <p:strVal val="visible"/>
                                      </p:to>
                                    </p:set>
                                    <p:animEffect transition="in" filter="barn(inVertical)">
                                      <p:cBhvr>
                                        <p:cTn id="114" dur="500"/>
                                        <p:tgtEl>
                                          <p:spTgt spid="36"/>
                                        </p:tgtEl>
                                      </p:cBhvr>
                                    </p:animEffect>
                                  </p:childTnLst>
                                </p:cTn>
                              </p:par>
                              <p:par>
                                <p:cTn id="115" presetID="16" presetClass="entr" presetSubtype="21" fill="hold" grpId="0" nodeType="withEffect">
                                  <p:stCondLst>
                                    <p:cond delay="0"/>
                                  </p:stCondLst>
                                  <p:childTnLst>
                                    <p:set>
                                      <p:cBhvr>
                                        <p:cTn id="116" dur="1" fill="hold">
                                          <p:stCondLst>
                                            <p:cond delay="0"/>
                                          </p:stCondLst>
                                        </p:cTn>
                                        <p:tgtEl>
                                          <p:spTgt spid="37"/>
                                        </p:tgtEl>
                                        <p:attrNameLst>
                                          <p:attrName>style.visibility</p:attrName>
                                        </p:attrNameLst>
                                      </p:cBhvr>
                                      <p:to>
                                        <p:strVal val="visible"/>
                                      </p:to>
                                    </p:set>
                                    <p:animEffect transition="in" filter="barn(inVertical)">
                                      <p:cBhvr>
                                        <p:cTn id="117" dur="500"/>
                                        <p:tgtEl>
                                          <p:spTgt spid="37"/>
                                        </p:tgtEl>
                                      </p:cBhvr>
                                    </p:animEffect>
                                  </p:childTnLst>
                                </p:cTn>
                              </p:par>
                              <p:par>
                                <p:cTn id="118" presetID="16" presetClass="entr" presetSubtype="21" fill="hold" grpId="0" nodeType="withEffect">
                                  <p:stCondLst>
                                    <p:cond delay="0"/>
                                  </p:stCondLst>
                                  <p:childTnLst>
                                    <p:set>
                                      <p:cBhvr>
                                        <p:cTn id="119" dur="1" fill="hold">
                                          <p:stCondLst>
                                            <p:cond delay="0"/>
                                          </p:stCondLst>
                                        </p:cTn>
                                        <p:tgtEl>
                                          <p:spTgt spid="38"/>
                                        </p:tgtEl>
                                        <p:attrNameLst>
                                          <p:attrName>style.visibility</p:attrName>
                                        </p:attrNameLst>
                                      </p:cBhvr>
                                      <p:to>
                                        <p:strVal val="visible"/>
                                      </p:to>
                                    </p:set>
                                    <p:animEffect transition="in" filter="barn(inVertical)">
                                      <p:cBhvr>
                                        <p:cTn id="120" dur="500"/>
                                        <p:tgtEl>
                                          <p:spTgt spid="38"/>
                                        </p:tgtEl>
                                      </p:cBhvr>
                                    </p:animEffect>
                                  </p:childTnLst>
                                </p:cTn>
                              </p:par>
                              <p:par>
                                <p:cTn id="121" presetID="16" presetClass="entr" presetSubtype="21" fill="hold" grpId="0" nodeType="withEffect">
                                  <p:stCondLst>
                                    <p:cond delay="0"/>
                                  </p:stCondLst>
                                  <p:childTnLst>
                                    <p:set>
                                      <p:cBhvr>
                                        <p:cTn id="122" dur="1" fill="hold">
                                          <p:stCondLst>
                                            <p:cond delay="0"/>
                                          </p:stCondLst>
                                        </p:cTn>
                                        <p:tgtEl>
                                          <p:spTgt spid="39"/>
                                        </p:tgtEl>
                                        <p:attrNameLst>
                                          <p:attrName>style.visibility</p:attrName>
                                        </p:attrNameLst>
                                      </p:cBhvr>
                                      <p:to>
                                        <p:strVal val="visible"/>
                                      </p:to>
                                    </p:set>
                                    <p:animEffect transition="in" filter="barn(inVertical)">
                                      <p:cBhvr>
                                        <p:cTn id="123" dur="500"/>
                                        <p:tgtEl>
                                          <p:spTgt spid="39"/>
                                        </p:tgtEl>
                                      </p:cBhvr>
                                    </p:animEffect>
                                  </p:childTnLst>
                                </p:cTn>
                              </p:par>
                              <p:par>
                                <p:cTn id="124" presetID="16" presetClass="entr" presetSubtype="21" fill="hold" grpId="0" nodeType="withEffect">
                                  <p:stCondLst>
                                    <p:cond delay="0"/>
                                  </p:stCondLst>
                                  <p:childTnLst>
                                    <p:set>
                                      <p:cBhvr>
                                        <p:cTn id="125" dur="1" fill="hold">
                                          <p:stCondLst>
                                            <p:cond delay="0"/>
                                          </p:stCondLst>
                                        </p:cTn>
                                        <p:tgtEl>
                                          <p:spTgt spid="45"/>
                                        </p:tgtEl>
                                        <p:attrNameLst>
                                          <p:attrName>style.visibility</p:attrName>
                                        </p:attrNameLst>
                                      </p:cBhvr>
                                      <p:to>
                                        <p:strVal val="visible"/>
                                      </p:to>
                                    </p:set>
                                    <p:animEffect transition="in" filter="barn(inVertical)">
                                      <p:cBhvr>
                                        <p:cTn id="126" dur="500"/>
                                        <p:tgtEl>
                                          <p:spTgt spid="45"/>
                                        </p:tgtEl>
                                      </p:cBhvr>
                                    </p:animEffect>
                                  </p:childTnLst>
                                </p:cTn>
                              </p:par>
                            </p:childTnLst>
                          </p:cTn>
                        </p:par>
                      </p:childTnLst>
                    </p:cTn>
                  </p:par>
                  <p:par>
                    <p:cTn id="127" fill="hold">
                      <p:stCondLst>
                        <p:cond delay="indefinite"/>
                      </p:stCondLst>
                      <p:childTnLst>
                        <p:par>
                          <p:cTn id="128" fill="hold">
                            <p:stCondLst>
                              <p:cond delay="0"/>
                            </p:stCondLst>
                            <p:childTnLst>
                              <p:par>
                                <p:cTn id="129" presetID="47" presetClass="entr" presetSubtype="0" fill="hold" grpId="0" nodeType="clickEffect">
                                  <p:stCondLst>
                                    <p:cond delay="0"/>
                                  </p:stCondLst>
                                  <p:childTnLst>
                                    <p:set>
                                      <p:cBhvr>
                                        <p:cTn id="130" dur="1" fill="hold">
                                          <p:stCondLst>
                                            <p:cond delay="0"/>
                                          </p:stCondLst>
                                        </p:cTn>
                                        <p:tgtEl>
                                          <p:spTgt spid="47"/>
                                        </p:tgtEl>
                                        <p:attrNameLst>
                                          <p:attrName>style.visibility</p:attrName>
                                        </p:attrNameLst>
                                      </p:cBhvr>
                                      <p:to>
                                        <p:strVal val="visible"/>
                                      </p:to>
                                    </p:set>
                                    <p:animEffect transition="in" filter="fade">
                                      <p:cBhvr>
                                        <p:cTn id="131" dur="1000"/>
                                        <p:tgtEl>
                                          <p:spTgt spid="47"/>
                                        </p:tgtEl>
                                      </p:cBhvr>
                                    </p:animEffect>
                                    <p:anim calcmode="lin" valueType="num">
                                      <p:cBhvr>
                                        <p:cTn id="132" dur="1000" fill="hold"/>
                                        <p:tgtEl>
                                          <p:spTgt spid="47"/>
                                        </p:tgtEl>
                                        <p:attrNameLst>
                                          <p:attrName>ppt_x</p:attrName>
                                        </p:attrNameLst>
                                      </p:cBhvr>
                                      <p:tavLst>
                                        <p:tav tm="0">
                                          <p:val>
                                            <p:strVal val="#ppt_x"/>
                                          </p:val>
                                        </p:tav>
                                        <p:tav tm="100000">
                                          <p:val>
                                            <p:strVal val="#ppt_x"/>
                                          </p:val>
                                        </p:tav>
                                      </p:tavLst>
                                    </p:anim>
                                    <p:anim calcmode="lin" valueType="num">
                                      <p:cBhvr>
                                        <p:cTn id="133"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p:bldP spid="27" grpId="0"/>
      <p:bldP spid="28" grpId="0"/>
      <p:bldP spid="29" grpId="0"/>
      <p:bldP spid="30" grpId="0"/>
      <p:bldP spid="31" grpId="0"/>
      <p:bldP spid="32" grpId="0"/>
      <p:bldP spid="33" grpId="0"/>
      <p:bldP spid="4" grpId="0" animBg="1"/>
      <p:bldP spid="36" grpId="0" animBg="1"/>
      <p:bldP spid="37" grpId="0" animBg="1"/>
      <p:bldP spid="38" grpId="0" animBg="1"/>
      <p:bldP spid="39" grpId="0" animBg="1"/>
      <p:bldP spid="45" grpId="0"/>
      <p:bldP spid="4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802">
          <a:extLst>
            <a:ext uri="{FF2B5EF4-FFF2-40B4-BE49-F238E27FC236}">
              <a16:creationId xmlns:a16="http://schemas.microsoft.com/office/drawing/2014/main" id="{06525002-F2D5-2539-58DE-F2470B916CAE}"/>
            </a:ext>
          </a:extLst>
        </p:cNvPr>
        <p:cNvGrpSpPr/>
        <p:nvPr/>
      </p:nvGrpSpPr>
      <p:grpSpPr>
        <a:xfrm>
          <a:off x="0" y="0"/>
          <a:ext cx="0" cy="0"/>
          <a:chOff x="0" y="0"/>
          <a:chExt cx="0" cy="0"/>
        </a:xfrm>
      </p:grpSpPr>
      <p:sp>
        <p:nvSpPr>
          <p:cNvPr id="1803" name="Google Shape;1803;p46">
            <a:extLst>
              <a:ext uri="{FF2B5EF4-FFF2-40B4-BE49-F238E27FC236}">
                <a16:creationId xmlns:a16="http://schemas.microsoft.com/office/drawing/2014/main" id="{C360C603-626D-1587-7BA8-3D1A9BE33A63}"/>
              </a:ext>
            </a:extLst>
          </p:cNvPr>
          <p:cNvSpPr txBox="1">
            <a:spLocks noGrp="1"/>
          </p:cNvSpPr>
          <p:nvPr>
            <p:ph type="title"/>
          </p:nvPr>
        </p:nvSpPr>
        <p:spPr>
          <a:xfrm>
            <a:off x="2588127" y="21390"/>
            <a:ext cx="7160968" cy="663073"/>
          </a:xfrm>
          <a:prstGeom prst="rect">
            <a:avLst/>
          </a:prstGeom>
          <a:solidFill>
            <a:schemeClr val="bg1"/>
          </a:solidFill>
        </p:spPr>
        <p:txBody>
          <a:bodyPr spcFirstLastPara="1" wrap="square" lIns="121900" tIns="121900" rIns="121900" bIns="121900" anchor="t" anchorCtr="0">
            <a:noAutofit/>
          </a:bodyPr>
          <a:lstStyle/>
          <a:p>
            <a:endParaRPr sz="3733" dirty="0">
              <a:solidFill>
                <a:schemeClr val="bg1"/>
              </a:solidFill>
              <a:latin typeface="Times New Roman" panose="02020603050405020304" pitchFamily="18" charset="0"/>
              <a:cs typeface="Times New Roman" panose="02020603050405020304" pitchFamily="18" charset="0"/>
            </a:endParaRPr>
          </a:p>
        </p:txBody>
      </p:sp>
      <p:pic>
        <p:nvPicPr>
          <p:cNvPr id="18" name="Google Shape;187;p33">
            <a:extLst>
              <a:ext uri="{FF2B5EF4-FFF2-40B4-BE49-F238E27FC236}">
                <a16:creationId xmlns:a16="http://schemas.microsoft.com/office/drawing/2014/main" id="{7362B533-E4D1-2A27-41BF-CA043FF885F7}"/>
              </a:ext>
            </a:extLst>
          </p:cNvPr>
          <p:cNvPicPr preferRelativeResize="0"/>
          <p:nvPr/>
        </p:nvPicPr>
        <p:blipFill>
          <a:blip r:embed="rId3">
            <a:alphaModFix/>
          </a:blip>
          <a:stretch>
            <a:fillRect/>
          </a:stretch>
        </p:blipFill>
        <p:spPr>
          <a:xfrm rot="-7338489">
            <a:off x="2293644" y="17977"/>
            <a:ext cx="1207480" cy="1008567"/>
          </a:xfrm>
          <a:prstGeom prst="rect">
            <a:avLst/>
          </a:prstGeom>
          <a:noFill/>
          <a:ln>
            <a:noFill/>
          </a:ln>
        </p:spPr>
      </p:pic>
      <p:sp>
        <p:nvSpPr>
          <p:cNvPr id="21" name="TextBox 20">
            <a:extLst>
              <a:ext uri="{FF2B5EF4-FFF2-40B4-BE49-F238E27FC236}">
                <a16:creationId xmlns:a16="http://schemas.microsoft.com/office/drawing/2014/main" id="{642DBADC-D527-AE21-9022-BF68B85072F5}"/>
              </a:ext>
            </a:extLst>
          </p:cNvPr>
          <p:cNvSpPr txBox="1"/>
          <p:nvPr/>
        </p:nvSpPr>
        <p:spPr>
          <a:xfrm>
            <a:off x="3358148" y="49463"/>
            <a:ext cx="7529093" cy="666786"/>
          </a:xfrm>
          <a:prstGeom prst="rect">
            <a:avLst/>
          </a:prstGeom>
          <a:noFill/>
        </p:spPr>
        <p:txBody>
          <a:bodyPr wrap="square">
            <a:spAutoFit/>
          </a:bodyPr>
          <a:lstStyle/>
          <a:p>
            <a:pPr defTabSz="1219170">
              <a:buClr>
                <a:srgbClr val="000000"/>
              </a:buClr>
            </a:pPr>
            <a:r>
              <a:rPr lang="en" sz="3733" b="1" kern="0" dirty="0">
                <a:solidFill>
                  <a:srgbClr val="0B2036"/>
                </a:solidFill>
                <a:latin typeface="Times New Roman" panose="02020603050405020304" pitchFamily="18" charset="0"/>
                <a:cs typeface="Times New Roman" panose="02020603050405020304" pitchFamily="18" charset="0"/>
                <a:sym typeface="League Spartan"/>
              </a:rPr>
              <a:t>HOẠT ĐỘNG MỞ ĐẦU</a:t>
            </a:r>
            <a:endParaRPr lang="en-SG" sz="1867" kern="0" dirty="0">
              <a:solidFill>
                <a:srgbClr val="000000"/>
              </a:solidFill>
              <a:latin typeface="Arial"/>
              <a:cs typeface="Arial"/>
              <a:sym typeface="Arial"/>
            </a:endParaRPr>
          </a:p>
        </p:txBody>
      </p:sp>
      <p:grpSp>
        <p:nvGrpSpPr>
          <p:cNvPr id="2" name="Group 1">
            <a:extLst>
              <a:ext uri="{FF2B5EF4-FFF2-40B4-BE49-F238E27FC236}">
                <a16:creationId xmlns:a16="http://schemas.microsoft.com/office/drawing/2014/main" id="{D231CB5B-CECE-85CB-3F5F-02B43215F56B}"/>
              </a:ext>
            </a:extLst>
          </p:cNvPr>
          <p:cNvGrpSpPr/>
          <p:nvPr/>
        </p:nvGrpSpPr>
        <p:grpSpPr>
          <a:xfrm>
            <a:off x="3934239" y="1160200"/>
            <a:ext cx="7896675" cy="5242027"/>
            <a:chOff x="0" y="0"/>
            <a:chExt cx="4997794" cy="3075612"/>
          </a:xfrm>
        </p:grpSpPr>
        <p:sp>
          <p:nvSpPr>
            <p:cNvPr id="3" name="Freeform 30">
              <a:extLst>
                <a:ext uri="{FF2B5EF4-FFF2-40B4-BE49-F238E27FC236}">
                  <a16:creationId xmlns:a16="http://schemas.microsoft.com/office/drawing/2014/main" id="{5D3FAA3F-9DBF-6774-A12C-91BE9A14FF59}"/>
                </a:ext>
              </a:extLst>
            </p:cNvPr>
            <p:cNvSpPr/>
            <p:nvPr/>
          </p:nvSpPr>
          <p:spPr>
            <a:xfrm>
              <a:off x="0" y="0"/>
              <a:ext cx="4920979" cy="3075612"/>
            </a:xfrm>
            <a:custGeom>
              <a:avLst/>
              <a:gdLst/>
              <a:ahLst/>
              <a:cxnLst/>
              <a:rect l="l" t="t" r="r" b="b"/>
              <a:pathLst>
                <a:path w="4920979" h="3075612">
                  <a:moveTo>
                    <a:pt x="0" y="0"/>
                  </a:moveTo>
                  <a:lnTo>
                    <a:pt x="4920979" y="0"/>
                  </a:lnTo>
                  <a:lnTo>
                    <a:pt x="4920979" y="3075612"/>
                  </a:lnTo>
                  <a:lnTo>
                    <a:pt x="0" y="307561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a:ln cap="sq">
              <a:noFill/>
              <a:prstDash val="solid"/>
              <a:miter/>
            </a:ln>
          </p:spPr>
          <p:txBody>
            <a:bodyPr/>
            <a:lstStyle/>
            <a:p>
              <a:pPr defTabSz="914377"/>
              <a:endParaRPr lang="en-SG">
                <a:solidFill>
                  <a:srgbClr val="553030"/>
                </a:solidFill>
                <a:latin typeface="Arial"/>
                <a:cs typeface="Arial"/>
                <a:sym typeface="Arial"/>
              </a:endParaRPr>
            </a:p>
          </p:txBody>
        </p:sp>
        <p:sp>
          <p:nvSpPr>
            <p:cNvPr id="4" name="Freeform 31">
              <a:extLst>
                <a:ext uri="{FF2B5EF4-FFF2-40B4-BE49-F238E27FC236}">
                  <a16:creationId xmlns:a16="http://schemas.microsoft.com/office/drawing/2014/main" id="{28D3E1E0-529E-2D21-73F2-D3DAFF961BCB}"/>
                </a:ext>
              </a:extLst>
            </p:cNvPr>
            <p:cNvSpPr/>
            <p:nvPr/>
          </p:nvSpPr>
          <p:spPr>
            <a:xfrm rot="1032955">
              <a:off x="4220962" y="393608"/>
              <a:ext cx="776832" cy="1002952"/>
            </a:xfrm>
            <a:custGeom>
              <a:avLst/>
              <a:gdLst/>
              <a:ahLst/>
              <a:cxnLst/>
              <a:rect l="l" t="t" r="r" b="b"/>
              <a:pathLst>
                <a:path w="776832" h="1002952">
                  <a:moveTo>
                    <a:pt x="0" y="0"/>
                  </a:moveTo>
                  <a:lnTo>
                    <a:pt x="776831" y="0"/>
                  </a:lnTo>
                  <a:lnTo>
                    <a:pt x="776831" y="1002952"/>
                  </a:lnTo>
                  <a:lnTo>
                    <a:pt x="0" y="100295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defTabSz="914377"/>
              <a:endParaRPr lang="en-SG">
                <a:solidFill>
                  <a:srgbClr val="553030"/>
                </a:solidFill>
                <a:latin typeface="Arial"/>
                <a:cs typeface="Arial"/>
                <a:sym typeface="Arial"/>
              </a:endParaRPr>
            </a:p>
          </p:txBody>
        </p:sp>
        <p:sp>
          <p:nvSpPr>
            <p:cNvPr id="5" name="Freeform 32">
              <a:extLst>
                <a:ext uri="{FF2B5EF4-FFF2-40B4-BE49-F238E27FC236}">
                  <a16:creationId xmlns:a16="http://schemas.microsoft.com/office/drawing/2014/main" id="{2480138A-1AB1-6A3E-1831-E407D768426E}"/>
                </a:ext>
              </a:extLst>
            </p:cNvPr>
            <p:cNvSpPr/>
            <p:nvPr/>
          </p:nvSpPr>
          <p:spPr>
            <a:xfrm rot="-190098">
              <a:off x="89754" y="477299"/>
              <a:ext cx="573460" cy="684728"/>
            </a:xfrm>
            <a:custGeom>
              <a:avLst/>
              <a:gdLst/>
              <a:ahLst/>
              <a:cxnLst/>
              <a:rect l="l" t="t" r="r" b="b"/>
              <a:pathLst>
                <a:path w="573460" h="684728">
                  <a:moveTo>
                    <a:pt x="0" y="0"/>
                  </a:moveTo>
                  <a:lnTo>
                    <a:pt x="573460" y="0"/>
                  </a:lnTo>
                  <a:lnTo>
                    <a:pt x="573460" y="684728"/>
                  </a:lnTo>
                  <a:lnTo>
                    <a:pt x="0" y="684728"/>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defTabSz="914377"/>
              <a:endParaRPr lang="en-SG">
                <a:solidFill>
                  <a:srgbClr val="553030"/>
                </a:solidFill>
                <a:latin typeface="Arial"/>
                <a:cs typeface="Arial"/>
                <a:sym typeface="Arial"/>
              </a:endParaRPr>
            </a:p>
          </p:txBody>
        </p:sp>
      </p:grpSp>
      <p:sp>
        <p:nvSpPr>
          <p:cNvPr id="6" name="TextBox 5">
            <a:extLst>
              <a:ext uri="{FF2B5EF4-FFF2-40B4-BE49-F238E27FC236}">
                <a16:creationId xmlns:a16="http://schemas.microsoft.com/office/drawing/2014/main" id="{ACDD8511-2542-5252-2C02-8CE82E2F432C}"/>
              </a:ext>
            </a:extLst>
          </p:cNvPr>
          <p:cNvSpPr txBox="1"/>
          <p:nvPr/>
        </p:nvSpPr>
        <p:spPr>
          <a:xfrm>
            <a:off x="4655180" y="2553858"/>
            <a:ext cx="5722839" cy="2800767"/>
          </a:xfrm>
          <a:prstGeom prst="rect">
            <a:avLst/>
          </a:prstGeom>
          <a:noFill/>
        </p:spPr>
        <p:txBody>
          <a:bodyPr wrap="square">
            <a:spAutoFit/>
          </a:bodyPr>
          <a:lstStyle/>
          <a:p>
            <a:pPr algn="ctr"/>
            <a:r>
              <a:rPr lang="vi-VN" sz="4400" dirty="0">
                <a:latin typeface="+mj-lt"/>
              </a:rPr>
              <a:t>Chia sẻ với bạn bè về một truyện hoặc một bộ phim trinh thám mà em yêu thích nhất.</a:t>
            </a:r>
            <a:endParaRPr lang="en-SG" sz="4400" dirty="0">
              <a:latin typeface="+mj-lt"/>
            </a:endParaRPr>
          </a:p>
        </p:txBody>
      </p:sp>
      <p:pic>
        <p:nvPicPr>
          <p:cNvPr id="1902" name="Picture 1901" descr="A cartoon of a person holding a magnifying glass&#10;&#10;Description automatically generated">
            <a:extLst>
              <a:ext uri="{FF2B5EF4-FFF2-40B4-BE49-F238E27FC236}">
                <a16:creationId xmlns:a16="http://schemas.microsoft.com/office/drawing/2014/main" id="{B3B88B55-56A1-D105-93A0-3A4B46AAD97E}"/>
              </a:ext>
            </a:extLst>
          </p:cNvPr>
          <p:cNvPicPr>
            <a:picLocks noChangeAspect="1"/>
          </p:cNvPicPr>
          <p:nvPr/>
        </p:nvPicPr>
        <p:blipFill>
          <a:blip r:embed="rId10"/>
          <a:stretch>
            <a:fillRect/>
          </a:stretch>
        </p:blipFill>
        <p:spPr>
          <a:xfrm flipH="1">
            <a:off x="67852" y="2103363"/>
            <a:ext cx="3104072" cy="4789140"/>
          </a:xfrm>
          <a:prstGeom prst="rect">
            <a:avLst/>
          </a:prstGeom>
        </p:spPr>
      </p:pic>
    </p:spTree>
    <p:extLst>
      <p:ext uri="{BB962C8B-B14F-4D97-AF65-F5344CB8AC3E}">
        <p14:creationId xmlns:p14="http://schemas.microsoft.com/office/powerpoint/2010/main" val="8276943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02"/>
                                        </p:tgtEl>
                                        <p:attrNameLst>
                                          <p:attrName>style.visibility</p:attrName>
                                        </p:attrNameLst>
                                      </p:cBhvr>
                                      <p:to>
                                        <p:strVal val="visible"/>
                                      </p:to>
                                    </p:set>
                                    <p:animEffect transition="in" filter="fade">
                                      <p:cBhvr>
                                        <p:cTn id="7" dur="1000"/>
                                        <p:tgtEl>
                                          <p:spTgt spid="1902"/>
                                        </p:tgtEl>
                                      </p:cBhvr>
                                    </p:animEffect>
                                    <p:anim calcmode="lin" valueType="num">
                                      <p:cBhvr>
                                        <p:cTn id="8" dur="1000" fill="hold"/>
                                        <p:tgtEl>
                                          <p:spTgt spid="1902"/>
                                        </p:tgtEl>
                                        <p:attrNameLst>
                                          <p:attrName>ppt_x</p:attrName>
                                        </p:attrNameLst>
                                      </p:cBhvr>
                                      <p:tavLst>
                                        <p:tav tm="0">
                                          <p:val>
                                            <p:strVal val="#ppt_x"/>
                                          </p:val>
                                        </p:tav>
                                        <p:tav tm="100000">
                                          <p:val>
                                            <p:strVal val="#ppt_x"/>
                                          </p:val>
                                        </p:tav>
                                      </p:tavLst>
                                    </p:anim>
                                    <p:anim calcmode="lin" valueType="num">
                                      <p:cBhvr>
                                        <p:cTn id="9" dur="1000" fill="hold"/>
                                        <p:tgtEl>
                                          <p:spTgt spid="190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451">
          <a:extLst>
            <a:ext uri="{FF2B5EF4-FFF2-40B4-BE49-F238E27FC236}">
              <a16:creationId xmlns:a16="http://schemas.microsoft.com/office/drawing/2014/main" id="{2924B674-564D-4E7C-8147-88C68FFFE143}"/>
            </a:ext>
          </a:extLst>
        </p:cNvPr>
        <p:cNvGrpSpPr/>
        <p:nvPr/>
      </p:nvGrpSpPr>
      <p:grpSpPr>
        <a:xfrm>
          <a:off x="0" y="0"/>
          <a:ext cx="0" cy="0"/>
          <a:chOff x="0" y="0"/>
          <a:chExt cx="0" cy="0"/>
        </a:xfrm>
      </p:grpSpPr>
      <p:grpSp>
        <p:nvGrpSpPr>
          <p:cNvPr id="8" name="Google Shape;32;p2">
            <a:extLst>
              <a:ext uri="{FF2B5EF4-FFF2-40B4-BE49-F238E27FC236}">
                <a16:creationId xmlns:a16="http://schemas.microsoft.com/office/drawing/2014/main" id="{0468A2D9-CA32-808E-E29F-9171867147BB}"/>
              </a:ext>
            </a:extLst>
          </p:cNvPr>
          <p:cNvGrpSpPr/>
          <p:nvPr/>
        </p:nvGrpSpPr>
        <p:grpSpPr>
          <a:xfrm>
            <a:off x="-1299845" y="870567"/>
            <a:ext cx="4579749" cy="6303951"/>
            <a:chOff x="-1004177" y="938274"/>
            <a:chExt cx="3434812" cy="4727963"/>
          </a:xfrm>
        </p:grpSpPr>
        <p:sp>
          <p:nvSpPr>
            <p:cNvPr id="9" name="Google Shape;33;p2">
              <a:extLst>
                <a:ext uri="{FF2B5EF4-FFF2-40B4-BE49-F238E27FC236}">
                  <a16:creationId xmlns:a16="http://schemas.microsoft.com/office/drawing/2014/main" id="{9F05A2B2-A801-322B-D7D3-8569F468B227}"/>
                </a:ext>
              </a:extLst>
            </p:cNvPr>
            <p:cNvSpPr/>
            <p:nvPr/>
          </p:nvSpPr>
          <p:spPr>
            <a:xfrm rot="-1766016">
              <a:off x="-1125" y="1145304"/>
              <a:ext cx="1428708" cy="4457568"/>
            </a:xfrm>
            <a:custGeom>
              <a:avLst/>
              <a:gdLst/>
              <a:ahLst/>
              <a:cxnLst/>
              <a:rect l="l" t="t" r="r" b="b"/>
              <a:pathLst>
                <a:path w="57150" h="178308" extrusionOk="0">
                  <a:moveTo>
                    <a:pt x="57150" y="178308"/>
                  </a:moveTo>
                  <a:lnTo>
                    <a:pt x="31623" y="0"/>
                  </a:lnTo>
                  <a:lnTo>
                    <a:pt x="0" y="0"/>
                  </a:lnTo>
                  <a:close/>
                </a:path>
              </a:pathLst>
            </a:custGeom>
            <a:solidFill>
              <a:srgbClr val="FFC581">
                <a:alpha val="36080"/>
              </a:srgbClr>
            </a:solidFill>
            <a:ln>
              <a:noFill/>
            </a:ln>
          </p:spPr>
          <p:txBody>
            <a:bodyPr/>
            <a:lstStyle/>
            <a:p>
              <a:pPr defTabSz="1219170">
                <a:buClr>
                  <a:srgbClr val="000000"/>
                </a:buClr>
              </a:pPr>
              <a:endParaRPr lang="en-SG" sz="1867" kern="0">
                <a:solidFill>
                  <a:srgbClr val="000000"/>
                </a:solidFill>
                <a:latin typeface="Arial"/>
                <a:cs typeface="Arial"/>
                <a:sym typeface="Arial"/>
              </a:endParaRPr>
            </a:p>
          </p:txBody>
        </p:sp>
        <p:sp>
          <p:nvSpPr>
            <p:cNvPr id="10" name="Google Shape;34;p2">
              <a:extLst>
                <a:ext uri="{FF2B5EF4-FFF2-40B4-BE49-F238E27FC236}">
                  <a16:creationId xmlns:a16="http://schemas.microsoft.com/office/drawing/2014/main" id="{5DA42589-BA5B-FB97-8E98-EC530CB950A5}"/>
                </a:ext>
              </a:extLst>
            </p:cNvPr>
            <p:cNvSpPr/>
            <p:nvPr/>
          </p:nvSpPr>
          <p:spPr>
            <a:xfrm rot="-1488261">
              <a:off x="96588" y="1032344"/>
              <a:ext cx="1428678" cy="4457476"/>
            </a:xfrm>
            <a:custGeom>
              <a:avLst/>
              <a:gdLst/>
              <a:ahLst/>
              <a:cxnLst/>
              <a:rect l="l" t="t" r="r" b="b"/>
              <a:pathLst>
                <a:path w="57150" h="178308" extrusionOk="0">
                  <a:moveTo>
                    <a:pt x="57150" y="178308"/>
                  </a:moveTo>
                  <a:lnTo>
                    <a:pt x="31623" y="0"/>
                  </a:lnTo>
                  <a:lnTo>
                    <a:pt x="0" y="0"/>
                  </a:lnTo>
                  <a:close/>
                </a:path>
              </a:pathLst>
            </a:custGeom>
            <a:solidFill>
              <a:srgbClr val="FFC581">
                <a:alpha val="36080"/>
              </a:srgbClr>
            </a:solidFill>
            <a:ln>
              <a:noFill/>
            </a:ln>
          </p:spPr>
          <p:txBody>
            <a:bodyPr/>
            <a:lstStyle/>
            <a:p>
              <a:pPr defTabSz="1219170">
                <a:buClr>
                  <a:srgbClr val="000000"/>
                </a:buClr>
              </a:pPr>
              <a:endParaRPr lang="en-SG" sz="1867" kern="0">
                <a:solidFill>
                  <a:srgbClr val="000000"/>
                </a:solidFill>
                <a:latin typeface="Arial"/>
                <a:cs typeface="Arial"/>
                <a:sym typeface="Arial"/>
              </a:endParaRPr>
            </a:p>
          </p:txBody>
        </p:sp>
      </p:grpSp>
      <p:sp>
        <p:nvSpPr>
          <p:cNvPr id="44" name="Google Shape;654;p13">
            <a:extLst>
              <a:ext uri="{FF2B5EF4-FFF2-40B4-BE49-F238E27FC236}">
                <a16:creationId xmlns:a16="http://schemas.microsoft.com/office/drawing/2014/main" id="{8B61325A-FD05-99B6-78FD-906C62043F71}"/>
              </a:ext>
            </a:extLst>
          </p:cNvPr>
          <p:cNvSpPr/>
          <p:nvPr/>
        </p:nvSpPr>
        <p:spPr>
          <a:xfrm flipH="1">
            <a:off x="-33873" y="3946661"/>
            <a:ext cx="7390985" cy="2879635"/>
          </a:xfrm>
          <a:custGeom>
            <a:avLst/>
            <a:gdLst/>
            <a:ahLst/>
            <a:cxnLst/>
            <a:rect l="l" t="t" r="r" b="b"/>
            <a:pathLst>
              <a:path w="66434" h="29567" extrusionOk="0">
                <a:moveTo>
                  <a:pt x="65479" y="0"/>
                </a:moveTo>
                <a:cubicBezTo>
                  <a:pt x="64321" y="0"/>
                  <a:pt x="63169" y="256"/>
                  <a:pt x="62157" y="792"/>
                </a:cubicBezTo>
                <a:cubicBezTo>
                  <a:pt x="58664" y="2639"/>
                  <a:pt x="57095" y="7473"/>
                  <a:pt x="58867" y="11016"/>
                </a:cubicBezTo>
                <a:cubicBezTo>
                  <a:pt x="54995" y="11168"/>
                  <a:pt x="51831" y="15445"/>
                  <a:pt x="52793" y="19216"/>
                </a:cubicBezTo>
                <a:cubicBezTo>
                  <a:pt x="51728" y="16323"/>
                  <a:pt x="48675" y="14277"/>
                  <a:pt x="45605" y="14277"/>
                </a:cubicBezTo>
                <a:cubicBezTo>
                  <a:pt x="45318" y="14277"/>
                  <a:pt x="45031" y="14295"/>
                  <a:pt x="44745" y="14331"/>
                </a:cubicBezTo>
                <a:cubicBezTo>
                  <a:pt x="44770" y="12408"/>
                  <a:pt x="43404" y="10561"/>
                  <a:pt x="41582" y="10029"/>
                </a:cubicBezTo>
                <a:cubicBezTo>
                  <a:pt x="41200" y="9919"/>
                  <a:pt x="40805" y="9867"/>
                  <a:pt x="40411" y="9867"/>
                </a:cubicBezTo>
                <a:cubicBezTo>
                  <a:pt x="38896" y="9867"/>
                  <a:pt x="37384" y="10642"/>
                  <a:pt x="36621" y="11927"/>
                </a:cubicBezTo>
                <a:cubicBezTo>
                  <a:pt x="35721" y="11415"/>
                  <a:pt x="34678" y="11153"/>
                  <a:pt x="33635" y="11153"/>
                </a:cubicBezTo>
                <a:cubicBezTo>
                  <a:pt x="32772" y="11153"/>
                  <a:pt x="31909" y="11333"/>
                  <a:pt x="31129" y="11699"/>
                </a:cubicBezTo>
                <a:cubicBezTo>
                  <a:pt x="29434" y="12535"/>
                  <a:pt x="28194" y="14281"/>
                  <a:pt x="27941" y="16128"/>
                </a:cubicBezTo>
                <a:cubicBezTo>
                  <a:pt x="27800" y="16116"/>
                  <a:pt x="27659" y="16110"/>
                  <a:pt x="27519" y="16110"/>
                </a:cubicBezTo>
                <a:cubicBezTo>
                  <a:pt x="24513" y="16110"/>
                  <a:pt x="21745" y="18901"/>
                  <a:pt x="21842" y="21924"/>
                </a:cubicBezTo>
                <a:cubicBezTo>
                  <a:pt x="20956" y="21281"/>
                  <a:pt x="19868" y="20952"/>
                  <a:pt x="18788" y="20952"/>
                </a:cubicBezTo>
                <a:cubicBezTo>
                  <a:pt x="17955" y="20952"/>
                  <a:pt x="17128" y="21147"/>
                  <a:pt x="16400" y="21544"/>
                </a:cubicBezTo>
                <a:cubicBezTo>
                  <a:pt x="14679" y="22480"/>
                  <a:pt x="13616" y="24429"/>
                  <a:pt x="13743" y="26327"/>
                </a:cubicBezTo>
                <a:lnTo>
                  <a:pt x="2835" y="28883"/>
                </a:lnTo>
                <a:cubicBezTo>
                  <a:pt x="1874" y="29111"/>
                  <a:pt x="963" y="29339"/>
                  <a:pt x="1" y="29567"/>
                </a:cubicBezTo>
                <a:cubicBezTo>
                  <a:pt x="1646" y="29516"/>
                  <a:pt x="3316" y="29491"/>
                  <a:pt x="5012" y="29465"/>
                </a:cubicBezTo>
                <a:cubicBezTo>
                  <a:pt x="25461" y="29086"/>
                  <a:pt x="45935" y="28706"/>
                  <a:pt x="66434" y="28327"/>
                </a:cubicBezTo>
                <a:lnTo>
                  <a:pt x="66434" y="58"/>
                </a:lnTo>
                <a:cubicBezTo>
                  <a:pt x="66117" y="20"/>
                  <a:pt x="65798" y="0"/>
                  <a:pt x="65479"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45" name="Google Shape;655;p13">
            <a:extLst>
              <a:ext uri="{FF2B5EF4-FFF2-40B4-BE49-F238E27FC236}">
                <a16:creationId xmlns:a16="http://schemas.microsoft.com/office/drawing/2014/main" id="{82424861-FBCD-AF79-0A24-F6F5B5CA4AF6}"/>
              </a:ext>
            </a:extLst>
          </p:cNvPr>
          <p:cNvGrpSpPr/>
          <p:nvPr/>
        </p:nvGrpSpPr>
        <p:grpSpPr>
          <a:xfrm flipH="1">
            <a:off x="-14696" y="5111313"/>
            <a:ext cx="12206696" cy="1885761"/>
            <a:chOff x="-1026372" y="3401237"/>
            <a:chExt cx="9155022" cy="1506989"/>
          </a:xfrm>
        </p:grpSpPr>
        <p:sp>
          <p:nvSpPr>
            <p:cNvPr id="1416" name="Google Shape;656;p13">
              <a:extLst>
                <a:ext uri="{FF2B5EF4-FFF2-40B4-BE49-F238E27FC236}">
                  <a16:creationId xmlns:a16="http://schemas.microsoft.com/office/drawing/2014/main" id="{EE9F3439-FBBE-4FD6-32E3-FBAA18E39BA6}"/>
                </a:ext>
              </a:extLst>
            </p:cNvPr>
            <p:cNvSpPr/>
            <p:nvPr/>
          </p:nvSpPr>
          <p:spPr>
            <a:xfrm>
              <a:off x="5819740" y="3713763"/>
              <a:ext cx="2308910" cy="1194377"/>
            </a:xfrm>
            <a:custGeom>
              <a:avLst/>
              <a:gdLst/>
              <a:ahLst/>
              <a:cxnLst/>
              <a:rect l="l" t="t" r="r" b="b"/>
              <a:pathLst>
                <a:path w="223137" h="107143" extrusionOk="0">
                  <a:moveTo>
                    <a:pt x="190871" y="0"/>
                  </a:moveTo>
                  <a:cubicBezTo>
                    <a:pt x="188583" y="0"/>
                    <a:pt x="186733" y="1791"/>
                    <a:pt x="186614" y="4058"/>
                  </a:cubicBezTo>
                  <a:lnTo>
                    <a:pt x="183152" y="4058"/>
                  </a:lnTo>
                  <a:lnTo>
                    <a:pt x="183152" y="9688"/>
                  </a:lnTo>
                  <a:lnTo>
                    <a:pt x="178836" y="9688"/>
                  </a:lnTo>
                  <a:lnTo>
                    <a:pt x="178836" y="29581"/>
                  </a:lnTo>
                  <a:lnTo>
                    <a:pt x="174360" y="29581"/>
                  </a:lnTo>
                  <a:lnTo>
                    <a:pt x="174360" y="25184"/>
                  </a:lnTo>
                  <a:lnTo>
                    <a:pt x="171893" y="25184"/>
                  </a:lnTo>
                  <a:lnTo>
                    <a:pt x="171893" y="29581"/>
                  </a:lnTo>
                  <a:lnTo>
                    <a:pt x="168392" y="29581"/>
                  </a:lnTo>
                  <a:lnTo>
                    <a:pt x="168392" y="22817"/>
                  </a:lnTo>
                  <a:lnTo>
                    <a:pt x="164851" y="22817"/>
                  </a:lnTo>
                  <a:lnTo>
                    <a:pt x="164851" y="18719"/>
                  </a:lnTo>
                  <a:lnTo>
                    <a:pt x="159878" y="18719"/>
                  </a:lnTo>
                  <a:cubicBezTo>
                    <a:pt x="159878" y="18640"/>
                    <a:pt x="159898" y="18540"/>
                    <a:pt x="159898" y="18481"/>
                  </a:cubicBezTo>
                  <a:cubicBezTo>
                    <a:pt x="159898" y="15198"/>
                    <a:pt x="157252" y="12533"/>
                    <a:pt x="153970" y="12533"/>
                  </a:cubicBezTo>
                  <a:cubicBezTo>
                    <a:pt x="150688" y="12533"/>
                    <a:pt x="148022" y="15198"/>
                    <a:pt x="148022" y="18481"/>
                  </a:cubicBezTo>
                  <a:cubicBezTo>
                    <a:pt x="148022" y="18540"/>
                    <a:pt x="148022" y="18640"/>
                    <a:pt x="148042" y="18719"/>
                  </a:cubicBezTo>
                  <a:lnTo>
                    <a:pt x="142273" y="18719"/>
                  </a:lnTo>
                  <a:lnTo>
                    <a:pt x="142273" y="35250"/>
                  </a:lnTo>
                  <a:lnTo>
                    <a:pt x="141060" y="35250"/>
                  </a:lnTo>
                  <a:lnTo>
                    <a:pt x="141060" y="27989"/>
                  </a:lnTo>
                  <a:lnTo>
                    <a:pt x="137161" y="27989"/>
                  </a:lnTo>
                  <a:cubicBezTo>
                    <a:pt x="135390" y="27989"/>
                    <a:pt x="133978" y="29422"/>
                    <a:pt x="133978" y="31172"/>
                  </a:cubicBezTo>
                  <a:lnTo>
                    <a:pt x="133978" y="35250"/>
                  </a:lnTo>
                  <a:lnTo>
                    <a:pt x="129442" y="35250"/>
                  </a:lnTo>
                  <a:lnTo>
                    <a:pt x="129442" y="33559"/>
                  </a:lnTo>
                  <a:cubicBezTo>
                    <a:pt x="129442" y="32445"/>
                    <a:pt x="128527" y="31530"/>
                    <a:pt x="127413" y="31530"/>
                  </a:cubicBezTo>
                  <a:lnTo>
                    <a:pt x="123892" y="31530"/>
                  </a:lnTo>
                  <a:lnTo>
                    <a:pt x="123892" y="35250"/>
                  </a:lnTo>
                  <a:lnTo>
                    <a:pt x="115995" y="35250"/>
                  </a:lnTo>
                  <a:lnTo>
                    <a:pt x="103482" y="29581"/>
                  </a:lnTo>
                  <a:lnTo>
                    <a:pt x="97077" y="29581"/>
                  </a:lnTo>
                  <a:lnTo>
                    <a:pt x="97077" y="22320"/>
                  </a:lnTo>
                  <a:lnTo>
                    <a:pt x="94729" y="22320"/>
                  </a:lnTo>
                  <a:lnTo>
                    <a:pt x="94729" y="22220"/>
                  </a:lnTo>
                  <a:cubicBezTo>
                    <a:pt x="94729" y="19873"/>
                    <a:pt x="92820" y="17963"/>
                    <a:pt x="90472" y="17963"/>
                  </a:cubicBezTo>
                  <a:cubicBezTo>
                    <a:pt x="88125" y="17963"/>
                    <a:pt x="86235" y="19893"/>
                    <a:pt x="86235" y="22220"/>
                  </a:cubicBezTo>
                  <a:lnTo>
                    <a:pt x="86235" y="22320"/>
                  </a:lnTo>
                  <a:lnTo>
                    <a:pt x="83550" y="22320"/>
                  </a:lnTo>
                  <a:lnTo>
                    <a:pt x="83550" y="25184"/>
                  </a:lnTo>
                  <a:lnTo>
                    <a:pt x="80785" y="26040"/>
                  </a:lnTo>
                  <a:cubicBezTo>
                    <a:pt x="80427" y="25065"/>
                    <a:pt x="79531" y="24349"/>
                    <a:pt x="78477" y="24289"/>
                  </a:cubicBezTo>
                  <a:cubicBezTo>
                    <a:pt x="78456" y="24289"/>
                    <a:pt x="78435" y="24288"/>
                    <a:pt x="78413" y="24288"/>
                  </a:cubicBezTo>
                  <a:cubicBezTo>
                    <a:pt x="77762" y="24288"/>
                    <a:pt x="77169" y="24583"/>
                    <a:pt x="76707" y="25045"/>
                  </a:cubicBezTo>
                  <a:cubicBezTo>
                    <a:pt x="75692" y="26060"/>
                    <a:pt x="75692" y="26836"/>
                    <a:pt x="75851" y="27532"/>
                  </a:cubicBezTo>
                  <a:lnTo>
                    <a:pt x="71853" y="28745"/>
                  </a:lnTo>
                  <a:cubicBezTo>
                    <a:pt x="71520" y="27963"/>
                    <a:pt x="70746" y="27392"/>
                    <a:pt x="69812" y="27392"/>
                  </a:cubicBezTo>
                  <a:cubicBezTo>
                    <a:pt x="69796" y="27392"/>
                    <a:pt x="69780" y="27392"/>
                    <a:pt x="69764" y="27393"/>
                  </a:cubicBezTo>
                  <a:cubicBezTo>
                    <a:pt x="69128" y="27432"/>
                    <a:pt x="68531" y="27771"/>
                    <a:pt x="68133" y="28268"/>
                  </a:cubicBezTo>
                  <a:cubicBezTo>
                    <a:pt x="67636" y="28885"/>
                    <a:pt x="67556" y="29481"/>
                    <a:pt x="67656" y="30018"/>
                  </a:cubicBezTo>
                  <a:lnTo>
                    <a:pt x="57391" y="33122"/>
                  </a:lnTo>
                  <a:lnTo>
                    <a:pt x="57391" y="41894"/>
                  </a:lnTo>
                  <a:lnTo>
                    <a:pt x="54367" y="41894"/>
                  </a:lnTo>
                  <a:lnTo>
                    <a:pt x="54367" y="39189"/>
                  </a:lnTo>
                  <a:lnTo>
                    <a:pt x="49275" y="36881"/>
                  </a:lnTo>
                  <a:lnTo>
                    <a:pt x="49275" y="21703"/>
                  </a:lnTo>
                  <a:lnTo>
                    <a:pt x="46689" y="20530"/>
                  </a:lnTo>
                  <a:lnTo>
                    <a:pt x="46689" y="15596"/>
                  </a:lnTo>
                  <a:lnTo>
                    <a:pt x="44500" y="15596"/>
                  </a:lnTo>
                  <a:cubicBezTo>
                    <a:pt x="44401" y="13328"/>
                    <a:pt x="42531" y="11518"/>
                    <a:pt x="40243" y="11518"/>
                  </a:cubicBezTo>
                  <a:cubicBezTo>
                    <a:pt x="37956" y="11518"/>
                    <a:pt x="36086" y="13328"/>
                    <a:pt x="35986" y="15596"/>
                  </a:cubicBezTo>
                  <a:lnTo>
                    <a:pt x="32804" y="15596"/>
                  </a:lnTo>
                  <a:lnTo>
                    <a:pt x="32804" y="20530"/>
                  </a:lnTo>
                  <a:lnTo>
                    <a:pt x="29760" y="21922"/>
                  </a:lnTo>
                  <a:lnTo>
                    <a:pt x="29760" y="34355"/>
                  </a:lnTo>
                  <a:lnTo>
                    <a:pt x="20450" y="34355"/>
                  </a:lnTo>
                  <a:lnTo>
                    <a:pt x="20450" y="29760"/>
                  </a:lnTo>
                  <a:lnTo>
                    <a:pt x="16949" y="29581"/>
                  </a:lnTo>
                  <a:lnTo>
                    <a:pt x="16949" y="13010"/>
                  </a:lnTo>
                  <a:lnTo>
                    <a:pt x="3323" y="13010"/>
                  </a:lnTo>
                  <a:lnTo>
                    <a:pt x="3323" y="41894"/>
                  </a:lnTo>
                  <a:cubicBezTo>
                    <a:pt x="3780" y="42352"/>
                    <a:pt x="3223" y="42610"/>
                    <a:pt x="2209" y="43068"/>
                  </a:cubicBezTo>
                  <a:lnTo>
                    <a:pt x="0" y="43068"/>
                  </a:lnTo>
                  <a:lnTo>
                    <a:pt x="0" y="107143"/>
                  </a:lnTo>
                  <a:lnTo>
                    <a:pt x="223137" y="107143"/>
                  </a:lnTo>
                  <a:lnTo>
                    <a:pt x="223137" y="39189"/>
                  </a:lnTo>
                  <a:lnTo>
                    <a:pt x="218323" y="39189"/>
                  </a:lnTo>
                  <a:lnTo>
                    <a:pt x="218323" y="29163"/>
                  </a:lnTo>
                  <a:lnTo>
                    <a:pt x="213688" y="29163"/>
                  </a:lnTo>
                  <a:lnTo>
                    <a:pt x="213688" y="16909"/>
                  </a:lnTo>
                  <a:lnTo>
                    <a:pt x="210982" y="16909"/>
                  </a:lnTo>
                  <a:lnTo>
                    <a:pt x="210982" y="14045"/>
                  </a:lnTo>
                  <a:lnTo>
                    <a:pt x="200419" y="14045"/>
                  </a:lnTo>
                  <a:lnTo>
                    <a:pt x="200419" y="16909"/>
                  </a:lnTo>
                  <a:lnTo>
                    <a:pt x="198072" y="16909"/>
                  </a:lnTo>
                  <a:lnTo>
                    <a:pt x="198072" y="4058"/>
                  </a:lnTo>
                  <a:lnTo>
                    <a:pt x="195108" y="4058"/>
                  </a:lnTo>
                  <a:cubicBezTo>
                    <a:pt x="194989" y="1791"/>
                    <a:pt x="193158" y="0"/>
                    <a:pt x="190871"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1417" name="Google Shape;657;p13">
              <a:extLst>
                <a:ext uri="{FF2B5EF4-FFF2-40B4-BE49-F238E27FC236}">
                  <a16:creationId xmlns:a16="http://schemas.microsoft.com/office/drawing/2014/main" id="{775830AD-6746-CD7B-3777-1E13E3D31A25}"/>
                </a:ext>
              </a:extLst>
            </p:cNvPr>
            <p:cNvGrpSpPr/>
            <p:nvPr/>
          </p:nvGrpSpPr>
          <p:grpSpPr>
            <a:xfrm>
              <a:off x="-1026372" y="3401237"/>
              <a:ext cx="7144372" cy="1506989"/>
              <a:chOff x="-1026372" y="3172637"/>
              <a:chExt cx="7144372" cy="1506989"/>
            </a:xfrm>
          </p:grpSpPr>
          <p:grpSp>
            <p:nvGrpSpPr>
              <p:cNvPr id="1418" name="Google Shape;658;p13">
                <a:extLst>
                  <a:ext uri="{FF2B5EF4-FFF2-40B4-BE49-F238E27FC236}">
                    <a16:creationId xmlns:a16="http://schemas.microsoft.com/office/drawing/2014/main" id="{B2D9A500-D773-4175-AE29-4E1E38D7DA7A}"/>
                  </a:ext>
                </a:extLst>
              </p:cNvPr>
              <p:cNvGrpSpPr/>
              <p:nvPr/>
            </p:nvGrpSpPr>
            <p:grpSpPr>
              <a:xfrm>
                <a:off x="-1026372" y="3172637"/>
                <a:ext cx="6634405" cy="1506958"/>
                <a:chOff x="-1792158" y="2435913"/>
                <a:chExt cx="11584434" cy="2631323"/>
              </a:xfrm>
            </p:grpSpPr>
            <p:sp>
              <p:nvSpPr>
                <p:cNvPr id="1420" name="Google Shape;659;p13">
                  <a:extLst>
                    <a:ext uri="{FF2B5EF4-FFF2-40B4-BE49-F238E27FC236}">
                      <a16:creationId xmlns:a16="http://schemas.microsoft.com/office/drawing/2014/main" id="{9FC3574F-7620-AFF5-E9DB-EB55E84F89D0}"/>
                    </a:ext>
                  </a:extLst>
                </p:cNvPr>
                <p:cNvSpPr/>
                <p:nvPr/>
              </p:nvSpPr>
              <p:spPr>
                <a:xfrm flipH="1">
                  <a:off x="-1792158" y="2435913"/>
                  <a:ext cx="6778818" cy="2631323"/>
                </a:xfrm>
                <a:custGeom>
                  <a:avLst/>
                  <a:gdLst/>
                  <a:ahLst/>
                  <a:cxnLst/>
                  <a:rect l="l" t="t" r="r" b="b"/>
                  <a:pathLst>
                    <a:path w="199465" h="77426" extrusionOk="0">
                      <a:moveTo>
                        <a:pt x="182072" y="1"/>
                      </a:moveTo>
                      <a:lnTo>
                        <a:pt x="182072" y="21001"/>
                      </a:lnTo>
                      <a:lnTo>
                        <a:pt x="179550" y="21001"/>
                      </a:lnTo>
                      <a:lnTo>
                        <a:pt x="179550" y="5235"/>
                      </a:lnTo>
                      <a:lnTo>
                        <a:pt x="176008" y="8203"/>
                      </a:lnTo>
                      <a:lnTo>
                        <a:pt x="176008" y="25277"/>
                      </a:lnTo>
                      <a:lnTo>
                        <a:pt x="173933" y="25277"/>
                      </a:lnTo>
                      <a:lnTo>
                        <a:pt x="173933" y="11299"/>
                      </a:lnTo>
                      <a:lnTo>
                        <a:pt x="169338" y="11299"/>
                      </a:lnTo>
                      <a:lnTo>
                        <a:pt x="169338" y="20873"/>
                      </a:lnTo>
                      <a:lnTo>
                        <a:pt x="156763" y="45224"/>
                      </a:lnTo>
                      <a:lnTo>
                        <a:pt x="156763" y="38171"/>
                      </a:lnTo>
                      <a:lnTo>
                        <a:pt x="147732" y="38171"/>
                      </a:lnTo>
                      <a:lnTo>
                        <a:pt x="147732" y="44202"/>
                      </a:lnTo>
                      <a:lnTo>
                        <a:pt x="131455" y="44202"/>
                      </a:lnTo>
                      <a:lnTo>
                        <a:pt x="131455" y="38171"/>
                      </a:lnTo>
                      <a:lnTo>
                        <a:pt x="127402" y="38171"/>
                      </a:lnTo>
                      <a:lnTo>
                        <a:pt x="127402" y="14235"/>
                      </a:lnTo>
                      <a:lnTo>
                        <a:pt x="121626" y="14235"/>
                      </a:lnTo>
                      <a:lnTo>
                        <a:pt x="121626" y="20554"/>
                      </a:lnTo>
                      <a:lnTo>
                        <a:pt x="115977" y="20554"/>
                      </a:lnTo>
                      <a:lnTo>
                        <a:pt x="115977" y="8139"/>
                      </a:lnTo>
                      <a:lnTo>
                        <a:pt x="108445" y="8139"/>
                      </a:lnTo>
                      <a:lnTo>
                        <a:pt x="108445" y="29139"/>
                      </a:lnTo>
                      <a:lnTo>
                        <a:pt x="107009" y="29139"/>
                      </a:lnTo>
                      <a:lnTo>
                        <a:pt x="107009" y="22086"/>
                      </a:lnTo>
                      <a:lnTo>
                        <a:pt x="105924" y="23043"/>
                      </a:lnTo>
                      <a:lnTo>
                        <a:pt x="105924" y="13341"/>
                      </a:lnTo>
                      <a:lnTo>
                        <a:pt x="102349" y="16341"/>
                      </a:lnTo>
                      <a:lnTo>
                        <a:pt x="102349" y="33415"/>
                      </a:lnTo>
                      <a:lnTo>
                        <a:pt x="100307" y="33415"/>
                      </a:lnTo>
                      <a:lnTo>
                        <a:pt x="100307" y="19437"/>
                      </a:lnTo>
                      <a:lnTo>
                        <a:pt x="95711" y="19437"/>
                      </a:lnTo>
                      <a:lnTo>
                        <a:pt x="95711" y="29011"/>
                      </a:lnTo>
                      <a:lnTo>
                        <a:pt x="92679" y="29011"/>
                      </a:lnTo>
                      <a:lnTo>
                        <a:pt x="92679" y="27894"/>
                      </a:lnTo>
                      <a:lnTo>
                        <a:pt x="87477" y="27894"/>
                      </a:lnTo>
                      <a:lnTo>
                        <a:pt x="87477" y="21862"/>
                      </a:lnTo>
                      <a:lnTo>
                        <a:pt x="86456" y="21862"/>
                      </a:lnTo>
                      <a:lnTo>
                        <a:pt x="86456" y="27894"/>
                      </a:lnTo>
                      <a:lnTo>
                        <a:pt x="83105" y="27894"/>
                      </a:lnTo>
                      <a:lnTo>
                        <a:pt x="83105" y="21958"/>
                      </a:lnTo>
                      <a:lnTo>
                        <a:pt x="74105" y="21958"/>
                      </a:lnTo>
                      <a:lnTo>
                        <a:pt x="74105" y="27894"/>
                      </a:lnTo>
                      <a:lnTo>
                        <a:pt x="73658" y="27894"/>
                      </a:lnTo>
                      <a:lnTo>
                        <a:pt x="73658" y="28022"/>
                      </a:lnTo>
                      <a:lnTo>
                        <a:pt x="57797" y="28022"/>
                      </a:lnTo>
                      <a:lnTo>
                        <a:pt x="57797" y="21958"/>
                      </a:lnTo>
                      <a:lnTo>
                        <a:pt x="46404" y="21958"/>
                      </a:lnTo>
                      <a:lnTo>
                        <a:pt x="46404" y="30320"/>
                      </a:lnTo>
                      <a:lnTo>
                        <a:pt x="42574" y="30320"/>
                      </a:lnTo>
                      <a:lnTo>
                        <a:pt x="42574" y="8267"/>
                      </a:lnTo>
                      <a:lnTo>
                        <a:pt x="36925" y="8267"/>
                      </a:lnTo>
                      <a:lnTo>
                        <a:pt x="36925" y="25213"/>
                      </a:lnTo>
                      <a:lnTo>
                        <a:pt x="33382" y="25213"/>
                      </a:lnTo>
                      <a:lnTo>
                        <a:pt x="33382" y="15352"/>
                      </a:lnTo>
                      <a:lnTo>
                        <a:pt x="31755" y="16724"/>
                      </a:lnTo>
                      <a:lnTo>
                        <a:pt x="31755" y="24671"/>
                      </a:lnTo>
                      <a:lnTo>
                        <a:pt x="28659" y="24671"/>
                      </a:lnTo>
                      <a:lnTo>
                        <a:pt x="28659" y="20075"/>
                      </a:lnTo>
                      <a:lnTo>
                        <a:pt x="24797" y="20075"/>
                      </a:lnTo>
                      <a:lnTo>
                        <a:pt x="24797" y="29394"/>
                      </a:lnTo>
                      <a:lnTo>
                        <a:pt x="23457" y="29394"/>
                      </a:lnTo>
                      <a:lnTo>
                        <a:pt x="23457" y="13596"/>
                      </a:lnTo>
                      <a:lnTo>
                        <a:pt x="21989" y="13596"/>
                      </a:lnTo>
                      <a:lnTo>
                        <a:pt x="21989" y="24798"/>
                      </a:lnTo>
                      <a:lnTo>
                        <a:pt x="19021" y="24798"/>
                      </a:lnTo>
                      <a:lnTo>
                        <a:pt x="19021" y="11682"/>
                      </a:lnTo>
                      <a:lnTo>
                        <a:pt x="13851" y="11682"/>
                      </a:lnTo>
                      <a:lnTo>
                        <a:pt x="13851" y="5650"/>
                      </a:lnTo>
                      <a:lnTo>
                        <a:pt x="12798" y="5650"/>
                      </a:lnTo>
                      <a:lnTo>
                        <a:pt x="12798" y="11682"/>
                      </a:lnTo>
                      <a:lnTo>
                        <a:pt x="0" y="11682"/>
                      </a:lnTo>
                      <a:lnTo>
                        <a:pt x="0" y="77425"/>
                      </a:lnTo>
                      <a:lnTo>
                        <a:pt x="199465" y="77425"/>
                      </a:lnTo>
                      <a:lnTo>
                        <a:pt x="199465" y="6097"/>
                      </a:lnTo>
                      <a:lnTo>
                        <a:pt x="193178" y="6097"/>
                      </a:lnTo>
                      <a:lnTo>
                        <a:pt x="193178" y="12447"/>
                      </a:lnTo>
                      <a:lnTo>
                        <a:pt x="189635" y="12447"/>
                      </a:lnTo>
                      <a:lnTo>
                        <a:pt x="189635" y="1"/>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21" name="Google Shape;660;p13">
                  <a:extLst>
                    <a:ext uri="{FF2B5EF4-FFF2-40B4-BE49-F238E27FC236}">
                      <a16:creationId xmlns:a16="http://schemas.microsoft.com/office/drawing/2014/main" id="{29E7D1A0-E640-C15B-4541-9FF64CD330E7}"/>
                    </a:ext>
                  </a:extLst>
                </p:cNvPr>
                <p:cNvSpPr/>
                <p:nvPr/>
              </p:nvSpPr>
              <p:spPr>
                <a:xfrm>
                  <a:off x="4684975" y="2998585"/>
                  <a:ext cx="5107301" cy="1935650"/>
                </a:xfrm>
                <a:custGeom>
                  <a:avLst/>
                  <a:gdLst/>
                  <a:ahLst/>
                  <a:cxnLst/>
                  <a:rect l="l" t="t" r="r" b="b"/>
                  <a:pathLst>
                    <a:path w="199465" h="77426" extrusionOk="0">
                      <a:moveTo>
                        <a:pt x="182072" y="1"/>
                      </a:moveTo>
                      <a:lnTo>
                        <a:pt x="182072" y="21001"/>
                      </a:lnTo>
                      <a:lnTo>
                        <a:pt x="179550" y="21001"/>
                      </a:lnTo>
                      <a:lnTo>
                        <a:pt x="179550" y="5235"/>
                      </a:lnTo>
                      <a:lnTo>
                        <a:pt x="176008" y="8203"/>
                      </a:lnTo>
                      <a:lnTo>
                        <a:pt x="176008" y="25277"/>
                      </a:lnTo>
                      <a:lnTo>
                        <a:pt x="173933" y="25277"/>
                      </a:lnTo>
                      <a:lnTo>
                        <a:pt x="173933" y="11299"/>
                      </a:lnTo>
                      <a:lnTo>
                        <a:pt x="169338" y="11299"/>
                      </a:lnTo>
                      <a:lnTo>
                        <a:pt x="169338" y="20873"/>
                      </a:lnTo>
                      <a:lnTo>
                        <a:pt x="156763" y="45224"/>
                      </a:lnTo>
                      <a:lnTo>
                        <a:pt x="156763" y="38171"/>
                      </a:lnTo>
                      <a:lnTo>
                        <a:pt x="147732" y="38171"/>
                      </a:lnTo>
                      <a:lnTo>
                        <a:pt x="147732" y="44202"/>
                      </a:lnTo>
                      <a:lnTo>
                        <a:pt x="131455" y="44202"/>
                      </a:lnTo>
                      <a:lnTo>
                        <a:pt x="131455" y="38171"/>
                      </a:lnTo>
                      <a:lnTo>
                        <a:pt x="127402" y="38171"/>
                      </a:lnTo>
                      <a:lnTo>
                        <a:pt x="127402" y="14235"/>
                      </a:lnTo>
                      <a:lnTo>
                        <a:pt x="121626" y="14235"/>
                      </a:lnTo>
                      <a:lnTo>
                        <a:pt x="121626" y="20554"/>
                      </a:lnTo>
                      <a:lnTo>
                        <a:pt x="115977" y="20554"/>
                      </a:lnTo>
                      <a:lnTo>
                        <a:pt x="115977" y="8139"/>
                      </a:lnTo>
                      <a:lnTo>
                        <a:pt x="108445" y="8139"/>
                      </a:lnTo>
                      <a:lnTo>
                        <a:pt x="108445" y="29139"/>
                      </a:lnTo>
                      <a:lnTo>
                        <a:pt x="107009" y="29139"/>
                      </a:lnTo>
                      <a:lnTo>
                        <a:pt x="107009" y="22086"/>
                      </a:lnTo>
                      <a:lnTo>
                        <a:pt x="105924" y="23043"/>
                      </a:lnTo>
                      <a:lnTo>
                        <a:pt x="105924" y="13341"/>
                      </a:lnTo>
                      <a:lnTo>
                        <a:pt x="102349" y="16341"/>
                      </a:lnTo>
                      <a:lnTo>
                        <a:pt x="102349" y="33415"/>
                      </a:lnTo>
                      <a:lnTo>
                        <a:pt x="100307" y="33415"/>
                      </a:lnTo>
                      <a:lnTo>
                        <a:pt x="100307" y="19437"/>
                      </a:lnTo>
                      <a:lnTo>
                        <a:pt x="95711" y="19437"/>
                      </a:lnTo>
                      <a:lnTo>
                        <a:pt x="95711" y="29011"/>
                      </a:lnTo>
                      <a:lnTo>
                        <a:pt x="92679" y="29011"/>
                      </a:lnTo>
                      <a:lnTo>
                        <a:pt x="92679" y="27894"/>
                      </a:lnTo>
                      <a:lnTo>
                        <a:pt x="87477" y="27894"/>
                      </a:lnTo>
                      <a:lnTo>
                        <a:pt x="87477" y="21862"/>
                      </a:lnTo>
                      <a:lnTo>
                        <a:pt x="86456" y="21862"/>
                      </a:lnTo>
                      <a:lnTo>
                        <a:pt x="86456" y="27894"/>
                      </a:lnTo>
                      <a:lnTo>
                        <a:pt x="83105" y="27894"/>
                      </a:lnTo>
                      <a:lnTo>
                        <a:pt x="83105" y="21958"/>
                      </a:lnTo>
                      <a:lnTo>
                        <a:pt x="74105" y="21958"/>
                      </a:lnTo>
                      <a:lnTo>
                        <a:pt x="74105" y="27894"/>
                      </a:lnTo>
                      <a:lnTo>
                        <a:pt x="73658" y="27894"/>
                      </a:lnTo>
                      <a:lnTo>
                        <a:pt x="73658" y="28022"/>
                      </a:lnTo>
                      <a:lnTo>
                        <a:pt x="57797" y="28022"/>
                      </a:lnTo>
                      <a:lnTo>
                        <a:pt x="57797" y="21958"/>
                      </a:lnTo>
                      <a:lnTo>
                        <a:pt x="46404" y="21958"/>
                      </a:lnTo>
                      <a:lnTo>
                        <a:pt x="46404" y="30320"/>
                      </a:lnTo>
                      <a:lnTo>
                        <a:pt x="42574" y="30320"/>
                      </a:lnTo>
                      <a:lnTo>
                        <a:pt x="42574" y="8267"/>
                      </a:lnTo>
                      <a:lnTo>
                        <a:pt x="36925" y="8267"/>
                      </a:lnTo>
                      <a:lnTo>
                        <a:pt x="36925" y="25213"/>
                      </a:lnTo>
                      <a:lnTo>
                        <a:pt x="33382" y="25213"/>
                      </a:lnTo>
                      <a:lnTo>
                        <a:pt x="33382" y="15352"/>
                      </a:lnTo>
                      <a:lnTo>
                        <a:pt x="31755" y="16724"/>
                      </a:lnTo>
                      <a:lnTo>
                        <a:pt x="31755" y="24671"/>
                      </a:lnTo>
                      <a:lnTo>
                        <a:pt x="28659" y="24671"/>
                      </a:lnTo>
                      <a:lnTo>
                        <a:pt x="28659" y="20075"/>
                      </a:lnTo>
                      <a:lnTo>
                        <a:pt x="24797" y="20075"/>
                      </a:lnTo>
                      <a:lnTo>
                        <a:pt x="24797" y="29394"/>
                      </a:lnTo>
                      <a:lnTo>
                        <a:pt x="23457" y="29394"/>
                      </a:lnTo>
                      <a:lnTo>
                        <a:pt x="23457" y="13596"/>
                      </a:lnTo>
                      <a:lnTo>
                        <a:pt x="21989" y="13596"/>
                      </a:lnTo>
                      <a:lnTo>
                        <a:pt x="21989" y="24798"/>
                      </a:lnTo>
                      <a:lnTo>
                        <a:pt x="19021" y="24798"/>
                      </a:lnTo>
                      <a:lnTo>
                        <a:pt x="19021" y="11682"/>
                      </a:lnTo>
                      <a:lnTo>
                        <a:pt x="13851" y="11682"/>
                      </a:lnTo>
                      <a:lnTo>
                        <a:pt x="13851" y="5650"/>
                      </a:lnTo>
                      <a:lnTo>
                        <a:pt x="12798" y="5650"/>
                      </a:lnTo>
                      <a:lnTo>
                        <a:pt x="12798" y="11682"/>
                      </a:lnTo>
                      <a:lnTo>
                        <a:pt x="0" y="11682"/>
                      </a:lnTo>
                      <a:lnTo>
                        <a:pt x="0" y="77425"/>
                      </a:lnTo>
                      <a:lnTo>
                        <a:pt x="199465" y="77425"/>
                      </a:lnTo>
                      <a:lnTo>
                        <a:pt x="199465" y="6097"/>
                      </a:lnTo>
                      <a:lnTo>
                        <a:pt x="193178" y="6097"/>
                      </a:lnTo>
                      <a:lnTo>
                        <a:pt x="193178" y="12447"/>
                      </a:lnTo>
                      <a:lnTo>
                        <a:pt x="189635" y="12447"/>
                      </a:lnTo>
                      <a:lnTo>
                        <a:pt x="189635" y="1"/>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419" name="Google Shape;661;p13">
                <a:extLst>
                  <a:ext uri="{FF2B5EF4-FFF2-40B4-BE49-F238E27FC236}">
                    <a16:creationId xmlns:a16="http://schemas.microsoft.com/office/drawing/2014/main" id="{CE3063EE-69AA-D547-DB0F-C37D2C8FD720}"/>
                  </a:ext>
                </a:extLst>
              </p:cNvPr>
              <p:cNvSpPr/>
              <p:nvPr/>
            </p:nvSpPr>
            <p:spPr>
              <a:xfrm>
                <a:off x="5588800" y="3898726"/>
                <a:ext cx="529200" cy="780900"/>
              </a:xfrm>
              <a:prstGeom prst="rect">
                <a:avLst/>
              </a:pr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grpSp>
        <p:nvGrpSpPr>
          <p:cNvPr id="47" name="Google Shape;665;p13">
            <a:extLst>
              <a:ext uri="{FF2B5EF4-FFF2-40B4-BE49-F238E27FC236}">
                <a16:creationId xmlns:a16="http://schemas.microsoft.com/office/drawing/2014/main" id="{4737CC25-FFAC-4254-4306-7964F66719C3}"/>
              </a:ext>
            </a:extLst>
          </p:cNvPr>
          <p:cNvGrpSpPr/>
          <p:nvPr/>
        </p:nvGrpSpPr>
        <p:grpSpPr>
          <a:xfrm>
            <a:off x="247829" y="4176660"/>
            <a:ext cx="923547" cy="1885761"/>
            <a:chOff x="2560796" y="2828448"/>
            <a:chExt cx="925644" cy="1890045"/>
          </a:xfrm>
        </p:grpSpPr>
        <p:sp>
          <p:nvSpPr>
            <p:cNvPr id="1412" name="Google Shape;666;p13">
              <a:extLst>
                <a:ext uri="{FF2B5EF4-FFF2-40B4-BE49-F238E27FC236}">
                  <a16:creationId xmlns:a16="http://schemas.microsoft.com/office/drawing/2014/main" id="{F9C76AFD-ABBB-93B3-A5BC-C0A502B84081}"/>
                </a:ext>
              </a:extLst>
            </p:cNvPr>
            <p:cNvSpPr/>
            <p:nvPr/>
          </p:nvSpPr>
          <p:spPr>
            <a:xfrm>
              <a:off x="2560796" y="2828448"/>
              <a:ext cx="451770" cy="1890045"/>
            </a:xfrm>
            <a:custGeom>
              <a:avLst/>
              <a:gdLst/>
              <a:ahLst/>
              <a:cxnLst/>
              <a:rect l="l" t="t" r="r" b="b"/>
              <a:pathLst>
                <a:path w="451770" h="1890045" extrusionOk="0">
                  <a:moveTo>
                    <a:pt x="371475" y="476536"/>
                  </a:moveTo>
                  <a:lnTo>
                    <a:pt x="371475" y="254794"/>
                  </a:lnTo>
                  <a:lnTo>
                    <a:pt x="316706" y="254794"/>
                  </a:lnTo>
                  <a:lnTo>
                    <a:pt x="316706" y="144875"/>
                  </a:lnTo>
                  <a:lnTo>
                    <a:pt x="235744" y="144875"/>
                  </a:lnTo>
                  <a:lnTo>
                    <a:pt x="235744" y="59531"/>
                  </a:lnTo>
                  <a:lnTo>
                    <a:pt x="133350" y="59531"/>
                  </a:lnTo>
                  <a:lnTo>
                    <a:pt x="133350" y="0"/>
                  </a:lnTo>
                  <a:lnTo>
                    <a:pt x="0" y="0"/>
                  </a:lnTo>
                  <a:lnTo>
                    <a:pt x="0" y="59531"/>
                  </a:lnTo>
                  <a:lnTo>
                    <a:pt x="0" y="144875"/>
                  </a:lnTo>
                  <a:lnTo>
                    <a:pt x="0" y="254794"/>
                  </a:lnTo>
                  <a:lnTo>
                    <a:pt x="0" y="476536"/>
                  </a:lnTo>
                  <a:lnTo>
                    <a:pt x="0" y="1890046"/>
                  </a:lnTo>
                  <a:lnTo>
                    <a:pt x="451771" y="1890046"/>
                  </a:lnTo>
                  <a:lnTo>
                    <a:pt x="451771" y="476536"/>
                  </a:lnTo>
                  <a:lnTo>
                    <a:pt x="371475" y="476536"/>
                  </a:lnTo>
                  <a:close/>
                </a:path>
              </a:pathLst>
            </a:custGeom>
            <a:solidFill>
              <a:schemeClr val="accent4"/>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413" name="Google Shape;667;p13">
              <a:extLst>
                <a:ext uri="{FF2B5EF4-FFF2-40B4-BE49-F238E27FC236}">
                  <a16:creationId xmlns:a16="http://schemas.microsoft.com/office/drawing/2014/main" id="{CC86B914-3CBA-0ED0-C5EF-29612B99B37F}"/>
                </a:ext>
              </a:extLst>
            </p:cNvPr>
            <p:cNvSpPr/>
            <p:nvPr/>
          </p:nvSpPr>
          <p:spPr>
            <a:xfrm>
              <a:off x="2925132" y="3207169"/>
              <a:ext cx="561308" cy="1503140"/>
            </a:xfrm>
            <a:custGeom>
              <a:avLst/>
              <a:gdLst/>
              <a:ahLst/>
              <a:cxnLst/>
              <a:rect l="l" t="t" r="r" b="b"/>
              <a:pathLst>
                <a:path w="561308" h="1503140" extrusionOk="0">
                  <a:moveTo>
                    <a:pt x="435102" y="76200"/>
                  </a:moveTo>
                  <a:lnTo>
                    <a:pt x="435102" y="0"/>
                  </a:lnTo>
                  <a:lnTo>
                    <a:pt x="126302" y="0"/>
                  </a:lnTo>
                  <a:lnTo>
                    <a:pt x="126302" y="76200"/>
                  </a:lnTo>
                  <a:lnTo>
                    <a:pt x="0" y="76200"/>
                  </a:lnTo>
                  <a:lnTo>
                    <a:pt x="0" y="1503140"/>
                  </a:lnTo>
                  <a:lnTo>
                    <a:pt x="561308" y="1503140"/>
                  </a:lnTo>
                  <a:lnTo>
                    <a:pt x="561308" y="76200"/>
                  </a:lnTo>
                  <a:lnTo>
                    <a:pt x="435102" y="76200"/>
                  </a:lnTo>
                  <a:close/>
                </a:path>
              </a:pathLst>
            </a:custGeom>
            <a:solidFill>
              <a:schemeClr val="accen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grpSp>
      <p:grpSp>
        <p:nvGrpSpPr>
          <p:cNvPr id="48" name="Google Shape;668;p13">
            <a:extLst>
              <a:ext uri="{FF2B5EF4-FFF2-40B4-BE49-F238E27FC236}">
                <a16:creationId xmlns:a16="http://schemas.microsoft.com/office/drawing/2014/main" id="{72502572-2F7A-B957-22FB-778AC159937A}"/>
              </a:ext>
            </a:extLst>
          </p:cNvPr>
          <p:cNvGrpSpPr/>
          <p:nvPr/>
        </p:nvGrpSpPr>
        <p:grpSpPr>
          <a:xfrm>
            <a:off x="4260" y="5037351"/>
            <a:ext cx="440923" cy="1006532"/>
            <a:chOff x="2702313" y="2980843"/>
            <a:chExt cx="618809" cy="1412611"/>
          </a:xfrm>
        </p:grpSpPr>
        <p:sp>
          <p:nvSpPr>
            <p:cNvPr id="49" name="Google Shape;669;p13">
              <a:extLst>
                <a:ext uri="{FF2B5EF4-FFF2-40B4-BE49-F238E27FC236}">
                  <a16:creationId xmlns:a16="http://schemas.microsoft.com/office/drawing/2014/main" id="{117F0D9A-1BE1-C823-CC95-87AAABE40D59}"/>
                </a:ext>
              </a:extLst>
            </p:cNvPr>
            <p:cNvSpPr/>
            <p:nvPr/>
          </p:nvSpPr>
          <p:spPr>
            <a:xfrm>
              <a:off x="2702313" y="2980843"/>
              <a:ext cx="618809" cy="1412611"/>
            </a:xfrm>
            <a:custGeom>
              <a:avLst/>
              <a:gdLst/>
              <a:ahLst/>
              <a:cxnLst/>
              <a:rect l="l" t="t" r="r" b="b"/>
              <a:pathLst>
                <a:path w="701200" h="1412611" extrusionOk="0">
                  <a:moveTo>
                    <a:pt x="0" y="0"/>
                  </a:moveTo>
                  <a:lnTo>
                    <a:pt x="701201" y="0"/>
                  </a:lnTo>
                  <a:lnTo>
                    <a:pt x="701201" y="1412612"/>
                  </a:lnTo>
                  <a:lnTo>
                    <a:pt x="0" y="1412612"/>
                  </a:lnTo>
                  <a:close/>
                </a:path>
              </a:pathLst>
            </a:custGeom>
            <a:solidFill>
              <a:schemeClr val="accent3"/>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50" name="Google Shape;670;p13">
              <a:extLst>
                <a:ext uri="{FF2B5EF4-FFF2-40B4-BE49-F238E27FC236}">
                  <a16:creationId xmlns:a16="http://schemas.microsoft.com/office/drawing/2014/main" id="{4BE89409-5492-275E-7151-45DCBD8DF679}"/>
                </a:ext>
              </a:extLst>
            </p:cNvPr>
            <p:cNvSpPr/>
            <p:nvPr/>
          </p:nvSpPr>
          <p:spPr>
            <a:xfrm>
              <a:off x="2761190" y="3148638"/>
              <a:ext cx="150603" cy="74195"/>
            </a:xfrm>
            <a:custGeom>
              <a:avLst/>
              <a:gdLst/>
              <a:ahLst/>
              <a:cxnLst/>
              <a:rect l="l" t="t" r="r" b="b"/>
              <a:pathLst>
                <a:path w="150603" h="74195" extrusionOk="0">
                  <a:moveTo>
                    <a:pt x="0" y="0"/>
                  </a:moveTo>
                  <a:lnTo>
                    <a:pt x="150604" y="0"/>
                  </a:lnTo>
                  <a:lnTo>
                    <a:pt x="150604" y="74196"/>
                  </a:lnTo>
                  <a:lnTo>
                    <a:pt x="0" y="74196"/>
                  </a:lnTo>
                  <a:close/>
                </a:path>
              </a:pathLst>
            </a:custGeom>
            <a:solidFill>
              <a:schemeClr val="l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51" name="Google Shape;671;p13">
              <a:extLst>
                <a:ext uri="{FF2B5EF4-FFF2-40B4-BE49-F238E27FC236}">
                  <a16:creationId xmlns:a16="http://schemas.microsoft.com/office/drawing/2014/main" id="{12D32AE5-2851-0BF2-DA46-5AA418DBB5CB}"/>
                </a:ext>
              </a:extLst>
            </p:cNvPr>
            <p:cNvSpPr/>
            <p:nvPr/>
          </p:nvSpPr>
          <p:spPr>
            <a:xfrm>
              <a:off x="2938596" y="3148638"/>
              <a:ext cx="150603" cy="74195"/>
            </a:xfrm>
            <a:custGeom>
              <a:avLst/>
              <a:gdLst/>
              <a:ahLst/>
              <a:cxnLst/>
              <a:rect l="l" t="t" r="r" b="b"/>
              <a:pathLst>
                <a:path w="150603" h="74195" extrusionOk="0">
                  <a:moveTo>
                    <a:pt x="0" y="0"/>
                  </a:moveTo>
                  <a:lnTo>
                    <a:pt x="150604" y="0"/>
                  </a:lnTo>
                  <a:lnTo>
                    <a:pt x="150604" y="74196"/>
                  </a:lnTo>
                  <a:lnTo>
                    <a:pt x="0" y="74196"/>
                  </a:lnTo>
                  <a:close/>
                </a:path>
              </a:pathLst>
            </a:custGeom>
            <a:solidFill>
              <a:schemeClr val="l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52" name="Google Shape;672;p13">
              <a:extLst>
                <a:ext uri="{FF2B5EF4-FFF2-40B4-BE49-F238E27FC236}">
                  <a16:creationId xmlns:a16="http://schemas.microsoft.com/office/drawing/2014/main" id="{0D61B406-CF7B-18B8-18C1-49857C87AFDB}"/>
                </a:ext>
              </a:extLst>
            </p:cNvPr>
            <p:cNvSpPr/>
            <p:nvPr/>
          </p:nvSpPr>
          <p:spPr>
            <a:xfrm>
              <a:off x="3115917" y="3148638"/>
              <a:ext cx="150603" cy="74195"/>
            </a:xfrm>
            <a:custGeom>
              <a:avLst/>
              <a:gdLst/>
              <a:ahLst/>
              <a:cxnLst/>
              <a:rect l="l" t="t" r="r" b="b"/>
              <a:pathLst>
                <a:path w="150603" h="74195" extrusionOk="0">
                  <a:moveTo>
                    <a:pt x="0" y="0"/>
                  </a:moveTo>
                  <a:lnTo>
                    <a:pt x="150604" y="0"/>
                  </a:lnTo>
                  <a:lnTo>
                    <a:pt x="150604" y="74196"/>
                  </a:lnTo>
                  <a:lnTo>
                    <a:pt x="0" y="74196"/>
                  </a:lnTo>
                  <a:close/>
                </a:path>
              </a:pathLst>
            </a:custGeom>
            <a:solidFill>
              <a:schemeClr val="l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53" name="Google Shape;673;p13">
              <a:extLst>
                <a:ext uri="{FF2B5EF4-FFF2-40B4-BE49-F238E27FC236}">
                  <a16:creationId xmlns:a16="http://schemas.microsoft.com/office/drawing/2014/main" id="{3AAB8FC9-559A-6867-D633-28C0D32DBB1B}"/>
                </a:ext>
              </a:extLst>
            </p:cNvPr>
            <p:cNvSpPr/>
            <p:nvPr/>
          </p:nvSpPr>
          <p:spPr>
            <a:xfrm>
              <a:off x="2761190" y="3282990"/>
              <a:ext cx="150603" cy="74195"/>
            </a:xfrm>
            <a:custGeom>
              <a:avLst/>
              <a:gdLst/>
              <a:ahLst/>
              <a:cxnLst/>
              <a:rect l="l" t="t" r="r" b="b"/>
              <a:pathLst>
                <a:path w="150603" h="74195" extrusionOk="0">
                  <a:moveTo>
                    <a:pt x="0" y="0"/>
                  </a:moveTo>
                  <a:lnTo>
                    <a:pt x="150604" y="0"/>
                  </a:lnTo>
                  <a:lnTo>
                    <a:pt x="150604" y="74196"/>
                  </a:lnTo>
                  <a:lnTo>
                    <a:pt x="0" y="74196"/>
                  </a:lnTo>
                  <a:close/>
                </a:path>
              </a:pathLst>
            </a:custGeom>
            <a:solidFill>
              <a:schemeClr val="l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54" name="Google Shape;674;p13">
              <a:extLst>
                <a:ext uri="{FF2B5EF4-FFF2-40B4-BE49-F238E27FC236}">
                  <a16:creationId xmlns:a16="http://schemas.microsoft.com/office/drawing/2014/main" id="{15B287F6-8559-2CD4-1494-2A7B8408D2A4}"/>
                </a:ext>
              </a:extLst>
            </p:cNvPr>
            <p:cNvSpPr/>
            <p:nvPr/>
          </p:nvSpPr>
          <p:spPr>
            <a:xfrm>
              <a:off x="2938596" y="3282990"/>
              <a:ext cx="150603" cy="74195"/>
            </a:xfrm>
            <a:custGeom>
              <a:avLst/>
              <a:gdLst/>
              <a:ahLst/>
              <a:cxnLst/>
              <a:rect l="l" t="t" r="r" b="b"/>
              <a:pathLst>
                <a:path w="150603" h="74195" extrusionOk="0">
                  <a:moveTo>
                    <a:pt x="0" y="0"/>
                  </a:moveTo>
                  <a:lnTo>
                    <a:pt x="150604" y="0"/>
                  </a:lnTo>
                  <a:lnTo>
                    <a:pt x="150604" y="74196"/>
                  </a:lnTo>
                  <a:lnTo>
                    <a:pt x="0" y="74196"/>
                  </a:lnTo>
                  <a:close/>
                </a:path>
              </a:pathLst>
            </a:custGeom>
            <a:solidFill>
              <a:schemeClr val="l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55" name="Google Shape;675;p13">
              <a:extLst>
                <a:ext uri="{FF2B5EF4-FFF2-40B4-BE49-F238E27FC236}">
                  <a16:creationId xmlns:a16="http://schemas.microsoft.com/office/drawing/2014/main" id="{9DEB1CFB-2B69-32FE-B436-8558F56DC3C8}"/>
                </a:ext>
              </a:extLst>
            </p:cNvPr>
            <p:cNvSpPr/>
            <p:nvPr/>
          </p:nvSpPr>
          <p:spPr>
            <a:xfrm>
              <a:off x="3115917" y="3282990"/>
              <a:ext cx="150603" cy="74195"/>
            </a:xfrm>
            <a:custGeom>
              <a:avLst/>
              <a:gdLst/>
              <a:ahLst/>
              <a:cxnLst/>
              <a:rect l="l" t="t" r="r" b="b"/>
              <a:pathLst>
                <a:path w="150603" h="74195" extrusionOk="0">
                  <a:moveTo>
                    <a:pt x="0" y="0"/>
                  </a:moveTo>
                  <a:lnTo>
                    <a:pt x="150604" y="0"/>
                  </a:lnTo>
                  <a:lnTo>
                    <a:pt x="150604" y="74196"/>
                  </a:lnTo>
                  <a:lnTo>
                    <a:pt x="0" y="74196"/>
                  </a:lnTo>
                  <a:close/>
                </a:path>
              </a:pathLst>
            </a:custGeom>
            <a:solidFill>
              <a:schemeClr val="l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56" name="Google Shape;676;p13">
              <a:extLst>
                <a:ext uri="{FF2B5EF4-FFF2-40B4-BE49-F238E27FC236}">
                  <a16:creationId xmlns:a16="http://schemas.microsoft.com/office/drawing/2014/main" id="{91BB48C3-8995-AD2C-40B5-3A0B2624CC8A}"/>
                </a:ext>
              </a:extLst>
            </p:cNvPr>
            <p:cNvSpPr/>
            <p:nvPr/>
          </p:nvSpPr>
          <p:spPr>
            <a:xfrm>
              <a:off x="2761190" y="3417258"/>
              <a:ext cx="150603" cy="74195"/>
            </a:xfrm>
            <a:custGeom>
              <a:avLst/>
              <a:gdLst/>
              <a:ahLst/>
              <a:cxnLst/>
              <a:rect l="l" t="t" r="r" b="b"/>
              <a:pathLst>
                <a:path w="150603" h="74195" extrusionOk="0">
                  <a:moveTo>
                    <a:pt x="0" y="0"/>
                  </a:moveTo>
                  <a:lnTo>
                    <a:pt x="150604" y="0"/>
                  </a:lnTo>
                  <a:lnTo>
                    <a:pt x="150604" y="74196"/>
                  </a:lnTo>
                  <a:lnTo>
                    <a:pt x="0" y="74196"/>
                  </a:lnTo>
                  <a:close/>
                </a:path>
              </a:pathLst>
            </a:custGeom>
            <a:solidFill>
              <a:schemeClr val="l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57" name="Google Shape;677;p13">
              <a:extLst>
                <a:ext uri="{FF2B5EF4-FFF2-40B4-BE49-F238E27FC236}">
                  <a16:creationId xmlns:a16="http://schemas.microsoft.com/office/drawing/2014/main" id="{49839800-0616-509A-B291-86BCC4F8B997}"/>
                </a:ext>
              </a:extLst>
            </p:cNvPr>
            <p:cNvSpPr/>
            <p:nvPr/>
          </p:nvSpPr>
          <p:spPr>
            <a:xfrm>
              <a:off x="2938596" y="3417258"/>
              <a:ext cx="150603" cy="74195"/>
            </a:xfrm>
            <a:custGeom>
              <a:avLst/>
              <a:gdLst/>
              <a:ahLst/>
              <a:cxnLst/>
              <a:rect l="l" t="t" r="r" b="b"/>
              <a:pathLst>
                <a:path w="150603" h="74195" extrusionOk="0">
                  <a:moveTo>
                    <a:pt x="0" y="0"/>
                  </a:moveTo>
                  <a:lnTo>
                    <a:pt x="150604" y="0"/>
                  </a:lnTo>
                  <a:lnTo>
                    <a:pt x="150604" y="74196"/>
                  </a:lnTo>
                  <a:lnTo>
                    <a:pt x="0" y="74196"/>
                  </a:lnTo>
                  <a:close/>
                </a:path>
              </a:pathLst>
            </a:custGeom>
            <a:solidFill>
              <a:schemeClr val="l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58" name="Google Shape;678;p13">
              <a:extLst>
                <a:ext uri="{FF2B5EF4-FFF2-40B4-BE49-F238E27FC236}">
                  <a16:creationId xmlns:a16="http://schemas.microsoft.com/office/drawing/2014/main" id="{5CE23B1A-560B-4460-42D7-543D18C2929D}"/>
                </a:ext>
              </a:extLst>
            </p:cNvPr>
            <p:cNvSpPr/>
            <p:nvPr/>
          </p:nvSpPr>
          <p:spPr>
            <a:xfrm>
              <a:off x="3115917" y="3417258"/>
              <a:ext cx="150603" cy="74195"/>
            </a:xfrm>
            <a:custGeom>
              <a:avLst/>
              <a:gdLst/>
              <a:ahLst/>
              <a:cxnLst/>
              <a:rect l="l" t="t" r="r" b="b"/>
              <a:pathLst>
                <a:path w="150603" h="74195" extrusionOk="0">
                  <a:moveTo>
                    <a:pt x="0" y="0"/>
                  </a:moveTo>
                  <a:lnTo>
                    <a:pt x="150604" y="0"/>
                  </a:lnTo>
                  <a:lnTo>
                    <a:pt x="150604" y="74196"/>
                  </a:lnTo>
                  <a:lnTo>
                    <a:pt x="0" y="74196"/>
                  </a:lnTo>
                  <a:close/>
                </a:path>
              </a:pathLst>
            </a:custGeom>
            <a:solidFill>
              <a:schemeClr val="l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59" name="Google Shape;679;p13">
              <a:extLst>
                <a:ext uri="{FF2B5EF4-FFF2-40B4-BE49-F238E27FC236}">
                  <a16:creationId xmlns:a16="http://schemas.microsoft.com/office/drawing/2014/main" id="{048AA4B4-A0EF-D453-B30C-FA05D5609515}"/>
                </a:ext>
              </a:extLst>
            </p:cNvPr>
            <p:cNvSpPr/>
            <p:nvPr/>
          </p:nvSpPr>
          <p:spPr>
            <a:xfrm>
              <a:off x="2761190" y="3551610"/>
              <a:ext cx="150603" cy="74195"/>
            </a:xfrm>
            <a:custGeom>
              <a:avLst/>
              <a:gdLst/>
              <a:ahLst/>
              <a:cxnLst/>
              <a:rect l="l" t="t" r="r" b="b"/>
              <a:pathLst>
                <a:path w="150603" h="74195" extrusionOk="0">
                  <a:moveTo>
                    <a:pt x="0" y="0"/>
                  </a:moveTo>
                  <a:lnTo>
                    <a:pt x="150604" y="0"/>
                  </a:lnTo>
                  <a:lnTo>
                    <a:pt x="150604" y="74196"/>
                  </a:lnTo>
                  <a:lnTo>
                    <a:pt x="0" y="74196"/>
                  </a:lnTo>
                  <a:close/>
                </a:path>
              </a:pathLst>
            </a:custGeom>
            <a:solidFill>
              <a:schemeClr val="l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60" name="Google Shape;680;p13">
              <a:extLst>
                <a:ext uri="{FF2B5EF4-FFF2-40B4-BE49-F238E27FC236}">
                  <a16:creationId xmlns:a16="http://schemas.microsoft.com/office/drawing/2014/main" id="{97EB32E8-046D-FAF8-0978-595576E76DDD}"/>
                </a:ext>
              </a:extLst>
            </p:cNvPr>
            <p:cNvSpPr/>
            <p:nvPr/>
          </p:nvSpPr>
          <p:spPr>
            <a:xfrm>
              <a:off x="2938596" y="3551610"/>
              <a:ext cx="150603" cy="74195"/>
            </a:xfrm>
            <a:custGeom>
              <a:avLst/>
              <a:gdLst/>
              <a:ahLst/>
              <a:cxnLst/>
              <a:rect l="l" t="t" r="r" b="b"/>
              <a:pathLst>
                <a:path w="150603" h="74195" extrusionOk="0">
                  <a:moveTo>
                    <a:pt x="0" y="0"/>
                  </a:moveTo>
                  <a:lnTo>
                    <a:pt x="150604" y="0"/>
                  </a:lnTo>
                  <a:lnTo>
                    <a:pt x="150604" y="74196"/>
                  </a:lnTo>
                  <a:lnTo>
                    <a:pt x="0" y="74196"/>
                  </a:lnTo>
                  <a:close/>
                </a:path>
              </a:pathLst>
            </a:custGeom>
            <a:solidFill>
              <a:schemeClr val="l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61" name="Google Shape;681;p13">
              <a:extLst>
                <a:ext uri="{FF2B5EF4-FFF2-40B4-BE49-F238E27FC236}">
                  <a16:creationId xmlns:a16="http://schemas.microsoft.com/office/drawing/2014/main" id="{D0CBB585-1146-79E7-9D63-0D0A51158EF1}"/>
                </a:ext>
              </a:extLst>
            </p:cNvPr>
            <p:cNvSpPr/>
            <p:nvPr/>
          </p:nvSpPr>
          <p:spPr>
            <a:xfrm>
              <a:off x="3115917" y="3551610"/>
              <a:ext cx="150603" cy="74195"/>
            </a:xfrm>
            <a:custGeom>
              <a:avLst/>
              <a:gdLst/>
              <a:ahLst/>
              <a:cxnLst/>
              <a:rect l="l" t="t" r="r" b="b"/>
              <a:pathLst>
                <a:path w="150603" h="74195" extrusionOk="0">
                  <a:moveTo>
                    <a:pt x="0" y="0"/>
                  </a:moveTo>
                  <a:lnTo>
                    <a:pt x="150604" y="0"/>
                  </a:lnTo>
                  <a:lnTo>
                    <a:pt x="150604" y="74196"/>
                  </a:lnTo>
                  <a:lnTo>
                    <a:pt x="0" y="74196"/>
                  </a:lnTo>
                  <a:close/>
                </a:path>
              </a:pathLst>
            </a:custGeom>
            <a:solidFill>
              <a:schemeClr val="l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62" name="Google Shape;682;p13">
              <a:extLst>
                <a:ext uri="{FF2B5EF4-FFF2-40B4-BE49-F238E27FC236}">
                  <a16:creationId xmlns:a16="http://schemas.microsoft.com/office/drawing/2014/main" id="{CB2AE6AF-64B3-E23B-C2F6-D4EFB8C12D68}"/>
                </a:ext>
              </a:extLst>
            </p:cNvPr>
            <p:cNvSpPr/>
            <p:nvPr/>
          </p:nvSpPr>
          <p:spPr>
            <a:xfrm>
              <a:off x="2761190" y="3685962"/>
              <a:ext cx="150603" cy="74195"/>
            </a:xfrm>
            <a:custGeom>
              <a:avLst/>
              <a:gdLst/>
              <a:ahLst/>
              <a:cxnLst/>
              <a:rect l="l" t="t" r="r" b="b"/>
              <a:pathLst>
                <a:path w="150603" h="74195" extrusionOk="0">
                  <a:moveTo>
                    <a:pt x="0" y="0"/>
                  </a:moveTo>
                  <a:lnTo>
                    <a:pt x="150604" y="0"/>
                  </a:lnTo>
                  <a:lnTo>
                    <a:pt x="150604" y="74196"/>
                  </a:lnTo>
                  <a:lnTo>
                    <a:pt x="0" y="74196"/>
                  </a:lnTo>
                  <a:close/>
                </a:path>
              </a:pathLst>
            </a:custGeom>
            <a:solidFill>
              <a:schemeClr val="l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63" name="Google Shape;683;p13">
              <a:extLst>
                <a:ext uri="{FF2B5EF4-FFF2-40B4-BE49-F238E27FC236}">
                  <a16:creationId xmlns:a16="http://schemas.microsoft.com/office/drawing/2014/main" id="{70ED1D3A-EDCB-E08C-43D3-2FD98DA48F7D}"/>
                </a:ext>
              </a:extLst>
            </p:cNvPr>
            <p:cNvSpPr/>
            <p:nvPr/>
          </p:nvSpPr>
          <p:spPr>
            <a:xfrm>
              <a:off x="2938596" y="3685962"/>
              <a:ext cx="150603" cy="74195"/>
            </a:xfrm>
            <a:custGeom>
              <a:avLst/>
              <a:gdLst/>
              <a:ahLst/>
              <a:cxnLst/>
              <a:rect l="l" t="t" r="r" b="b"/>
              <a:pathLst>
                <a:path w="150603" h="74195" extrusionOk="0">
                  <a:moveTo>
                    <a:pt x="0" y="0"/>
                  </a:moveTo>
                  <a:lnTo>
                    <a:pt x="150604" y="0"/>
                  </a:lnTo>
                  <a:lnTo>
                    <a:pt x="150604" y="74196"/>
                  </a:lnTo>
                  <a:lnTo>
                    <a:pt x="0" y="74196"/>
                  </a:lnTo>
                  <a:close/>
                </a:path>
              </a:pathLst>
            </a:custGeom>
            <a:solidFill>
              <a:schemeClr val="l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408" name="Google Shape;684;p13">
              <a:extLst>
                <a:ext uri="{FF2B5EF4-FFF2-40B4-BE49-F238E27FC236}">
                  <a16:creationId xmlns:a16="http://schemas.microsoft.com/office/drawing/2014/main" id="{21CF076D-7303-BD4F-A480-1FD5D3491561}"/>
                </a:ext>
              </a:extLst>
            </p:cNvPr>
            <p:cNvSpPr/>
            <p:nvPr/>
          </p:nvSpPr>
          <p:spPr>
            <a:xfrm>
              <a:off x="3115917" y="3685962"/>
              <a:ext cx="150603" cy="74195"/>
            </a:xfrm>
            <a:custGeom>
              <a:avLst/>
              <a:gdLst/>
              <a:ahLst/>
              <a:cxnLst/>
              <a:rect l="l" t="t" r="r" b="b"/>
              <a:pathLst>
                <a:path w="150603" h="74195" extrusionOk="0">
                  <a:moveTo>
                    <a:pt x="0" y="0"/>
                  </a:moveTo>
                  <a:lnTo>
                    <a:pt x="150604" y="0"/>
                  </a:lnTo>
                  <a:lnTo>
                    <a:pt x="150604" y="74196"/>
                  </a:lnTo>
                  <a:lnTo>
                    <a:pt x="0" y="74196"/>
                  </a:lnTo>
                  <a:close/>
                </a:path>
              </a:pathLst>
            </a:custGeom>
            <a:solidFill>
              <a:schemeClr val="l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409" name="Google Shape;685;p13">
              <a:extLst>
                <a:ext uri="{FF2B5EF4-FFF2-40B4-BE49-F238E27FC236}">
                  <a16:creationId xmlns:a16="http://schemas.microsoft.com/office/drawing/2014/main" id="{5DF6F401-169A-250B-478B-5212026FFADE}"/>
                </a:ext>
              </a:extLst>
            </p:cNvPr>
            <p:cNvSpPr/>
            <p:nvPr/>
          </p:nvSpPr>
          <p:spPr>
            <a:xfrm>
              <a:off x="2761190" y="3820314"/>
              <a:ext cx="150603" cy="74195"/>
            </a:xfrm>
            <a:custGeom>
              <a:avLst/>
              <a:gdLst/>
              <a:ahLst/>
              <a:cxnLst/>
              <a:rect l="l" t="t" r="r" b="b"/>
              <a:pathLst>
                <a:path w="150603" h="74195" extrusionOk="0">
                  <a:moveTo>
                    <a:pt x="0" y="0"/>
                  </a:moveTo>
                  <a:lnTo>
                    <a:pt x="150604" y="0"/>
                  </a:lnTo>
                  <a:lnTo>
                    <a:pt x="150604" y="74196"/>
                  </a:lnTo>
                  <a:lnTo>
                    <a:pt x="0" y="74196"/>
                  </a:lnTo>
                  <a:close/>
                </a:path>
              </a:pathLst>
            </a:custGeom>
            <a:solidFill>
              <a:schemeClr val="l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410" name="Google Shape;686;p13">
              <a:extLst>
                <a:ext uri="{FF2B5EF4-FFF2-40B4-BE49-F238E27FC236}">
                  <a16:creationId xmlns:a16="http://schemas.microsoft.com/office/drawing/2014/main" id="{1A632A86-A1D9-6AB2-C2C9-F3A19F58DB4E}"/>
                </a:ext>
              </a:extLst>
            </p:cNvPr>
            <p:cNvSpPr/>
            <p:nvPr/>
          </p:nvSpPr>
          <p:spPr>
            <a:xfrm>
              <a:off x="2938596" y="3820314"/>
              <a:ext cx="150603" cy="74195"/>
            </a:xfrm>
            <a:custGeom>
              <a:avLst/>
              <a:gdLst/>
              <a:ahLst/>
              <a:cxnLst/>
              <a:rect l="l" t="t" r="r" b="b"/>
              <a:pathLst>
                <a:path w="150603" h="74195" extrusionOk="0">
                  <a:moveTo>
                    <a:pt x="0" y="0"/>
                  </a:moveTo>
                  <a:lnTo>
                    <a:pt x="150604" y="0"/>
                  </a:lnTo>
                  <a:lnTo>
                    <a:pt x="150604" y="74196"/>
                  </a:lnTo>
                  <a:lnTo>
                    <a:pt x="0" y="74196"/>
                  </a:lnTo>
                  <a:close/>
                </a:path>
              </a:pathLst>
            </a:custGeom>
            <a:solidFill>
              <a:schemeClr val="l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411" name="Google Shape;687;p13">
              <a:extLst>
                <a:ext uri="{FF2B5EF4-FFF2-40B4-BE49-F238E27FC236}">
                  <a16:creationId xmlns:a16="http://schemas.microsoft.com/office/drawing/2014/main" id="{E025F54D-6D4A-ACD8-B3FE-F138B82E23F9}"/>
                </a:ext>
              </a:extLst>
            </p:cNvPr>
            <p:cNvSpPr/>
            <p:nvPr/>
          </p:nvSpPr>
          <p:spPr>
            <a:xfrm>
              <a:off x="3115917" y="3820314"/>
              <a:ext cx="150603" cy="74195"/>
            </a:xfrm>
            <a:custGeom>
              <a:avLst/>
              <a:gdLst/>
              <a:ahLst/>
              <a:cxnLst/>
              <a:rect l="l" t="t" r="r" b="b"/>
              <a:pathLst>
                <a:path w="150603" h="74195" extrusionOk="0">
                  <a:moveTo>
                    <a:pt x="0" y="0"/>
                  </a:moveTo>
                  <a:lnTo>
                    <a:pt x="150604" y="0"/>
                  </a:lnTo>
                  <a:lnTo>
                    <a:pt x="150604" y="74196"/>
                  </a:lnTo>
                  <a:lnTo>
                    <a:pt x="0" y="74196"/>
                  </a:lnTo>
                  <a:close/>
                </a:path>
              </a:pathLst>
            </a:custGeom>
            <a:solidFill>
              <a:schemeClr val="l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grpSp>
      <p:grpSp>
        <p:nvGrpSpPr>
          <p:cNvPr id="3" name="Group 2">
            <a:extLst>
              <a:ext uri="{FF2B5EF4-FFF2-40B4-BE49-F238E27FC236}">
                <a16:creationId xmlns:a16="http://schemas.microsoft.com/office/drawing/2014/main" id="{C7B942B3-71D1-50A2-00ED-373ABF92207D}"/>
              </a:ext>
            </a:extLst>
          </p:cNvPr>
          <p:cNvGrpSpPr/>
          <p:nvPr/>
        </p:nvGrpSpPr>
        <p:grpSpPr>
          <a:xfrm>
            <a:off x="648272" y="760772"/>
            <a:ext cx="5447727" cy="5907080"/>
            <a:chOff x="7847626" y="1212559"/>
            <a:chExt cx="3441607" cy="3868413"/>
          </a:xfrm>
        </p:grpSpPr>
        <p:pic>
          <p:nvPicPr>
            <p:cNvPr id="4" name="Google Shape;1129;p57">
              <a:extLst>
                <a:ext uri="{FF2B5EF4-FFF2-40B4-BE49-F238E27FC236}">
                  <a16:creationId xmlns:a16="http://schemas.microsoft.com/office/drawing/2014/main" id="{B8C21851-B388-1F73-4A12-DF7785CE21A3}"/>
                </a:ext>
              </a:extLst>
            </p:cNvPr>
            <p:cNvPicPr preferRelativeResize="0"/>
            <p:nvPr/>
          </p:nvPicPr>
          <p:blipFill>
            <a:blip r:embed="rId3">
              <a:alphaModFix/>
            </a:blip>
            <a:stretch>
              <a:fillRect/>
            </a:stretch>
          </p:blipFill>
          <p:spPr>
            <a:xfrm>
              <a:off x="7847626" y="2098223"/>
              <a:ext cx="3441607" cy="2982749"/>
            </a:xfrm>
            <a:prstGeom prst="rect">
              <a:avLst/>
            </a:prstGeom>
            <a:noFill/>
            <a:ln>
              <a:noFill/>
            </a:ln>
          </p:spPr>
        </p:pic>
        <p:grpSp>
          <p:nvGrpSpPr>
            <p:cNvPr id="5" name="Google Shape;1136;p57">
              <a:extLst>
                <a:ext uri="{FF2B5EF4-FFF2-40B4-BE49-F238E27FC236}">
                  <a16:creationId xmlns:a16="http://schemas.microsoft.com/office/drawing/2014/main" id="{9074BF26-0F1B-C06D-0D2C-7CF5DF593A51}"/>
                </a:ext>
              </a:extLst>
            </p:cNvPr>
            <p:cNvGrpSpPr/>
            <p:nvPr/>
          </p:nvGrpSpPr>
          <p:grpSpPr>
            <a:xfrm>
              <a:off x="8035335" y="1212559"/>
              <a:ext cx="2360092" cy="2982736"/>
              <a:chOff x="5878675" y="2214075"/>
              <a:chExt cx="881750" cy="1114375"/>
            </a:xfrm>
          </p:grpSpPr>
          <p:sp>
            <p:nvSpPr>
              <p:cNvPr id="6" name="Google Shape;1137;p57">
                <a:extLst>
                  <a:ext uri="{FF2B5EF4-FFF2-40B4-BE49-F238E27FC236}">
                    <a16:creationId xmlns:a16="http://schemas.microsoft.com/office/drawing/2014/main" id="{82C84D32-2418-AB7F-E7B5-207EAC9D618F}"/>
                  </a:ext>
                </a:extLst>
              </p:cNvPr>
              <p:cNvSpPr/>
              <p:nvPr/>
            </p:nvSpPr>
            <p:spPr>
              <a:xfrm>
                <a:off x="5880225" y="2214075"/>
                <a:ext cx="879000" cy="1114375"/>
              </a:xfrm>
              <a:custGeom>
                <a:avLst/>
                <a:gdLst/>
                <a:ahLst/>
                <a:cxnLst/>
                <a:rect l="l" t="t" r="r" b="b"/>
                <a:pathLst>
                  <a:path w="35160" h="44575" extrusionOk="0">
                    <a:moveTo>
                      <a:pt x="35084" y="7064"/>
                    </a:moveTo>
                    <a:cubicBezTo>
                      <a:pt x="35159" y="7256"/>
                      <a:pt x="35152" y="7482"/>
                      <a:pt x="35084" y="7688"/>
                    </a:cubicBezTo>
                    <a:cubicBezTo>
                      <a:pt x="34967" y="8044"/>
                      <a:pt x="34693" y="8380"/>
                      <a:pt x="34425" y="8641"/>
                    </a:cubicBezTo>
                    <a:cubicBezTo>
                      <a:pt x="33918" y="9142"/>
                      <a:pt x="33314" y="9581"/>
                      <a:pt x="32718" y="9971"/>
                    </a:cubicBezTo>
                    <a:cubicBezTo>
                      <a:pt x="31916" y="10499"/>
                      <a:pt x="31065" y="10959"/>
                      <a:pt x="30194" y="11363"/>
                    </a:cubicBezTo>
                    <a:cubicBezTo>
                      <a:pt x="28823" y="12001"/>
                      <a:pt x="27383" y="12516"/>
                      <a:pt x="25901" y="12872"/>
                    </a:cubicBezTo>
                    <a:cubicBezTo>
                      <a:pt x="25895" y="13105"/>
                      <a:pt x="25881" y="13338"/>
                      <a:pt x="25874" y="13572"/>
                    </a:cubicBezTo>
                    <a:cubicBezTo>
                      <a:pt x="25867" y="13674"/>
                      <a:pt x="25860" y="13777"/>
                      <a:pt x="25860" y="13887"/>
                    </a:cubicBezTo>
                    <a:cubicBezTo>
                      <a:pt x="25826" y="14758"/>
                      <a:pt x="25572" y="15492"/>
                      <a:pt x="24838" y="16013"/>
                    </a:cubicBezTo>
                    <a:cubicBezTo>
                      <a:pt x="24681" y="16116"/>
                      <a:pt x="24523" y="16205"/>
                      <a:pt x="24358" y="16301"/>
                    </a:cubicBezTo>
                    <a:cubicBezTo>
                      <a:pt x="24331" y="16315"/>
                      <a:pt x="24297" y="16335"/>
                      <a:pt x="24262" y="16349"/>
                    </a:cubicBezTo>
                    <a:cubicBezTo>
                      <a:pt x="24146" y="17096"/>
                      <a:pt x="23878" y="17700"/>
                      <a:pt x="23474" y="18509"/>
                    </a:cubicBezTo>
                    <a:cubicBezTo>
                      <a:pt x="23337" y="18790"/>
                      <a:pt x="23165" y="19058"/>
                      <a:pt x="22987" y="19325"/>
                    </a:cubicBezTo>
                    <a:cubicBezTo>
                      <a:pt x="23350" y="19606"/>
                      <a:pt x="23707" y="19894"/>
                      <a:pt x="24064" y="20189"/>
                    </a:cubicBezTo>
                    <a:cubicBezTo>
                      <a:pt x="24276" y="20361"/>
                      <a:pt x="24509" y="20525"/>
                      <a:pt x="24729" y="20690"/>
                    </a:cubicBezTo>
                    <a:cubicBezTo>
                      <a:pt x="25133" y="20992"/>
                      <a:pt x="25545" y="21293"/>
                      <a:pt x="25949" y="21595"/>
                    </a:cubicBezTo>
                    <a:cubicBezTo>
                      <a:pt x="26395" y="21917"/>
                      <a:pt x="26834" y="22246"/>
                      <a:pt x="27280" y="22576"/>
                    </a:cubicBezTo>
                    <a:cubicBezTo>
                      <a:pt x="27424" y="22679"/>
                      <a:pt x="27575" y="22788"/>
                      <a:pt x="27719" y="22898"/>
                    </a:cubicBezTo>
                    <a:cubicBezTo>
                      <a:pt x="27870" y="23015"/>
                      <a:pt x="28055" y="23117"/>
                      <a:pt x="28034" y="23357"/>
                    </a:cubicBezTo>
                    <a:cubicBezTo>
                      <a:pt x="28027" y="23481"/>
                      <a:pt x="27959" y="23570"/>
                      <a:pt x="27876" y="23645"/>
                    </a:cubicBezTo>
                    <a:cubicBezTo>
                      <a:pt x="29385" y="24407"/>
                      <a:pt x="31024" y="25552"/>
                      <a:pt x="31415" y="26999"/>
                    </a:cubicBezTo>
                    <a:lnTo>
                      <a:pt x="33554" y="34981"/>
                    </a:lnTo>
                    <a:cubicBezTo>
                      <a:pt x="33602" y="35152"/>
                      <a:pt x="33527" y="35324"/>
                      <a:pt x="33376" y="35413"/>
                    </a:cubicBezTo>
                    <a:lnTo>
                      <a:pt x="17638" y="44506"/>
                    </a:lnTo>
                    <a:cubicBezTo>
                      <a:pt x="17515" y="44575"/>
                      <a:pt x="17377" y="44575"/>
                      <a:pt x="17254" y="44506"/>
                    </a:cubicBezTo>
                    <a:lnTo>
                      <a:pt x="1509" y="35413"/>
                    </a:lnTo>
                    <a:cubicBezTo>
                      <a:pt x="1358" y="35324"/>
                      <a:pt x="1289" y="35152"/>
                      <a:pt x="1337" y="34981"/>
                    </a:cubicBezTo>
                    <a:lnTo>
                      <a:pt x="3477" y="26999"/>
                    </a:lnTo>
                    <a:cubicBezTo>
                      <a:pt x="3875" y="25524"/>
                      <a:pt x="5514" y="24359"/>
                      <a:pt x="6988" y="23591"/>
                    </a:cubicBezTo>
                    <a:cubicBezTo>
                      <a:pt x="6913" y="23522"/>
                      <a:pt x="6865" y="23440"/>
                      <a:pt x="6858" y="23330"/>
                    </a:cubicBezTo>
                    <a:cubicBezTo>
                      <a:pt x="6837" y="23090"/>
                      <a:pt x="7022" y="22987"/>
                      <a:pt x="7173" y="22871"/>
                    </a:cubicBezTo>
                    <a:cubicBezTo>
                      <a:pt x="7324" y="22761"/>
                      <a:pt x="7468" y="22651"/>
                      <a:pt x="7619" y="22541"/>
                    </a:cubicBezTo>
                    <a:cubicBezTo>
                      <a:pt x="8058" y="22219"/>
                      <a:pt x="8504" y="21897"/>
                      <a:pt x="8949" y="21574"/>
                    </a:cubicBezTo>
                    <a:cubicBezTo>
                      <a:pt x="9361" y="21273"/>
                      <a:pt x="9772" y="20971"/>
                      <a:pt x="10177" y="20676"/>
                    </a:cubicBezTo>
                    <a:cubicBezTo>
                      <a:pt x="10396" y="20512"/>
                      <a:pt x="10636" y="20347"/>
                      <a:pt x="10849" y="20175"/>
                    </a:cubicBezTo>
                    <a:cubicBezTo>
                      <a:pt x="11226" y="19867"/>
                      <a:pt x="11610" y="19558"/>
                      <a:pt x="12001" y="19257"/>
                    </a:cubicBezTo>
                    <a:cubicBezTo>
                      <a:pt x="11836" y="19010"/>
                      <a:pt x="11692" y="18763"/>
                      <a:pt x="11562" y="18509"/>
                    </a:cubicBezTo>
                    <a:cubicBezTo>
                      <a:pt x="11164" y="17720"/>
                      <a:pt x="10904" y="17124"/>
                      <a:pt x="10780" y="16404"/>
                    </a:cubicBezTo>
                    <a:cubicBezTo>
                      <a:pt x="10691" y="16383"/>
                      <a:pt x="10609" y="16349"/>
                      <a:pt x="10527" y="16301"/>
                    </a:cubicBezTo>
                    <a:cubicBezTo>
                      <a:pt x="10362" y="16205"/>
                      <a:pt x="10204" y="16116"/>
                      <a:pt x="10053" y="16013"/>
                    </a:cubicBezTo>
                    <a:cubicBezTo>
                      <a:pt x="9320" y="15492"/>
                      <a:pt x="9059" y="14758"/>
                      <a:pt x="9025" y="13887"/>
                    </a:cubicBezTo>
                    <a:cubicBezTo>
                      <a:pt x="9025" y="13777"/>
                      <a:pt x="9018" y="13674"/>
                      <a:pt x="9011" y="13572"/>
                    </a:cubicBezTo>
                    <a:cubicBezTo>
                      <a:pt x="9004" y="13318"/>
                      <a:pt x="8990" y="13064"/>
                      <a:pt x="8984" y="12810"/>
                    </a:cubicBezTo>
                    <a:cubicBezTo>
                      <a:pt x="7598" y="12454"/>
                      <a:pt x="6241" y="11967"/>
                      <a:pt x="4958" y="11363"/>
                    </a:cubicBezTo>
                    <a:cubicBezTo>
                      <a:pt x="4087" y="10959"/>
                      <a:pt x="3230" y="10499"/>
                      <a:pt x="2428" y="9971"/>
                    </a:cubicBezTo>
                    <a:cubicBezTo>
                      <a:pt x="1838" y="9581"/>
                      <a:pt x="1235" y="9142"/>
                      <a:pt x="727" y="8641"/>
                    </a:cubicBezTo>
                    <a:cubicBezTo>
                      <a:pt x="460" y="8380"/>
                      <a:pt x="185" y="8044"/>
                      <a:pt x="69" y="7688"/>
                    </a:cubicBezTo>
                    <a:cubicBezTo>
                      <a:pt x="14" y="7530"/>
                      <a:pt x="0" y="7366"/>
                      <a:pt x="28" y="7208"/>
                    </a:cubicBezTo>
                    <a:cubicBezTo>
                      <a:pt x="76" y="6837"/>
                      <a:pt x="329" y="6508"/>
                      <a:pt x="706" y="6385"/>
                    </a:cubicBezTo>
                    <a:cubicBezTo>
                      <a:pt x="2051" y="5932"/>
                      <a:pt x="3580" y="6097"/>
                      <a:pt x="4944" y="6392"/>
                    </a:cubicBezTo>
                    <a:cubicBezTo>
                      <a:pt x="6604" y="6755"/>
                      <a:pt x="8236" y="7345"/>
                      <a:pt x="9820" y="7983"/>
                    </a:cubicBezTo>
                    <a:cubicBezTo>
                      <a:pt x="10712" y="5802"/>
                      <a:pt x="11596" y="3621"/>
                      <a:pt x="12488" y="1447"/>
                    </a:cubicBezTo>
                    <a:cubicBezTo>
                      <a:pt x="12707" y="919"/>
                      <a:pt x="13050" y="487"/>
                      <a:pt x="13592" y="275"/>
                    </a:cubicBezTo>
                    <a:cubicBezTo>
                      <a:pt x="14285" y="0"/>
                      <a:pt x="15025" y="199"/>
                      <a:pt x="15711" y="398"/>
                    </a:cubicBezTo>
                    <a:cubicBezTo>
                      <a:pt x="16287" y="563"/>
                      <a:pt x="16897" y="762"/>
                      <a:pt x="17508" y="762"/>
                    </a:cubicBezTo>
                    <a:cubicBezTo>
                      <a:pt x="17686" y="762"/>
                      <a:pt x="17871" y="748"/>
                      <a:pt x="18049" y="727"/>
                    </a:cubicBezTo>
                    <a:cubicBezTo>
                      <a:pt x="18728" y="652"/>
                      <a:pt x="19393" y="474"/>
                      <a:pt x="20059" y="343"/>
                    </a:cubicBezTo>
                    <a:cubicBezTo>
                      <a:pt x="20758" y="213"/>
                      <a:pt x="21554" y="131"/>
                      <a:pt x="22164" y="576"/>
                    </a:cubicBezTo>
                    <a:cubicBezTo>
                      <a:pt x="22411" y="755"/>
                      <a:pt x="22589" y="995"/>
                      <a:pt x="22699" y="1276"/>
                    </a:cubicBezTo>
                    <a:cubicBezTo>
                      <a:pt x="23165" y="2407"/>
                      <a:pt x="23652" y="3539"/>
                      <a:pt x="24132" y="4670"/>
                    </a:cubicBezTo>
                    <a:cubicBezTo>
                      <a:pt x="24585" y="5747"/>
                      <a:pt x="25044" y="6831"/>
                      <a:pt x="25504" y="7907"/>
                    </a:cubicBezTo>
                    <a:cubicBezTo>
                      <a:pt x="27033" y="7297"/>
                      <a:pt x="28603" y="6741"/>
                      <a:pt x="30194" y="6392"/>
                    </a:cubicBezTo>
                    <a:cubicBezTo>
                      <a:pt x="31552" y="6097"/>
                      <a:pt x="33088" y="5932"/>
                      <a:pt x="34432" y="6385"/>
                    </a:cubicBezTo>
                    <a:cubicBezTo>
                      <a:pt x="34755" y="6495"/>
                      <a:pt x="34995" y="6755"/>
                      <a:pt x="35084" y="7064"/>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138;p57">
                <a:extLst>
                  <a:ext uri="{FF2B5EF4-FFF2-40B4-BE49-F238E27FC236}">
                    <a16:creationId xmlns:a16="http://schemas.microsoft.com/office/drawing/2014/main" id="{E2F46C48-813A-8021-5047-A1FAD064A041}"/>
                  </a:ext>
                </a:extLst>
              </p:cNvPr>
              <p:cNvSpPr/>
              <p:nvPr/>
            </p:nvSpPr>
            <p:spPr>
              <a:xfrm>
                <a:off x="6459850" y="2378650"/>
                <a:ext cx="300575" cy="160150"/>
              </a:xfrm>
              <a:custGeom>
                <a:avLst/>
                <a:gdLst/>
                <a:ahLst/>
                <a:cxnLst/>
                <a:rect l="l" t="t" r="r" b="b"/>
                <a:pathLst>
                  <a:path w="12023" h="6406" extrusionOk="0">
                    <a:moveTo>
                      <a:pt x="10877" y="549"/>
                    </a:moveTo>
                    <a:cubicBezTo>
                      <a:pt x="11501" y="200"/>
                      <a:pt x="12022" y="762"/>
                      <a:pt x="10980" y="1791"/>
                    </a:cubicBezTo>
                    <a:cubicBezTo>
                      <a:pt x="9396" y="3334"/>
                      <a:pt x="5206" y="5775"/>
                      <a:pt x="1" y="6406"/>
                    </a:cubicBezTo>
                    <a:cubicBezTo>
                      <a:pt x="1" y="6406"/>
                      <a:pt x="5912" y="1"/>
                      <a:pt x="10877" y="549"/>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139;p57">
                <a:extLst>
                  <a:ext uri="{FF2B5EF4-FFF2-40B4-BE49-F238E27FC236}">
                    <a16:creationId xmlns:a16="http://schemas.microsoft.com/office/drawing/2014/main" id="{4888ECAD-B6E9-D00D-7C21-AF5A75B1CAD2}"/>
                  </a:ext>
                </a:extLst>
              </p:cNvPr>
              <p:cNvSpPr/>
              <p:nvPr/>
            </p:nvSpPr>
            <p:spPr>
              <a:xfrm>
                <a:off x="5878675" y="2378650"/>
                <a:ext cx="300725" cy="160150"/>
              </a:xfrm>
              <a:custGeom>
                <a:avLst/>
                <a:gdLst/>
                <a:ahLst/>
                <a:cxnLst/>
                <a:rect l="l" t="t" r="r" b="b"/>
                <a:pathLst>
                  <a:path w="12029" h="6406" extrusionOk="0">
                    <a:moveTo>
                      <a:pt x="1153" y="549"/>
                    </a:moveTo>
                    <a:cubicBezTo>
                      <a:pt x="522" y="200"/>
                      <a:pt x="0" y="762"/>
                      <a:pt x="1050" y="1791"/>
                    </a:cubicBezTo>
                    <a:cubicBezTo>
                      <a:pt x="2627" y="3334"/>
                      <a:pt x="6824" y="5775"/>
                      <a:pt x="12029" y="6406"/>
                    </a:cubicBezTo>
                    <a:cubicBezTo>
                      <a:pt x="12029" y="6406"/>
                      <a:pt x="6111" y="1"/>
                      <a:pt x="1153" y="549"/>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140;p57">
                <a:extLst>
                  <a:ext uri="{FF2B5EF4-FFF2-40B4-BE49-F238E27FC236}">
                    <a16:creationId xmlns:a16="http://schemas.microsoft.com/office/drawing/2014/main" id="{745EF157-0A8E-5EE8-0FAB-6E2B276D736D}"/>
                  </a:ext>
                </a:extLst>
              </p:cNvPr>
              <p:cNvSpPr/>
              <p:nvPr/>
            </p:nvSpPr>
            <p:spPr>
              <a:xfrm>
                <a:off x="5941075" y="2772100"/>
                <a:ext cx="750600" cy="528250"/>
              </a:xfrm>
              <a:custGeom>
                <a:avLst/>
                <a:gdLst/>
                <a:ahLst/>
                <a:cxnLst/>
                <a:rect l="l" t="t" r="r" b="b"/>
                <a:pathLst>
                  <a:path w="30024" h="21130" extrusionOk="0">
                    <a:moveTo>
                      <a:pt x="1" y="12454"/>
                    </a:moveTo>
                    <a:lnTo>
                      <a:pt x="15012" y="21129"/>
                    </a:lnTo>
                    <a:lnTo>
                      <a:pt x="30023" y="12454"/>
                    </a:lnTo>
                    <a:lnTo>
                      <a:pt x="28007" y="4938"/>
                    </a:lnTo>
                    <a:cubicBezTo>
                      <a:pt x="27596" y="3409"/>
                      <a:pt x="24969" y="2147"/>
                      <a:pt x="23639" y="1619"/>
                    </a:cubicBezTo>
                    <a:cubicBezTo>
                      <a:pt x="20868" y="529"/>
                      <a:pt x="17632" y="1"/>
                      <a:pt x="14655" y="28"/>
                    </a:cubicBezTo>
                    <a:cubicBezTo>
                      <a:pt x="11789" y="49"/>
                      <a:pt x="8689" y="570"/>
                      <a:pt x="6035" y="1688"/>
                    </a:cubicBezTo>
                    <a:cubicBezTo>
                      <a:pt x="4753" y="2230"/>
                      <a:pt x="2414" y="3464"/>
                      <a:pt x="2017" y="4938"/>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1141;p57">
                <a:extLst>
                  <a:ext uri="{FF2B5EF4-FFF2-40B4-BE49-F238E27FC236}">
                    <a16:creationId xmlns:a16="http://schemas.microsoft.com/office/drawing/2014/main" id="{4CD6BD47-F4C4-6D9A-C6AE-2E3050297FB5}"/>
                  </a:ext>
                </a:extLst>
              </p:cNvPr>
              <p:cNvSpPr/>
              <p:nvPr/>
            </p:nvSpPr>
            <p:spPr>
              <a:xfrm>
                <a:off x="6059200" y="2685200"/>
                <a:ext cx="514350" cy="612575"/>
              </a:xfrm>
              <a:custGeom>
                <a:avLst/>
                <a:gdLst/>
                <a:ahLst/>
                <a:cxnLst/>
                <a:rect l="l" t="t" r="r" b="b"/>
                <a:pathLst>
                  <a:path w="20574" h="24503" extrusionOk="0">
                    <a:moveTo>
                      <a:pt x="10294" y="6686"/>
                    </a:moveTo>
                    <a:lnTo>
                      <a:pt x="14141" y="288"/>
                    </a:lnTo>
                    <a:cubicBezTo>
                      <a:pt x="14203" y="178"/>
                      <a:pt x="14299" y="110"/>
                      <a:pt x="14422" y="82"/>
                    </a:cubicBezTo>
                    <a:cubicBezTo>
                      <a:pt x="14539" y="55"/>
                      <a:pt x="14655" y="82"/>
                      <a:pt x="14758" y="151"/>
                    </a:cubicBezTo>
                    <a:cubicBezTo>
                      <a:pt x="15416" y="617"/>
                      <a:pt x="16040" y="1125"/>
                      <a:pt x="16665" y="1632"/>
                    </a:cubicBezTo>
                    <a:cubicBezTo>
                      <a:pt x="16973" y="1886"/>
                      <a:pt x="20498" y="4478"/>
                      <a:pt x="20498" y="4485"/>
                    </a:cubicBezTo>
                    <a:cubicBezTo>
                      <a:pt x="20491" y="4567"/>
                      <a:pt x="18564" y="5280"/>
                      <a:pt x="18351" y="5370"/>
                    </a:cubicBezTo>
                    <a:lnTo>
                      <a:pt x="20320" y="6686"/>
                    </a:lnTo>
                    <a:cubicBezTo>
                      <a:pt x="20505" y="6810"/>
                      <a:pt x="20573" y="7050"/>
                      <a:pt x="20491" y="7262"/>
                    </a:cubicBezTo>
                    <a:cubicBezTo>
                      <a:pt x="20032" y="8421"/>
                      <a:pt x="19524" y="9587"/>
                      <a:pt x="19003" y="10719"/>
                    </a:cubicBezTo>
                    <a:cubicBezTo>
                      <a:pt x="17871" y="13201"/>
                      <a:pt x="16637" y="15656"/>
                      <a:pt x="15252" y="17994"/>
                    </a:cubicBezTo>
                    <a:cubicBezTo>
                      <a:pt x="14621" y="19071"/>
                      <a:pt x="13956" y="20134"/>
                      <a:pt x="13249" y="21163"/>
                    </a:cubicBezTo>
                    <a:cubicBezTo>
                      <a:pt x="12790" y="21828"/>
                      <a:pt x="12310" y="22479"/>
                      <a:pt x="11796" y="23097"/>
                    </a:cubicBezTo>
                    <a:cubicBezTo>
                      <a:pt x="11508" y="23439"/>
                      <a:pt x="11206" y="23782"/>
                      <a:pt x="10884" y="24084"/>
                    </a:cubicBezTo>
                    <a:cubicBezTo>
                      <a:pt x="10781" y="24194"/>
                      <a:pt x="10657" y="24303"/>
                      <a:pt x="10534" y="24393"/>
                    </a:cubicBezTo>
                    <a:cubicBezTo>
                      <a:pt x="10383" y="24502"/>
                      <a:pt x="10191" y="24502"/>
                      <a:pt x="10040" y="24393"/>
                    </a:cubicBezTo>
                    <a:cubicBezTo>
                      <a:pt x="9917" y="24303"/>
                      <a:pt x="9793" y="24194"/>
                      <a:pt x="9683" y="24084"/>
                    </a:cubicBezTo>
                    <a:cubicBezTo>
                      <a:pt x="9368" y="23782"/>
                      <a:pt x="9066" y="23439"/>
                      <a:pt x="8778" y="23097"/>
                    </a:cubicBezTo>
                    <a:cubicBezTo>
                      <a:pt x="8264" y="22479"/>
                      <a:pt x="7784" y="21828"/>
                      <a:pt x="7324" y="21163"/>
                    </a:cubicBezTo>
                    <a:cubicBezTo>
                      <a:pt x="6618" y="20134"/>
                      <a:pt x="5953" y="19071"/>
                      <a:pt x="5315" y="17994"/>
                    </a:cubicBezTo>
                    <a:cubicBezTo>
                      <a:pt x="3937" y="15656"/>
                      <a:pt x="2702" y="13201"/>
                      <a:pt x="1571" y="10719"/>
                    </a:cubicBezTo>
                    <a:cubicBezTo>
                      <a:pt x="1050" y="9587"/>
                      <a:pt x="535" y="8421"/>
                      <a:pt x="83" y="7262"/>
                    </a:cubicBezTo>
                    <a:cubicBezTo>
                      <a:pt x="1" y="7050"/>
                      <a:pt x="69" y="6810"/>
                      <a:pt x="254" y="6686"/>
                    </a:cubicBezTo>
                    <a:lnTo>
                      <a:pt x="2222" y="5370"/>
                    </a:lnTo>
                    <a:cubicBezTo>
                      <a:pt x="1996" y="5274"/>
                      <a:pt x="83" y="4567"/>
                      <a:pt x="76" y="4458"/>
                    </a:cubicBezTo>
                    <a:cubicBezTo>
                      <a:pt x="76" y="4437"/>
                      <a:pt x="3608" y="1886"/>
                      <a:pt x="3930" y="1625"/>
                    </a:cubicBezTo>
                    <a:cubicBezTo>
                      <a:pt x="4575" y="1097"/>
                      <a:pt x="5219" y="576"/>
                      <a:pt x="5898" y="96"/>
                    </a:cubicBezTo>
                    <a:cubicBezTo>
                      <a:pt x="6001" y="21"/>
                      <a:pt x="6111" y="0"/>
                      <a:pt x="6234" y="28"/>
                    </a:cubicBezTo>
                    <a:cubicBezTo>
                      <a:pt x="6358" y="55"/>
                      <a:pt x="6454" y="124"/>
                      <a:pt x="6515" y="240"/>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1142;p57">
                <a:extLst>
                  <a:ext uri="{FF2B5EF4-FFF2-40B4-BE49-F238E27FC236}">
                    <a16:creationId xmlns:a16="http://schemas.microsoft.com/office/drawing/2014/main" id="{0C65472D-90FE-E5F0-4B0C-ECAB5CE33183}"/>
                  </a:ext>
                </a:extLst>
              </p:cNvPr>
              <p:cNvSpPr/>
              <p:nvPr/>
            </p:nvSpPr>
            <p:spPr>
              <a:xfrm>
                <a:off x="6071375" y="2697200"/>
                <a:ext cx="490000" cy="588225"/>
              </a:xfrm>
              <a:custGeom>
                <a:avLst/>
                <a:gdLst/>
                <a:ahLst/>
                <a:cxnLst/>
                <a:rect l="l" t="t" r="r" b="b"/>
                <a:pathLst>
                  <a:path w="19600" h="23529" extrusionOk="0">
                    <a:moveTo>
                      <a:pt x="14806" y="12666"/>
                    </a:moveTo>
                    <a:cubicBezTo>
                      <a:pt x="14758" y="12783"/>
                      <a:pt x="13674" y="14401"/>
                      <a:pt x="13565" y="14353"/>
                    </a:cubicBezTo>
                    <a:cubicBezTo>
                      <a:pt x="13462" y="14305"/>
                      <a:pt x="14107" y="12886"/>
                      <a:pt x="14155" y="12769"/>
                    </a:cubicBezTo>
                    <a:cubicBezTo>
                      <a:pt x="14936" y="10938"/>
                      <a:pt x="15231" y="9903"/>
                      <a:pt x="15773" y="8030"/>
                    </a:cubicBezTo>
                    <a:cubicBezTo>
                      <a:pt x="15931" y="7475"/>
                      <a:pt x="16033" y="7139"/>
                      <a:pt x="16246" y="6597"/>
                    </a:cubicBezTo>
                    <a:cubicBezTo>
                      <a:pt x="15910" y="8826"/>
                      <a:pt x="15615" y="10575"/>
                      <a:pt x="14806" y="12666"/>
                    </a:cubicBezTo>
                    <a:close/>
                    <a:moveTo>
                      <a:pt x="4780" y="12742"/>
                    </a:moveTo>
                    <a:cubicBezTo>
                      <a:pt x="3971" y="10650"/>
                      <a:pt x="3683" y="8737"/>
                      <a:pt x="3347" y="6515"/>
                    </a:cubicBezTo>
                    <a:cubicBezTo>
                      <a:pt x="3553" y="7057"/>
                      <a:pt x="3662" y="7393"/>
                      <a:pt x="3820" y="7948"/>
                    </a:cubicBezTo>
                    <a:cubicBezTo>
                      <a:pt x="4355" y="9820"/>
                      <a:pt x="4650" y="10849"/>
                      <a:pt x="5432" y="12687"/>
                    </a:cubicBezTo>
                    <a:cubicBezTo>
                      <a:pt x="5480" y="12796"/>
                      <a:pt x="5699" y="13942"/>
                      <a:pt x="5589" y="13990"/>
                    </a:cubicBezTo>
                    <a:cubicBezTo>
                      <a:pt x="5486" y="14031"/>
                      <a:pt x="4828" y="12858"/>
                      <a:pt x="4780" y="12742"/>
                    </a:cubicBezTo>
                    <a:close/>
                    <a:moveTo>
                      <a:pt x="535" y="3882"/>
                    </a:moveTo>
                    <a:lnTo>
                      <a:pt x="2695" y="4787"/>
                    </a:lnTo>
                    <a:lnTo>
                      <a:pt x="0" y="6604"/>
                    </a:lnTo>
                    <a:cubicBezTo>
                      <a:pt x="0" y="6604"/>
                      <a:pt x="2188" y="12159"/>
                      <a:pt x="5205" y="17274"/>
                    </a:cubicBezTo>
                    <a:cubicBezTo>
                      <a:pt x="8223" y="22390"/>
                      <a:pt x="9800" y="23529"/>
                      <a:pt x="9800" y="23529"/>
                    </a:cubicBezTo>
                    <a:cubicBezTo>
                      <a:pt x="9800" y="23529"/>
                      <a:pt x="11377" y="22390"/>
                      <a:pt x="14395" y="17274"/>
                    </a:cubicBezTo>
                    <a:cubicBezTo>
                      <a:pt x="17412" y="12159"/>
                      <a:pt x="19599" y="6604"/>
                      <a:pt x="19599" y="6604"/>
                    </a:cubicBezTo>
                    <a:lnTo>
                      <a:pt x="16898" y="4787"/>
                    </a:lnTo>
                    <a:lnTo>
                      <a:pt x="19065" y="3882"/>
                    </a:lnTo>
                    <a:cubicBezTo>
                      <a:pt x="17110" y="2661"/>
                      <a:pt x="15766" y="1303"/>
                      <a:pt x="14024" y="62"/>
                    </a:cubicBezTo>
                    <a:lnTo>
                      <a:pt x="9800" y="7084"/>
                    </a:lnTo>
                    <a:lnTo>
                      <a:pt x="5651" y="0"/>
                    </a:lnTo>
                    <a:cubicBezTo>
                      <a:pt x="3882" y="1262"/>
                      <a:pt x="2510" y="2647"/>
                      <a:pt x="535" y="3882"/>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1143;p57">
                <a:extLst>
                  <a:ext uri="{FF2B5EF4-FFF2-40B4-BE49-F238E27FC236}">
                    <a16:creationId xmlns:a16="http://schemas.microsoft.com/office/drawing/2014/main" id="{BA8E635E-3233-A643-81B4-3BBDB3CF634D}"/>
                  </a:ext>
                </a:extLst>
              </p:cNvPr>
              <p:cNvSpPr/>
              <p:nvPr/>
            </p:nvSpPr>
            <p:spPr>
              <a:xfrm>
                <a:off x="6181950" y="2773150"/>
                <a:ext cx="268850" cy="525125"/>
              </a:xfrm>
              <a:custGeom>
                <a:avLst/>
                <a:gdLst/>
                <a:ahLst/>
                <a:cxnLst/>
                <a:rect l="l" t="t" r="r" b="b"/>
                <a:pathLst>
                  <a:path w="10754" h="21005" extrusionOk="0">
                    <a:moveTo>
                      <a:pt x="5377" y="2146"/>
                    </a:moveTo>
                    <a:lnTo>
                      <a:pt x="10136" y="62"/>
                    </a:lnTo>
                    <a:cubicBezTo>
                      <a:pt x="10280" y="0"/>
                      <a:pt x="10424" y="14"/>
                      <a:pt x="10554" y="103"/>
                    </a:cubicBezTo>
                    <a:cubicBezTo>
                      <a:pt x="10685" y="185"/>
                      <a:pt x="10753" y="316"/>
                      <a:pt x="10753" y="466"/>
                    </a:cubicBezTo>
                    <a:lnTo>
                      <a:pt x="10753" y="8709"/>
                    </a:lnTo>
                    <a:cubicBezTo>
                      <a:pt x="10753" y="8771"/>
                      <a:pt x="10746" y="8826"/>
                      <a:pt x="10719" y="8881"/>
                    </a:cubicBezTo>
                    <a:lnTo>
                      <a:pt x="5782" y="20731"/>
                    </a:lnTo>
                    <a:cubicBezTo>
                      <a:pt x="5713" y="20895"/>
                      <a:pt x="5555" y="21005"/>
                      <a:pt x="5377" y="21005"/>
                    </a:cubicBezTo>
                    <a:cubicBezTo>
                      <a:pt x="5192" y="21005"/>
                      <a:pt x="5041" y="20895"/>
                      <a:pt x="4972" y="20731"/>
                    </a:cubicBezTo>
                    <a:lnTo>
                      <a:pt x="28" y="8881"/>
                    </a:lnTo>
                    <a:cubicBezTo>
                      <a:pt x="7" y="8826"/>
                      <a:pt x="1" y="8771"/>
                      <a:pt x="1" y="8709"/>
                    </a:cubicBezTo>
                    <a:lnTo>
                      <a:pt x="1" y="466"/>
                    </a:lnTo>
                    <a:cubicBezTo>
                      <a:pt x="1" y="316"/>
                      <a:pt x="69" y="185"/>
                      <a:pt x="199" y="103"/>
                    </a:cubicBezTo>
                    <a:cubicBezTo>
                      <a:pt x="323" y="14"/>
                      <a:pt x="474" y="0"/>
                      <a:pt x="618" y="62"/>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1144;p57">
                <a:extLst>
                  <a:ext uri="{FF2B5EF4-FFF2-40B4-BE49-F238E27FC236}">
                    <a16:creationId xmlns:a16="http://schemas.microsoft.com/office/drawing/2014/main" id="{12BA5B17-4EDB-CFD4-2A5D-EBE29EC9D94A}"/>
                  </a:ext>
                </a:extLst>
              </p:cNvPr>
              <p:cNvSpPr/>
              <p:nvPr/>
            </p:nvSpPr>
            <p:spPr>
              <a:xfrm>
                <a:off x="6192925" y="2784800"/>
                <a:ext cx="246900" cy="502350"/>
              </a:xfrm>
              <a:custGeom>
                <a:avLst/>
                <a:gdLst/>
                <a:ahLst/>
                <a:cxnLst/>
                <a:rect l="l" t="t" r="r" b="b"/>
                <a:pathLst>
                  <a:path w="9876" h="20094" extrusionOk="0">
                    <a:moveTo>
                      <a:pt x="0" y="0"/>
                    </a:moveTo>
                    <a:lnTo>
                      <a:pt x="0" y="8243"/>
                    </a:lnTo>
                    <a:lnTo>
                      <a:pt x="4938" y="20093"/>
                    </a:lnTo>
                    <a:lnTo>
                      <a:pt x="9875" y="8243"/>
                    </a:lnTo>
                    <a:lnTo>
                      <a:pt x="9875" y="0"/>
                    </a:lnTo>
                    <a:lnTo>
                      <a:pt x="4938" y="2161"/>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1145;p57">
                <a:extLst>
                  <a:ext uri="{FF2B5EF4-FFF2-40B4-BE49-F238E27FC236}">
                    <a16:creationId xmlns:a16="http://schemas.microsoft.com/office/drawing/2014/main" id="{C350B001-AAEA-AC75-8D02-94323C68F3A6}"/>
                  </a:ext>
                </a:extLst>
              </p:cNvPr>
              <p:cNvSpPr/>
              <p:nvPr/>
            </p:nvSpPr>
            <p:spPr>
              <a:xfrm>
                <a:off x="6175775" y="2634100"/>
                <a:ext cx="281200" cy="258225"/>
              </a:xfrm>
              <a:custGeom>
                <a:avLst/>
                <a:gdLst/>
                <a:ahLst/>
                <a:cxnLst/>
                <a:rect l="l" t="t" r="r" b="b"/>
                <a:pathLst>
                  <a:path w="11248" h="10329" extrusionOk="0">
                    <a:moveTo>
                      <a:pt x="5624" y="2284"/>
                    </a:moveTo>
                    <a:lnTo>
                      <a:pt x="10596" y="69"/>
                    </a:lnTo>
                    <a:cubicBezTo>
                      <a:pt x="10753" y="1"/>
                      <a:pt x="10932" y="28"/>
                      <a:pt x="11062" y="138"/>
                    </a:cubicBezTo>
                    <a:cubicBezTo>
                      <a:pt x="11199" y="254"/>
                      <a:pt x="11247" y="426"/>
                      <a:pt x="11199" y="597"/>
                    </a:cubicBezTo>
                    <a:cubicBezTo>
                      <a:pt x="10726" y="2277"/>
                      <a:pt x="10246" y="3957"/>
                      <a:pt x="9780" y="5638"/>
                    </a:cubicBezTo>
                    <a:cubicBezTo>
                      <a:pt x="9690" y="5967"/>
                      <a:pt x="9594" y="6289"/>
                      <a:pt x="9505" y="6618"/>
                    </a:cubicBezTo>
                    <a:cubicBezTo>
                      <a:pt x="9485" y="6700"/>
                      <a:pt x="9444" y="6762"/>
                      <a:pt x="9389" y="6824"/>
                    </a:cubicBezTo>
                    <a:lnTo>
                      <a:pt x="5933" y="10157"/>
                    </a:lnTo>
                    <a:cubicBezTo>
                      <a:pt x="5761" y="10328"/>
                      <a:pt x="5487" y="10328"/>
                      <a:pt x="5315" y="10164"/>
                    </a:cubicBezTo>
                    <a:lnTo>
                      <a:pt x="1756" y="6742"/>
                    </a:lnTo>
                    <a:cubicBezTo>
                      <a:pt x="1681" y="6666"/>
                      <a:pt x="1640" y="6584"/>
                      <a:pt x="1626" y="6481"/>
                    </a:cubicBezTo>
                    <a:cubicBezTo>
                      <a:pt x="1619" y="6419"/>
                      <a:pt x="1605" y="6358"/>
                      <a:pt x="1592" y="6296"/>
                    </a:cubicBezTo>
                    <a:cubicBezTo>
                      <a:pt x="1530" y="6022"/>
                      <a:pt x="1461" y="5747"/>
                      <a:pt x="1393" y="5473"/>
                    </a:cubicBezTo>
                    <a:cubicBezTo>
                      <a:pt x="981" y="3841"/>
                      <a:pt x="515" y="2216"/>
                      <a:pt x="49" y="597"/>
                    </a:cubicBezTo>
                    <a:cubicBezTo>
                      <a:pt x="1" y="426"/>
                      <a:pt x="49" y="254"/>
                      <a:pt x="186" y="145"/>
                    </a:cubicBezTo>
                    <a:cubicBezTo>
                      <a:pt x="316" y="28"/>
                      <a:pt x="494" y="1"/>
                      <a:pt x="652" y="69"/>
                    </a:cubicBezTo>
                    <a:close/>
                  </a:path>
                </a:pathLst>
              </a:custGeom>
              <a:solidFill>
                <a:srgbClr val="47271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1146;p57">
                <a:extLst>
                  <a:ext uri="{FF2B5EF4-FFF2-40B4-BE49-F238E27FC236}">
                    <a16:creationId xmlns:a16="http://schemas.microsoft.com/office/drawing/2014/main" id="{26069F45-F36E-37B2-D04C-B520D032D58B}"/>
                  </a:ext>
                </a:extLst>
              </p:cNvPr>
              <p:cNvSpPr/>
              <p:nvPr/>
            </p:nvSpPr>
            <p:spPr>
              <a:xfrm>
                <a:off x="6187600" y="2645925"/>
                <a:ext cx="257525" cy="234225"/>
              </a:xfrm>
              <a:custGeom>
                <a:avLst/>
                <a:gdLst/>
                <a:ahLst/>
                <a:cxnLst/>
                <a:rect l="l" t="t" r="r" b="b"/>
                <a:pathLst>
                  <a:path w="10301" h="9369" extrusionOk="0">
                    <a:moveTo>
                      <a:pt x="1" y="1"/>
                    </a:moveTo>
                    <a:cubicBezTo>
                      <a:pt x="1482" y="5137"/>
                      <a:pt x="1592" y="5946"/>
                      <a:pt x="1592" y="5946"/>
                    </a:cubicBezTo>
                    <a:lnTo>
                      <a:pt x="5151" y="9368"/>
                    </a:lnTo>
                    <a:lnTo>
                      <a:pt x="8607" y="6035"/>
                    </a:lnTo>
                    <a:cubicBezTo>
                      <a:pt x="8607" y="6035"/>
                      <a:pt x="8765" y="5432"/>
                      <a:pt x="10301" y="1"/>
                    </a:cubicBezTo>
                    <a:lnTo>
                      <a:pt x="5151" y="2298"/>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1147;p57">
                <a:extLst>
                  <a:ext uri="{FF2B5EF4-FFF2-40B4-BE49-F238E27FC236}">
                    <a16:creationId xmlns:a16="http://schemas.microsoft.com/office/drawing/2014/main" id="{6E07087E-9EC4-82A9-859C-5194FB61A48D}"/>
                  </a:ext>
                </a:extLst>
              </p:cNvPr>
              <p:cNvSpPr/>
              <p:nvPr/>
            </p:nvSpPr>
            <p:spPr>
              <a:xfrm>
                <a:off x="6156575" y="2427850"/>
                <a:ext cx="323200" cy="364350"/>
              </a:xfrm>
              <a:custGeom>
                <a:avLst/>
                <a:gdLst/>
                <a:ahLst/>
                <a:cxnLst/>
                <a:rect l="l" t="t" r="r" b="b"/>
                <a:pathLst>
                  <a:path w="12928" h="14574" extrusionOk="0">
                    <a:moveTo>
                      <a:pt x="12907" y="1386"/>
                    </a:moveTo>
                    <a:lnTo>
                      <a:pt x="12907" y="6790"/>
                    </a:lnTo>
                    <a:cubicBezTo>
                      <a:pt x="12907" y="8024"/>
                      <a:pt x="12639" y="8676"/>
                      <a:pt x="12084" y="9787"/>
                    </a:cubicBezTo>
                    <a:cubicBezTo>
                      <a:pt x="11782" y="10390"/>
                      <a:pt x="11323" y="10994"/>
                      <a:pt x="10904" y="11522"/>
                    </a:cubicBezTo>
                    <a:cubicBezTo>
                      <a:pt x="10369" y="12207"/>
                      <a:pt x="9786" y="12886"/>
                      <a:pt x="9190" y="13524"/>
                    </a:cubicBezTo>
                    <a:cubicBezTo>
                      <a:pt x="8922" y="13936"/>
                      <a:pt x="8483" y="14381"/>
                      <a:pt x="7997" y="14464"/>
                    </a:cubicBezTo>
                    <a:cubicBezTo>
                      <a:pt x="7503" y="14553"/>
                      <a:pt x="6968" y="14573"/>
                      <a:pt x="6461" y="14573"/>
                    </a:cubicBezTo>
                    <a:cubicBezTo>
                      <a:pt x="5960" y="14573"/>
                      <a:pt x="5425" y="14553"/>
                      <a:pt x="4931" y="14464"/>
                    </a:cubicBezTo>
                    <a:cubicBezTo>
                      <a:pt x="4444" y="14381"/>
                      <a:pt x="4005" y="13936"/>
                      <a:pt x="3731" y="13524"/>
                    </a:cubicBezTo>
                    <a:cubicBezTo>
                      <a:pt x="3141" y="12886"/>
                      <a:pt x="2559" y="12207"/>
                      <a:pt x="2017" y="11522"/>
                    </a:cubicBezTo>
                    <a:cubicBezTo>
                      <a:pt x="1605" y="10994"/>
                      <a:pt x="1146" y="10383"/>
                      <a:pt x="844" y="9787"/>
                    </a:cubicBezTo>
                    <a:cubicBezTo>
                      <a:pt x="289" y="8676"/>
                      <a:pt x="21" y="8024"/>
                      <a:pt x="21" y="6790"/>
                    </a:cubicBezTo>
                    <a:lnTo>
                      <a:pt x="21" y="1386"/>
                    </a:lnTo>
                    <a:cubicBezTo>
                      <a:pt x="1" y="1112"/>
                      <a:pt x="1" y="837"/>
                      <a:pt x="21" y="563"/>
                    </a:cubicBezTo>
                    <a:cubicBezTo>
                      <a:pt x="42" y="248"/>
                      <a:pt x="302" y="1"/>
                      <a:pt x="625" y="1"/>
                    </a:cubicBezTo>
                    <a:lnTo>
                      <a:pt x="12303" y="1"/>
                    </a:lnTo>
                    <a:cubicBezTo>
                      <a:pt x="12625" y="1"/>
                      <a:pt x="12886" y="248"/>
                      <a:pt x="12907" y="563"/>
                    </a:cubicBezTo>
                    <a:cubicBezTo>
                      <a:pt x="12927" y="837"/>
                      <a:pt x="12920" y="1112"/>
                      <a:pt x="12907" y="1386"/>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1148;p57">
                <a:extLst>
                  <a:ext uri="{FF2B5EF4-FFF2-40B4-BE49-F238E27FC236}">
                    <a16:creationId xmlns:a16="http://schemas.microsoft.com/office/drawing/2014/main" id="{E4E54CFE-D170-9EF5-0556-431206B3DB93}"/>
                  </a:ext>
                </a:extLst>
              </p:cNvPr>
              <p:cNvSpPr/>
              <p:nvPr/>
            </p:nvSpPr>
            <p:spPr>
              <a:xfrm>
                <a:off x="6171675" y="2442950"/>
                <a:ext cx="293000" cy="334150"/>
              </a:xfrm>
              <a:custGeom>
                <a:avLst/>
                <a:gdLst/>
                <a:ahLst/>
                <a:cxnLst/>
                <a:rect l="l" t="t" r="r" b="b"/>
                <a:pathLst>
                  <a:path w="11720" h="13366" extrusionOk="0">
                    <a:moveTo>
                      <a:pt x="11699" y="762"/>
                    </a:moveTo>
                    <a:lnTo>
                      <a:pt x="11699" y="6186"/>
                    </a:lnTo>
                    <a:cubicBezTo>
                      <a:pt x="11699" y="7146"/>
                      <a:pt x="11589" y="7619"/>
                      <a:pt x="10938" y="8915"/>
                    </a:cubicBezTo>
                    <a:cubicBezTo>
                      <a:pt x="10287" y="10204"/>
                      <a:pt x="8113" y="12550"/>
                      <a:pt x="8113" y="12550"/>
                    </a:cubicBezTo>
                    <a:cubicBezTo>
                      <a:pt x="8113" y="12550"/>
                      <a:pt x="7701" y="13194"/>
                      <a:pt x="7290" y="13270"/>
                    </a:cubicBezTo>
                    <a:cubicBezTo>
                      <a:pt x="6878" y="13338"/>
                      <a:pt x="6350" y="13366"/>
                      <a:pt x="5857" y="13366"/>
                    </a:cubicBezTo>
                    <a:cubicBezTo>
                      <a:pt x="5370" y="13366"/>
                      <a:pt x="4842" y="13338"/>
                      <a:pt x="4430" y="13270"/>
                    </a:cubicBezTo>
                    <a:cubicBezTo>
                      <a:pt x="4019" y="13194"/>
                      <a:pt x="3607" y="12550"/>
                      <a:pt x="3607" y="12550"/>
                    </a:cubicBezTo>
                    <a:cubicBezTo>
                      <a:pt x="3607" y="12550"/>
                      <a:pt x="1426" y="10204"/>
                      <a:pt x="782" y="8915"/>
                    </a:cubicBezTo>
                    <a:cubicBezTo>
                      <a:pt x="130" y="7619"/>
                      <a:pt x="21" y="7146"/>
                      <a:pt x="21" y="6186"/>
                    </a:cubicBezTo>
                    <a:lnTo>
                      <a:pt x="21" y="762"/>
                    </a:lnTo>
                    <a:cubicBezTo>
                      <a:pt x="0" y="494"/>
                      <a:pt x="0" y="240"/>
                      <a:pt x="21" y="0"/>
                    </a:cubicBezTo>
                    <a:lnTo>
                      <a:pt x="5857" y="0"/>
                    </a:lnTo>
                    <a:lnTo>
                      <a:pt x="11699" y="0"/>
                    </a:lnTo>
                    <a:cubicBezTo>
                      <a:pt x="11720" y="240"/>
                      <a:pt x="11720" y="494"/>
                      <a:pt x="11699" y="762"/>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1149;p57">
                <a:extLst>
                  <a:ext uri="{FF2B5EF4-FFF2-40B4-BE49-F238E27FC236}">
                    <a16:creationId xmlns:a16="http://schemas.microsoft.com/office/drawing/2014/main" id="{E74939C5-08F6-6A38-2977-3A864A7310A7}"/>
                  </a:ext>
                </a:extLst>
              </p:cNvPr>
              <p:cNvSpPr/>
              <p:nvPr/>
            </p:nvSpPr>
            <p:spPr>
              <a:xfrm>
                <a:off x="6170125" y="2442950"/>
                <a:ext cx="293525" cy="335700"/>
              </a:xfrm>
              <a:custGeom>
                <a:avLst/>
                <a:gdLst/>
                <a:ahLst/>
                <a:cxnLst/>
                <a:rect l="l" t="t" r="r" b="b"/>
                <a:pathLst>
                  <a:path w="11741" h="13428" extrusionOk="0">
                    <a:moveTo>
                      <a:pt x="11590" y="789"/>
                    </a:moveTo>
                    <a:cubicBezTo>
                      <a:pt x="11590" y="789"/>
                      <a:pt x="11480" y="3244"/>
                      <a:pt x="11480" y="4204"/>
                    </a:cubicBezTo>
                    <a:cubicBezTo>
                      <a:pt x="11480" y="5157"/>
                      <a:pt x="11741" y="6803"/>
                      <a:pt x="11089" y="8092"/>
                    </a:cubicBezTo>
                    <a:cubicBezTo>
                      <a:pt x="10801" y="8668"/>
                      <a:pt x="8154" y="13194"/>
                      <a:pt x="7413" y="13325"/>
                    </a:cubicBezTo>
                    <a:cubicBezTo>
                      <a:pt x="6954" y="13407"/>
                      <a:pt x="5932" y="13428"/>
                      <a:pt x="5459" y="13414"/>
                    </a:cubicBezTo>
                    <a:cubicBezTo>
                      <a:pt x="5582" y="13311"/>
                      <a:pt x="5919" y="13174"/>
                      <a:pt x="6275" y="12899"/>
                    </a:cubicBezTo>
                    <a:cubicBezTo>
                      <a:pt x="6632" y="12625"/>
                      <a:pt x="6495" y="11837"/>
                      <a:pt x="6495" y="11837"/>
                    </a:cubicBezTo>
                    <a:cubicBezTo>
                      <a:pt x="6495" y="11837"/>
                      <a:pt x="6015" y="12056"/>
                      <a:pt x="5370" y="11693"/>
                    </a:cubicBezTo>
                    <a:cubicBezTo>
                      <a:pt x="4718" y="11322"/>
                      <a:pt x="5041" y="11117"/>
                      <a:pt x="5459" y="11117"/>
                    </a:cubicBezTo>
                    <a:cubicBezTo>
                      <a:pt x="5877" y="11117"/>
                      <a:pt x="6351" y="11027"/>
                      <a:pt x="6248" y="10609"/>
                    </a:cubicBezTo>
                    <a:cubicBezTo>
                      <a:pt x="6152" y="10191"/>
                      <a:pt x="5480" y="10095"/>
                      <a:pt x="5480" y="10095"/>
                    </a:cubicBezTo>
                    <a:lnTo>
                      <a:pt x="3964" y="10095"/>
                    </a:lnTo>
                    <a:cubicBezTo>
                      <a:pt x="3793" y="10095"/>
                      <a:pt x="3964" y="10444"/>
                      <a:pt x="3964" y="10444"/>
                    </a:cubicBezTo>
                    <a:cubicBezTo>
                      <a:pt x="3964" y="10444"/>
                      <a:pt x="3875" y="10444"/>
                      <a:pt x="3703" y="10232"/>
                    </a:cubicBezTo>
                    <a:cubicBezTo>
                      <a:pt x="3532" y="10012"/>
                      <a:pt x="3450" y="9526"/>
                      <a:pt x="3498" y="9608"/>
                    </a:cubicBezTo>
                    <a:cubicBezTo>
                      <a:pt x="3546" y="9690"/>
                      <a:pt x="3813" y="9875"/>
                      <a:pt x="3813" y="9875"/>
                    </a:cubicBezTo>
                    <a:lnTo>
                      <a:pt x="5445" y="9875"/>
                    </a:lnTo>
                    <a:cubicBezTo>
                      <a:pt x="5685" y="9875"/>
                      <a:pt x="5843" y="9553"/>
                      <a:pt x="5843" y="9553"/>
                    </a:cubicBezTo>
                    <a:lnTo>
                      <a:pt x="5843" y="8805"/>
                    </a:lnTo>
                    <a:cubicBezTo>
                      <a:pt x="5843" y="8223"/>
                      <a:pt x="5500" y="8236"/>
                      <a:pt x="5500" y="8236"/>
                    </a:cubicBezTo>
                    <a:cubicBezTo>
                      <a:pt x="5500" y="8236"/>
                      <a:pt x="4849" y="8195"/>
                      <a:pt x="4643" y="8154"/>
                    </a:cubicBezTo>
                    <a:cubicBezTo>
                      <a:pt x="4430" y="8120"/>
                      <a:pt x="4622" y="7955"/>
                      <a:pt x="4828" y="7873"/>
                    </a:cubicBezTo>
                    <a:cubicBezTo>
                      <a:pt x="4958" y="7825"/>
                      <a:pt x="5205" y="7907"/>
                      <a:pt x="5370" y="7976"/>
                    </a:cubicBezTo>
                    <a:cubicBezTo>
                      <a:pt x="5973" y="8229"/>
                      <a:pt x="5946" y="7324"/>
                      <a:pt x="5946" y="6879"/>
                    </a:cubicBezTo>
                    <a:lnTo>
                      <a:pt x="5946" y="5294"/>
                    </a:lnTo>
                    <a:lnTo>
                      <a:pt x="3244" y="7379"/>
                    </a:lnTo>
                    <a:cubicBezTo>
                      <a:pt x="3244" y="7379"/>
                      <a:pt x="4149" y="6296"/>
                      <a:pt x="3868" y="5857"/>
                    </a:cubicBezTo>
                    <a:cubicBezTo>
                      <a:pt x="3182" y="4780"/>
                      <a:pt x="659" y="5534"/>
                      <a:pt x="0" y="4266"/>
                    </a:cubicBezTo>
                    <a:lnTo>
                      <a:pt x="83" y="762"/>
                    </a:lnTo>
                    <a:cubicBezTo>
                      <a:pt x="62" y="494"/>
                      <a:pt x="62" y="240"/>
                      <a:pt x="83" y="0"/>
                    </a:cubicBezTo>
                    <a:lnTo>
                      <a:pt x="5919" y="0"/>
                    </a:lnTo>
                    <a:lnTo>
                      <a:pt x="11151" y="28"/>
                    </a:lnTo>
                    <a:lnTo>
                      <a:pt x="11603" y="158"/>
                    </a:lnTo>
                    <a:cubicBezTo>
                      <a:pt x="11610" y="357"/>
                      <a:pt x="11603" y="570"/>
                      <a:pt x="11590" y="789"/>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1150;p57">
                <a:extLst>
                  <a:ext uri="{FF2B5EF4-FFF2-40B4-BE49-F238E27FC236}">
                    <a16:creationId xmlns:a16="http://schemas.microsoft.com/office/drawing/2014/main" id="{0D81C917-1131-7978-F511-A9BBC0FE86AC}"/>
                  </a:ext>
                </a:extLst>
              </p:cNvPr>
              <p:cNvSpPr/>
              <p:nvPr/>
            </p:nvSpPr>
            <p:spPr>
              <a:xfrm>
                <a:off x="6141825" y="2222825"/>
                <a:ext cx="358000" cy="253225"/>
              </a:xfrm>
              <a:custGeom>
                <a:avLst/>
                <a:gdLst/>
                <a:ahLst/>
                <a:cxnLst/>
                <a:rect l="l" t="t" r="r" b="b"/>
                <a:pathLst>
                  <a:path w="14320" h="10129" extrusionOk="0">
                    <a:moveTo>
                      <a:pt x="11398" y="1296"/>
                    </a:moveTo>
                    <a:cubicBezTo>
                      <a:pt x="11865" y="2428"/>
                      <a:pt x="14320" y="8209"/>
                      <a:pt x="14320" y="8209"/>
                    </a:cubicBezTo>
                    <a:lnTo>
                      <a:pt x="7105" y="10129"/>
                    </a:lnTo>
                    <a:lnTo>
                      <a:pt x="1" y="8490"/>
                    </a:lnTo>
                    <a:cubicBezTo>
                      <a:pt x="1" y="8490"/>
                      <a:pt x="2607" y="2092"/>
                      <a:pt x="2860" y="1468"/>
                    </a:cubicBezTo>
                    <a:cubicBezTo>
                      <a:pt x="3464" y="0"/>
                      <a:pt x="4835" y="1043"/>
                      <a:pt x="6461" y="1269"/>
                    </a:cubicBezTo>
                    <a:cubicBezTo>
                      <a:pt x="6653" y="1296"/>
                      <a:pt x="5206" y="1769"/>
                      <a:pt x="5398" y="1769"/>
                    </a:cubicBezTo>
                    <a:cubicBezTo>
                      <a:pt x="5768" y="1769"/>
                      <a:pt x="7784" y="1269"/>
                      <a:pt x="8148" y="1207"/>
                    </a:cubicBezTo>
                    <a:cubicBezTo>
                      <a:pt x="9656" y="953"/>
                      <a:pt x="11028" y="391"/>
                      <a:pt x="11398" y="1296"/>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1151;p57">
                <a:extLst>
                  <a:ext uri="{FF2B5EF4-FFF2-40B4-BE49-F238E27FC236}">
                    <a16:creationId xmlns:a16="http://schemas.microsoft.com/office/drawing/2014/main" id="{A71719A8-E5A9-AD3E-EC7B-DFD751405A61}"/>
                  </a:ext>
                </a:extLst>
              </p:cNvPr>
              <p:cNvSpPr/>
              <p:nvPr/>
            </p:nvSpPr>
            <p:spPr>
              <a:xfrm>
                <a:off x="6113725" y="2488025"/>
                <a:ext cx="60525" cy="128100"/>
              </a:xfrm>
              <a:custGeom>
                <a:avLst/>
                <a:gdLst/>
                <a:ahLst/>
                <a:cxnLst/>
                <a:rect l="l" t="t" r="r" b="b"/>
                <a:pathLst>
                  <a:path w="2421" h="5124" extrusionOk="0">
                    <a:moveTo>
                      <a:pt x="1372" y="5014"/>
                    </a:moveTo>
                    <a:cubicBezTo>
                      <a:pt x="1221" y="4925"/>
                      <a:pt x="1070" y="4842"/>
                      <a:pt x="933" y="4746"/>
                    </a:cubicBezTo>
                    <a:cubicBezTo>
                      <a:pt x="295" y="4294"/>
                      <a:pt x="96" y="3663"/>
                      <a:pt x="69" y="2915"/>
                    </a:cubicBezTo>
                    <a:cubicBezTo>
                      <a:pt x="62" y="2806"/>
                      <a:pt x="55" y="2703"/>
                      <a:pt x="55" y="2593"/>
                    </a:cubicBezTo>
                    <a:cubicBezTo>
                      <a:pt x="35" y="2161"/>
                      <a:pt x="0" y="1715"/>
                      <a:pt x="28" y="1283"/>
                    </a:cubicBezTo>
                    <a:cubicBezTo>
                      <a:pt x="48" y="831"/>
                      <a:pt x="137" y="303"/>
                      <a:pt x="604" y="90"/>
                    </a:cubicBezTo>
                    <a:cubicBezTo>
                      <a:pt x="755" y="21"/>
                      <a:pt x="919" y="1"/>
                      <a:pt x="1084" y="28"/>
                    </a:cubicBezTo>
                    <a:cubicBezTo>
                      <a:pt x="1653" y="131"/>
                      <a:pt x="2112" y="673"/>
                      <a:pt x="2352" y="1167"/>
                    </a:cubicBezTo>
                    <a:cubicBezTo>
                      <a:pt x="2400" y="1263"/>
                      <a:pt x="2421" y="1352"/>
                      <a:pt x="2414" y="1462"/>
                    </a:cubicBezTo>
                    <a:lnTo>
                      <a:pt x="2277" y="4520"/>
                    </a:lnTo>
                    <a:cubicBezTo>
                      <a:pt x="2263" y="4733"/>
                      <a:pt x="2154" y="4911"/>
                      <a:pt x="1962" y="5021"/>
                    </a:cubicBezTo>
                    <a:cubicBezTo>
                      <a:pt x="1776" y="5124"/>
                      <a:pt x="1564" y="5124"/>
                      <a:pt x="1372" y="5014"/>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1152;p57">
                <a:extLst>
                  <a:ext uri="{FF2B5EF4-FFF2-40B4-BE49-F238E27FC236}">
                    <a16:creationId xmlns:a16="http://schemas.microsoft.com/office/drawing/2014/main" id="{B7C6AD76-B04C-C0E3-6401-1E8041DF4557}"/>
                  </a:ext>
                </a:extLst>
              </p:cNvPr>
              <p:cNvSpPr/>
              <p:nvPr/>
            </p:nvSpPr>
            <p:spPr>
              <a:xfrm>
                <a:off x="6126225" y="2501400"/>
                <a:ext cx="32950" cy="98950"/>
              </a:xfrm>
              <a:custGeom>
                <a:avLst/>
                <a:gdLst/>
                <a:ahLst/>
                <a:cxnLst/>
                <a:rect l="l" t="t" r="r" b="b"/>
                <a:pathLst>
                  <a:path w="1318" h="3958" extrusionOk="0">
                    <a:moveTo>
                      <a:pt x="1173" y="3958"/>
                    </a:moveTo>
                    <a:cubicBezTo>
                      <a:pt x="680" y="3670"/>
                      <a:pt x="213" y="3457"/>
                      <a:pt x="165" y="2353"/>
                    </a:cubicBezTo>
                    <a:cubicBezTo>
                      <a:pt x="124" y="1249"/>
                      <a:pt x="1" y="1"/>
                      <a:pt x="481" y="90"/>
                    </a:cubicBezTo>
                    <a:cubicBezTo>
                      <a:pt x="961" y="172"/>
                      <a:pt x="1317" y="899"/>
                      <a:pt x="1317" y="899"/>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1153;p57">
                <a:extLst>
                  <a:ext uri="{FF2B5EF4-FFF2-40B4-BE49-F238E27FC236}">
                    <a16:creationId xmlns:a16="http://schemas.microsoft.com/office/drawing/2014/main" id="{77E5A2BA-61E1-8767-3F31-F66574333B6E}"/>
                  </a:ext>
                </a:extLst>
              </p:cNvPr>
              <p:cNvSpPr/>
              <p:nvPr/>
            </p:nvSpPr>
            <p:spPr>
              <a:xfrm>
                <a:off x="6465000" y="2488025"/>
                <a:ext cx="53850" cy="128100"/>
              </a:xfrm>
              <a:custGeom>
                <a:avLst/>
                <a:gdLst/>
                <a:ahLst/>
                <a:cxnLst/>
                <a:rect l="l" t="t" r="r" b="b"/>
                <a:pathLst>
                  <a:path w="2154" h="5124" extrusionOk="0">
                    <a:moveTo>
                      <a:pt x="247" y="4163"/>
                    </a:moveTo>
                    <a:cubicBezTo>
                      <a:pt x="227" y="3766"/>
                      <a:pt x="21" y="1180"/>
                      <a:pt x="124" y="968"/>
                    </a:cubicBezTo>
                    <a:cubicBezTo>
                      <a:pt x="371" y="474"/>
                      <a:pt x="508" y="131"/>
                      <a:pt x="1070" y="28"/>
                    </a:cubicBezTo>
                    <a:cubicBezTo>
                      <a:pt x="1235" y="1"/>
                      <a:pt x="1399" y="21"/>
                      <a:pt x="1550" y="90"/>
                    </a:cubicBezTo>
                    <a:cubicBezTo>
                      <a:pt x="2017" y="303"/>
                      <a:pt x="2106" y="831"/>
                      <a:pt x="2133" y="1283"/>
                    </a:cubicBezTo>
                    <a:cubicBezTo>
                      <a:pt x="2154" y="1715"/>
                      <a:pt x="2126" y="2161"/>
                      <a:pt x="2106" y="2593"/>
                    </a:cubicBezTo>
                    <a:cubicBezTo>
                      <a:pt x="2099" y="2703"/>
                      <a:pt x="2092" y="2806"/>
                      <a:pt x="2092" y="2915"/>
                    </a:cubicBezTo>
                    <a:cubicBezTo>
                      <a:pt x="2058" y="3663"/>
                      <a:pt x="1859" y="4294"/>
                      <a:pt x="1228" y="4746"/>
                    </a:cubicBezTo>
                    <a:cubicBezTo>
                      <a:pt x="1084" y="4842"/>
                      <a:pt x="933" y="4925"/>
                      <a:pt x="782" y="5014"/>
                    </a:cubicBezTo>
                    <a:cubicBezTo>
                      <a:pt x="597" y="5117"/>
                      <a:pt x="385" y="5124"/>
                      <a:pt x="192" y="5021"/>
                    </a:cubicBezTo>
                    <a:cubicBezTo>
                      <a:pt x="0" y="4911"/>
                      <a:pt x="261" y="4383"/>
                      <a:pt x="247" y="4163"/>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1154;p57">
                <a:extLst>
                  <a:ext uri="{FF2B5EF4-FFF2-40B4-BE49-F238E27FC236}">
                    <a16:creationId xmlns:a16="http://schemas.microsoft.com/office/drawing/2014/main" id="{D861A7DF-A59D-78D2-CE3F-F2D1976A0428}"/>
                  </a:ext>
                </a:extLst>
              </p:cNvPr>
              <p:cNvSpPr/>
              <p:nvPr/>
            </p:nvSpPr>
            <p:spPr>
              <a:xfrm>
                <a:off x="6473575" y="2501400"/>
                <a:ext cx="32950" cy="98950"/>
              </a:xfrm>
              <a:custGeom>
                <a:avLst/>
                <a:gdLst/>
                <a:ahLst/>
                <a:cxnLst/>
                <a:rect l="l" t="t" r="r" b="b"/>
                <a:pathLst>
                  <a:path w="1318" h="3958" extrusionOk="0">
                    <a:moveTo>
                      <a:pt x="138" y="3958"/>
                    </a:moveTo>
                    <a:cubicBezTo>
                      <a:pt x="638" y="3670"/>
                      <a:pt x="1104" y="3457"/>
                      <a:pt x="1146" y="2353"/>
                    </a:cubicBezTo>
                    <a:cubicBezTo>
                      <a:pt x="1187" y="1249"/>
                      <a:pt x="1317" y="1"/>
                      <a:pt x="830" y="90"/>
                    </a:cubicBezTo>
                    <a:cubicBezTo>
                      <a:pt x="350" y="172"/>
                      <a:pt x="0" y="899"/>
                      <a:pt x="0" y="899"/>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1155;p57">
                <a:extLst>
                  <a:ext uri="{FF2B5EF4-FFF2-40B4-BE49-F238E27FC236}">
                    <a16:creationId xmlns:a16="http://schemas.microsoft.com/office/drawing/2014/main" id="{4C76FF57-F7C8-18AF-0120-648DDCB48D0B}"/>
                  </a:ext>
                </a:extLst>
              </p:cNvPr>
              <p:cNvSpPr/>
              <p:nvPr/>
            </p:nvSpPr>
            <p:spPr>
              <a:xfrm>
                <a:off x="6131025" y="2494900"/>
                <a:ext cx="28675" cy="93625"/>
              </a:xfrm>
              <a:custGeom>
                <a:avLst/>
                <a:gdLst/>
                <a:ahLst/>
                <a:cxnLst/>
                <a:rect l="l" t="t" r="r" b="b"/>
                <a:pathLst>
                  <a:path w="1147" h="3745" extrusionOk="0">
                    <a:moveTo>
                      <a:pt x="316" y="940"/>
                    </a:moveTo>
                    <a:cubicBezTo>
                      <a:pt x="316" y="940"/>
                      <a:pt x="316" y="933"/>
                      <a:pt x="316" y="933"/>
                    </a:cubicBezTo>
                    <a:cubicBezTo>
                      <a:pt x="316" y="933"/>
                      <a:pt x="316" y="933"/>
                      <a:pt x="316" y="940"/>
                    </a:cubicBezTo>
                    <a:close/>
                    <a:moveTo>
                      <a:pt x="234" y="1283"/>
                    </a:moveTo>
                    <a:cubicBezTo>
                      <a:pt x="1" y="0"/>
                      <a:pt x="1146" y="1598"/>
                      <a:pt x="1125" y="2510"/>
                    </a:cubicBezTo>
                    <a:cubicBezTo>
                      <a:pt x="639" y="2915"/>
                      <a:pt x="899" y="3148"/>
                      <a:pt x="1023" y="3744"/>
                    </a:cubicBezTo>
                    <a:cubicBezTo>
                      <a:pt x="714" y="3326"/>
                      <a:pt x="584" y="2976"/>
                      <a:pt x="762" y="2620"/>
                    </a:cubicBezTo>
                    <a:cubicBezTo>
                      <a:pt x="844" y="2462"/>
                      <a:pt x="399" y="508"/>
                      <a:pt x="234" y="1283"/>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1156;p57">
                <a:extLst>
                  <a:ext uri="{FF2B5EF4-FFF2-40B4-BE49-F238E27FC236}">
                    <a16:creationId xmlns:a16="http://schemas.microsoft.com/office/drawing/2014/main" id="{261FF275-3CE4-5296-563A-F1C938897583}"/>
                  </a:ext>
                </a:extLst>
              </p:cNvPr>
              <p:cNvSpPr/>
              <p:nvPr/>
            </p:nvSpPr>
            <p:spPr>
              <a:xfrm>
                <a:off x="6472550" y="2494900"/>
                <a:ext cx="28650" cy="93625"/>
              </a:xfrm>
              <a:custGeom>
                <a:avLst/>
                <a:gdLst/>
                <a:ahLst/>
                <a:cxnLst/>
                <a:rect l="l" t="t" r="r" b="b"/>
                <a:pathLst>
                  <a:path w="1146" h="3745" extrusionOk="0">
                    <a:moveTo>
                      <a:pt x="830" y="940"/>
                    </a:moveTo>
                    <a:cubicBezTo>
                      <a:pt x="830" y="940"/>
                      <a:pt x="830" y="933"/>
                      <a:pt x="823" y="933"/>
                    </a:cubicBezTo>
                    <a:cubicBezTo>
                      <a:pt x="830" y="933"/>
                      <a:pt x="830" y="933"/>
                      <a:pt x="830" y="940"/>
                    </a:cubicBezTo>
                    <a:close/>
                    <a:moveTo>
                      <a:pt x="912" y="1283"/>
                    </a:moveTo>
                    <a:cubicBezTo>
                      <a:pt x="1145" y="0"/>
                      <a:pt x="0" y="1598"/>
                      <a:pt x="14" y="2510"/>
                    </a:cubicBezTo>
                    <a:cubicBezTo>
                      <a:pt x="508" y="2915"/>
                      <a:pt x="247" y="3148"/>
                      <a:pt x="124" y="3744"/>
                    </a:cubicBezTo>
                    <a:cubicBezTo>
                      <a:pt x="439" y="3312"/>
                      <a:pt x="768" y="2736"/>
                      <a:pt x="357" y="2455"/>
                    </a:cubicBezTo>
                    <a:cubicBezTo>
                      <a:pt x="275" y="2400"/>
                      <a:pt x="213" y="2373"/>
                      <a:pt x="357" y="1989"/>
                    </a:cubicBezTo>
                    <a:cubicBezTo>
                      <a:pt x="501" y="1591"/>
                      <a:pt x="713" y="1036"/>
                      <a:pt x="830" y="940"/>
                    </a:cubicBezTo>
                    <a:cubicBezTo>
                      <a:pt x="864" y="995"/>
                      <a:pt x="912" y="1276"/>
                      <a:pt x="912" y="1283"/>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1157;p57">
                <a:extLst>
                  <a:ext uri="{FF2B5EF4-FFF2-40B4-BE49-F238E27FC236}">
                    <a16:creationId xmlns:a16="http://schemas.microsoft.com/office/drawing/2014/main" id="{A0581FA8-16CE-EE79-233A-8DE92650514E}"/>
                  </a:ext>
                </a:extLst>
              </p:cNvPr>
              <p:cNvSpPr/>
              <p:nvPr/>
            </p:nvSpPr>
            <p:spPr>
              <a:xfrm>
                <a:off x="6181950" y="2773150"/>
                <a:ext cx="268850" cy="318200"/>
              </a:xfrm>
              <a:custGeom>
                <a:avLst/>
                <a:gdLst/>
                <a:ahLst/>
                <a:cxnLst/>
                <a:rect l="l" t="t" r="r" b="b"/>
                <a:pathLst>
                  <a:path w="10754" h="12728" extrusionOk="0">
                    <a:moveTo>
                      <a:pt x="5377" y="3724"/>
                    </a:moveTo>
                    <a:lnTo>
                      <a:pt x="10047" y="117"/>
                    </a:lnTo>
                    <a:cubicBezTo>
                      <a:pt x="10184" y="14"/>
                      <a:pt x="10356" y="0"/>
                      <a:pt x="10506" y="76"/>
                    </a:cubicBezTo>
                    <a:cubicBezTo>
                      <a:pt x="10664" y="151"/>
                      <a:pt x="10753" y="295"/>
                      <a:pt x="10753" y="466"/>
                    </a:cubicBezTo>
                    <a:lnTo>
                      <a:pt x="10753" y="5013"/>
                    </a:lnTo>
                    <a:cubicBezTo>
                      <a:pt x="10753" y="5109"/>
                      <a:pt x="10733" y="5184"/>
                      <a:pt x="10678" y="5260"/>
                    </a:cubicBezTo>
                    <a:lnTo>
                      <a:pt x="5740" y="12536"/>
                    </a:lnTo>
                    <a:cubicBezTo>
                      <a:pt x="5658" y="12659"/>
                      <a:pt x="5528" y="12728"/>
                      <a:pt x="5377" y="12728"/>
                    </a:cubicBezTo>
                    <a:cubicBezTo>
                      <a:pt x="5226" y="12728"/>
                      <a:pt x="5096" y="12659"/>
                      <a:pt x="5013" y="12536"/>
                    </a:cubicBezTo>
                    <a:lnTo>
                      <a:pt x="76" y="5260"/>
                    </a:lnTo>
                    <a:cubicBezTo>
                      <a:pt x="21" y="5184"/>
                      <a:pt x="1" y="5109"/>
                      <a:pt x="1" y="5013"/>
                    </a:cubicBezTo>
                    <a:lnTo>
                      <a:pt x="1" y="466"/>
                    </a:lnTo>
                    <a:cubicBezTo>
                      <a:pt x="1" y="295"/>
                      <a:pt x="90" y="151"/>
                      <a:pt x="247" y="76"/>
                    </a:cubicBezTo>
                    <a:cubicBezTo>
                      <a:pt x="398" y="0"/>
                      <a:pt x="570" y="14"/>
                      <a:pt x="707" y="117"/>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1158;p57">
                <a:extLst>
                  <a:ext uri="{FF2B5EF4-FFF2-40B4-BE49-F238E27FC236}">
                    <a16:creationId xmlns:a16="http://schemas.microsoft.com/office/drawing/2014/main" id="{F7F063E5-21DC-642B-05A9-A07CFBC69059}"/>
                  </a:ext>
                </a:extLst>
              </p:cNvPr>
              <p:cNvSpPr/>
              <p:nvPr/>
            </p:nvSpPr>
            <p:spPr>
              <a:xfrm>
                <a:off x="6192925" y="2784800"/>
                <a:ext cx="246900" cy="295575"/>
              </a:xfrm>
              <a:custGeom>
                <a:avLst/>
                <a:gdLst/>
                <a:ahLst/>
                <a:cxnLst/>
                <a:rect l="l" t="t" r="r" b="b"/>
                <a:pathLst>
                  <a:path w="9876" h="11823" extrusionOk="0">
                    <a:moveTo>
                      <a:pt x="0" y="0"/>
                    </a:moveTo>
                    <a:lnTo>
                      <a:pt x="0" y="4547"/>
                    </a:lnTo>
                    <a:lnTo>
                      <a:pt x="4938" y="11823"/>
                    </a:lnTo>
                    <a:lnTo>
                      <a:pt x="9875" y="4547"/>
                    </a:lnTo>
                    <a:lnTo>
                      <a:pt x="9875" y="0"/>
                    </a:lnTo>
                    <a:lnTo>
                      <a:pt x="4938" y="3813"/>
                    </a:ln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1159;p57">
                <a:extLst>
                  <a:ext uri="{FF2B5EF4-FFF2-40B4-BE49-F238E27FC236}">
                    <a16:creationId xmlns:a16="http://schemas.microsoft.com/office/drawing/2014/main" id="{70861BB0-5B68-E817-95EF-9FF6A8720727}"/>
                  </a:ext>
                </a:extLst>
              </p:cNvPr>
              <p:cNvSpPr/>
              <p:nvPr/>
            </p:nvSpPr>
            <p:spPr>
              <a:xfrm>
                <a:off x="6274025" y="2868800"/>
                <a:ext cx="86075" cy="43050"/>
              </a:xfrm>
              <a:custGeom>
                <a:avLst/>
                <a:gdLst/>
                <a:ahLst/>
                <a:cxnLst/>
                <a:rect l="l" t="t" r="r" b="b"/>
                <a:pathLst>
                  <a:path w="3443" h="1722" extrusionOk="0">
                    <a:moveTo>
                      <a:pt x="0" y="508"/>
                    </a:moveTo>
                    <a:lnTo>
                      <a:pt x="953" y="1722"/>
                    </a:lnTo>
                    <a:lnTo>
                      <a:pt x="1694" y="1722"/>
                    </a:lnTo>
                    <a:lnTo>
                      <a:pt x="2428" y="1722"/>
                    </a:lnTo>
                    <a:lnTo>
                      <a:pt x="3443" y="439"/>
                    </a:lnTo>
                    <a:lnTo>
                      <a:pt x="3024" y="7"/>
                    </a:lnTo>
                    <a:lnTo>
                      <a:pt x="1694" y="453"/>
                    </a:lnTo>
                    <a:lnTo>
                      <a:pt x="316" y="1"/>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1160;p57">
                <a:extLst>
                  <a:ext uri="{FF2B5EF4-FFF2-40B4-BE49-F238E27FC236}">
                    <a16:creationId xmlns:a16="http://schemas.microsoft.com/office/drawing/2014/main" id="{2AEE0569-30B5-563E-A080-4E8BF18412EF}"/>
                  </a:ext>
                </a:extLst>
              </p:cNvPr>
              <p:cNvSpPr/>
              <p:nvPr/>
            </p:nvSpPr>
            <p:spPr>
              <a:xfrm>
                <a:off x="6265275" y="2919900"/>
                <a:ext cx="102200" cy="160475"/>
              </a:xfrm>
              <a:custGeom>
                <a:avLst/>
                <a:gdLst/>
                <a:ahLst/>
                <a:cxnLst/>
                <a:rect l="l" t="t" r="r" b="b"/>
                <a:pathLst>
                  <a:path w="4088" h="6419" extrusionOk="0">
                    <a:moveTo>
                      <a:pt x="0" y="3408"/>
                    </a:moveTo>
                    <a:lnTo>
                      <a:pt x="1200" y="0"/>
                    </a:lnTo>
                    <a:lnTo>
                      <a:pt x="2915" y="364"/>
                    </a:lnTo>
                    <a:lnTo>
                      <a:pt x="4087" y="3408"/>
                    </a:lnTo>
                    <a:lnTo>
                      <a:pt x="2044" y="6419"/>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1161;p57">
                <a:extLst>
                  <a:ext uri="{FF2B5EF4-FFF2-40B4-BE49-F238E27FC236}">
                    <a16:creationId xmlns:a16="http://schemas.microsoft.com/office/drawing/2014/main" id="{94C9B490-2850-8F4B-8AAD-6E3E379C6E84}"/>
                  </a:ext>
                </a:extLst>
              </p:cNvPr>
              <p:cNvSpPr/>
              <p:nvPr/>
            </p:nvSpPr>
            <p:spPr>
              <a:xfrm>
                <a:off x="6180750" y="2703700"/>
                <a:ext cx="160150" cy="227350"/>
              </a:xfrm>
              <a:custGeom>
                <a:avLst/>
                <a:gdLst/>
                <a:ahLst/>
                <a:cxnLst/>
                <a:rect l="l" t="t" r="r" b="b"/>
                <a:pathLst>
                  <a:path w="6406" h="9094" extrusionOk="0">
                    <a:moveTo>
                      <a:pt x="4033" y="6515"/>
                    </a:moveTo>
                    <a:lnTo>
                      <a:pt x="2456" y="8874"/>
                    </a:lnTo>
                    <a:cubicBezTo>
                      <a:pt x="2360" y="9018"/>
                      <a:pt x="2202" y="9094"/>
                      <a:pt x="2037" y="9073"/>
                    </a:cubicBezTo>
                    <a:cubicBezTo>
                      <a:pt x="1866" y="9053"/>
                      <a:pt x="1729" y="8943"/>
                      <a:pt x="1674" y="8778"/>
                    </a:cubicBezTo>
                    <a:lnTo>
                      <a:pt x="62" y="4218"/>
                    </a:lnTo>
                    <a:cubicBezTo>
                      <a:pt x="28" y="4129"/>
                      <a:pt x="28" y="4040"/>
                      <a:pt x="55" y="3951"/>
                    </a:cubicBezTo>
                    <a:cubicBezTo>
                      <a:pt x="76" y="3868"/>
                      <a:pt x="1" y="3354"/>
                      <a:pt x="55" y="2943"/>
                    </a:cubicBezTo>
                    <a:cubicBezTo>
                      <a:pt x="206" y="1784"/>
                      <a:pt x="577" y="21"/>
                      <a:pt x="762" y="14"/>
                    </a:cubicBezTo>
                    <a:cubicBezTo>
                      <a:pt x="954" y="1"/>
                      <a:pt x="1139" y="707"/>
                      <a:pt x="1207" y="885"/>
                    </a:cubicBezTo>
                    <a:lnTo>
                      <a:pt x="1763" y="2236"/>
                    </a:lnTo>
                    <a:lnTo>
                      <a:pt x="4856" y="5946"/>
                    </a:lnTo>
                    <a:lnTo>
                      <a:pt x="6042" y="5946"/>
                    </a:lnTo>
                    <a:lnTo>
                      <a:pt x="5596" y="6824"/>
                    </a:lnTo>
                    <a:cubicBezTo>
                      <a:pt x="5740" y="6989"/>
                      <a:pt x="6406" y="7482"/>
                      <a:pt x="6303" y="7489"/>
                    </a:cubicBezTo>
                    <a:cubicBezTo>
                      <a:pt x="6056" y="7510"/>
                      <a:pt x="4753" y="6714"/>
                      <a:pt x="4033" y="6515"/>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1162;p57">
                <a:extLst>
                  <a:ext uri="{FF2B5EF4-FFF2-40B4-BE49-F238E27FC236}">
                    <a16:creationId xmlns:a16="http://schemas.microsoft.com/office/drawing/2014/main" id="{04AD3696-AD77-8E96-E0F7-3F4C738D9F0C}"/>
                  </a:ext>
                </a:extLst>
              </p:cNvPr>
              <p:cNvSpPr/>
              <p:nvPr/>
            </p:nvSpPr>
            <p:spPr>
              <a:xfrm>
                <a:off x="6192075" y="2729925"/>
                <a:ext cx="102875" cy="189650"/>
              </a:xfrm>
              <a:custGeom>
                <a:avLst/>
                <a:gdLst/>
                <a:ahLst/>
                <a:cxnLst/>
                <a:rect l="l" t="t" r="r" b="b"/>
                <a:pathLst>
                  <a:path w="4115" h="7586" extrusionOk="0">
                    <a:moveTo>
                      <a:pt x="4115" y="5130"/>
                    </a:moveTo>
                    <a:lnTo>
                      <a:pt x="3258" y="5117"/>
                    </a:lnTo>
                    <a:lnTo>
                      <a:pt x="1632" y="7585"/>
                    </a:lnTo>
                    <a:lnTo>
                      <a:pt x="0" y="2634"/>
                    </a:lnTo>
                    <a:lnTo>
                      <a:pt x="350" y="1"/>
                    </a:lnTo>
                    <a:lnTo>
                      <a:pt x="933" y="1420"/>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1163;p57">
                <a:extLst>
                  <a:ext uri="{FF2B5EF4-FFF2-40B4-BE49-F238E27FC236}">
                    <a16:creationId xmlns:a16="http://schemas.microsoft.com/office/drawing/2014/main" id="{AE3F5D7B-7D24-B671-53A7-9FA2572EC51B}"/>
                  </a:ext>
                </a:extLst>
              </p:cNvPr>
              <p:cNvSpPr/>
              <p:nvPr/>
            </p:nvSpPr>
            <p:spPr>
              <a:xfrm>
                <a:off x="6307275" y="2704050"/>
                <a:ext cx="146100" cy="227000"/>
              </a:xfrm>
              <a:custGeom>
                <a:avLst/>
                <a:gdLst/>
                <a:ahLst/>
                <a:cxnLst/>
                <a:rect l="l" t="t" r="r" b="b"/>
                <a:pathLst>
                  <a:path w="5844" h="9080" extrusionOk="0">
                    <a:moveTo>
                      <a:pt x="4067" y="2222"/>
                    </a:moveTo>
                    <a:lnTo>
                      <a:pt x="4629" y="871"/>
                    </a:lnTo>
                    <a:cubicBezTo>
                      <a:pt x="4698" y="693"/>
                      <a:pt x="4869" y="0"/>
                      <a:pt x="5061" y="14"/>
                    </a:cubicBezTo>
                    <a:cubicBezTo>
                      <a:pt x="5253" y="21"/>
                      <a:pt x="5411" y="734"/>
                      <a:pt x="5459" y="926"/>
                    </a:cubicBezTo>
                    <a:cubicBezTo>
                      <a:pt x="5562" y="1310"/>
                      <a:pt x="5843" y="3566"/>
                      <a:pt x="5754" y="3827"/>
                    </a:cubicBezTo>
                    <a:lnTo>
                      <a:pt x="4142" y="8764"/>
                    </a:lnTo>
                    <a:cubicBezTo>
                      <a:pt x="4081" y="8929"/>
                      <a:pt x="3950" y="9039"/>
                      <a:pt x="3779" y="9059"/>
                    </a:cubicBezTo>
                    <a:cubicBezTo>
                      <a:pt x="3608" y="9080"/>
                      <a:pt x="3450" y="9004"/>
                      <a:pt x="3354" y="8860"/>
                    </a:cubicBezTo>
                    <a:lnTo>
                      <a:pt x="1969" y="6748"/>
                    </a:lnTo>
                    <a:cubicBezTo>
                      <a:pt x="542" y="6762"/>
                      <a:pt x="0" y="6975"/>
                      <a:pt x="138" y="6810"/>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1164;p57">
                <a:extLst>
                  <a:ext uri="{FF2B5EF4-FFF2-40B4-BE49-F238E27FC236}">
                    <a16:creationId xmlns:a16="http://schemas.microsoft.com/office/drawing/2014/main" id="{A191AB10-4897-F82E-BCF6-BBD2E17CBCA5}"/>
                  </a:ext>
                </a:extLst>
              </p:cNvPr>
              <p:cNvSpPr/>
              <p:nvPr/>
            </p:nvSpPr>
            <p:spPr>
              <a:xfrm>
                <a:off x="6337800" y="2729925"/>
                <a:ext cx="102200" cy="189650"/>
              </a:xfrm>
              <a:custGeom>
                <a:avLst/>
                <a:gdLst/>
                <a:ahLst/>
                <a:cxnLst/>
                <a:rect l="l" t="t" r="r" b="b"/>
                <a:pathLst>
                  <a:path w="4088" h="7586" extrusionOk="0">
                    <a:moveTo>
                      <a:pt x="0" y="5130"/>
                    </a:moveTo>
                    <a:lnTo>
                      <a:pt x="892" y="5117"/>
                    </a:lnTo>
                    <a:lnTo>
                      <a:pt x="2503" y="7585"/>
                    </a:lnTo>
                    <a:lnTo>
                      <a:pt x="4087" y="2566"/>
                    </a:lnTo>
                    <a:lnTo>
                      <a:pt x="3813" y="1"/>
                    </a:lnTo>
                    <a:lnTo>
                      <a:pt x="3223" y="1420"/>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1165;p57">
                <a:extLst>
                  <a:ext uri="{FF2B5EF4-FFF2-40B4-BE49-F238E27FC236}">
                    <a16:creationId xmlns:a16="http://schemas.microsoft.com/office/drawing/2014/main" id="{1534D500-1529-53F6-8956-09FCC2FD38D2}"/>
                  </a:ext>
                </a:extLst>
              </p:cNvPr>
              <p:cNvSpPr/>
              <p:nvPr/>
            </p:nvSpPr>
            <p:spPr>
              <a:xfrm>
                <a:off x="6310525" y="3077800"/>
                <a:ext cx="10650" cy="219975"/>
              </a:xfrm>
              <a:custGeom>
                <a:avLst/>
                <a:gdLst/>
                <a:ahLst/>
                <a:cxnLst/>
                <a:rect l="l" t="t" r="r" b="b"/>
                <a:pathLst>
                  <a:path w="426" h="8799" extrusionOk="0">
                    <a:moveTo>
                      <a:pt x="419" y="206"/>
                    </a:moveTo>
                    <a:cubicBezTo>
                      <a:pt x="371" y="5932"/>
                      <a:pt x="426" y="3072"/>
                      <a:pt x="254" y="8798"/>
                    </a:cubicBezTo>
                    <a:cubicBezTo>
                      <a:pt x="28" y="3072"/>
                      <a:pt x="110" y="5939"/>
                      <a:pt x="1" y="206"/>
                    </a:cubicBezTo>
                    <a:cubicBezTo>
                      <a:pt x="1" y="89"/>
                      <a:pt x="90" y="0"/>
                      <a:pt x="206" y="0"/>
                    </a:cubicBezTo>
                    <a:cubicBezTo>
                      <a:pt x="323" y="0"/>
                      <a:pt x="419" y="89"/>
                      <a:pt x="419" y="206"/>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4" name="Google Shape;1166;p57">
                <a:extLst>
                  <a:ext uri="{FF2B5EF4-FFF2-40B4-BE49-F238E27FC236}">
                    <a16:creationId xmlns:a16="http://schemas.microsoft.com/office/drawing/2014/main" id="{782A73BE-EB83-D9E4-39BE-BE7A36CF215B}"/>
                  </a:ext>
                </a:extLst>
              </p:cNvPr>
              <p:cNvSpPr/>
              <p:nvPr/>
            </p:nvSpPr>
            <p:spPr>
              <a:xfrm>
                <a:off x="5888800" y="2371975"/>
                <a:ext cx="861150" cy="193050"/>
              </a:xfrm>
              <a:custGeom>
                <a:avLst/>
                <a:gdLst/>
                <a:ahLst/>
                <a:cxnLst/>
                <a:rect l="l" t="t" r="r" b="b"/>
                <a:pathLst>
                  <a:path w="34446" h="7722" extrusionOk="0">
                    <a:moveTo>
                      <a:pt x="17226" y="7640"/>
                    </a:moveTo>
                    <a:cubicBezTo>
                      <a:pt x="15313" y="7722"/>
                      <a:pt x="13441" y="7393"/>
                      <a:pt x="11631" y="6789"/>
                    </a:cubicBezTo>
                    <a:cubicBezTo>
                      <a:pt x="9971" y="6234"/>
                      <a:pt x="8394" y="5466"/>
                      <a:pt x="6865" y="4615"/>
                    </a:cubicBezTo>
                    <a:cubicBezTo>
                      <a:pt x="5603" y="3923"/>
                      <a:pt x="4375" y="3148"/>
                      <a:pt x="3107" y="2476"/>
                    </a:cubicBezTo>
                    <a:cubicBezTo>
                      <a:pt x="2510" y="2160"/>
                      <a:pt x="1420" y="1598"/>
                      <a:pt x="734" y="1653"/>
                    </a:cubicBezTo>
                    <a:cubicBezTo>
                      <a:pt x="411" y="1680"/>
                      <a:pt x="130" y="1461"/>
                      <a:pt x="69" y="1152"/>
                    </a:cubicBezTo>
                    <a:cubicBezTo>
                      <a:pt x="0" y="837"/>
                      <a:pt x="178" y="528"/>
                      <a:pt x="480" y="425"/>
                    </a:cubicBezTo>
                    <a:cubicBezTo>
                      <a:pt x="1756" y="0"/>
                      <a:pt x="3237" y="165"/>
                      <a:pt x="4519" y="446"/>
                    </a:cubicBezTo>
                    <a:cubicBezTo>
                      <a:pt x="6515" y="885"/>
                      <a:pt x="8558" y="1680"/>
                      <a:pt x="10444" y="2476"/>
                    </a:cubicBezTo>
                    <a:cubicBezTo>
                      <a:pt x="14977" y="3409"/>
                      <a:pt x="19476" y="3409"/>
                      <a:pt x="24009" y="2476"/>
                    </a:cubicBezTo>
                    <a:cubicBezTo>
                      <a:pt x="25894" y="1680"/>
                      <a:pt x="27938" y="885"/>
                      <a:pt x="29934" y="446"/>
                    </a:cubicBezTo>
                    <a:cubicBezTo>
                      <a:pt x="31216" y="165"/>
                      <a:pt x="32697" y="0"/>
                      <a:pt x="33973" y="425"/>
                    </a:cubicBezTo>
                    <a:cubicBezTo>
                      <a:pt x="34274" y="528"/>
                      <a:pt x="34446" y="837"/>
                      <a:pt x="34384" y="1152"/>
                    </a:cubicBezTo>
                    <a:cubicBezTo>
                      <a:pt x="34322" y="1461"/>
                      <a:pt x="34041" y="1680"/>
                      <a:pt x="33719" y="1653"/>
                    </a:cubicBezTo>
                    <a:cubicBezTo>
                      <a:pt x="33026" y="1598"/>
                      <a:pt x="31943" y="2160"/>
                      <a:pt x="31346" y="2476"/>
                    </a:cubicBezTo>
                    <a:cubicBezTo>
                      <a:pt x="30078" y="3148"/>
                      <a:pt x="28843" y="3923"/>
                      <a:pt x="27588" y="4615"/>
                    </a:cubicBezTo>
                    <a:cubicBezTo>
                      <a:pt x="26059" y="5466"/>
                      <a:pt x="24482" y="6234"/>
                      <a:pt x="22815" y="6789"/>
                    </a:cubicBezTo>
                    <a:cubicBezTo>
                      <a:pt x="21005" y="7393"/>
                      <a:pt x="19140" y="7722"/>
                      <a:pt x="17226" y="7640"/>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5" name="Google Shape;1167;p57">
                <a:extLst>
                  <a:ext uri="{FF2B5EF4-FFF2-40B4-BE49-F238E27FC236}">
                    <a16:creationId xmlns:a16="http://schemas.microsoft.com/office/drawing/2014/main" id="{21AFC3A0-3685-009C-FFE3-ED2DCCD2A98C}"/>
                  </a:ext>
                </a:extLst>
              </p:cNvPr>
              <p:cNvSpPr/>
              <p:nvPr/>
            </p:nvSpPr>
            <p:spPr>
              <a:xfrm>
                <a:off x="5905925" y="2381750"/>
                <a:ext cx="827050" cy="174200"/>
              </a:xfrm>
              <a:custGeom>
                <a:avLst/>
                <a:gdLst/>
                <a:ahLst/>
                <a:cxnLst/>
                <a:rect l="l" t="t" r="r" b="b"/>
                <a:pathLst>
                  <a:path w="33082" h="6968" extrusionOk="0">
                    <a:moveTo>
                      <a:pt x="16541" y="6618"/>
                    </a:moveTo>
                    <a:cubicBezTo>
                      <a:pt x="24146" y="6967"/>
                      <a:pt x="30229" y="418"/>
                      <a:pt x="33082" y="631"/>
                    </a:cubicBezTo>
                    <a:cubicBezTo>
                      <a:pt x="31210" y="0"/>
                      <a:pt x="28275" y="686"/>
                      <a:pt x="23516" y="2688"/>
                    </a:cubicBezTo>
                    <a:cubicBezTo>
                      <a:pt x="18839" y="3662"/>
                      <a:pt x="14244" y="3662"/>
                      <a:pt x="9567" y="2688"/>
                    </a:cubicBezTo>
                    <a:cubicBezTo>
                      <a:pt x="4808" y="686"/>
                      <a:pt x="1873" y="0"/>
                      <a:pt x="1" y="631"/>
                    </a:cubicBezTo>
                    <a:cubicBezTo>
                      <a:pt x="2854" y="418"/>
                      <a:pt x="8929" y="6967"/>
                      <a:pt x="16541" y="6618"/>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2" name="Google Shape;1168;p57">
                <a:extLst>
                  <a:ext uri="{FF2B5EF4-FFF2-40B4-BE49-F238E27FC236}">
                    <a16:creationId xmlns:a16="http://schemas.microsoft.com/office/drawing/2014/main" id="{525AD144-5BF4-96CF-83E7-4220857D7361}"/>
                  </a:ext>
                </a:extLst>
              </p:cNvPr>
              <p:cNvSpPr/>
              <p:nvPr/>
            </p:nvSpPr>
            <p:spPr>
              <a:xfrm>
                <a:off x="6117500" y="2422550"/>
                <a:ext cx="174700" cy="74075"/>
              </a:xfrm>
              <a:custGeom>
                <a:avLst/>
                <a:gdLst/>
                <a:ahLst/>
                <a:cxnLst/>
                <a:rect l="l" t="t" r="r" b="b"/>
                <a:pathLst>
                  <a:path w="6988" h="2963" extrusionOk="0">
                    <a:moveTo>
                      <a:pt x="631" y="62"/>
                    </a:moveTo>
                    <a:cubicBezTo>
                      <a:pt x="2819" y="1399"/>
                      <a:pt x="4464" y="2318"/>
                      <a:pt x="6988" y="2778"/>
                    </a:cubicBezTo>
                    <a:cubicBezTo>
                      <a:pt x="4931" y="2963"/>
                      <a:pt x="1879" y="1488"/>
                      <a:pt x="103" y="480"/>
                    </a:cubicBezTo>
                    <a:cubicBezTo>
                      <a:pt x="0" y="419"/>
                      <a:pt x="281" y="254"/>
                      <a:pt x="343" y="144"/>
                    </a:cubicBezTo>
                    <a:cubicBezTo>
                      <a:pt x="398" y="41"/>
                      <a:pt x="528" y="0"/>
                      <a:pt x="631" y="62"/>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3" name="Google Shape;1169;p57">
                <a:extLst>
                  <a:ext uri="{FF2B5EF4-FFF2-40B4-BE49-F238E27FC236}">
                    <a16:creationId xmlns:a16="http://schemas.microsoft.com/office/drawing/2014/main" id="{4FE34799-0335-E751-7FF7-E6BB6240381C}"/>
                  </a:ext>
                </a:extLst>
              </p:cNvPr>
              <p:cNvSpPr/>
              <p:nvPr/>
            </p:nvSpPr>
            <p:spPr>
              <a:xfrm>
                <a:off x="6343450" y="2426650"/>
                <a:ext cx="178150" cy="73250"/>
              </a:xfrm>
              <a:custGeom>
                <a:avLst/>
                <a:gdLst/>
                <a:ahLst/>
                <a:cxnLst/>
                <a:rect l="l" t="t" r="r" b="b"/>
                <a:pathLst>
                  <a:path w="7126" h="2930" extrusionOk="0">
                    <a:moveTo>
                      <a:pt x="7029" y="227"/>
                    </a:moveTo>
                    <a:cubicBezTo>
                      <a:pt x="5274" y="1393"/>
                      <a:pt x="2126" y="2929"/>
                      <a:pt x="0" y="2723"/>
                    </a:cubicBezTo>
                    <a:cubicBezTo>
                      <a:pt x="2510" y="2284"/>
                      <a:pt x="4115" y="1571"/>
                      <a:pt x="6234" y="69"/>
                    </a:cubicBezTo>
                    <a:cubicBezTo>
                      <a:pt x="6330" y="1"/>
                      <a:pt x="6460" y="28"/>
                      <a:pt x="6529" y="131"/>
                    </a:cubicBezTo>
                    <a:cubicBezTo>
                      <a:pt x="6591" y="234"/>
                      <a:pt x="7125" y="159"/>
                      <a:pt x="7029" y="227"/>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4" name="Google Shape;1170;p57">
                <a:extLst>
                  <a:ext uri="{FF2B5EF4-FFF2-40B4-BE49-F238E27FC236}">
                    <a16:creationId xmlns:a16="http://schemas.microsoft.com/office/drawing/2014/main" id="{F0E8EA5A-9C12-E052-A04C-1F5415FDBFC0}"/>
                  </a:ext>
                </a:extLst>
              </p:cNvPr>
              <p:cNvSpPr/>
              <p:nvPr/>
            </p:nvSpPr>
            <p:spPr>
              <a:xfrm>
                <a:off x="6294600" y="2714325"/>
                <a:ext cx="136125" cy="143700"/>
              </a:xfrm>
              <a:custGeom>
                <a:avLst/>
                <a:gdLst/>
                <a:ahLst/>
                <a:cxnLst/>
                <a:rect l="l" t="t" r="r" b="b"/>
                <a:pathLst>
                  <a:path w="5445" h="5748" extrusionOk="0">
                    <a:moveTo>
                      <a:pt x="199" y="3361"/>
                    </a:moveTo>
                    <a:cubicBezTo>
                      <a:pt x="1200" y="3457"/>
                      <a:pt x="1708" y="3430"/>
                      <a:pt x="2284" y="3149"/>
                    </a:cubicBezTo>
                    <a:cubicBezTo>
                      <a:pt x="2853" y="2867"/>
                      <a:pt x="3086" y="2600"/>
                      <a:pt x="3086" y="2600"/>
                    </a:cubicBezTo>
                    <a:cubicBezTo>
                      <a:pt x="3086" y="2600"/>
                      <a:pt x="5418" y="1"/>
                      <a:pt x="5431" y="90"/>
                    </a:cubicBezTo>
                    <a:cubicBezTo>
                      <a:pt x="5445" y="186"/>
                      <a:pt x="4739" y="2051"/>
                      <a:pt x="4739" y="2051"/>
                    </a:cubicBezTo>
                    <a:cubicBezTo>
                      <a:pt x="4739" y="2051"/>
                      <a:pt x="1762" y="5432"/>
                      <a:pt x="1426" y="5590"/>
                    </a:cubicBezTo>
                    <a:cubicBezTo>
                      <a:pt x="1097" y="5748"/>
                      <a:pt x="0" y="5480"/>
                      <a:pt x="0" y="5480"/>
                    </a:cubicBezTo>
                    <a:cubicBezTo>
                      <a:pt x="0" y="5480"/>
                      <a:pt x="1111" y="4966"/>
                      <a:pt x="1173" y="4417"/>
                    </a:cubicBezTo>
                    <a:cubicBezTo>
                      <a:pt x="1241" y="3869"/>
                      <a:pt x="384" y="4150"/>
                      <a:pt x="199" y="3361"/>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5" name="Google Shape;1171;p57">
                <a:extLst>
                  <a:ext uri="{FF2B5EF4-FFF2-40B4-BE49-F238E27FC236}">
                    <a16:creationId xmlns:a16="http://schemas.microsoft.com/office/drawing/2014/main" id="{0C6688D7-D539-1A22-B5D2-46FC7EE4CF7F}"/>
                  </a:ext>
                </a:extLst>
              </p:cNvPr>
              <p:cNvSpPr/>
              <p:nvPr/>
            </p:nvSpPr>
            <p:spPr>
              <a:xfrm>
                <a:off x="6137200" y="2700275"/>
                <a:ext cx="67925" cy="97400"/>
              </a:xfrm>
              <a:custGeom>
                <a:avLst/>
                <a:gdLst/>
                <a:ahLst/>
                <a:cxnLst/>
                <a:rect l="l" t="t" r="r" b="b"/>
                <a:pathLst>
                  <a:path w="2717" h="3896" extrusionOk="0">
                    <a:moveTo>
                      <a:pt x="1" y="2058"/>
                    </a:moveTo>
                    <a:cubicBezTo>
                      <a:pt x="961" y="1386"/>
                      <a:pt x="1516" y="1283"/>
                      <a:pt x="1626" y="2003"/>
                    </a:cubicBezTo>
                    <a:cubicBezTo>
                      <a:pt x="1729" y="2723"/>
                      <a:pt x="1784" y="3896"/>
                      <a:pt x="1784" y="3896"/>
                    </a:cubicBezTo>
                    <a:cubicBezTo>
                      <a:pt x="1784" y="3896"/>
                      <a:pt x="2716" y="638"/>
                      <a:pt x="2613" y="323"/>
                    </a:cubicBezTo>
                    <a:cubicBezTo>
                      <a:pt x="2504" y="1"/>
                      <a:pt x="2264" y="103"/>
                      <a:pt x="2264" y="103"/>
                    </a:cubicBezTo>
                    <a:cubicBezTo>
                      <a:pt x="2264" y="103"/>
                      <a:pt x="584" y="1228"/>
                      <a:pt x="1" y="2058"/>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6" name="Google Shape;1172;p57">
                <a:extLst>
                  <a:ext uri="{FF2B5EF4-FFF2-40B4-BE49-F238E27FC236}">
                    <a16:creationId xmlns:a16="http://schemas.microsoft.com/office/drawing/2014/main" id="{42F0F776-E9FA-93B5-AD80-6F2BEFAD849E}"/>
                  </a:ext>
                </a:extLst>
              </p:cNvPr>
              <p:cNvSpPr/>
              <p:nvPr/>
            </p:nvSpPr>
            <p:spPr>
              <a:xfrm>
                <a:off x="6426950" y="2700275"/>
                <a:ext cx="68075" cy="97400"/>
              </a:xfrm>
              <a:custGeom>
                <a:avLst/>
                <a:gdLst/>
                <a:ahLst/>
                <a:cxnLst/>
                <a:rect l="l" t="t" r="r" b="b"/>
                <a:pathLst>
                  <a:path w="2723" h="3896" extrusionOk="0">
                    <a:moveTo>
                      <a:pt x="2723" y="2058"/>
                    </a:moveTo>
                    <a:cubicBezTo>
                      <a:pt x="1762" y="1386"/>
                      <a:pt x="1200" y="1283"/>
                      <a:pt x="1090" y="2003"/>
                    </a:cubicBezTo>
                    <a:cubicBezTo>
                      <a:pt x="988" y="2723"/>
                      <a:pt x="933" y="3896"/>
                      <a:pt x="933" y="3896"/>
                    </a:cubicBezTo>
                    <a:cubicBezTo>
                      <a:pt x="933" y="3896"/>
                      <a:pt x="0" y="638"/>
                      <a:pt x="103" y="323"/>
                    </a:cubicBezTo>
                    <a:cubicBezTo>
                      <a:pt x="213" y="1"/>
                      <a:pt x="453" y="103"/>
                      <a:pt x="453" y="103"/>
                    </a:cubicBezTo>
                    <a:cubicBezTo>
                      <a:pt x="453" y="103"/>
                      <a:pt x="2133" y="1228"/>
                      <a:pt x="2723" y="2058"/>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7" name="Google Shape;1173;p57">
                <a:extLst>
                  <a:ext uri="{FF2B5EF4-FFF2-40B4-BE49-F238E27FC236}">
                    <a16:creationId xmlns:a16="http://schemas.microsoft.com/office/drawing/2014/main" id="{7C9B6127-5624-CC79-7B4B-CD210A2C0BB7}"/>
                  </a:ext>
                </a:extLst>
              </p:cNvPr>
              <p:cNvSpPr/>
              <p:nvPr/>
            </p:nvSpPr>
            <p:spPr>
              <a:xfrm>
                <a:off x="6167025" y="2245800"/>
                <a:ext cx="192400" cy="134425"/>
              </a:xfrm>
              <a:custGeom>
                <a:avLst/>
                <a:gdLst/>
                <a:ahLst/>
                <a:cxnLst/>
                <a:rect l="l" t="t" r="r" b="b"/>
                <a:pathLst>
                  <a:path w="7696" h="5377" extrusionOk="0">
                    <a:moveTo>
                      <a:pt x="7695" y="322"/>
                    </a:moveTo>
                    <a:cubicBezTo>
                      <a:pt x="6948" y="425"/>
                      <a:pt x="5528" y="1029"/>
                      <a:pt x="4596" y="1104"/>
                    </a:cubicBezTo>
                    <a:cubicBezTo>
                      <a:pt x="4397" y="1118"/>
                      <a:pt x="5466" y="679"/>
                      <a:pt x="5288" y="638"/>
                    </a:cubicBezTo>
                    <a:cubicBezTo>
                      <a:pt x="4698" y="521"/>
                      <a:pt x="4177" y="357"/>
                      <a:pt x="3567" y="240"/>
                    </a:cubicBezTo>
                    <a:cubicBezTo>
                      <a:pt x="2285" y="0"/>
                      <a:pt x="2127" y="0"/>
                      <a:pt x="1462" y="1817"/>
                    </a:cubicBezTo>
                    <a:cubicBezTo>
                      <a:pt x="1146" y="2675"/>
                      <a:pt x="618" y="3888"/>
                      <a:pt x="159" y="4924"/>
                    </a:cubicBezTo>
                    <a:cubicBezTo>
                      <a:pt x="1" y="5274"/>
                      <a:pt x="2250" y="5376"/>
                      <a:pt x="2374" y="5335"/>
                    </a:cubicBezTo>
                    <a:cubicBezTo>
                      <a:pt x="2600" y="5267"/>
                      <a:pt x="906" y="4752"/>
                      <a:pt x="934" y="4718"/>
                    </a:cubicBezTo>
                    <a:cubicBezTo>
                      <a:pt x="1791" y="3532"/>
                      <a:pt x="2696" y="2249"/>
                      <a:pt x="2874" y="1872"/>
                    </a:cubicBezTo>
                    <a:cubicBezTo>
                      <a:pt x="3231" y="1111"/>
                      <a:pt x="4568" y="2057"/>
                      <a:pt x="6063" y="1632"/>
                    </a:cubicBezTo>
                    <a:cubicBezTo>
                      <a:pt x="7558" y="1200"/>
                      <a:pt x="7695" y="322"/>
                      <a:pt x="7695" y="322"/>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8" name="Google Shape;1174;p57">
                <a:extLst>
                  <a:ext uri="{FF2B5EF4-FFF2-40B4-BE49-F238E27FC236}">
                    <a16:creationId xmlns:a16="http://schemas.microsoft.com/office/drawing/2014/main" id="{F09AA07E-7715-1152-13CA-082417D26FCB}"/>
                  </a:ext>
                </a:extLst>
              </p:cNvPr>
              <p:cNvSpPr/>
              <p:nvPr/>
            </p:nvSpPr>
            <p:spPr>
              <a:xfrm>
                <a:off x="6181275" y="2361000"/>
                <a:ext cx="277750" cy="33450"/>
              </a:xfrm>
              <a:custGeom>
                <a:avLst/>
                <a:gdLst/>
                <a:ahLst/>
                <a:cxnLst/>
                <a:rect l="l" t="t" r="r" b="b"/>
                <a:pathLst>
                  <a:path w="11110" h="1338" extrusionOk="0">
                    <a:moveTo>
                      <a:pt x="336" y="35"/>
                    </a:moveTo>
                    <a:cubicBezTo>
                      <a:pt x="3909" y="1002"/>
                      <a:pt x="6577" y="823"/>
                      <a:pt x="10156" y="535"/>
                    </a:cubicBezTo>
                    <a:cubicBezTo>
                      <a:pt x="10300" y="522"/>
                      <a:pt x="10965" y="453"/>
                      <a:pt x="11109" y="494"/>
                    </a:cubicBezTo>
                    <a:cubicBezTo>
                      <a:pt x="11007" y="549"/>
                      <a:pt x="11075" y="515"/>
                      <a:pt x="10835" y="563"/>
                    </a:cubicBezTo>
                    <a:cubicBezTo>
                      <a:pt x="7399" y="1255"/>
                      <a:pt x="3614" y="1338"/>
                      <a:pt x="206" y="501"/>
                    </a:cubicBezTo>
                    <a:cubicBezTo>
                      <a:pt x="76" y="467"/>
                      <a:pt x="0" y="330"/>
                      <a:pt x="34" y="206"/>
                    </a:cubicBezTo>
                    <a:cubicBezTo>
                      <a:pt x="69" y="76"/>
                      <a:pt x="206" y="0"/>
                      <a:pt x="336" y="35"/>
                    </a:cubicBezTo>
                    <a:close/>
                  </a:path>
                </a:pathLst>
              </a:custGeom>
              <a:solidFill>
                <a:srgbClr val="E5CE9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9" name="Google Shape;1175;p57">
                <a:extLst>
                  <a:ext uri="{FF2B5EF4-FFF2-40B4-BE49-F238E27FC236}">
                    <a16:creationId xmlns:a16="http://schemas.microsoft.com/office/drawing/2014/main" id="{BE707F51-469C-E012-5448-BD0A753D0E2A}"/>
                  </a:ext>
                </a:extLst>
              </p:cNvPr>
              <p:cNvSpPr/>
              <p:nvPr/>
            </p:nvSpPr>
            <p:spPr>
              <a:xfrm>
                <a:off x="6016500" y="2901550"/>
                <a:ext cx="89700" cy="277400"/>
              </a:xfrm>
              <a:custGeom>
                <a:avLst/>
                <a:gdLst/>
                <a:ahLst/>
                <a:cxnLst/>
                <a:rect l="l" t="t" r="r" b="b"/>
                <a:pathLst>
                  <a:path w="3588" h="11096" extrusionOk="0">
                    <a:moveTo>
                      <a:pt x="3587" y="11096"/>
                    </a:moveTo>
                    <a:lnTo>
                      <a:pt x="2134" y="2915"/>
                    </a:lnTo>
                    <a:lnTo>
                      <a:pt x="1" y="0"/>
                    </a:lnTo>
                    <a:cubicBezTo>
                      <a:pt x="570" y="940"/>
                      <a:pt x="1612" y="2654"/>
                      <a:pt x="1702" y="3155"/>
                    </a:cubicBezTo>
                    <a:cubicBezTo>
                      <a:pt x="2154" y="5644"/>
                      <a:pt x="2545" y="8223"/>
                      <a:pt x="2957" y="10726"/>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 name="Google Shape;841;p38">
            <a:extLst>
              <a:ext uri="{FF2B5EF4-FFF2-40B4-BE49-F238E27FC236}">
                <a16:creationId xmlns:a16="http://schemas.microsoft.com/office/drawing/2014/main" id="{61FDB95C-9D93-4501-6EA6-D042DD574686}"/>
              </a:ext>
            </a:extLst>
          </p:cNvPr>
          <p:cNvGrpSpPr/>
          <p:nvPr/>
        </p:nvGrpSpPr>
        <p:grpSpPr>
          <a:xfrm flipH="1">
            <a:off x="7549737" y="405115"/>
            <a:ext cx="2219295" cy="1617594"/>
            <a:chOff x="2117494" y="4200123"/>
            <a:chExt cx="541625" cy="478774"/>
          </a:xfrm>
        </p:grpSpPr>
        <p:sp>
          <p:nvSpPr>
            <p:cNvPr id="7" name="Google Shape;842;p38">
              <a:extLst>
                <a:ext uri="{FF2B5EF4-FFF2-40B4-BE49-F238E27FC236}">
                  <a16:creationId xmlns:a16="http://schemas.microsoft.com/office/drawing/2014/main" id="{85DB0696-CE70-6995-6778-04C099CD1FDF}"/>
                </a:ext>
              </a:extLst>
            </p:cNvPr>
            <p:cNvSpPr/>
            <p:nvPr/>
          </p:nvSpPr>
          <p:spPr>
            <a:xfrm>
              <a:off x="2117494" y="4200123"/>
              <a:ext cx="322032" cy="478774"/>
            </a:xfrm>
            <a:custGeom>
              <a:avLst/>
              <a:gdLst/>
              <a:ahLst/>
              <a:cxnLst/>
              <a:rect l="l" t="t" r="r" b="b"/>
              <a:pathLst>
                <a:path w="5011" h="7450" extrusionOk="0">
                  <a:moveTo>
                    <a:pt x="97" y="0"/>
                  </a:moveTo>
                  <a:lnTo>
                    <a:pt x="1" y="7449"/>
                  </a:lnTo>
                  <a:lnTo>
                    <a:pt x="5011" y="7449"/>
                  </a:lnTo>
                  <a:lnTo>
                    <a:pt x="4685" y="1250"/>
                  </a:lnTo>
                  <a:lnTo>
                    <a:pt x="97" y="0"/>
                  </a:lnTo>
                  <a:close/>
                </a:path>
              </a:pathLst>
            </a:custGeom>
            <a:solidFill>
              <a:srgbClr val="F4B44D"/>
            </a:solidFill>
            <a:ln>
              <a:noFill/>
            </a:ln>
          </p:spPr>
          <p:txBody>
            <a:bodyPr spcFirstLastPara="1" wrap="square" lIns="162533" tIns="162533" rIns="162533" bIns="162533" anchor="ctr" anchorCtr="0">
              <a:noAutofit/>
            </a:bodyPr>
            <a:lstStyle/>
            <a:p>
              <a:pPr defTabSz="1625519">
                <a:defRPr/>
              </a:pPr>
              <a:endParaRPr sz="2489" kern="0">
                <a:solidFill>
                  <a:sysClr val="windowText" lastClr="000000"/>
                </a:solidFill>
                <a:latin typeface="Arial"/>
                <a:cs typeface="Arial"/>
                <a:sym typeface="Arial"/>
              </a:endParaRPr>
            </a:p>
          </p:txBody>
        </p:sp>
        <p:sp>
          <p:nvSpPr>
            <p:cNvPr id="11" name="Google Shape;843;p38">
              <a:extLst>
                <a:ext uri="{FF2B5EF4-FFF2-40B4-BE49-F238E27FC236}">
                  <a16:creationId xmlns:a16="http://schemas.microsoft.com/office/drawing/2014/main" id="{935BFD73-EC50-58CE-9379-3AAF8EC02C4E}"/>
                </a:ext>
              </a:extLst>
            </p:cNvPr>
            <p:cNvSpPr/>
            <p:nvPr/>
          </p:nvSpPr>
          <p:spPr>
            <a:xfrm>
              <a:off x="2117494" y="4200123"/>
              <a:ext cx="322032" cy="478774"/>
            </a:xfrm>
            <a:custGeom>
              <a:avLst/>
              <a:gdLst/>
              <a:ahLst/>
              <a:cxnLst/>
              <a:rect l="l" t="t" r="r" b="b"/>
              <a:pathLst>
                <a:path w="5011" h="7450" extrusionOk="0">
                  <a:moveTo>
                    <a:pt x="97" y="0"/>
                  </a:moveTo>
                  <a:lnTo>
                    <a:pt x="1" y="7449"/>
                  </a:lnTo>
                  <a:lnTo>
                    <a:pt x="5011" y="7449"/>
                  </a:lnTo>
                  <a:lnTo>
                    <a:pt x="4685" y="1250"/>
                  </a:lnTo>
                  <a:lnTo>
                    <a:pt x="97" y="0"/>
                  </a:lnTo>
                  <a:close/>
                </a:path>
              </a:pathLst>
            </a:custGeom>
            <a:solidFill>
              <a:srgbClr val="CA9744"/>
            </a:solidFill>
            <a:ln>
              <a:noFill/>
            </a:ln>
          </p:spPr>
          <p:txBody>
            <a:bodyPr spcFirstLastPara="1" wrap="square" lIns="162533" tIns="162533" rIns="162533" bIns="162533" anchor="ctr" anchorCtr="0">
              <a:noAutofit/>
            </a:bodyPr>
            <a:lstStyle/>
            <a:p>
              <a:pPr defTabSz="1625519">
                <a:defRPr/>
              </a:pPr>
              <a:endParaRPr sz="2489" kern="0">
                <a:solidFill>
                  <a:sysClr val="windowText" lastClr="000000"/>
                </a:solidFill>
                <a:latin typeface="Arial"/>
                <a:cs typeface="Arial"/>
                <a:sym typeface="Arial"/>
              </a:endParaRPr>
            </a:p>
          </p:txBody>
        </p:sp>
        <p:sp>
          <p:nvSpPr>
            <p:cNvPr id="12" name="Google Shape;844;p38">
              <a:extLst>
                <a:ext uri="{FF2B5EF4-FFF2-40B4-BE49-F238E27FC236}">
                  <a16:creationId xmlns:a16="http://schemas.microsoft.com/office/drawing/2014/main" id="{97821B08-F023-9A81-3F99-A89F2C12E4AD}"/>
                </a:ext>
              </a:extLst>
            </p:cNvPr>
            <p:cNvSpPr/>
            <p:nvPr/>
          </p:nvSpPr>
          <p:spPr>
            <a:xfrm>
              <a:off x="2123728" y="4200123"/>
              <a:ext cx="535392" cy="478774"/>
            </a:xfrm>
            <a:custGeom>
              <a:avLst/>
              <a:gdLst/>
              <a:ahLst/>
              <a:cxnLst/>
              <a:rect l="l" t="t" r="r" b="b"/>
              <a:pathLst>
                <a:path w="8331" h="7450" extrusionOk="0">
                  <a:moveTo>
                    <a:pt x="0" y="0"/>
                  </a:moveTo>
                  <a:lnTo>
                    <a:pt x="2240" y="7449"/>
                  </a:lnTo>
                  <a:lnTo>
                    <a:pt x="8330" y="7449"/>
                  </a:lnTo>
                  <a:lnTo>
                    <a:pt x="6018" y="495"/>
                  </a:lnTo>
                  <a:lnTo>
                    <a:pt x="0" y="0"/>
                  </a:lnTo>
                  <a:close/>
                </a:path>
              </a:pathLst>
            </a:custGeom>
            <a:solidFill>
              <a:srgbClr val="F4B44D"/>
            </a:solidFill>
            <a:ln>
              <a:noFill/>
            </a:ln>
          </p:spPr>
          <p:txBody>
            <a:bodyPr spcFirstLastPara="1" wrap="square" lIns="162533" tIns="162533" rIns="162533" bIns="162533" anchor="ctr" anchorCtr="0">
              <a:noAutofit/>
            </a:bodyPr>
            <a:lstStyle/>
            <a:p>
              <a:pPr defTabSz="1625519">
                <a:defRPr/>
              </a:pPr>
              <a:endParaRPr sz="2489" kern="0">
                <a:solidFill>
                  <a:sysClr val="windowText" lastClr="000000"/>
                </a:solidFill>
                <a:latin typeface="Arial"/>
                <a:cs typeface="Arial"/>
                <a:sym typeface="Arial"/>
              </a:endParaRPr>
            </a:p>
          </p:txBody>
        </p:sp>
      </p:grpSp>
      <p:sp>
        <p:nvSpPr>
          <p:cNvPr id="13" name="TextBox 12">
            <a:extLst>
              <a:ext uri="{FF2B5EF4-FFF2-40B4-BE49-F238E27FC236}">
                <a16:creationId xmlns:a16="http://schemas.microsoft.com/office/drawing/2014/main" id="{66AE060F-B5FB-9B31-290C-B480C3E8D2BB}"/>
              </a:ext>
            </a:extLst>
          </p:cNvPr>
          <p:cNvSpPr txBox="1"/>
          <p:nvPr/>
        </p:nvSpPr>
        <p:spPr>
          <a:xfrm>
            <a:off x="5001015" y="2417215"/>
            <a:ext cx="7057765" cy="2451890"/>
          </a:xfrm>
          <a:prstGeom prst="rect">
            <a:avLst/>
          </a:prstGeom>
          <a:noFill/>
        </p:spPr>
        <p:txBody>
          <a:bodyPr wrap="square">
            <a:spAutoFit/>
          </a:bodyPr>
          <a:lstStyle/>
          <a:p>
            <a:pPr algn="ctr" defTabSz="1219170"/>
            <a:r>
              <a:rPr lang="en-US" sz="15333" b="1" kern="0" dirty="0" err="1">
                <a:solidFill>
                  <a:srgbClr val="FFFFFF"/>
                </a:solidFill>
                <a:latin typeface="Arial"/>
                <a:cs typeface="Arial"/>
                <a:sym typeface="Arial"/>
              </a:rPr>
              <a:t>Câu</a:t>
            </a:r>
            <a:r>
              <a:rPr lang="en-US" sz="15333" b="1" kern="0" dirty="0">
                <a:solidFill>
                  <a:srgbClr val="FFFFFF"/>
                </a:solidFill>
                <a:latin typeface="Arial"/>
                <a:cs typeface="Arial"/>
                <a:sym typeface="Arial"/>
              </a:rPr>
              <a:t> 6</a:t>
            </a:r>
            <a:endParaRPr lang="en-SG" sz="95198" dirty="0">
              <a:solidFill>
                <a:srgbClr val="FFFFFF"/>
              </a:solidFill>
              <a:latin typeface="Arial"/>
              <a:cs typeface="Times New Roman" panose="02020603050405020304" pitchFamily="18" charset="0"/>
              <a:sym typeface="Arial"/>
            </a:endParaRPr>
          </a:p>
        </p:txBody>
      </p:sp>
      <p:sp>
        <p:nvSpPr>
          <p:cNvPr id="1440" name="TextBox 1439">
            <a:extLst>
              <a:ext uri="{FF2B5EF4-FFF2-40B4-BE49-F238E27FC236}">
                <a16:creationId xmlns:a16="http://schemas.microsoft.com/office/drawing/2014/main" id="{D16057A4-0DC1-799F-33B0-FFEA3ED7256F}"/>
              </a:ext>
            </a:extLst>
          </p:cNvPr>
          <p:cNvSpPr txBox="1"/>
          <p:nvPr/>
        </p:nvSpPr>
        <p:spPr>
          <a:xfrm>
            <a:off x="6577975" y="487774"/>
            <a:ext cx="4137270" cy="1569660"/>
          </a:xfrm>
          <a:prstGeom prst="rect">
            <a:avLst/>
          </a:prstGeom>
          <a:noFill/>
        </p:spPr>
        <p:txBody>
          <a:bodyPr wrap="square">
            <a:spAutoFit/>
          </a:bodyPr>
          <a:lstStyle/>
          <a:p>
            <a:pPr algn="ctr" defTabSz="1219170"/>
            <a:r>
              <a:rPr lang="en-US" sz="9600" b="1" kern="0" dirty="0">
                <a:solidFill>
                  <a:srgbClr val="4B0E16"/>
                </a:solidFill>
                <a:latin typeface="Arial"/>
                <a:cs typeface="Arial"/>
                <a:sym typeface="Arial"/>
              </a:rPr>
              <a:t>06</a:t>
            </a:r>
            <a:endParaRPr lang="en-SG" sz="55100" dirty="0">
              <a:solidFill>
                <a:srgbClr val="4B0E16"/>
              </a:solidFill>
              <a:latin typeface="Arial"/>
              <a:cs typeface="Times New Roman" panose="02020603050405020304" pitchFamily="18" charset="0"/>
              <a:sym typeface="Arial"/>
            </a:endParaRPr>
          </a:p>
        </p:txBody>
      </p:sp>
    </p:spTree>
    <p:extLst>
      <p:ext uri="{BB962C8B-B14F-4D97-AF65-F5344CB8AC3E}">
        <p14:creationId xmlns:p14="http://schemas.microsoft.com/office/powerpoint/2010/main" val="8974467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440"/>
                                        </p:tgtEl>
                                        <p:attrNameLst>
                                          <p:attrName>style.visibility</p:attrName>
                                        </p:attrNameLst>
                                      </p:cBhvr>
                                      <p:to>
                                        <p:strVal val="visible"/>
                                      </p:to>
                                    </p:set>
                                    <p:animEffect transition="in" filter="fade">
                                      <p:cBhvr>
                                        <p:cTn id="17" dur="1000"/>
                                        <p:tgtEl>
                                          <p:spTgt spid="1440"/>
                                        </p:tgtEl>
                                      </p:cBhvr>
                                    </p:animEffect>
                                    <p:anim calcmode="lin" valueType="num">
                                      <p:cBhvr>
                                        <p:cTn id="18" dur="1000" fill="hold"/>
                                        <p:tgtEl>
                                          <p:spTgt spid="1440"/>
                                        </p:tgtEl>
                                        <p:attrNameLst>
                                          <p:attrName>ppt_x</p:attrName>
                                        </p:attrNameLst>
                                      </p:cBhvr>
                                      <p:tavLst>
                                        <p:tav tm="0">
                                          <p:val>
                                            <p:strVal val="#ppt_x"/>
                                          </p:val>
                                        </p:tav>
                                        <p:tav tm="100000">
                                          <p:val>
                                            <p:strVal val="#ppt_x"/>
                                          </p:val>
                                        </p:tav>
                                      </p:tavLst>
                                    </p:anim>
                                    <p:anim calcmode="lin" valueType="num">
                                      <p:cBhvr>
                                        <p:cTn id="19" dur="1000" fill="hold"/>
                                        <p:tgtEl>
                                          <p:spTgt spid="14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4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802">
          <a:extLst>
            <a:ext uri="{FF2B5EF4-FFF2-40B4-BE49-F238E27FC236}">
              <a16:creationId xmlns:a16="http://schemas.microsoft.com/office/drawing/2014/main" id="{7B09E8CE-DF9D-A769-7725-C20016560007}"/>
            </a:ext>
          </a:extLst>
        </p:cNvPr>
        <p:cNvGrpSpPr/>
        <p:nvPr/>
      </p:nvGrpSpPr>
      <p:grpSpPr>
        <a:xfrm>
          <a:off x="0" y="0"/>
          <a:ext cx="0" cy="0"/>
          <a:chOff x="0" y="0"/>
          <a:chExt cx="0" cy="0"/>
        </a:xfrm>
      </p:grpSpPr>
      <p:sp>
        <p:nvSpPr>
          <p:cNvPr id="1803" name="Google Shape;1803;p46">
            <a:extLst>
              <a:ext uri="{FF2B5EF4-FFF2-40B4-BE49-F238E27FC236}">
                <a16:creationId xmlns:a16="http://schemas.microsoft.com/office/drawing/2014/main" id="{979EDA68-C1EB-3681-FE89-DD4CE053535E}"/>
              </a:ext>
            </a:extLst>
          </p:cNvPr>
          <p:cNvSpPr txBox="1">
            <a:spLocks noGrp="1"/>
          </p:cNvSpPr>
          <p:nvPr>
            <p:ph type="title"/>
          </p:nvPr>
        </p:nvSpPr>
        <p:spPr>
          <a:xfrm>
            <a:off x="2588127" y="21390"/>
            <a:ext cx="7160968" cy="663073"/>
          </a:xfrm>
          <a:prstGeom prst="rect">
            <a:avLst/>
          </a:prstGeom>
          <a:solidFill>
            <a:schemeClr val="bg1"/>
          </a:solidFill>
        </p:spPr>
        <p:txBody>
          <a:bodyPr spcFirstLastPara="1" wrap="square" lIns="121900" tIns="121900" rIns="121900" bIns="121900" anchor="t" anchorCtr="0">
            <a:noAutofit/>
          </a:bodyPr>
          <a:lstStyle/>
          <a:p>
            <a:endParaRPr sz="3733" dirty="0">
              <a:solidFill>
                <a:schemeClr val="bg1"/>
              </a:solidFill>
              <a:latin typeface="Times New Roman" panose="02020603050405020304" pitchFamily="18" charset="0"/>
              <a:cs typeface="Times New Roman" panose="02020603050405020304" pitchFamily="18" charset="0"/>
            </a:endParaRPr>
          </a:p>
        </p:txBody>
      </p:sp>
      <p:pic>
        <p:nvPicPr>
          <p:cNvPr id="18" name="Google Shape;187;p33">
            <a:extLst>
              <a:ext uri="{FF2B5EF4-FFF2-40B4-BE49-F238E27FC236}">
                <a16:creationId xmlns:a16="http://schemas.microsoft.com/office/drawing/2014/main" id="{17435B26-364D-B80A-EDD5-7BD0AEE369F2}"/>
              </a:ext>
            </a:extLst>
          </p:cNvPr>
          <p:cNvPicPr preferRelativeResize="0"/>
          <p:nvPr/>
        </p:nvPicPr>
        <p:blipFill>
          <a:blip r:embed="rId3">
            <a:alphaModFix/>
          </a:blip>
          <a:stretch>
            <a:fillRect/>
          </a:stretch>
        </p:blipFill>
        <p:spPr>
          <a:xfrm rot="-7338489">
            <a:off x="2293644" y="17977"/>
            <a:ext cx="1207480" cy="1008567"/>
          </a:xfrm>
          <a:prstGeom prst="rect">
            <a:avLst/>
          </a:prstGeom>
          <a:noFill/>
          <a:ln>
            <a:noFill/>
          </a:ln>
        </p:spPr>
      </p:pic>
      <p:sp>
        <p:nvSpPr>
          <p:cNvPr id="21" name="TextBox 20">
            <a:extLst>
              <a:ext uri="{FF2B5EF4-FFF2-40B4-BE49-F238E27FC236}">
                <a16:creationId xmlns:a16="http://schemas.microsoft.com/office/drawing/2014/main" id="{6F625C91-877C-E0E4-2F1B-917ACBF8BA08}"/>
              </a:ext>
            </a:extLst>
          </p:cNvPr>
          <p:cNvSpPr txBox="1"/>
          <p:nvPr/>
        </p:nvSpPr>
        <p:spPr>
          <a:xfrm>
            <a:off x="4996543" y="49463"/>
            <a:ext cx="5890698" cy="666786"/>
          </a:xfrm>
          <a:prstGeom prst="rect">
            <a:avLst/>
          </a:prstGeom>
          <a:noFill/>
        </p:spPr>
        <p:txBody>
          <a:bodyPr wrap="square">
            <a:spAutoFit/>
          </a:bodyPr>
          <a:lstStyle/>
          <a:p>
            <a:pPr defTabSz="1219170">
              <a:buClr>
                <a:srgbClr val="000000"/>
              </a:buClr>
            </a:pPr>
            <a:r>
              <a:rPr lang="en" sz="3733" b="1" kern="0" dirty="0">
                <a:solidFill>
                  <a:srgbClr val="0B2036"/>
                </a:solidFill>
                <a:latin typeface="Times New Roman" panose="02020603050405020304" pitchFamily="18" charset="0"/>
                <a:cs typeface="Times New Roman" panose="02020603050405020304" pitchFamily="18" charset="0"/>
                <a:sym typeface="League Spartan"/>
              </a:rPr>
              <a:t>CÂU 6</a:t>
            </a:r>
            <a:endParaRPr lang="en-SG" sz="1867" kern="0" dirty="0">
              <a:solidFill>
                <a:srgbClr val="000000"/>
              </a:solidFill>
              <a:latin typeface="Arial"/>
              <a:cs typeface="Arial"/>
              <a:sym typeface="Arial"/>
            </a:endParaRPr>
          </a:p>
        </p:txBody>
      </p:sp>
      <p:grpSp>
        <p:nvGrpSpPr>
          <p:cNvPr id="6" name="Group 5">
            <a:extLst>
              <a:ext uri="{FF2B5EF4-FFF2-40B4-BE49-F238E27FC236}">
                <a16:creationId xmlns:a16="http://schemas.microsoft.com/office/drawing/2014/main" id="{BDACA1F5-74CB-32ED-9825-09B0EC7765EB}"/>
              </a:ext>
            </a:extLst>
          </p:cNvPr>
          <p:cNvGrpSpPr/>
          <p:nvPr/>
        </p:nvGrpSpPr>
        <p:grpSpPr>
          <a:xfrm>
            <a:off x="3416968" y="1876926"/>
            <a:ext cx="8156092" cy="4321060"/>
            <a:chOff x="4557820" y="1639032"/>
            <a:chExt cx="6879004" cy="3437936"/>
          </a:xfrm>
        </p:grpSpPr>
        <p:sp>
          <p:nvSpPr>
            <p:cNvPr id="7" name="Google Shape;1486;p46">
              <a:extLst>
                <a:ext uri="{FF2B5EF4-FFF2-40B4-BE49-F238E27FC236}">
                  <a16:creationId xmlns:a16="http://schemas.microsoft.com/office/drawing/2014/main" id="{47A2D85C-D219-B09D-5D5D-857D9931D718}"/>
                </a:ext>
              </a:extLst>
            </p:cNvPr>
            <p:cNvSpPr/>
            <p:nvPr/>
          </p:nvSpPr>
          <p:spPr>
            <a:xfrm>
              <a:off x="4557820" y="1639032"/>
              <a:ext cx="6879004" cy="3437936"/>
            </a:xfrm>
            <a:custGeom>
              <a:avLst/>
              <a:gdLst/>
              <a:ahLst/>
              <a:cxnLst/>
              <a:rect l="l" t="t" r="r" b="b"/>
              <a:pathLst>
                <a:path w="34424" h="23680" extrusionOk="0">
                  <a:moveTo>
                    <a:pt x="17172" y="0"/>
                  </a:moveTo>
                  <a:cubicBezTo>
                    <a:pt x="15954" y="0"/>
                    <a:pt x="14750" y="27"/>
                    <a:pt x="13613" y="68"/>
                  </a:cubicBezTo>
                  <a:cubicBezTo>
                    <a:pt x="12463" y="108"/>
                    <a:pt x="11299" y="176"/>
                    <a:pt x="10190" y="257"/>
                  </a:cubicBezTo>
                  <a:cubicBezTo>
                    <a:pt x="9635" y="298"/>
                    <a:pt x="9066" y="352"/>
                    <a:pt x="8498" y="406"/>
                  </a:cubicBezTo>
                  <a:cubicBezTo>
                    <a:pt x="8133" y="447"/>
                    <a:pt x="7592" y="501"/>
                    <a:pt x="7037" y="582"/>
                  </a:cubicBezTo>
                  <a:cubicBezTo>
                    <a:pt x="6306" y="677"/>
                    <a:pt x="5562" y="812"/>
                    <a:pt x="4845" y="1001"/>
                  </a:cubicBezTo>
                  <a:cubicBezTo>
                    <a:pt x="4101" y="1191"/>
                    <a:pt x="3383" y="1461"/>
                    <a:pt x="2720" y="1827"/>
                  </a:cubicBezTo>
                  <a:cubicBezTo>
                    <a:pt x="2396" y="2003"/>
                    <a:pt x="2084" y="2206"/>
                    <a:pt x="1800" y="2436"/>
                  </a:cubicBezTo>
                  <a:cubicBezTo>
                    <a:pt x="1516" y="2666"/>
                    <a:pt x="1259" y="2923"/>
                    <a:pt x="1043" y="3207"/>
                  </a:cubicBezTo>
                  <a:cubicBezTo>
                    <a:pt x="637" y="3748"/>
                    <a:pt x="366" y="4371"/>
                    <a:pt x="231" y="5034"/>
                  </a:cubicBezTo>
                  <a:cubicBezTo>
                    <a:pt x="95" y="5697"/>
                    <a:pt x="14" y="6373"/>
                    <a:pt x="14" y="7063"/>
                  </a:cubicBezTo>
                  <a:cubicBezTo>
                    <a:pt x="1" y="7808"/>
                    <a:pt x="55" y="8565"/>
                    <a:pt x="149" y="9309"/>
                  </a:cubicBezTo>
                  <a:cubicBezTo>
                    <a:pt x="352" y="10852"/>
                    <a:pt x="731" y="12367"/>
                    <a:pt x="1259" y="13842"/>
                  </a:cubicBezTo>
                  <a:cubicBezTo>
                    <a:pt x="1503" y="14519"/>
                    <a:pt x="1800" y="15182"/>
                    <a:pt x="2125" y="15831"/>
                  </a:cubicBezTo>
                  <a:cubicBezTo>
                    <a:pt x="2409" y="16386"/>
                    <a:pt x="2747" y="16927"/>
                    <a:pt x="3126" y="17428"/>
                  </a:cubicBezTo>
                  <a:cubicBezTo>
                    <a:pt x="3586" y="17996"/>
                    <a:pt x="4155" y="18484"/>
                    <a:pt x="4804" y="18849"/>
                  </a:cubicBezTo>
                  <a:cubicBezTo>
                    <a:pt x="5129" y="19038"/>
                    <a:pt x="5481" y="19187"/>
                    <a:pt x="5833" y="19336"/>
                  </a:cubicBezTo>
                  <a:cubicBezTo>
                    <a:pt x="6198" y="19471"/>
                    <a:pt x="6563" y="19593"/>
                    <a:pt x="6942" y="19688"/>
                  </a:cubicBezTo>
                  <a:cubicBezTo>
                    <a:pt x="7930" y="19931"/>
                    <a:pt x="8918" y="20094"/>
                    <a:pt x="9932" y="20175"/>
                  </a:cubicBezTo>
                  <a:cubicBezTo>
                    <a:pt x="10162" y="20202"/>
                    <a:pt x="10406" y="20216"/>
                    <a:pt x="10650" y="20229"/>
                  </a:cubicBezTo>
                  <a:cubicBezTo>
                    <a:pt x="10663" y="20283"/>
                    <a:pt x="10677" y="20351"/>
                    <a:pt x="10690" y="20405"/>
                  </a:cubicBezTo>
                  <a:cubicBezTo>
                    <a:pt x="10704" y="20554"/>
                    <a:pt x="10704" y="20689"/>
                    <a:pt x="10690" y="20838"/>
                  </a:cubicBezTo>
                  <a:cubicBezTo>
                    <a:pt x="10650" y="21027"/>
                    <a:pt x="10609" y="21203"/>
                    <a:pt x="10541" y="21379"/>
                  </a:cubicBezTo>
                  <a:cubicBezTo>
                    <a:pt x="10447" y="21569"/>
                    <a:pt x="10338" y="21758"/>
                    <a:pt x="10217" y="21920"/>
                  </a:cubicBezTo>
                  <a:cubicBezTo>
                    <a:pt x="10081" y="22083"/>
                    <a:pt x="9919" y="22232"/>
                    <a:pt x="9757" y="22353"/>
                  </a:cubicBezTo>
                  <a:cubicBezTo>
                    <a:pt x="9594" y="22462"/>
                    <a:pt x="9432" y="22556"/>
                    <a:pt x="9269" y="22624"/>
                  </a:cubicBezTo>
                  <a:cubicBezTo>
                    <a:pt x="9053" y="22719"/>
                    <a:pt x="8809" y="22759"/>
                    <a:pt x="8566" y="22759"/>
                  </a:cubicBezTo>
                  <a:lnTo>
                    <a:pt x="8403" y="22759"/>
                  </a:lnTo>
                  <a:cubicBezTo>
                    <a:pt x="8349" y="22746"/>
                    <a:pt x="8295" y="22746"/>
                    <a:pt x="8255" y="22732"/>
                  </a:cubicBezTo>
                  <a:lnTo>
                    <a:pt x="8200" y="22732"/>
                  </a:lnTo>
                  <a:cubicBezTo>
                    <a:pt x="8119" y="22732"/>
                    <a:pt x="8052" y="22759"/>
                    <a:pt x="8011" y="22827"/>
                  </a:cubicBezTo>
                  <a:cubicBezTo>
                    <a:pt x="7984" y="22868"/>
                    <a:pt x="7984" y="22922"/>
                    <a:pt x="7997" y="22976"/>
                  </a:cubicBezTo>
                  <a:cubicBezTo>
                    <a:pt x="8011" y="23030"/>
                    <a:pt x="8052" y="23071"/>
                    <a:pt x="8092" y="23098"/>
                  </a:cubicBezTo>
                  <a:cubicBezTo>
                    <a:pt x="8241" y="23192"/>
                    <a:pt x="8403" y="23287"/>
                    <a:pt x="8579" y="23341"/>
                  </a:cubicBezTo>
                  <a:cubicBezTo>
                    <a:pt x="9121" y="23571"/>
                    <a:pt x="9689" y="23679"/>
                    <a:pt x="10271" y="23679"/>
                  </a:cubicBezTo>
                  <a:lnTo>
                    <a:pt x="10338" y="23679"/>
                  </a:lnTo>
                  <a:cubicBezTo>
                    <a:pt x="10704" y="23679"/>
                    <a:pt x="11083" y="23639"/>
                    <a:pt x="11434" y="23571"/>
                  </a:cubicBezTo>
                  <a:cubicBezTo>
                    <a:pt x="11827" y="23490"/>
                    <a:pt x="12206" y="23368"/>
                    <a:pt x="12557" y="23206"/>
                  </a:cubicBezTo>
                  <a:cubicBezTo>
                    <a:pt x="12882" y="23071"/>
                    <a:pt x="13193" y="22895"/>
                    <a:pt x="13478" y="22692"/>
                  </a:cubicBezTo>
                  <a:cubicBezTo>
                    <a:pt x="13775" y="22489"/>
                    <a:pt x="14046" y="22245"/>
                    <a:pt x="14289" y="21975"/>
                  </a:cubicBezTo>
                  <a:cubicBezTo>
                    <a:pt x="14519" y="21704"/>
                    <a:pt x="14709" y="21406"/>
                    <a:pt x="14844" y="21082"/>
                  </a:cubicBezTo>
                  <a:cubicBezTo>
                    <a:pt x="14898" y="20973"/>
                    <a:pt x="14939" y="20851"/>
                    <a:pt x="14980" y="20730"/>
                  </a:cubicBezTo>
                  <a:lnTo>
                    <a:pt x="15020" y="20730"/>
                  </a:lnTo>
                  <a:lnTo>
                    <a:pt x="15494" y="20784"/>
                  </a:lnTo>
                  <a:cubicBezTo>
                    <a:pt x="16536" y="20906"/>
                    <a:pt x="17659" y="21027"/>
                    <a:pt x="18768" y="21122"/>
                  </a:cubicBezTo>
                  <a:cubicBezTo>
                    <a:pt x="20433" y="21271"/>
                    <a:pt x="21813" y="21339"/>
                    <a:pt x="23112" y="21339"/>
                  </a:cubicBezTo>
                  <a:cubicBezTo>
                    <a:pt x="23883" y="21339"/>
                    <a:pt x="24627" y="21312"/>
                    <a:pt x="25358" y="21257"/>
                  </a:cubicBezTo>
                  <a:cubicBezTo>
                    <a:pt x="26440" y="21190"/>
                    <a:pt x="27509" y="21027"/>
                    <a:pt x="28578" y="20797"/>
                  </a:cubicBezTo>
                  <a:cubicBezTo>
                    <a:pt x="28835" y="20743"/>
                    <a:pt x="29025" y="20689"/>
                    <a:pt x="29187" y="20635"/>
                  </a:cubicBezTo>
                  <a:cubicBezTo>
                    <a:pt x="29363" y="20594"/>
                    <a:pt x="29566" y="20527"/>
                    <a:pt x="29769" y="20446"/>
                  </a:cubicBezTo>
                  <a:cubicBezTo>
                    <a:pt x="30107" y="20324"/>
                    <a:pt x="30419" y="20188"/>
                    <a:pt x="30730" y="20013"/>
                  </a:cubicBezTo>
                  <a:cubicBezTo>
                    <a:pt x="31312" y="19688"/>
                    <a:pt x="31839" y="19282"/>
                    <a:pt x="32286" y="18795"/>
                  </a:cubicBezTo>
                  <a:cubicBezTo>
                    <a:pt x="32719" y="18321"/>
                    <a:pt x="33084" y="17793"/>
                    <a:pt x="33368" y="17212"/>
                  </a:cubicBezTo>
                  <a:cubicBezTo>
                    <a:pt x="33896" y="16156"/>
                    <a:pt x="34207" y="14925"/>
                    <a:pt x="34329" y="13436"/>
                  </a:cubicBezTo>
                  <a:cubicBezTo>
                    <a:pt x="34424" y="12097"/>
                    <a:pt x="34370" y="10757"/>
                    <a:pt x="34194" y="9431"/>
                  </a:cubicBezTo>
                  <a:cubicBezTo>
                    <a:pt x="34153" y="9188"/>
                    <a:pt x="34113" y="8958"/>
                    <a:pt x="34085" y="8714"/>
                  </a:cubicBezTo>
                  <a:lnTo>
                    <a:pt x="34045" y="8457"/>
                  </a:lnTo>
                  <a:lnTo>
                    <a:pt x="33977" y="8078"/>
                  </a:lnTo>
                  <a:lnTo>
                    <a:pt x="33964" y="7916"/>
                  </a:lnTo>
                  <a:cubicBezTo>
                    <a:pt x="33937" y="7726"/>
                    <a:pt x="33910" y="7550"/>
                    <a:pt x="33883" y="7375"/>
                  </a:cubicBezTo>
                  <a:cubicBezTo>
                    <a:pt x="33774" y="6630"/>
                    <a:pt x="33625" y="5886"/>
                    <a:pt x="33422" y="5155"/>
                  </a:cubicBezTo>
                  <a:cubicBezTo>
                    <a:pt x="33233" y="4425"/>
                    <a:pt x="32922" y="3735"/>
                    <a:pt x="32502" y="3099"/>
                  </a:cubicBezTo>
                  <a:cubicBezTo>
                    <a:pt x="32299" y="2787"/>
                    <a:pt x="32042" y="2490"/>
                    <a:pt x="31772" y="2233"/>
                  </a:cubicBezTo>
                  <a:cubicBezTo>
                    <a:pt x="31474" y="1976"/>
                    <a:pt x="31149" y="1746"/>
                    <a:pt x="30797" y="1556"/>
                  </a:cubicBezTo>
                  <a:cubicBezTo>
                    <a:pt x="30432" y="1353"/>
                    <a:pt x="30053" y="1177"/>
                    <a:pt x="29661" y="1042"/>
                  </a:cubicBezTo>
                  <a:cubicBezTo>
                    <a:pt x="29255" y="893"/>
                    <a:pt x="28849" y="771"/>
                    <a:pt x="28429" y="663"/>
                  </a:cubicBezTo>
                  <a:cubicBezTo>
                    <a:pt x="27550" y="460"/>
                    <a:pt x="26657" y="325"/>
                    <a:pt x="25764" y="257"/>
                  </a:cubicBezTo>
                  <a:cubicBezTo>
                    <a:pt x="24803" y="162"/>
                    <a:pt x="23869" y="135"/>
                    <a:pt x="23085" y="108"/>
                  </a:cubicBezTo>
                  <a:lnTo>
                    <a:pt x="22178" y="95"/>
                  </a:lnTo>
                  <a:lnTo>
                    <a:pt x="21826" y="81"/>
                  </a:lnTo>
                  <a:cubicBezTo>
                    <a:pt x="21623" y="81"/>
                    <a:pt x="21420" y="68"/>
                    <a:pt x="21217" y="68"/>
                  </a:cubicBezTo>
                  <a:lnTo>
                    <a:pt x="21014" y="54"/>
                  </a:lnTo>
                  <a:lnTo>
                    <a:pt x="20446" y="54"/>
                  </a:lnTo>
                  <a:cubicBezTo>
                    <a:pt x="19296" y="14"/>
                    <a:pt x="18227" y="0"/>
                    <a:pt x="17172" y="0"/>
                  </a:cubicBezTo>
                  <a:close/>
                </a:path>
              </a:pathLst>
            </a:custGeom>
            <a:solidFill>
              <a:srgbClr val="617F39">
                <a:lumMod val="20000"/>
                <a:lumOff val="80000"/>
              </a:srgbClr>
            </a:solidFill>
            <a:ln w="12700" cmpd="sng">
              <a:solidFill>
                <a:srgbClr val="682F2D"/>
              </a:solidFill>
              <a:prstDash val="dash"/>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3200" b="0" i="0" u="none" strike="noStrike" kern="0" cap="none" spc="0" normalizeH="0" baseline="0" noProof="0">
                <a:ln>
                  <a:noFill/>
                </a:ln>
                <a:solidFill>
                  <a:sysClr val="windowText" lastClr="000000"/>
                </a:solidFill>
                <a:effectLst/>
                <a:uLnTx/>
                <a:uFillTx/>
                <a:ea typeface="字魂86号-杨任东楷书"/>
              </a:endParaRPr>
            </a:p>
          </p:txBody>
        </p:sp>
        <p:sp>
          <p:nvSpPr>
            <p:cNvPr id="8" name="TextBox 7">
              <a:extLst>
                <a:ext uri="{FF2B5EF4-FFF2-40B4-BE49-F238E27FC236}">
                  <a16:creationId xmlns:a16="http://schemas.microsoft.com/office/drawing/2014/main" id="{53802510-F47A-AF43-0902-568584B2DF74}"/>
                </a:ext>
              </a:extLst>
            </p:cNvPr>
            <p:cNvSpPr txBox="1"/>
            <p:nvPr/>
          </p:nvSpPr>
          <p:spPr>
            <a:xfrm flipH="1">
              <a:off x="4924369" y="1945813"/>
              <a:ext cx="6203993" cy="2032456"/>
            </a:xfrm>
            <a:prstGeom prst="rect">
              <a:avLst/>
            </a:prstGeom>
            <a:noFill/>
          </p:spPr>
          <p:txBody>
            <a:bodyPr wrap="square">
              <a:spAutoFit/>
            </a:bodyPr>
            <a:lstStyle/>
            <a:p>
              <a:pPr algn="ctr">
                <a:spcAft>
                  <a:spcPts val="800"/>
                </a:spcAft>
              </a:pPr>
              <a:r>
                <a:rPr lang="vi-VN" sz="4000" dirty="0">
                  <a:effectLst/>
                  <a:latin typeface="Times New Roman" panose="02020603050405020304" pitchFamily="18" charset="0"/>
                  <a:ea typeface="Calibri" panose="020F0502020204030204" pitchFamily="34" charset="0"/>
                  <a:cs typeface="Times New Roman" panose="02020603050405020304" pitchFamily="18" charset="0"/>
                </a:rPr>
                <a:t>Nhận xét về cách sử dụng ngôn ngữ trong văn bản (lưu ý sự kết hợp giữa tự sự với miêu tả, biểu cảm; đối thoại với độc thoại).</a:t>
              </a:r>
              <a:endParaRPr lang="en-SG" sz="4000" dirty="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9" name="Picture 8">
            <a:extLst>
              <a:ext uri="{FF2B5EF4-FFF2-40B4-BE49-F238E27FC236}">
                <a16:creationId xmlns:a16="http://schemas.microsoft.com/office/drawing/2014/main" id="{F3321608-DE42-F33E-8084-3F7279A7CA59}"/>
              </a:ext>
            </a:extLst>
          </p:cNvPr>
          <p:cNvPicPr>
            <a:picLocks noChangeAspect="1"/>
          </p:cNvPicPr>
          <p:nvPr/>
        </p:nvPicPr>
        <p:blipFill>
          <a:blip r:embed="rId4"/>
          <a:stretch>
            <a:fillRect/>
          </a:stretch>
        </p:blipFill>
        <p:spPr>
          <a:xfrm>
            <a:off x="511791" y="3429000"/>
            <a:ext cx="2616371" cy="3351691"/>
          </a:xfrm>
          <a:prstGeom prst="rect">
            <a:avLst/>
          </a:prstGeom>
        </p:spPr>
      </p:pic>
    </p:spTree>
    <p:extLst>
      <p:ext uri="{BB962C8B-B14F-4D97-AF65-F5344CB8AC3E}">
        <p14:creationId xmlns:p14="http://schemas.microsoft.com/office/powerpoint/2010/main" val="32603639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802">
          <a:extLst>
            <a:ext uri="{FF2B5EF4-FFF2-40B4-BE49-F238E27FC236}">
              <a16:creationId xmlns:a16="http://schemas.microsoft.com/office/drawing/2014/main" id="{7E522C80-4C31-C61F-F98B-77204D1725BF}"/>
            </a:ext>
          </a:extLst>
        </p:cNvPr>
        <p:cNvGrpSpPr/>
        <p:nvPr/>
      </p:nvGrpSpPr>
      <p:grpSpPr>
        <a:xfrm>
          <a:off x="0" y="0"/>
          <a:ext cx="0" cy="0"/>
          <a:chOff x="0" y="0"/>
          <a:chExt cx="0" cy="0"/>
        </a:xfrm>
      </p:grpSpPr>
      <p:sp>
        <p:nvSpPr>
          <p:cNvPr id="1803" name="Google Shape;1803;p46">
            <a:extLst>
              <a:ext uri="{FF2B5EF4-FFF2-40B4-BE49-F238E27FC236}">
                <a16:creationId xmlns:a16="http://schemas.microsoft.com/office/drawing/2014/main" id="{9CD10785-2AAA-C4E3-D4E1-61122F85C0FF}"/>
              </a:ext>
            </a:extLst>
          </p:cNvPr>
          <p:cNvSpPr txBox="1">
            <a:spLocks noGrp="1"/>
          </p:cNvSpPr>
          <p:nvPr>
            <p:ph type="title"/>
          </p:nvPr>
        </p:nvSpPr>
        <p:spPr>
          <a:xfrm>
            <a:off x="2588127" y="21390"/>
            <a:ext cx="7160968" cy="663073"/>
          </a:xfrm>
          <a:prstGeom prst="rect">
            <a:avLst/>
          </a:prstGeom>
          <a:solidFill>
            <a:schemeClr val="bg1"/>
          </a:solidFill>
        </p:spPr>
        <p:txBody>
          <a:bodyPr spcFirstLastPara="1" wrap="square" lIns="121900" tIns="121900" rIns="121900" bIns="121900" anchor="t" anchorCtr="0">
            <a:noAutofit/>
          </a:bodyPr>
          <a:lstStyle/>
          <a:p>
            <a:endParaRPr sz="3733" dirty="0">
              <a:solidFill>
                <a:schemeClr val="bg1"/>
              </a:solidFill>
              <a:latin typeface="Times New Roman" panose="02020603050405020304" pitchFamily="18" charset="0"/>
              <a:cs typeface="Times New Roman" panose="02020603050405020304" pitchFamily="18" charset="0"/>
            </a:endParaRPr>
          </a:p>
        </p:txBody>
      </p:sp>
      <p:pic>
        <p:nvPicPr>
          <p:cNvPr id="18" name="Google Shape;187;p33">
            <a:extLst>
              <a:ext uri="{FF2B5EF4-FFF2-40B4-BE49-F238E27FC236}">
                <a16:creationId xmlns:a16="http://schemas.microsoft.com/office/drawing/2014/main" id="{2F51DC47-7D1F-FF53-9E19-187AE7FE5BA6}"/>
              </a:ext>
            </a:extLst>
          </p:cNvPr>
          <p:cNvPicPr preferRelativeResize="0"/>
          <p:nvPr/>
        </p:nvPicPr>
        <p:blipFill>
          <a:blip r:embed="rId3">
            <a:alphaModFix/>
          </a:blip>
          <a:stretch>
            <a:fillRect/>
          </a:stretch>
        </p:blipFill>
        <p:spPr>
          <a:xfrm rot="-7338489">
            <a:off x="2293644" y="17977"/>
            <a:ext cx="1207480" cy="1008567"/>
          </a:xfrm>
          <a:prstGeom prst="rect">
            <a:avLst/>
          </a:prstGeom>
          <a:noFill/>
          <a:ln>
            <a:noFill/>
          </a:ln>
        </p:spPr>
      </p:pic>
      <p:sp>
        <p:nvSpPr>
          <p:cNvPr id="21" name="TextBox 20">
            <a:extLst>
              <a:ext uri="{FF2B5EF4-FFF2-40B4-BE49-F238E27FC236}">
                <a16:creationId xmlns:a16="http://schemas.microsoft.com/office/drawing/2014/main" id="{A6517BBE-D184-F567-E4F5-C519693E682A}"/>
              </a:ext>
            </a:extLst>
          </p:cNvPr>
          <p:cNvSpPr txBox="1"/>
          <p:nvPr/>
        </p:nvSpPr>
        <p:spPr>
          <a:xfrm>
            <a:off x="4996543" y="49463"/>
            <a:ext cx="5890698" cy="666786"/>
          </a:xfrm>
          <a:prstGeom prst="rect">
            <a:avLst/>
          </a:prstGeom>
          <a:noFill/>
        </p:spPr>
        <p:txBody>
          <a:bodyPr wrap="square">
            <a:spAutoFit/>
          </a:bodyPr>
          <a:lstStyle/>
          <a:p>
            <a:pPr defTabSz="1219170">
              <a:buClr>
                <a:srgbClr val="000000"/>
              </a:buClr>
            </a:pPr>
            <a:r>
              <a:rPr lang="en" sz="3733" b="1" kern="0" dirty="0">
                <a:solidFill>
                  <a:srgbClr val="0B2036"/>
                </a:solidFill>
                <a:latin typeface="Times New Roman" panose="02020603050405020304" pitchFamily="18" charset="0"/>
                <a:cs typeface="Times New Roman" panose="02020603050405020304" pitchFamily="18" charset="0"/>
                <a:sym typeface="League Spartan"/>
              </a:rPr>
              <a:t>CÂU 6</a:t>
            </a:r>
            <a:endParaRPr lang="en-SG" sz="1867" kern="0" dirty="0">
              <a:solidFill>
                <a:srgbClr val="000000"/>
              </a:solidFill>
              <a:latin typeface="Arial"/>
              <a:cs typeface="Arial"/>
              <a:sym typeface="Arial"/>
            </a:endParaRPr>
          </a:p>
        </p:txBody>
      </p:sp>
      <p:sp>
        <p:nvSpPr>
          <p:cNvPr id="4" name="Google Shape;512;p24">
            <a:extLst>
              <a:ext uri="{FF2B5EF4-FFF2-40B4-BE49-F238E27FC236}">
                <a16:creationId xmlns:a16="http://schemas.microsoft.com/office/drawing/2014/main" id="{F0B4CBEB-F17B-DF98-A64C-E8E527D914A4}"/>
              </a:ext>
            </a:extLst>
          </p:cNvPr>
          <p:cNvSpPr/>
          <p:nvPr/>
        </p:nvSpPr>
        <p:spPr>
          <a:xfrm>
            <a:off x="1713744" y="1047798"/>
            <a:ext cx="984000" cy="984000"/>
          </a:xfrm>
          <a:prstGeom prst="ellipse">
            <a:avLst/>
          </a:prstGeom>
          <a:solidFill>
            <a:srgbClr val="FFFFFF"/>
          </a:solidFill>
          <a:ln w="19050"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defRPr/>
            </a:pPr>
            <a:endParaRPr sz="1867" kern="0">
              <a:latin typeface="Montserrat Medium"/>
              <a:ea typeface="Montserrat Medium"/>
              <a:cs typeface="Montserrat Medium"/>
              <a:sym typeface="Montserrat Medium"/>
            </a:endParaRPr>
          </a:p>
        </p:txBody>
      </p:sp>
      <p:sp>
        <p:nvSpPr>
          <p:cNvPr id="5" name="Google Shape;513;p24">
            <a:extLst>
              <a:ext uri="{FF2B5EF4-FFF2-40B4-BE49-F238E27FC236}">
                <a16:creationId xmlns:a16="http://schemas.microsoft.com/office/drawing/2014/main" id="{20036BA5-8569-B1F5-336B-A45F44742187}"/>
              </a:ext>
            </a:extLst>
          </p:cNvPr>
          <p:cNvSpPr/>
          <p:nvPr/>
        </p:nvSpPr>
        <p:spPr>
          <a:xfrm>
            <a:off x="9459511" y="1027898"/>
            <a:ext cx="984000" cy="984000"/>
          </a:xfrm>
          <a:prstGeom prst="ellipse">
            <a:avLst/>
          </a:prstGeom>
          <a:solidFill>
            <a:srgbClr val="FFFFFF"/>
          </a:solidFill>
          <a:ln w="19050"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defRPr/>
            </a:pPr>
            <a:endParaRPr sz="1867" kern="0">
              <a:latin typeface="Montserrat Medium"/>
              <a:ea typeface="Montserrat Medium"/>
              <a:cs typeface="Montserrat Medium"/>
              <a:sym typeface="Montserrat Medium"/>
            </a:endParaRPr>
          </a:p>
        </p:txBody>
      </p:sp>
      <p:sp>
        <p:nvSpPr>
          <p:cNvPr id="6" name="Google Shape;520;p24">
            <a:extLst>
              <a:ext uri="{FF2B5EF4-FFF2-40B4-BE49-F238E27FC236}">
                <a16:creationId xmlns:a16="http://schemas.microsoft.com/office/drawing/2014/main" id="{8DA710A7-ABC9-8813-D6CE-94E5C5023830}"/>
              </a:ext>
            </a:extLst>
          </p:cNvPr>
          <p:cNvSpPr/>
          <p:nvPr/>
        </p:nvSpPr>
        <p:spPr>
          <a:xfrm>
            <a:off x="3636266" y="1145503"/>
            <a:ext cx="4909456" cy="748800"/>
          </a:xfrm>
          <a:prstGeom prst="roundRect">
            <a:avLst>
              <a:gd name="adj" fmla="val 50000"/>
            </a:avLst>
          </a:prstGeom>
          <a:solidFill>
            <a:srgbClr val="9BCCBD"/>
          </a:solidFill>
          <a:ln w="19050"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defRPr/>
            </a:pPr>
            <a:r>
              <a:rPr lang="en" sz="3200" b="1" kern="0" dirty="0">
                <a:latin typeface="Montserrat SemiBold"/>
                <a:ea typeface="Montserrat SemiBold"/>
                <a:cs typeface="Montserrat SemiBold"/>
                <a:sym typeface="Montserrat SemiBold"/>
              </a:rPr>
              <a:t>NGÔN NGỮ</a:t>
            </a:r>
            <a:endParaRPr sz="3200" b="1" kern="0" dirty="0">
              <a:latin typeface="Montserrat SemiBold"/>
              <a:ea typeface="Montserrat SemiBold"/>
              <a:cs typeface="Montserrat SemiBold"/>
              <a:sym typeface="Montserrat SemiBold"/>
            </a:endParaRPr>
          </a:p>
        </p:txBody>
      </p:sp>
      <p:cxnSp>
        <p:nvCxnSpPr>
          <p:cNvPr id="7" name="Google Shape;521;p24">
            <a:extLst>
              <a:ext uri="{FF2B5EF4-FFF2-40B4-BE49-F238E27FC236}">
                <a16:creationId xmlns:a16="http://schemas.microsoft.com/office/drawing/2014/main" id="{364FBD6F-5587-DD0D-ACEA-FDB441B52C0B}"/>
              </a:ext>
            </a:extLst>
          </p:cNvPr>
          <p:cNvCxnSpPr>
            <a:cxnSpLocks/>
            <a:stCxn id="6" idx="1"/>
            <a:endCxn id="4" idx="6"/>
          </p:cNvCxnSpPr>
          <p:nvPr/>
        </p:nvCxnSpPr>
        <p:spPr>
          <a:xfrm flipH="1">
            <a:off x="2697744" y="1519903"/>
            <a:ext cx="938522" cy="19895"/>
          </a:xfrm>
          <a:prstGeom prst="straightConnector1">
            <a:avLst/>
          </a:prstGeom>
          <a:noFill/>
          <a:ln w="19050" cap="flat" cmpd="sng">
            <a:solidFill>
              <a:schemeClr val="bg1"/>
            </a:solidFill>
            <a:prstDash val="solid"/>
            <a:round/>
            <a:headEnd type="none" w="med" len="med"/>
            <a:tailEnd type="none" w="med" len="med"/>
          </a:ln>
        </p:spPr>
      </p:cxnSp>
      <p:cxnSp>
        <p:nvCxnSpPr>
          <p:cNvPr id="8" name="Google Shape;522;p24">
            <a:extLst>
              <a:ext uri="{FF2B5EF4-FFF2-40B4-BE49-F238E27FC236}">
                <a16:creationId xmlns:a16="http://schemas.microsoft.com/office/drawing/2014/main" id="{DE407603-EEF6-71E2-D94F-7A7AB4D3F311}"/>
              </a:ext>
            </a:extLst>
          </p:cNvPr>
          <p:cNvCxnSpPr>
            <a:cxnSpLocks/>
            <a:stCxn id="6" idx="3"/>
            <a:endCxn id="5" idx="2"/>
          </p:cNvCxnSpPr>
          <p:nvPr/>
        </p:nvCxnSpPr>
        <p:spPr>
          <a:xfrm flipV="1">
            <a:off x="8545722" y="1519898"/>
            <a:ext cx="913789" cy="5"/>
          </a:xfrm>
          <a:prstGeom prst="straightConnector1">
            <a:avLst/>
          </a:prstGeom>
          <a:noFill/>
          <a:ln w="19050" cap="flat" cmpd="sng">
            <a:solidFill>
              <a:schemeClr val="bg1"/>
            </a:solidFill>
            <a:prstDash val="solid"/>
            <a:round/>
            <a:headEnd type="none" w="med" len="med"/>
            <a:tailEnd type="none" w="med" len="med"/>
          </a:ln>
        </p:spPr>
      </p:cxnSp>
      <p:grpSp>
        <p:nvGrpSpPr>
          <p:cNvPr id="9" name="Google Shape;523;p24">
            <a:extLst>
              <a:ext uri="{FF2B5EF4-FFF2-40B4-BE49-F238E27FC236}">
                <a16:creationId xmlns:a16="http://schemas.microsoft.com/office/drawing/2014/main" id="{58A4064F-E0AC-AF1C-8F29-5DD8ACD68602}"/>
              </a:ext>
            </a:extLst>
          </p:cNvPr>
          <p:cNvGrpSpPr/>
          <p:nvPr/>
        </p:nvGrpSpPr>
        <p:grpSpPr>
          <a:xfrm>
            <a:off x="9699294" y="1294290"/>
            <a:ext cx="511381" cy="451221"/>
            <a:chOff x="5528632" y="4234340"/>
            <a:chExt cx="383536" cy="338416"/>
          </a:xfrm>
        </p:grpSpPr>
        <p:sp>
          <p:nvSpPr>
            <p:cNvPr id="10" name="Google Shape;524;p24">
              <a:extLst>
                <a:ext uri="{FF2B5EF4-FFF2-40B4-BE49-F238E27FC236}">
                  <a16:creationId xmlns:a16="http://schemas.microsoft.com/office/drawing/2014/main" id="{C0DCD186-F491-2A2C-0BB5-F8D91D5070C8}"/>
                </a:ext>
              </a:extLst>
            </p:cNvPr>
            <p:cNvSpPr/>
            <p:nvPr/>
          </p:nvSpPr>
          <p:spPr>
            <a:xfrm>
              <a:off x="5528632" y="4234340"/>
              <a:ext cx="383536" cy="338416"/>
            </a:xfrm>
            <a:custGeom>
              <a:avLst/>
              <a:gdLst/>
              <a:ahLst/>
              <a:cxnLst/>
              <a:rect l="l" t="t" r="r" b="b"/>
              <a:pathLst>
                <a:path w="782" h="690" extrusionOk="0">
                  <a:moveTo>
                    <a:pt x="92" y="329"/>
                  </a:moveTo>
                  <a:lnTo>
                    <a:pt x="16" y="329"/>
                  </a:lnTo>
                  <a:cubicBezTo>
                    <a:pt x="7" y="329"/>
                    <a:pt x="0" y="335"/>
                    <a:pt x="0" y="344"/>
                  </a:cubicBezTo>
                  <a:cubicBezTo>
                    <a:pt x="0" y="352"/>
                    <a:pt x="7" y="359"/>
                    <a:pt x="16" y="359"/>
                  </a:cubicBezTo>
                  <a:lnTo>
                    <a:pt x="92" y="359"/>
                  </a:lnTo>
                  <a:cubicBezTo>
                    <a:pt x="98" y="381"/>
                    <a:pt x="118" y="396"/>
                    <a:pt x="140" y="397"/>
                  </a:cubicBezTo>
                  <a:cubicBezTo>
                    <a:pt x="164" y="398"/>
                    <a:pt x="187" y="382"/>
                    <a:pt x="194" y="359"/>
                  </a:cubicBezTo>
                  <a:lnTo>
                    <a:pt x="294" y="359"/>
                  </a:lnTo>
                  <a:cubicBezTo>
                    <a:pt x="299" y="376"/>
                    <a:pt x="313" y="390"/>
                    <a:pt x="330" y="395"/>
                  </a:cubicBezTo>
                  <a:lnTo>
                    <a:pt x="330" y="443"/>
                  </a:lnTo>
                  <a:lnTo>
                    <a:pt x="248" y="443"/>
                  </a:lnTo>
                  <a:cubicBezTo>
                    <a:pt x="229" y="443"/>
                    <a:pt x="213" y="459"/>
                    <a:pt x="213" y="478"/>
                  </a:cubicBezTo>
                  <a:lnTo>
                    <a:pt x="213" y="481"/>
                  </a:lnTo>
                  <a:lnTo>
                    <a:pt x="175" y="481"/>
                  </a:lnTo>
                  <a:cubicBezTo>
                    <a:pt x="155" y="481"/>
                    <a:pt x="138" y="497"/>
                    <a:pt x="138" y="518"/>
                  </a:cubicBezTo>
                  <a:lnTo>
                    <a:pt x="138" y="616"/>
                  </a:lnTo>
                  <a:cubicBezTo>
                    <a:pt x="138" y="636"/>
                    <a:pt x="155" y="653"/>
                    <a:pt x="175" y="653"/>
                  </a:cubicBezTo>
                  <a:lnTo>
                    <a:pt x="213" y="653"/>
                  </a:lnTo>
                  <a:lnTo>
                    <a:pt x="213" y="655"/>
                  </a:lnTo>
                  <a:cubicBezTo>
                    <a:pt x="213" y="675"/>
                    <a:pt x="229" y="690"/>
                    <a:pt x="248" y="690"/>
                  </a:cubicBezTo>
                  <a:lnTo>
                    <a:pt x="278" y="690"/>
                  </a:lnTo>
                  <a:cubicBezTo>
                    <a:pt x="287" y="690"/>
                    <a:pt x="294" y="683"/>
                    <a:pt x="294" y="675"/>
                  </a:cubicBezTo>
                  <a:cubicBezTo>
                    <a:pt x="294" y="667"/>
                    <a:pt x="287" y="660"/>
                    <a:pt x="278" y="660"/>
                  </a:cubicBezTo>
                  <a:lnTo>
                    <a:pt x="248" y="660"/>
                  </a:lnTo>
                  <a:cubicBezTo>
                    <a:pt x="246" y="660"/>
                    <a:pt x="244" y="658"/>
                    <a:pt x="244" y="655"/>
                  </a:cubicBezTo>
                  <a:lnTo>
                    <a:pt x="244" y="619"/>
                  </a:lnTo>
                  <a:cubicBezTo>
                    <a:pt x="244" y="617"/>
                    <a:pt x="246" y="615"/>
                    <a:pt x="248" y="615"/>
                  </a:cubicBezTo>
                  <a:lnTo>
                    <a:pt x="443" y="615"/>
                  </a:lnTo>
                  <a:cubicBezTo>
                    <a:pt x="445" y="615"/>
                    <a:pt x="447" y="617"/>
                    <a:pt x="447" y="619"/>
                  </a:cubicBezTo>
                  <a:lnTo>
                    <a:pt x="447" y="655"/>
                  </a:lnTo>
                  <a:cubicBezTo>
                    <a:pt x="447" y="658"/>
                    <a:pt x="445" y="660"/>
                    <a:pt x="443" y="660"/>
                  </a:cubicBezTo>
                  <a:lnTo>
                    <a:pt x="413" y="660"/>
                  </a:lnTo>
                  <a:cubicBezTo>
                    <a:pt x="404" y="660"/>
                    <a:pt x="397" y="667"/>
                    <a:pt x="397" y="675"/>
                  </a:cubicBezTo>
                  <a:cubicBezTo>
                    <a:pt x="397" y="683"/>
                    <a:pt x="404" y="690"/>
                    <a:pt x="413" y="690"/>
                  </a:cubicBezTo>
                  <a:lnTo>
                    <a:pt x="443" y="690"/>
                  </a:lnTo>
                  <a:cubicBezTo>
                    <a:pt x="462" y="690"/>
                    <a:pt x="477" y="675"/>
                    <a:pt x="477" y="655"/>
                  </a:cubicBezTo>
                  <a:lnTo>
                    <a:pt x="477" y="619"/>
                  </a:lnTo>
                  <a:cubicBezTo>
                    <a:pt x="477" y="600"/>
                    <a:pt x="462" y="584"/>
                    <a:pt x="443" y="584"/>
                  </a:cubicBezTo>
                  <a:lnTo>
                    <a:pt x="248" y="584"/>
                  </a:lnTo>
                  <a:cubicBezTo>
                    <a:pt x="229" y="584"/>
                    <a:pt x="213" y="600"/>
                    <a:pt x="213" y="619"/>
                  </a:cubicBezTo>
                  <a:lnTo>
                    <a:pt x="213" y="622"/>
                  </a:lnTo>
                  <a:lnTo>
                    <a:pt x="175" y="622"/>
                  </a:lnTo>
                  <a:cubicBezTo>
                    <a:pt x="172" y="622"/>
                    <a:pt x="169" y="619"/>
                    <a:pt x="169" y="616"/>
                  </a:cubicBezTo>
                  <a:lnTo>
                    <a:pt x="169" y="518"/>
                  </a:lnTo>
                  <a:cubicBezTo>
                    <a:pt x="169" y="514"/>
                    <a:pt x="172" y="511"/>
                    <a:pt x="175" y="511"/>
                  </a:cubicBezTo>
                  <a:lnTo>
                    <a:pt x="213" y="511"/>
                  </a:lnTo>
                  <a:lnTo>
                    <a:pt x="213" y="514"/>
                  </a:lnTo>
                  <a:cubicBezTo>
                    <a:pt x="213" y="533"/>
                    <a:pt x="229" y="549"/>
                    <a:pt x="248" y="549"/>
                  </a:cubicBezTo>
                  <a:lnTo>
                    <a:pt x="443" y="549"/>
                  </a:lnTo>
                  <a:cubicBezTo>
                    <a:pt x="462" y="549"/>
                    <a:pt x="477" y="533"/>
                    <a:pt x="477" y="514"/>
                  </a:cubicBezTo>
                  <a:lnTo>
                    <a:pt x="477" y="478"/>
                  </a:lnTo>
                  <a:cubicBezTo>
                    <a:pt x="477" y="459"/>
                    <a:pt x="462" y="443"/>
                    <a:pt x="443" y="443"/>
                  </a:cubicBezTo>
                  <a:lnTo>
                    <a:pt x="361" y="443"/>
                  </a:lnTo>
                  <a:lnTo>
                    <a:pt x="361" y="395"/>
                  </a:lnTo>
                  <a:cubicBezTo>
                    <a:pt x="378" y="390"/>
                    <a:pt x="391" y="376"/>
                    <a:pt x="396" y="359"/>
                  </a:cubicBezTo>
                  <a:lnTo>
                    <a:pt x="497" y="359"/>
                  </a:lnTo>
                  <a:cubicBezTo>
                    <a:pt x="504" y="381"/>
                    <a:pt x="524" y="397"/>
                    <a:pt x="547" y="397"/>
                  </a:cubicBezTo>
                  <a:cubicBezTo>
                    <a:pt x="571" y="397"/>
                    <a:pt x="592" y="382"/>
                    <a:pt x="599" y="359"/>
                  </a:cubicBezTo>
                  <a:lnTo>
                    <a:pt x="730" y="359"/>
                  </a:lnTo>
                  <a:lnTo>
                    <a:pt x="715" y="374"/>
                  </a:lnTo>
                  <a:cubicBezTo>
                    <a:pt x="709" y="380"/>
                    <a:pt x="709" y="389"/>
                    <a:pt x="715" y="395"/>
                  </a:cubicBezTo>
                  <a:cubicBezTo>
                    <a:pt x="721" y="401"/>
                    <a:pt x="731" y="401"/>
                    <a:pt x="737" y="395"/>
                  </a:cubicBezTo>
                  <a:lnTo>
                    <a:pt x="777" y="355"/>
                  </a:lnTo>
                  <a:cubicBezTo>
                    <a:pt x="783" y="349"/>
                    <a:pt x="783" y="339"/>
                    <a:pt x="777" y="333"/>
                  </a:cubicBezTo>
                  <a:lnTo>
                    <a:pt x="737" y="293"/>
                  </a:lnTo>
                  <a:cubicBezTo>
                    <a:pt x="731" y="287"/>
                    <a:pt x="721" y="287"/>
                    <a:pt x="715" y="293"/>
                  </a:cubicBezTo>
                  <a:cubicBezTo>
                    <a:pt x="709" y="299"/>
                    <a:pt x="709" y="308"/>
                    <a:pt x="715" y="314"/>
                  </a:cubicBezTo>
                  <a:lnTo>
                    <a:pt x="730" y="329"/>
                  </a:lnTo>
                  <a:lnTo>
                    <a:pt x="599" y="329"/>
                  </a:lnTo>
                  <a:cubicBezTo>
                    <a:pt x="594" y="311"/>
                    <a:pt x="580" y="298"/>
                    <a:pt x="563" y="293"/>
                  </a:cubicBezTo>
                  <a:lnTo>
                    <a:pt x="563" y="248"/>
                  </a:lnTo>
                  <a:lnTo>
                    <a:pt x="655" y="248"/>
                  </a:lnTo>
                  <a:cubicBezTo>
                    <a:pt x="675" y="248"/>
                    <a:pt x="690" y="233"/>
                    <a:pt x="690" y="213"/>
                  </a:cubicBezTo>
                  <a:lnTo>
                    <a:pt x="690" y="211"/>
                  </a:lnTo>
                  <a:lnTo>
                    <a:pt x="751" y="211"/>
                  </a:lnTo>
                  <a:cubicBezTo>
                    <a:pt x="759" y="211"/>
                    <a:pt x="766" y="204"/>
                    <a:pt x="766" y="195"/>
                  </a:cubicBezTo>
                  <a:lnTo>
                    <a:pt x="766" y="53"/>
                  </a:lnTo>
                  <a:cubicBezTo>
                    <a:pt x="766" y="45"/>
                    <a:pt x="759" y="38"/>
                    <a:pt x="751" y="38"/>
                  </a:cubicBezTo>
                  <a:lnTo>
                    <a:pt x="690" y="38"/>
                  </a:lnTo>
                  <a:lnTo>
                    <a:pt x="690" y="35"/>
                  </a:lnTo>
                  <a:cubicBezTo>
                    <a:pt x="690" y="16"/>
                    <a:pt x="675" y="0"/>
                    <a:pt x="655" y="0"/>
                  </a:cubicBezTo>
                  <a:lnTo>
                    <a:pt x="441" y="0"/>
                  </a:lnTo>
                  <a:cubicBezTo>
                    <a:pt x="421" y="0"/>
                    <a:pt x="406" y="16"/>
                    <a:pt x="406" y="35"/>
                  </a:cubicBezTo>
                  <a:lnTo>
                    <a:pt x="406" y="71"/>
                  </a:lnTo>
                  <a:cubicBezTo>
                    <a:pt x="406" y="90"/>
                    <a:pt x="421" y="106"/>
                    <a:pt x="441" y="106"/>
                  </a:cubicBezTo>
                  <a:lnTo>
                    <a:pt x="655" y="106"/>
                  </a:lnTo>
                  <a:cubicBezTo>
                    <a:pt x="675" y="106"/>
                    <a:pt x="690" y="90"/>
                    <a:pt x="690" y="71"/>
                  </a:cubicBezTo>
                  <a:lnTo>
                    <a:pt x="690" y="68"/>
                  </a:lnTo>
                  <a:lnTo>
                    <a:pt x="736" y="68"/>
                  </a:lnTo>
                  <a:lnTo>
                    <a:pt x="736" y="180"/>
                  </a:lnTo>
                  <a:lnTo>
                    <a:pt x="690" y="180"/>
                  </a:lnTo>
                  <a:lnTo>
                    <a:pt x="690" y="177"/>
                  </a:lnTo>
                  <a:cubicBezTo>
                    <a:pt x="690" y="158"/>
                    <a:pt x="675" y="142"/>
                    <a:pt x="655" y="142"/>
                  </a:cubicBezTo>
                  <a:lnTo>
                    <a:pt x="441" y="142"/>
                  </a:lnTo>
                  <a:cubicBezTo>
                    <a:pt x="421" y="142"/>
                    <a:pt x="406" y="158"/>
                    <a:pt x="406" y="177"/>
                  </a:cubicBezTo>
                  <a:lnTo>
                    <a:pt x="406" y="213"/>
                  </a:lnTo>
                  <a:cubicBezTo>
                    <a:pt x="406" y="233"/>
                    <a:pt x="421" y="248"/>
                    <a:pt x="441" y="248"/>
                  </a:cubicBezTo>
                  <a:lnTo>
                    <a:pt x="533" y="248"/>
                  </a:lnTo>
                  <a:lnTo>
                    <a:pt x="533" y="293"/>
                  </a:lnTo>
                  <a:cubicBezTo>
                    <a:pt x="516" y="298"/>
                    <a:pt x="502" y="311"/>
                    <a:pt x="497" y="329"/>
                  </a:cubicBezTo>
                  <a:lnTo>
                    <a:pt x="396" y="329"/>
                  </a:lnTo>
                  <a:cubicBezTo>
                    <a:pt x="390" y="307"/>
                    <a:pt x="369" y="291"/>
                    <a:pt x="345" y="291"/>
                  </a:cubicBezTo>
                  <a:cubicBezTo>
                    <a:pt x="321" y="291"/>
                    <a:pt x="301" y="307"/>
                    <a:pt x="294" y="329"/>
                  </a:cubicBezTo>
                  <a:lnTo>
                    <a:pt x="194" y="329"/>
                  </a:lnTo>
                  <a:cubicBezTo>
                    <a:pt x="189" y="311"/>
                    <a:pt x="175" y="298"/>
                    <a:pt x="158" y="293"/>
                  </a:cubicBezTo>
                  <a:lnTo>
                    <a:pt x="158" y="248"/>
                  </a:lnTo>
                  <a:lnTo>
                    <a:pt x="250" y="248"/>
                  </a:lnTo>
                  <a:cubicBezTo>
                    <a:pt x="269" y="248"/>
                    <a:pt x="285" y="233"/>
                    <a:pt x="285" y="213"/>
                  </a:cubicBezTo>
                  <a:lnTo>
                    <a:pt x="285" y="177"/>
                  </a:lnTo>
                  <a:cubicBezTo>
                    <a:pt x="285" y="158"/>
                    <a:pt x="269" y="142"/>
                    <a:pt x="250" y="142"/>
                  </a:cubicBezTo>
                  <a:lnTo>
                    <a:pt x="35" y="142"/>
                  </a:lnTo>
                  <a:cubicBezTo>
                    <a:pt x="16" y="142"/>
                    <a:pt x="0" y="158"/>
                    <a:pt x="0" y="177"/>
                  </a:cubicBezTo>
                  <a:lnTo>
                    <a:pt x="0" y="213"/>
                  </a:lnTo>
                  <a:cubicBezTo>
                    <a:pt x="0" y="233"/>
                    <a:pt x="16" y="248"/>
                    <a:pt x="35" y="248"/>
                  </a:cubicBezTo>
                  <a:lnTo>
                    <a:pt x="127" y="248"/>
                  </a:lnTo>
                  <a:lnTo>
                    <a:pt x="127" y="293"/>
                  </a:lnTo>
                  <a:cubicBezTo>
                    <a:pt x="110" y="298"/>
                    <a:pt x="97" y="311"/>
                    <a:pt x="92" y="329"/>
                  </a:cubicBezTo>
                  <a:moveTo>
                    <a:pt x="447" y="478"/>
                  </a:moveTo>
                  <a:lnTo>
                    <a:pt x="447" y="514"/>
                  </a:lnTo>
                  <a:cubicBezTo>
                    <a:pt x="447" y="516"/>
                    <a:pt x="445" y="518"/>
                    <a:pt x="443" y="518"/>
                  </a:cubicBezTo>
                  <a:lnTo>
                    <a:pt x="248" y="518"/>
                  </a:lnTo>
                  <a:cubicBezTo>
                    <a:pt x="246" y="518"/>
                    <a:pt x="244" y="516"/>
                    <a:pt x="244" y="514"/>
                  </a:cubicBezTo>
                  <a:lnTo>
                    <a:pt x="244" y="478"/>
                  </a:lnTo>
                  <a:cubicBezTo>
                    <a:pt x="244" y="475"/>
                    <a:pt x="246" y="474"/>
                    <a:pt x="248" y="474"/>
                  </a:cubicBezTo>
                  <a:lnTo>
                    <a:pt x="443" y="474"/>
                  </a:lnTo>
                  <a:cubicBezTo>
                    <a:pt x="445" y="474"/>
                    <a:pt x="447" y="475"/>
                    <a:pt x="447" y="478"/>
                  </a:cubicBezTo>
                  <a:moveTo>
                    <a:pt x="660" y="71"/>
                  </a:moveTo>
                  <a:cubicBezTo>
                    <a:pt x="660" y="74"/>
                    <a:pt x="658" y="76"/>
                    <a:pt x="655" y="76"/>
                  </a:cubicBezTo>
                  <a:lnTo>
                    <a:pt x="441" y="76"/>
                  </a:lnTo>
                  <a:cubicBezTo>
                    <a:pt x="438" y="76"/>
                    <a:pt x="436" y="74"/>
                    <a:pt x="436" y="71"/>
                  </a:cubicBezTo>
                  <a:lnTo>
                    <a:pt x="436" y="35"/>
                  </a:lnTo>
                  <a:cubicBezTo>
                    <a:pt x="436" y="33"/>
                    <a:pt x="438" y="31"/>
                    <a:pt x="441" y="31"/>
                  </a:cubicBezTo>
                  <a:lnTo>
                    <a:pt x="655" y="31"/>
                  </a:lnTo>
                  <a:cubicBezTo>
                    <a:pt x="658" y="31"/>
                    <a:pt x="660" y="33"/>
                    <a:pt x="660" y="35"/>
                  </a:cubicBezTo>
                  <a:lnTo>
                    <a:pt x="660" y="71"/>
                  </a:lnTo>
                  <a:moveTo>
                    <a:pt x="436" y="213"/>
                  </a:moveTo>
                  <a:lnTo>
                    <a:pt x="436" y="177"/>
                  </a:lnTo>
                  <a:cubicBezTo>
                    <a:pt x="436" y="175"/>
                    <a:pt x="438" y="173"/>
                    <a:pt x="441" y="173"/>
                  </a:cubicBezTo>
                  <a:lnTo>
                    <a:pt x="655" y="173"/>
                  </a:lnTo>
                  <a:cubicBezTo>
                    <a:pt x="658" y="173"/>
                    <a:pt x="660" y="175"/>
                    <a:pt x="660" y="177"/>
                  </a:cubicBezTo>
                  <a:lnTo>
                    <a:pt x="660" y="213"/>
                  </a:lnTo>
                  <a:cubicBezTo>
                    <a:pt x="660" y="216"/>
                    <a:pt x="658" y="218"/>
                    <a:pt x="655" y="218"/>
                  </a:cubicBezTo>
                  <a:lnTo>
                    <a:pt x="441" y="218"/>
                  </a:lnTo>
                  <a:cubicBezTo>
                    <a:pt x="438" y="218"/>
                    <a:pt x="436" y="216"/>
                    <a:pt x="436" y="213"/>
                  </a:cubicBezTo>
                  <a:moveTo>
                    <a:pt x="31" y="213"/>
                  </a:moveTo>
                  <a:lnTo>
                    <a:pt x="31" y="177"/>
                  </a:lnTo>
                  <a:cubicBezTo>
                    <a:pt x="31" y="175"/>
                    <a:pt x="33" y="173"/>
                    <a:pt x="35" y="173"/>
                  </a:cubicBezTo>
                  <a:lnTo>
                    <a:pt x="250" y="173"/>
                  </a:lnTo>
                  <a:cubicBezTo>
                    <a:pt x="252" y="173"/>
                    <a:pt x="254" y="175"/>
                    <a:pt x="254" y="177"/>
                  </a:cubicBezTo>
                  <a:lnTo>
                    <a:pt x="254" y="213"/>
                  </a:lnTo>
                  <a:cubicBezTo>
                    <a:pt x="254" y="216"/>
                    <a:pt x="252" y="218"/>
                    <a:pt x="250" y="218"/>
                  </a:cubicBezTo>
                  <a:lnTo>
                    <a:pt x="35" y="218"/>
                  </a:lnTo>
                  <a:cubicBezTo>
                    <a:pt x="33" y="218"/>
                    <a:pt x="31" y="216"/>
                    <a:pt x="31" y="213"/>
                  </a:cubicBezTo>
                  <a:moveTo>
                    <a:pt x="548" y="321"/>
                  </a:moveTo>
                  <a:cubicBezTo>
                    <a:pt x="561" y="321"/>
                    <a:pt x="571" y="332"/>
                    <a:pt x="571" y="344"/>
                  </a:cubicBezTo>
                  <a:cubicBezTo>
                    <a:pt x="571" y="357"/>
                    <a:pt x="561" y="367"/>
                    <a:pt x="548" y="367"/>
                  </a:cubicBezTo>
                  <a:cubicBezTo>
                    <a:pt x="535" y="367"/>
                    <a:pt x="525" y="357"/>
                    <a:pt x="525" y="344"/>
                  </a:cubicBezTo>
                  <a:cubicBezTo>
                    <a:pt x="525" y="332"/>
                    <a:pt x="535" y="321"/>
                    <a:pt x="548" y="321"/>
                  </a:cubicBezTo>
                  <a:moveTo>
                    <a:pt x="345" y="321"/>
                  </a:moveTo>
                  <a:cubicBezTo>
                    <a:pt x="358" y="321"/>
                    <a:pt x="368" y="332"/>
                    <a:pt x="368" y="344"/>
                  </a:cubicBezTo>
                  <a:cubicBezTo>
                    <a:pt x="368" y="357"/>
                    <a:pt x="358" y="367"/>
                    <a:pt x="345" y="367"/>
                  </a:cubicBezTo>
                  <a:cubicBezTo>
                    <a:pt x="333" y="367"/>
                    <a:pt x="323" y="356"/>
                    <a:pt x="323" y="344"/>
                  </a:cubicBezTo>
                  <a:lnTo>
                    <a:pt x="323" y="344"/>
                  </a:lnTo>
                  <a:cubicBezTo>
                    <a:pt x="323" y="331"/>
                    <a:pt x="333" y="321"/>
                    <a:pt x="345" y="321"/>
                  </a:cubicBezTo>
                  <a:moveTo>
                    <a:pt x="165" y="344"/>
                  </a:moveTo>
                  <a:cubicBezTo>
                    <a:pt x="165" y="356"/>
                    <a:pt x="155" y="367"/>
                    <a:pt x="143" y="367"/>
                  </a:cubicBezTo>
                  <a:cubicBezTo>
                    <a:pt x="130" y="367"/>
                    <a:pt x="120" y="356"/>
                    <a:pt x="120" y="344"/>
                  </a:cubicBezTo>
                  <a:lnTo>
                    <a:pt x="120" y="344"/>
                  </a:lnTo>
                  <a:cubicBezTo>
                    <a:pt x="120" y="331"/>
                    <a:pt x="130" y="321"/>
                    <a:pt x="143" y="321"/>
                  </a:cubicBezTo>
                  <a:cubicBezTo>
                    <a:pt x="155" y="321"/>
                    <a:pt x="165" y="331"/>
                    <a:pt x="165" y="344"/>
                  </a:cubicBezTo>
                  <a:close/>
                </a:path>
              </a:pathLst>
            </a:custGeom>
            <a:solidFill>
              <a:srgbClr val="000000"/>
            </a:solidFill>
            <a:ln>
              <a:noFill/>
            </a:ln>
          </p:spPr>
          <p:txBody>
            <a:bodyPr spcFirstLastPara="1" wrap="square" lIns="120000" tIns="60000" rIns="120000" bIns="60000" anchor="ctr" anchorCtr="1">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2400" kern="0">
                <a:solidFill>
                  <a:srgbClr val="FFFFFF"/>
                </a:solidFill>
              </a:endParaRPr>
            </a:p>
          </p:txBody>
        </p:sp>
        <p:sp>
          <p:nvSpPr>
            <p:cNvPr id="11" name="Google Shape;525;p24">
              <a:extLst>
                <a:ext uri="{FF2B5EF4-FFF2-40B4-BE49-F238E27FC236}">
                  <a16:creationId xmlns:a16="http://schemas.microsoft.com/office/drawing/2014/main" id="{8748FF78-E7D8-2A04-9D28-CF03282CDF2B}"/>
                </a:ext>
              </a:extLst>
            </p:cNvPr>
            <p:cNvSpPr/>
            <p:nvPr/>
          </p:nvSpPr>
          <p:spPr>
            <a:xfrm>
              <a:off x="5690482" y="4558042"/>
              <a:ext cx="15204" cy="14714"/>
            </a:xfrm>
            <a:custGeom>
              <a:avLst/>
              <a:gdLst/>
              <a:ahLst/>
              <a:cxnLst/>
              <a:rect l="l" t="t" r="r" b="b"/>
              <a:pathLst>
                <a:path w="31" h="30" extrusionOk="0">
                  <a:moveTo>
                    <a:pt x="28" y="7"/>
                  </a:moveTo>
                  <a:cubicBezTo>
                    <a:pt x="24" y="1"/>
                    <a:pt x="18" y="-1"/>
                    <a:pt x="11" y="0"/>
                  </a:cubicBezTo>
                  <a:cubicBezTo>
                    <a:pt x="5" y="2"/>
                    <a:pt x="0" y="8"/>
                    <a:pt x="0" y="15"/>
                  </a:cubicBezTo>
                  <a:cubicBezTo>
                    <a:pt x="0" y="28"/>
                    <a:pt x="17" y="35"/>
                    <a:pt x="26" y="26"/>
                  </a:cubicBezTo>
                  <a:cubicBezTo>
                    <a:pt x="31" y="20"/>
                    <a:pt x="32" y="12"/>
                    <a:pt x="28" y="7"/>
                  </a:cubicBezTo>
                  <a:close/>
                </a:path>
              </a:pathLst>
            </a:custGeom>
            <a:solidFill>
              <a:srgbClr val="000000"/>
            </a:solidFill>
            <a:ln>
              <a:noFill/>
            </a:ln>
          </p:spPr>
          <p:txBody>
            <a:bodyPr spcFirstLastPara="1" wrap="square" lIns="120000" tIns="0" rIns="120000" bIns="0" anchor="ctr" anchorCtr="1">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2400" kern="0">
                <a:solidFill>
                  <a:srgbClr val="FFFFFF"/>
                </a:solidFill>
              </a:endParaRPr>
            </a:p>
          </p:txBody>
        </p:sp>
      </p:grpSp>
      <p:grpSp>
        <p:nvGrpSpPr>
          <p:cNvPr id="12" name="Google Shape;537;p24">
            <a:extLst>
              <a:ext uri="{FF2B5EF4-FFF2-40B4-BE49-F238E27FC236}">
                <a16:creationId xmlns:a16="http://schemas.microsoft.com/office/drawing/2014/main" id="{D57E3588-A3B8-A43E-D32D-8E4CEEA241EA}"/>
              </a:ext>
            </a:extLst>
          </p:cNvPr>
          <p:cNvGrpSpPr/>
          <p:nvPr/>
        </p:nvGrpSpPr>
        <p:grpSpPr>
          <a:xfrm>
            <a:off x="1934145" y="1293934"/>
            <a:ext cx="523805" cy="491765"/>
            <a:chOff x="3974870" y="1887010"/>
            <a:chExt cx="392854" cy="368824"/>
          </a:xfrm>
        </p:grpSpPr>
        <p:sp>
          <p:nvSpPr>
            <p:cNvPr id="13" name="Google Shape;538;p24">
              <a:extLst>
                <a:ext uri="{FF2B5EF4-FFF2-40B4-BE49-F238E27FC236}">
                  <a16:creationId xmlns:a16="http://schemas.microsoft.com/office/drawing/2014/main" id="{5BDE04F7-5938-F254-C4E5-70B4FAA799A2}"/>
                </a:ext>
              </a:extLst>
            </p:cNvPr>
            <p:cNvSpPr/>
            <p:nvPr/>
          </p:nvSpPr>
          <p:spPr>
            <a:xfrm>
              <a:off x="4081789" y="1946846"/>
              <a:ext cx="205501" cy="259452"/>
            </a:xfrm>
            <a:custGeom>
              <a:avLst/>
              <a:gdLst/>
              <a:ahLst/>
              <a:cxnLst/>
              <a:rect l="l" t="t" r="r" b="b"/>
              <a:pathLst>
                <a:path w="419" h="529" extrusionOk="0">
                  <a:moveTo>
                    <a:pt x="43" y="297"/>
                  </a:moveTo>
                  <a:cubicBezTo>
                    <a:pt x="36" y="297"/>
                    <a:pt x="29" y="295"/>
                    <a:pt x="24" y="292"/>
                  </a:cubicBezTo>
                  <a:cubicBezTo>
                    <a:pt x="19" y="289"/>
                    <a:pt x="13" y="288"/>
                    <a:pt x="8" y="291"/>
                  </a:cubicBezTo>
                  <a:cubicBezTo>
                    <a:pt x="3" y="294"/>
                    <a:pt x="0" y="299"/>
                    <a:pt x="0" y="305"/>
                  </a:cubicBezTo>
                  <a:lnTo>
                    <a:pt x="0" y="390"/>
                  </a:lnTo>
                  <a:cubicBezTo>
                    <a:pt x="0" y="426"/>
                    <a:pt x="29" y="455"/>
                    <a:pt x="64" y="455"/>
                  </a:cubicBezTo>
                  <a:lnTo>
                    <a:pt x="106" y="455"/>
                  </a:lnTo>
                  <a:cubicBezTo>
                    <a:pt x="105" y="458"/>
                    <a:pt x="105" y="461"/>
                    <a:pt x="105" y="464"/>
                  </a:cubicBezTo>
                  <a:cubicBezTo>
                    <a:pt x="105" y="500"/>
                    <a:pt x="135" y="529"/>
                    <a:pt x="171" y="529"/>
                  </a:cubicBezTo>
                  <a:cubicBezTo>
                    <a:pt x="207" y="529"/>
                    <a:pt x="236" y="500"/>
                    <a:pt x="236" y="464"/>
                  </a:cubicBezTo>
                  <a:cubicBezTo>
                    <a:pt x="236" y="461"/>
                    <a:pt x="236" y="458"/>
                    <a:pt x="235" y="455"/>
                  </a:cubicBezTo>
                  <a:lnTo>
                    <a:pt x="255" y="455"/>
                  </a:lnTo>
                  <a:cubicBezTo>
                    <a:pt x="263" y="455"/>
                    <a:pt x="270" y="448"/>
                    <a:pt x="270" y="439"/>
                  </a:cubicBezTo>
                  <a:cubicBezTo>
                    <a:pt x="270" y="430"/>
                    <a:pt x="263" y="423"/>
                    <a:pt x="255" y="423"/>
                  </a:cubicBezTo>
                  <a:lnTo>
                    <a:pt x="214" y="423"/>
                  </a:lnTo>
                  <a:cubicBezTo>
                    <a:pt x="202" y="423"/>
                    <a:pt x="194" y="436"/>
                    <a:pt x="200" y="447"/>
                  </a:cubicBezTo>
                  <a:cubicBezTo>
                    <a:pt x="203" y="452"/>
                    <a:pt x="205" y="458"/>
                    <a:pt x="205" y="464"/>
                  </a:cubicBezTo>
                  <a:cubicBezTo>
                    <a:pt x="205" y="482"/>
                    <a:pt x="189" y="498"/>
                    <a:pt x="171" y="498"/>
                  </a:cubicBezTo>
                  <a:cubicBezTo>
                    <a:pt x="152" y="498"/>
                    <a:pt x="137" y="482"/>
                    <a:pt x="137" y="464"/>
                  </a:cubicBezTo>
                  <a:cubicBezTo>
                    <a:pt x="137" y="458"/>
                    <a:pt x="138" y="452"/>
                    <a:pt x="141" y="447"/>
                  </a:cubicBezTo>
                  <a:cubicBezTo>
                    <a:pt x="147" y="436"/>
                    <a:pt x="139" y="423"/>
                    <a:pt x="127" y="423"/>
                  </a:cubicBezTo>
                  <a:lnTo>
                    <a:pt x="64" y="423"/>
                  </a:lnTo>
                  <a:cubicBezTo>
                    <a:pt x="46" y="423"/>
                    <a:pt x="31" y="408"/>
                    <a:pt x="31" y="390"/>
                  </a:cubicBezTo>
                  <a:lnTo>
                    <a:pt x="31" y="328"/>
                  </a:lnTo>
                  <a:cubicBezTo>
                    <a:pt x="35" y="328"/>
                    <a:pt x="39" y="329"/>
                    <a:pt x="43" y="329"/>
                  </a:cubicBezTo>
                  <a:cubicBezTo>
                    <a:pt x="79" y="329"/>
                    <a:pt x="108" y="299"/>
                    <a:pt x="108" y="263"/>
                  </a:cubicBezTo>
                  <a:cubicBezTo>
                    <a:pt x="108" y="227"/>
                    <a:pt x="79" y="198"/>
                    <a:pt x="43" y="198"/>
                  </a:cubicBezTo>
                  <a:cubicBezTo>
                    <a:pt x="39" y="198"/>
                    <a:pt x="35" y="198"/>
                    <a:pt x="31" y="199"/>
                  </a:cubicBezTo>
                  <a:lnTo>
                    <a:pt x="31" y="136"/>
                  </a:lnTo>
                  <a:cubicBezTo>
                    <a:pt x="31" y="118"/>
                    <a:pt x="46" y="103"/>
                    <a:pt x="64" y="103"/>
                  </a:cubicBezTo>
                  <a:lnTo>
                    <a:pt x="126" y="103"/>
                  </a:lnTo>
                  <a:cubicBezTo>
                    <a:pt x="137" y="103"/>
                    <a:pt x="145" y="91"/>
                    <a:pt x="140" y="81"/>
                  </a:cubicBezTo>
                  <a:cubicBezTo>
                    <a:pt x="138" y="76"/>
                    <a:pt x="137" y="71"/>
                    <a:pt x="137" y="66"/>
                  </a:cubicBezTo>
                  <a:cubicBezTo>
                    <a:pt x="137" y="47"/>
                    <a:pt x="152" y="31"/>
                    <a:pt x="171" y="31"/>
                  </a:cubicBezTo>
                  <a:cubicBezTo>
                    <a:pt x="189" y="31"/>
                    <a:pt x="205" y="47"/>
                    <a:pt x="205" y="66"/>
                  </a:cubicBezTo>
                  <a:cubicBezTo>
                    <a:pt x="205" y="71"/>
                    <a:pt x="204" y="76"/>
                    <a:pt x="201" y="81"/>
                  </a:cubicBezTo>
                  <a:cubicBezTo>
                    <a:pt x="196" y="91"/>
                    <a:pt x="204" y="103"/>
                    <a:pt x="215" y="103"/>
                  </a:cubicBezTo>
                  <a:lnTo>
                    <a:pt x="277" y="103"/>
                  </a:lnTo>
                  <a:cubicBezTo>
                    <a:pt x="295" y="103"/>
                    <a:pt x="310" y="118"/>
                    <a:pt x="310" y="136"/>
                  </a:cubicBezTo>
                  <a:lnTo>
                    <a:pt x="310" y="222"/>
                  </a:lnTo>
                  <a:cubicBezTo>
                    <a:pt x="310" y="228"/>
                    <a:pt x="313" y="233"/>
                    <a:pt x="319" y="236"/>
                  </a:cubicBezTo>
                  <a:cubicBezTo>
                    <a:pt x="324" y="238"/>
                    <a:pt x="330" y="238"/>
                    <a:pt x="335" y="235"/>
                  </a:cubicBezTo>
                  <a:cubicBezTo>
                    <a:pt x="340" y="231"/>
                    <a:pt x="347" y="229"/>
                    <a:pt x="354" y="229"/>
                  </a:cubicBezTo>
                  <a:cubicBezTo>
                    <a:pt x="372" y="229"/>
                    <a:pt x="388" y="244"/>
                    <a:pt x="388" y="263"/>
                  </a:cubicBezTo>
                  <a:cubicBezTo>
                    <a:pt x="388" y="282"/>
                    <a:pt x="372" y="297"/>
                    <a:pt x="354" y="297"/>
                  </a:cubicBezTo>
                  <a:cubicBezTo>
                    <a:pt x="347" y="297"/>
                    <a:pt x="340" y="295"/>
                    <a:pt x="335" y="292"/>
                  </a:cubicBezTo>
                  <a:cubicBezTo>
                    <a:pt x="330" y="288"/>
                    <a:pt x="324" y="288"/>
                    <a:pt x="319" y="291"/>
                  </a:cubicBezTo>
                  <a:cubicBezTo>
                    <a:pt x="313" y="293"/>
                    <a:pt x="310" y="299"/>
                    <a:pt x="310" y="305"/>
                  </a:cubicBezTo>
                  <a:lnTo>
                    <a:pt x="310" y="347"/>
                  </a:lnTo>
                  <a:cubicBezTo>
                    <a:pt x="310" y="356"/>
                    <a:pt x="317" y="363"/>
                    <a:pt x="326" y="363"/>
                  </a:cubicBezTo>
                  <a:cubicBezTo>
                    <a:pt x="335" y="363"/>
                    <a:pt x="342" y="356"/>
                    <a:pt x="342" y="347"/>
                  </a:cubicBezTo>
                  <a:lnTo>
                    <a:pt x="342" y="327"/>
                  </a:lnTo>
                  <a:cubicBezTo>
                    <a:pt x="346" y="328"/>
                    <a:pt x="350" y="329"/>
                    <a:pt x="354" y="329"/>
                  </a:cubicBezTo>
                  <a:cubicBezTo>
                    <a:pt x="390" y="329"/>
                    <a:pt x="419" y="299"/>
                    <a:pt x="419" y="263"/>
                  </a:cubicBezTo>
                  <a:cubicBezTo>
                    <a:pt x="419" y="227"/>
                    <a:pt x="390" y="198"/>
                    <a:pt x="354" y="198"/>
                  </a:cubicBezTo>
                  <a:cubicBezTo>
                    <a:pt x="350" y="198"/>
                    <a:pt x="346" y="198"/>
                    <a:pt x="342" y="199"/>
                  </a:cubicBezTo>
                  <a:lnTo>
                    <a:pt x="342" y="136"/>
                  </a:lnTo>
                  <a:cubicBezTo>
                    <a:pt x="342" y="101"/>
                    <a:pt x="313" y="72"/>
                    <a:pt x="277" y="72"/>
                  </a:cubicBezTo>
                  <a:lnTo>
                    <a:pt x="236" y="72"/>
                  </a:lnTo>
                  <a:cubicBezTo>
                    <a:pt x="236" y="70"/>
                    <a:pt x="236" y="68"/>
                    <a:pt x="236" y="66"/>
                  </a:cubicBezTo>
                  <a:cubicBezTo>
                    <a:pt x="236" y="29"/>
                    <a:pt x="207" y="0"/>
                    <a:pt x="171" y="0"/>
                  </a:cubicBezTo>
                  <a:cubicBezTo>
                    <a:pt x="135" y="0"/>
                    <a:pt x="105" y="29"/>
                    <a:pt x="105" y="66"/>
                  </a:cubicBezTo>
                  <a:cubicBezTo>
                    <a:pt x="105" y="68"/>
                    <a:pt x="105" y="70"/>
                    <a:pt x="106" y="72"/>
                  </a:cubicBezTo>
                  <a:lnTo>
                    <a:pt x="64" y="72"/>
                  </a:lnTo>
                  <a:cubicBezTo>
                    <a:pt x="29" y="72"/>
                    <a:pt x="0" y="101"/>
                    <a:pt x="0" y="136"/>
                  </a:cubicBezTo>
                  <a:lnTo>
                    <a:pt x="0" y="222"/>
                  </a:lnTo>
                  <a:cubicBezTo>
                    <a:pt x="0" y="227"/>
                    <a:pt x="3" y="233"/>
                    <a:pt x="8" y="235"/>
                  </a:cubicBezTo>
                  <a:cubicBezTo>
                    <a:pt x="13" y="238"/>
                    <a:pt x="19" y="238"/>
                    <a:pt x="24" y="235"/>
                  </a:cubicBezTo>
                  <a:cubicBezTo>
                    <a:pt x="29" y="231"/>
                    <a:pt x="36" y="229"/>
                    <a:pt x="43" y="229"/>
                  </a:cubicBezTo>
                  <a:cubicBezTo>
                    <a:pt x="61" y="229"/>
                    <a:pt x="77" y="244"/>
                    <a:pt x="77" y="263"/>
                  </a:cubicBezTo>
                  <a:cubicBezTo>
                    <a:pt x="77" y="282"/>
                    <a:pt x="61" y="297"/>
                    <a:pt x="43" y="297"/>
                  </a:cubicBezTo>
                  <a:close/>
                </a:path>
              </a:pathLst>
            </a:custGeom>
            <a:solidFill>
              <a:srgbClr val="000000"/>
            </a:solidFill>
            <a:ln>
              <a:noFill/>
            </a:ln>
          </p:spPr>
          <p:txBody>
            <a:bodyPr spcFirstLastPara="1" wrap="square" lIns="120000" tIns="60000" rIns="120000" bIns="60000" anchor="ctr" anchorCtr="1">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2400" kern="0">
                <a:solidFill>
                  <a:srgbClr val="FFFFFF"/>
                </a:solidFill>
              </a:endParaRPr>
            </a:p>
          </p:txBody>
        </p:sp>
        <p:sp>
          <p:nvSpPr>
            <p:cNvPr id="14" name="Google Shape;539;p24">
              <a:extLst>
                <a:ext uri="{FF2B5EF4-FFF2-40B4-BE49-F238E27FC236}">
                  <a16:creationId xmlns:a16="http://schemas.microsoft.com/office/drawing/2014/main" id="{2E4D009A-8D48-3F71-061E-613E533FD9FF}"/>
                </a:ext>
              </a:extLst>
            </p:cNvPr>
            <p:cNvSpPr/>
            <p:nvPr/>
          </p:nvSpPr>
          <p:spPr>
            <a:xfrm>
              <a:off x="3993998" y="2076327"/>
              <a:ext cx="373236" cy="179507"/>
            </a:xfrm>
            <a:custGeom>
              <a:avLst/>
              <a:gdLst/>
              <a:ahLst/>
              <a:cxnLst/>
              <a:rect l="l" t="t" r="r" b="b"/>
              <a:pathLst>
                <a:path w="761" h="366" extrusionOk="0">
                  <a:moveTo>
                    <a:pt x="32" y="57"/>
                  </a:moveTo>
                  <a:cubicBezTo>
                    <a:pt x="31" y="49"/>
                    <a:pt x="23" y="43"/>
                    <a:pt x="14" y="44"/>
                  </a:cubicBezTo>
                  <a:cubicBezTo>
                    <a:pt x="6" y="46"/>
                    <a:pt x="0" y="54"/>
                    <a:pt x="1" y="62"/>
                  </a:cubicBezTo>
                  <a:cubicBezTo>
                    <a:pt x="16" y="146"/>
                    <a:pt x="59" y="223"/>
                    <a:pt x="125" y="279"/>
                  </a:cubicBezTo>
                  <a:cubicBezTo>
                    <a:pt x="191" y="335"/>
                    <a:pt x="275" y="366"/>
                    <a:pt x="361" y="366"/>
                  </a:cubicBezTo>
                  <a:cubicBezTo>
                    <a:pt x="456" y="366"/>
                    <a:pt x="546" y="330"/>
                    <a:pt x="614" y="264"/>
                  </a:cubicBezTo>
                  <a:cubicBezTo>
                    <a:pt x="673" y="208"/>
                    <a:pt x="711" y="135"/>
                    <a:pt x="722" y="56"/>
                  </a:cubicBezTo>
                  <a:lnTo>
                    <a:pt x="734" y="70"/>
                  </a:lnTo>
                  <a:cubicBezTo>
                    <a:pt x="739" y="76"/>
                    <a:pt x="749" y="77"/>
                    <a:pt x="756" y="72"/>
                  </a:cubicBezTo>
                  <a:cubicBezTo>
                    <a:pt x="763" y="67"/>
                    <a:pt x="764" y="57"/>
                    <a:pt x="758" y="50"/>
                  </a:cubicBezTo>
                  <a:lnTo>
                    <a:pt x="723" y="6"/>
                  </a:lnTo>
                  <a:cubicBezTo>
                    <a:pt x="718" y="0"/>
                    <a:pt x="708" y="-1"/>
                    <a:pt x="701" y="4"/>
                  </a:cubicBezTo>
                  <a:lnTo>
                    <a:pt x="654" y="39"/>
                  </a:lnTo>
                  <a:cubicBezTo>
                    <a:pt x="647" y="45"/>
                    <a:pt x="645" y="54"/>
                    <a:pt x="651" y="61"/>
                  </a:cubicBezTo>
                  <a:cubicBezTo>
                    <a:pt x="656" y="68"/>
                    <a:pt x="665" y="70"/>
                    <a:pt x="672" y="64"/>
                  </a:cubicBezTo>
                  <a:lnTo>
                    <a:pt x="692" y="50"/>
                  </a:lnTo>
                  <a:cubicBezTo>
                    <a:pt x="681" y="123"/>
                    <a:pt x="646" y="190"/>
                    <a:pt x="592" y="242"/>
                  </a:cubicBezTo>
                  <a:cubicBezTo>
                    <a:pt x="530" y="302"/>
                    <a:pt x="448" y="335"/>
                    <a:pt x="361" y="335"/>
                  </a:cubicBezTo>
                  <a:cubicBezTo>
                    <a:pt x="282" y="335"/>
                    <a:pt x="205" y="306"/>
                    <a:pt x="145" y="255"/>
                  </a:cubicBezTo>
                  <a:cubicBezTo>
                    <a:pt x="85" y="204"/>
                    <a:pt x="45" y="134"/>
                    <a:pt x="32" y="57"/>
                  </a:cubicBezTo>
                  <a:close/>
                </a:path>
              </a:pathLst>
            </a:custGeom>
            <a:solidFill>
              <a:srgbClr val="000000"/>
            </a:solidFill>
            <a:ln>
              <a:noFill/>
            </a:ln>
          </p:spPr>
          <p:txBody>
            <a:bodyPr spcFirstLastPara="1" wrap="square" lIns="120000" tIns="60000" rIns="120000" bIns="60000" anchor="ctr" anchorCtr="1">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2400" kern="0">
                <a:solidFill>
                  <a:srgbClr val="FFFFFF"/>
                </a:solidFill>
              </a:endParaRPr>
            </a:p>
          </p:txBody>
        </p:sp>
        <p:sp>
          <p:nvSpPr>
            <p:cNvPr id="15" name="Google Shape;540;p24">
              <a:extLst>
                <a:ext uri="{FF2B5EF4-FFF2-40B4-BE49-F238E27FC236}">
                  <a16:creationId xmlns:a16="http://schemas.microsoft.com/office/drawing/2014/main" id="{37B2619B-900E-BAE2-7CEE-30874C8E5E31}"/>
                </a:ext>
              </a:extLst>
            </p:cNvPr>
            <p:cNvSpPr/>
            <p:nvPr/>
          </p:nvSpPr>
          <p:spPr>
            <a:xfrm>
              <a:off x="3974870" y="1887010"/>
              <a:ext cx="392854" cy="189807"/>
            </a:xfrm>
            <a:custGeom>
              <a:avLst/>
              <a:gdLst/>
              <a:ahLst/>
              <a:cxnLst/>
              <a:rect l="l" t="t" r="r" b="b"/>
              <a:pathLst>
                <a:path w="801" h="387" extrusionOk="0">
                  <a:moveTo>
                    <a:pt x="679" y="0"/>
                  </a:moveTo>
                  <a:cubicBezTo>
                    <a:pt x="632" y="0"/>
                    <a:pt x="592" y="26"/>
                    <a:pt x="571" y="64"/>
                  </a:cubicBezTo>
                  <a:cubicBezTo>
                    <a:pt x="519" y="36"/>
                    <a:pt x="460" y="21"/>
                    <a:pt x="400" y="21"/>
                  </a:cubicBezTo>
                  <a:cubicBezTo>
                    <a:pt x="305" y="21"/>
                    <a:pt x="216" y="58"/>
                    <a:pt x="147" y="123"/>
                  </a:cubicBezTo>
                  <a:cubicBezTo>
                    <a:pt x="89" y="180"/>
                    <a:pt x="51" y="253"/>
                    <a:pt x="39" y="332"/>
                  </a:cubicBezTo>
                  <a:lnTo>
                    <a:pt x="28" y="318"/>
                  </a:lnTo>
                  <a:cubicBezTo>
                    <a:pt x="22" y="312"/>
                    <a:pt x="12" y="311"/>
                    <a:pt x="6" y="316"/>
                  </a:cubicBezTo>
                  <a:cubicBezTo>
                    <a:pt x="-1" y="322"/>
                    <a:pt x="-2" y="331"/>
                    <a:pt x="4" y="338"/>
                  </a:cubicBezTo>
                  <a:lnTo>
                    <a:pt x="39" y="382"/>
                  </a:lnTo>
                  <a:cubicBezTo>
                    <a:pt x="44" y="388"/>
                    <a:pt x="54" y="389"/>
                    <a:pt x="60" y="384"/>
                  </a:cubicBezTo>
                  <a:lnTo>
                    <a:pt x="108" y="349"/>
                  </a:lnTo>
                  <a:cubicBezTo>
                    <a:pt x="115" y="344"/>
                    <a:pt x="116" y="334"/>
                    <a:pt x="111" y="327"/>
                  </a:cubicBezTo>
                  <a:cubicBezTo>
                    <a:pt x="106" y="320"/>
                    <a:pt x="96" y="319"/>
                    <a:pt x="89" y="324"/>
                  </a:cubicBezTo>
                  <a:lnTo>
                    <a:pt x="70" y="338"/>
                  </a:lnTo>
                  <a:cubicBezTo>
                    <a:pt x="80" y="265"/>
                    <a:pt x="115" y="198"/>
                    <a:pt x="169" y="146"/>
                  </a:cubicBezTo>
                  <a:cubicBezTo>
                    <a:pt x="231" y="86"/>
                    <a:pt x="314" y="53"/>
                    <a:pt x="400" y="53"/>
                  </a:cubicBezTo>
                  <a:cubicBezTo>
                    <a:pt x="456" y="53"/>
                    <a:pt x="511" y="67"/>
                    <a:pt x="560" y="93"/>
                  </a:cubicBezTo>
                  <a:cubicBezTo>
                    <a:pt x="558" y="102"/>
                    <a:pt x="556" y="112"/>
                    <a:pt x="556" y="122"/>
                  </a:cubicBezTo>
                  <a:cubicBezTo>
                    <a:pt x="556" y="189"/>
                    <a:pt x="611" y="244"/>
                    <a:pt x="679" y="244"/>
                  </a:cubicBezTo>
                  <a:cubicBezTo>
                    <a:pt x="686" y="244"/>
                    <a:pt x="694" y="243"/>
                    <a:pt x="701" y="242"/>
                  </a:cubicBezTo>
                  <a:cubicBezTo>
                    <a:pt x="715" y="269"/>
                    <a:pt x="724" y="299"/>
                    <a:pt x="729" y="329"/>
                  </a:cubicBezTo>
                  <a:cubicBezTo>
                    <a:pt x="731" y="337"/>
                    <a:pt x="737" y="342"/>
                    <a:pt x="745" y="342"/>
                  </a:cubicBezTo>
                  <a:cubicBezTo>
                    <a:pt x="746" y="342"/>
                    <a:pt x="747" y="342"/>
                    <a:pt x="748" y="342"/>
                  </a:cubicBezTo>
                  <a:cubicBezTo>
                    <a:pt x="756" y="340"/>
                    <a:pt x="762" y="332"/>
                    <a:pt x="760" y="324"/>
                  </a:cubicBezTo>
                  <a:cubicBezTo>
                    <a:pt x="755" y="292"/>
                    <a:pt x="745" y="261"/>
                    <a:pt x="731" y="232"/>
                  </a:cubicBezTo>
                  <a:cubicBezTo>
                    <a:pt x="772" y="212"/>
                    <a:pt x="801" y="170"/>
                    <a:pt x="801" y="122"/>
                  </a:cubicBezTo>
                  <a:cubicBezTo>
                    <a:pt x="801" y="54"/>
                    <a:pt x="746" y="0"/>
                    <a:pt x="679" y="0"/>
                  </a:cubicBezTo>
                  <a:moveTo>
                    <a:pt x="679" y="213"/>
                  </a:moveTo>
                  <a:cubicBezTo>
                    <a:pt x="628" y="213"/>
                    <a:pt x="588" y="172"/>
                    <a:pt x="588" y="122"/>
                  </a:cubicBezTo>
                  <a:cubicBezTo>
                    <a:pt x="588" y="72"/>
                    <a:pt x="628" y="31"/>
                    <a:pt x="679" y="31"/>
                  </a:cubicBezTo>
                  <a:cubicBezTo>
                    <a:pt x="729" y="31"/>
                    <a:pt x="769" y="72"/>
                    <a:pt x="769" y="122"/>
                  </a:cubicBezTo>
                  <a:cubicBezTo>
                    <a:pt x="769" y="172"/>
                    <a:pt x="729" y="213"/>
                    <a:pt x="679" y="213"/>
                  </a:cubicBezTo>
                  <a:close/>
                </a:path>
              </a:pathLst>
            </a:custGeom>
            <a:solidFill>
              <a:srgbClr val="000000"/>
            </a:solidFill>
            <a:ln>
              <a:noFill/>
            </a:ln>
          </p:spPr>
          <p:txBody>
            <a:bodyPr spcFirstLastPara="1" wrap="square" lIns="120000" tIns="60000" rIns="120000" bIns="60000" anchor="ctr" anchorCtr="1">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2400" kern="0">
                <a:solidFill>
                  <a:srgbClr val="FFFFFF"/>
                </a:solidFill>
              </a:endParaRPr>
            </a:p>
          </p:txBody>
        </p:sp>
        <p:sp>
          <p:nvSpPr>
            <p:cNvPr id="16" name="Google Shape;541;p24">
              <a:extLst>
                <a:ext uri="{FF2B5EF4-FFF2-40B4-BE49-F238E27FC236}">
                  <a16:creationId xmlns:a16="http://schemas.microsoft.com/office/drawing/2014/main" id="{7AC5CE03-FF15-57DC-5A15-3BEDD13D6DEC}"/>
                </a:ext>
              </a:extLst>
            </p:cNvPr>
            <p:cNvSpPr/>
            <p:nvPr/>
          </p:nvSpPr>
          <p:spPr>
            <a:xfrm>
              <a:off x="4279443" y="1926247"/>
              <a:ext cx="56402" cy="42179"/>
            </a:xfrm>
            <a:custGeom>
              <a:avLst/>
              <a:gdLst/>
              <a:ahLst/>
              <a:cxnLst/>
              <a:rect l="l" t="t" r="r" b="b"/>
              <a:pathLst>
                <a:path w="115" h="86" extrusionOk="0">
                  <a:moveTo>
                    <a:pt x="88" y="5"/>
                  </a:moveTo>
                  <a:lnTo>
                    <a:pt x="44" y="49"/>
                  </a:lnTo>
                  <a:lnTo>
                    <a:pt x="27" y="32"/>
                  </a:lnTo>
                  <a:cubicBezTo>
                    <a:pt x="21" y="26"/>
                    <a:pt x="11" y="26"/>
                    <a:pt x="5" y="32"/>
                  </a:cubicBezTo>
                  <a:cubicBezTo>
                    <a:pt x="-1" y="38"/>
                    <a:pt x="-1" y="48"/>
                    <a:pt x="5" y="54"/>
                  </a:cubicBezTo>
                  <a:lnTo>
                    <a:pt x="33" y="82"/>
                  </a:lnTo>
                  <a:cubicBezTo>
                    <a:pt x="39" y="88"/>
                    <a:pt x="49" y="88"/>
                    <a:pt x="55" y="82"/>
                  </a:cubicBezTo>
                  <a:lnTo>
                    <a:pt x="111" y="27"/>
                  </a:lnTo>
                  <a:cubicBezTo>
                    <a:pt x="117" y="21"/>
                    <a:pt x="117" y="11"/>
                    <a:pt x="111" y="5"/>
                  </a:cubicBezTo>
                  <a:cubicBezTo>
                    <a:pt x="104" y="-2"/>
                    <a:pt x="95" y="-2"/>
                    <a:pt x="88" y="5"/>
                  </a:cubicBezTo>
                  <a:close/>
                </a:path>
              </a:pathLst>
            </a:custGeom>
            <a:solidFill>
              <a:srgbClr val="000000"/>
            </a:solidFill>
            <a:ln>
              <a:noFill/>
            </a:ln>
          </p:spPr>
          <p:txBody>
            <a:bodyPr spcFirstLastPara="1" wrap="square" lIns="120000" tIns="0" rIns="120000" bIns="0" anchor="ctr" anchorCtr="1">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2400" kern="0">
                <a:solidFill>
                  <a:srgbClr val="FFFFFF"/>
                </a:solidFill>
              </a:endParaRPr>
            </a:p>
          </p:txBody>
        </p:sp>
        <p:sp>
          <p:nvSpPr>
            <p:cNvPr id="17" name="Google Shape;542;p24">
              <a:extLst>
                <a:ext uri="{FF2B5EF4-FFF2-40B4-BE49-F238E27FC236}">
                  <a16:creationId xmlns:a16="http://schemas.microsoft.com/office/drawing/2014/main" id="{2063620D-A75C-E1F2-BC4C-0819B0BB3E00}"/>
                </a:ext>
              </a:extLst>
            </p:cNvPr>
            <p:cNvSpPr/>
            <p:nvPr/>
          </p:nvSpPr>
          <p:spPr>
            <a:xfrm>
              <a:off x="4230397" y="2143029"/>
              <a:ext cx="15204" cy="14714"/>
            </a:xfrm>
            <a:custGeom>
              <a:avLst/>
              <a:gdLst/>
              <a:ahLst/>
              <a:cxnLst/>
              <a:rect l="l" t="t" r="r" b="b"/>
              <a:pathLst>
                <a:path w="31" h="30" extrusionOk="0">
                  <a:moveTo>
                    <a:pt x="29" y="7"/>
                  </a:moveTo>
                  <a:cubicBezTo>
                    <a:pt x="24" y="0"/>
                    <a:pt x="14" y="-2"/>
                    <a:pt x="7" y="2"/>
                  </a:cubicBezTo>
                  <a:cubicBezTo>
                    <a:pt x="0" y="7"/>
                    <a:pt x="-2" y="17"/>
                    <a:pt x="3" y="24"/>
                  </a:cubicBezTo>
                  <a:cubicBezTo>
                    <a:pt x="8" y="31"/>
                    <a:pt x="17" y="33"/>
                    <a:pt x="24" y="28"/>
                  </a:cubicBezTo>
                  <a:cubicBezTo>
                    <a:pt x="32" y="24"/>
                    <a:pt x="34" y="14"/>
                    <a:pt x="29" y="7"/>
                  </a:cubicBezTo>
                  <a:close/>
                </a:path>
              </a:pathLst>
            </a:custGeom>
            <a:solidFill>
              <a:srgbClr val="000000"/>
            </a:solidFill>
            <a:ln>
              <a:noFill/>
            </a:ln>
          </p:spPr>
          <p:txBody>
            <a:bodyPr spcFirstLastPara="1" wrap="square" lIns="120000" tIns="0" rIns="120000" bIns="0" anchor="ctr" anchorCtr="1">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2400" kern="0">
                <a:solidFill>
                  <a:srgbClr val="FFFFFF"/>
                </a:solidFill>
              </a:endParaRPr>
            </a:p>
          </p:txBody>
        </p:sp>
      </p:grpSp>
      <p:cxnSp>
        <p:nvCxnSpPr>
          <p:cNvPr id="19" name="Google Shape;544;p24">
            <a:extLst>
              <a:ext uri="{FF2B5EF4-FFF2-40B4-BE49-F238E27FC236}">
                <a16:creationId xmlns:a16="http://schemas.microsoft.com/office/drawing/2014/main" id="{E972DF92-7B9D-9576-A738-3014556D75FD}"/>
              </a:ext>
            </a:extLst>
          </p:cNvPr>
          <p:cNvCxnSpPr>
            <a:endCxn id="4" idx="4"/>
          </p:cNvCxnSpPr>
          <p:nvPr/>
        </p:nvCxnSpPr>
        <p:spPr>
          <a:xfrm rot="10800000">
            <a:off x="2205851" y="2031903"/>
            <a:ext cx="0" cy="220000"/>
          </a:xfrm>
          <a:prstGeom prst="straightConnector1">
            <a:avLst/>
          </a:prstGeom>
          <a:noFill/>
          <a:ln w="19050" cap="flat" cmpd="sng">
            <a:solidFill>
              <a:schemeClr val="bg1"/>
            </a:solidFill>
            <a:prstDash val="solid"/>
            <a:round/>
            <a:headEnd type="none" w="med" len="med"/>
            <a:tailEnd type="none" w="med" len="med"/>
          </a:ln>
        </p:spPr>
      </p:cxnSp>
      <p:cxnSp>
        <p:nvCxnSpPr>
          <p:cNvPr id="20" name="Google Shape;545;p24">
            <a:extLst>
              <a:ext uri="{FF2B5EF4-FFF2-40B4-BE49-F238E27FC236}">
                <a16:creationId xmlns:a16="http://schemas.microsoft.com/office/drawing/2014/main" id="{2274306B-E726-96DE-7554-4F92ADEC9004}"/>
              </a:ext>
            </a:extLst>
          </p:cNvPr>
          <p:cNvCxnSpPr>
            <a:endCxn id="5" idx="4"/>
          </p:cNvCxnSpPr>
          <p:nvPr/>
        </p:nvCxnSpPr>
        <p:spPr>
          <a:xfrm rot="10800000">
            <a:off x="9951383" y="2011903"/>
            <a:ext cx="0" cy="240000"/>
          </a:xfrm>
          <a:prstGeom prst="straightConnector1">
            <a:avLst/>
          </a:prstGeom>
          <a:noFill/>
          <a:ln w="19050" cap="flat" cmpd="sng">
            <a:solidFill>
              <a:schemeClr val="bg1"/>
            </a:solidFill>
            <a:prstDash val="solid"/>
            <a:round/>
            <a:headEnd type="none" w="med" len="med"/>
            <a:tailEnd type="none" w="med" len="med"/>
          </a:ln>
        </p:spPr>
      </p:cxnSp>
      <p:sp>
        <p:nvSpPr>
          <p:cNvPr id="22" name="TextBox 21">
            <a:extLst>
              <a:ext uri="{FF2B5EF4-FFF2-40B4-BE49-F238E27FC236}">
                <a16:creationId xmlns:a16="http://schemas.microsoft.com/office/drawing/2014/main" id="{2892C7D0-59C8-B99A-B822-53C9AA718CFD}"/>
              </a:ext>
            </a:extLst>
          </p:cNvPr>
          <p:cNvSpPr txBox="1"/>
          <p:nvPr/>
        </p:nvSpPr>
        <p:spPr>
          <a:xfrm>
            <a:off x="224655" y="2204439"/>
            <a:ext cx="5009953" cy="4524315"/>
          </a:xfrm>
          <a:prstGeom prst="rect">
            <a:avLst/>
          </a:prstGeom>
          <a:noFill/>
        </p:spPr>
        <p:txBody>
          <a:bodyPr wrap="square">
            <a:spAutoFit/>
          </a:bodyPr>
          <a:lstStyle/>
          <a:p>
            <a:pPr algn="ctr" defTabSz="1219170">
              <a:buClr>
                <a:srgbClr val="000000"/>
              </a:buClr>
            </a:pPr>
            <a:r>
              <a:rPr lang="vi-VN" sz="3200" dirty="0">
                <a:solidFill>
                  <a:schemeClr val="bg1"/>
                </a:solidFill>
                <a:latin typeface="+mj-lt"/>
              </a:rPr>
              <a:t>có sự đan xen, kết hợp chặt chẽ giữa ngôn ngữ tự sự (lời kể của nhân vật chính về “màn kịch gia đình”, lời kể của Ba-brơ về việc đã lôi kéo cảnh sát trưởng bố trí cuộc hỏi cung) với ngôn ngữ miêu tả gương mặt, thái độ của các nhân vật</a:t>
            </a:r>
            <a:endParaRPr lang="en-SG" sz="16600" kern="0" dirty="0">
              <a:solidFill>
                <a:schemeClr val="bg1"/>
              </a:solidFill>
              <a:latin typeface="+mj-lt"/>
              <a:cs typeface="Times New Roman" panose="02020603050405020304" pitchFamily="18" charset="0"/>
              <a:sym typeface="Arial"/>
            </a:endParaRPr>
          </a:p>
        </p:txBody>
      </p:sp>
      <p:sp>
        <p:nvSpPr>
          <p:cNvPr id="23" name="TextBox 22">
            <a:extLst>
              <a:ext uri="{FF2B5EF4-FFF2-40B4-BE49-F238E27FC236}">
                <a16:creationId xmlns:a16="http://schemas.microsoft.com/office/drawing/2014/main" id="{338713F1-9098-70BA-DDDF-29800F14E3EE}"/>
              </a:ext>
            </a:extLst>
          </p:cNvPr>
          <p:cNvSpPr txBox="1"/>
          <p:nvPr/>
        </p:nvSpPr>
        <p:spPr>
          <a:xfrm>
            <a:off x="8545722" y="2237511"/>
            <a:ext cx="2939143" cy="3539430"/>
          </a:xfrm>
          <a:prstGeom prst="rect">
            <a:avLst/>
          </a:prstGeom>
          <a:noFill/>
        </p:spPr>
        <p:txBody>
          <a:bodyPr wrap="square">
            <a:spAutoFit/>
          </a:bodyPr>
          <a:lstStyle/>
          <a:p>
            <a:pPr algn="ctr"/>
            <a:r>
              <a:rPr lang="vi-VN" sz="3200" dirty="0">
                <a:solidFill>
                  <a:schemeClr val="bg1"/>
                </a:solidFill>
                <a:latin typeface="+mj-lt"/>
              </a:rPr>
              <a:t>kết hợp giữa ngôn ngữ đối thoại và độc thoại của nhân vật chính (ở phần 1 của đoạn trích).</a:t>
            </a:r>
            <a:endParaRPr lang="en-SG" sz="3200" dirty="0">
              <a:solidFill>
                <a:schemeClr val="bg1"/>
              </a:solidFill>
              <a:latin typeface="+mj-lt"/>
            </a:endParaRPr>
          </a:p>
        </p:txBody>
      </p:sp>
      <p:grpSp>
        <p:nvGrpSpPr>
          <p:cNvPr id="24" name="Group 23">
            <a:extLst>
              <a:ext uri="{FF2B5EF4-FFF2-40B4-BE49-F238E27FC236}">
                <a16:creationId xmlns:a16="http://schemas.microsoft.com/office/drawing/2014/main" id="{69BB2E4D-2DAF-0F09-6776-62F475EFCC28}"/>
              </a:ext>
            </a:extLst>
          </p:cNvPr>
          <p:cNvGrpSpPr/>
          <p:nvPr/>
        </p:nvGrpSpPr>
        <p:grpSpPr>
          <a:xfrm>
            <a:off x="5041707" y="3723861"/>
            <a:ext cx="3346919" cy="4320228"/>
            <a:chOff x="6928897" y="757505"/>
            <a:chExt cx="5063882" cy="6260785"/>
          </a:xfrm>
        </p:grpSpPr>
        <p:pic>
          <p:nvPicPr>
            <p:cNvPr id="25" name="Google Shape;456;p41">
              <a:extLst>
                <a:ext uri="{FF2B5EF4-FFF2-40B4-BE49-F238E27FC236}">
                  <a16:creationId xmlns:a16="http://schemas.microsoft.com/office/drawing/2014/main" id="{3AEDC7DF-1F1F-4776-7993-C383702B2CDA}"/>
                </a:ext>
              </a:extLst>
            </p:cNvPr>
            <p:cNvPicPr preferRelativeResize="0"/>
            <p:nvPr/>
          </p:nvPicPr>
          <p:blipFill>
            <a:blip r:embed="rId4">
              <a:alphaModFix/>
            </a:blip>
            <a:stretch>
              <a:fillRect/>
            </a:stretch>
          </p:blipFill>
          <p:spPr>
            <a:xfrm rot="21599996">
              <a:off x="6928897" y="2229536"/>
              <a:ext cx="5063882" cy="4788754"/>
            </a:xfrm>
            <a:prstGeom prst="rect">
              <a:avLst/>
            </a:prstGeom>
            <a:noFill/>
            <a:ln>
              <a:noFill/>
            </a:ln>
          </p:spPr>
        </p:pic>
        <p:grpSp>
          <p:nvGrpSpPr>
            <p:cNvPr id="26" name="Google Shape;955;p50">
              <a:extLst>
                <a:ext uri="{FF2B5EF4-FFF2-40B4-BE49-F238E27FC236}">
                  <a16:creationId xmlns:a16="http://schemas.microsoft.com/office/drawing/2014/main" id="{DB898AE6-7909-9EE8-A2BC-978A9F45BF0E}"/>
                </a:ext>
              </a:extLst>
            </p:cNvPr>
            <p:cNvGrpSpPr/>
            <p:nvPr/>
          </p:nvGrpSpPr>
          <p:grpSpPr>
            <a:xfrm>
              <a:off x="7943983" y="757505"/>
              <a:ext cx="3589397" cy="4452271"/>
              <a:chOff x="5784725" y="3495100"/>
              <a:chExt cx="937125" cy="1224075"/>
            </a:xfrm>
          </p:grpSpPr>
          <p:sp>
            <p:nvSpPr>
              <p:cNvPr id="27" name="Google Shape;956;p50">
                <a:extLst>
                  <a:ext uri="{FF2B5EF4-FFF2-40B4-BE49-F238E27FC236}">
                    <a16:creationId xmlns:a16="http://schemas.microsoft.com/office/drawing/2014/main" id="{638E405C-6F90-83D2-1988-A58EA49FF846}"/>
                  </a:ext>
                </a:extLst>
              </p:cNvPr>
              <p:cNvSpPr/>
              <p:nvPr/>
            </p:nvSpPr>
            <p:spPr>
              <a:xfrm>
                <a:off x="5784725" y="3495100"/>
                <a:ext cx="937125" cy="1224075"/>
              </a:xfrm>
              <a:custGeom>
                <a:avLst/>
                <a:gdLst/>
                <a:ahLst/>
                <a:cxnLst/>
                <a:rect l="l" t="t" r="r" b="b"/>
                <a:pathLst>
                  <a:path w="37485" h="48963" extrusionOk="0">
                    <a:moveTo>
                      <a:pt x="14934" y="1"/>
                    </a:moveTo>
                    <a:cubicBezTo>
                      <a:pt x="14289" y="1"/>
                      <a:pt x="13601" y="44"/>
                      <a:pt x="12872" y="143"/>
                    </a:cubicBezTo>
                    <a:lnTo>
                      <a:pt x="12838" y="150"/>
                    </a:lnTo>
                    <a:cubicBezTo>
                      <a:pt x="11974" y="356"/>
                      <a:pt x="9121" y="1103"/>
                      <a:pt x="8627" y="1899"/>
                    </a:cubicBezTo>
                    <a:lnTo>
                      <a:pt x="8586" y="1974"/>
                    </a:lnTo>
                    <a:lnTo>
                      <a:pt x="8579" y="2057"/>
                    </a:lnTo>
                    <a:cubicBezTo>
                      <a:pt x="8572" y="2084"/>
                      <a:pt x="8367" y="4889"/>
                      <a:pt x="8257" y="5650"/>
                    </a:cubicBezTo>
                    <a:cubicBezTo>
                      <a:pt x="8182" y="6158"/>
                      <a:pt x="8031" y="7618"/>
                      <a:pt x="8024" y="8297"/>
                    </a:cubicBezTo>
                    <a:cubicBezTo>
                      <a:pt x="7578" y="8489"/>
                      <a:pt x="6536" y="8976"/>
                      <a:pt x="5473" y="9627"/>
                    </a:cubicBezTo>
                    <a:cubicBezTo>
                      <a:pt x="3560" y="10814"/>
                      <a:pt x="2606" y="11952"/>
                      <a:pt x="2634" y="13001"/>
                    </a:cubicBezTo>
                    <a:cubicBezTo>
                      <a:pt x="2641" y="13433"/>
                      <a:pt x="2929" y="13824"/>
                      <a:pt x="3470" y="14167"/>
                    </a:cubicBezTo>
                    <a:cubicBezTo>
                      <a:pt x="4513" y="14812"/>
                      <a:pt x="6556" y="15264"/>
                      <a:pt x="8984" y="15422"/>
                    </a:cubicBezTo>
                    <a:lnTo>
                      <a:pt x="9457" y="18474"/>
                    </a:lnTo>
                    <a:lnTo>
                      <a:pt x="10589" y="19372"/>
                    </a:lnTo>
                    <a:lnTo>
                      <a:pt x="10781" y="19982"/>
                    </a:lnTo>
                    <a:cubicBezTo>
                      <a:pt x="9814" y="20881"/>
                      <a:pt x="4952" y="25441"/>
                      <a:pt x="3717" y="27560"/>
                    </a:cubicBezTo>
                    <a:lnTo>
                      <a:pt x="0" y="28589"/>
                    </a:lnTo>
                    <a:lnTo>
                      <a:pt x="21" y="28870"/>
                    </a:lnTo>
                    <a:cubicBezTo>
                      <a:pt x="55" y="29316"/>
                      <a:pt x="830" y="39746"/>
                      <a:pt x="1441" y="42146"/>
                    </a:cubicBezTo>
                    <a:lnTo>
                      <a:pt x="1489" y="42318"/>
                    </a:lnTo>
                    <a:lnTo>
                      <a:pt x="1646" y="42386"/>
                    </a:lnTo>
                    <a:cubicBezTo>
                      <a:pt x="2284" y="42633"/>
                      <a:pt x="17206" y="48544"/>
                      <a:pt x="24002" y="48963"/>
                    </a:cubicBezTo>
                    <a:lnTo>
                      <a:pt x="24105" y="48963"/>
                    </a:lnTo>
                    <a:lnTo>
                      <a:pt x="24201" y="48915"/>
                    </a:lnTo>
                    <a:cubicBezTo>
                      <a:pt x="24626" y="48661"/>
                      <a:pt x="34734" y="42695"/>
                      <a:pt x="37189" y="39019"/>
                    </a:cubicBezTo>
                    <a:lnTo>
                      <a:pt x="37237" y="38944"/>
                    </a:lnTo>
                    <a:lnTo>
                      <a:pt x="37244" y="38848"/>
                    </a:lnTo>
                    <a:cubicBezTo>
                      <a:pt x="37244" y="38813"/>
                      <a:pt x="37484" y="35357"/>
                      <a:pt x="37422" y="31215"/>
                    </a:cubicBezTo>
                    <a:cubicBezTo>
                      <a:pt x="37416" y="30399"/>
                      <a:pt x="37395" y="29617"/>
                      <a:pt x="37361" y="28870"/>
                    </a:cubicBezTo>
                    <a:cubicBezTo>
                      <a:pt x="37429" y="28808"/>
                      <a:pt x="37464" y="28726"/>
                      <a:pt x="37450" y="28637"/>
                    </a:cubicBezTo>
                    <a:cubicBezTo>
                      <a:pt x="37436" y="28465"/>
                      <a:pt x="37395" y="28068"/>
                      <a:pt x="37299" y="27608"/>
                    </a:cubicBezTo>
                    <a:cubicBezTo>
                      <a:pt x="37073" y="23830"/>
                      <a:pt x="36579" y="20942"/>
                      <a:pt x="35811" y="19002"/>
                    </a:cubicBezTo>
                    <a:lnTo>
                      <a:pt x="35804" y="18988"/>
                    </a:lnTo>
                    <a:cubicBezTo>
                      <a:pt x="35489" y="18275"/>
                      <a:pt x="33870" y="14695"/>
                      <a:pt x="32848" y="14243"/>
                    </a:cubicBezTo>
                    <a:lnTo>
                      <a:pt x="32698" y="14174"/>
                    </a:lnTo>
                    <a:lnTo>
                      <a:pt x="30695" y="15271"/>
                    </a:lnTo>
                    <a:lnTo>
                      <a:pt x="23021" y="14407"/>
                    </a:lnTo>
                    <a:lnTo>
                      <a:pt x="23165" y="12782"/>
                    </a:lnTo>
                    <a:cubicBezTo>
                      <a:pt x="26574" y="11013"/>
                      <a:pt x="28418" y="9099"/>
                      <a:pt x="28028" y="7666"/>
                    </a:cubicBezTo>
                    <a:cubicBezTo>
                      <a:pt x="27733" y="6595"/>
                      <a:pt x="26282" y="6035"/>
                      <a:pt x="23876" y="6035"/>
                    </a:cubicBezTo>
                    <a:cubicBezTo>
                      <a:pt x="23370" y="6035"/>
                      <a:pt x="22821" y="6059"/>
                      <a:pt x="22233" y="6110"/>
                    </a:cubicBezTo>
                    <a:lnTo>
                      <a:pt x="22192" y="5828"/>
                    </a:lnTo>
                    <a:lnTo>
                      <a:pt x="22171" y="5835"/>
                    </a:lnTo>
                    <a:lnTo>
                      <a:pt x="21341" y="1707"/>
                    </a:lnTo>
                    <a:lnTo>
                      <a:pt x="21225" y="1625"/>
                    </a:lnTo>
                    <a:cubicBezTo>
                      <a:pt x="21113" y="1548"/>
                      <a:pt x="18805" y="1"/>
                      <a:pt x="14934" y="1"/>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957;p50">
                <a:extLst>
                  <a:ext uri="{FF2B5EF4-FFF2-40B4-BE49-F238E27FC236}">
                    <a16:creationId xmlns:a16="http://schemas.microsoft.com/office/drawing/2014/main" id="{5CDD5903-E044-7770-BFBD-9FA82D61CDDA}"/>
                  </a:ext>
                </a:extLst>
              </p:cNvPr>
              <p:cNvSpPr/>
              <p:nvPr/>
            </p:nvSpPr>
            <p:spPr>
              <a:xfrm>
                <a:off x="6124175" y="3934975"/>
                <a:ext cx="18550" cy="16550"/>
              </a:xfrm>
              <a:custGeom>
                <a:avLst/>
                <a:gdLst/>
                <a:ahLst/>
                <a:cxnLst/>
                <a:rect l="l" t="t" r="r" b="b"/>
                <a:pathLst>
                  <a:path w="742" h="662" extrusionOk="0">
                    <a:moveTo>
                      <a:pt x="741" y="1"/>
                    </a:moveTo>
                    <a:lnTo>
                      <a:pt x="1" y="515"/>
                    </a:lnTo>
                    <a:cubicBezTo>
                      <a:pt x="115" y="620"/>
                      <a:pt x="213" y="662"/>
                      <a:pt x="297" y="662"/>
                    </a:cubicBezTo>
                    <a:cubicBezTo>
                      <a:pt x="632" y="662"/>
                      <a:pt x="741" y="1"/>
                      <a:pt x="741" y="1"/>
                    </a:cubicBezTo>
                    <a:close/>
                  </a:path>
                </a:pathLst>
              </a:custGeom>
              <a:solidFill>
                <a:srgbClr val="47271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958;p50">
                <a:extLst>
                  <a:ext uri="{FF2B5EF4-FFF2-40B4-BE49-F238E27FC236}">
                    <a16:creationId xmlns:a16="http://schemas.microsoft.com/office/drawing/2014/main" id="{3EED1D2E-11BA-94CF-4E68-FF158D9000CD}"/>
                  </a:ext>
                </a:extLst>
              </p:cNvPr>
              <p:cNvSpPr/>
              <p:nvPr/>
            </p:nvSpPr>
            <p:spPr>
              <a:xfrm>
                <a:off x="5784725" y="3495100"/>
                <a:ext cx="937125" cy="1224075"/>
              </a:xfrm>
              <a:custGeom>
                <a:avLst/>
                <a:gdLst/>
                <a:ahLst/>
                <a:cxnLst/>
                <a:rect l="l" t="t" r="r" b="b"/>
                <a:pathLst>
                  <a:path w="37485" h="48963" extrusionOk="0">
                    <a:moveTo>
                      <a:pt x="17313" y="1368"/>
                    </a:moveTo>
                    <a:cubicBezTo>
                      <a:pt x="18319" y="1368"/>
                      <a:pt x="19908" y="1707"/>
                      <a:pt x="19908" y="1707"/>
                    </a:cubicBezTo>
                    <a:cubicBezTo>
                      <a:pt x="20306" y="1878"/>
                      <a:pt x="20587" y="2036"/>
                      <a:pt x="20724" y="2118"/>
                    </a:cubicBezTo>
                    <a:lnTo>
                      <a:pt x="21513" y="6068"/>
                    </a:lnTo>
                    <a:cubicBezTo>
                      <a:pt x="19908" y="6583"/>
                      <a:pt x="17220" y="6898"/>
                      <a:pt x="14696" y="7097"/>
                    </a:cubicBezTo>
                    <a:cubicBezTo>
                      <a:pt x="14696" y="7097"/>
                      <a:pt x="13743" y="7169"/>
                      <a:pt x="12736" y="7169"/>
                    </a:cubicBezTo>
                    <a:cubicBezTo>
                      <a:pt x="11632" y="7169"/>
                      <a:pt x="10464" y="7082"/>
                      <a:pt x="10424" y="6720"/>
                    </a:cubicBezTo>
                    <a:cubicBezTo>
                      <a:pt x="10349" y="6027"/>
                      <a:pt x="10918" y="2516"/>
                      <a:pt x="10918" y="2516"/>
                    </a:cubicBezTo>
                    <a:cubicBezTo>
                      <a:pt x="10918" y="2516"/>
                      <a:pt x="12224" y="3519"/>
                      <a:pt x="13007" y="3519"/>
                    </a:cubicBezTo>
                    <a:cubicBezTo>
                      <a:pt x="13048" y="3519"/>
                      <a:pt x="13088" y="3516"/>
                      <a:pt x="13126" y="3510"/>
                    </a:cubicBezTo>
                    <a:cubicBezTo>
                      <a:pt x="13894" y="3394"/>
                      <a:pt x="16095" y="1453"/>
                      <a:pt x="17048" y="1378"/>
                    </a:cubicBezTo>
                    <a:cubicBezTo>
                      <a:pt x="17130" y="1371"/>
                      <a:pt x="17219" y="1368"/>
                      <a:pt x="17313" y="1368"/>
                    </a:cubicBezTo>
                    <a:close/>
                    <a:moveTo>
                      <a:pt x="21383" y="6823"/>
                    </a:moveTo>
                    <a:cubicBezTo>
                      <a:pt x="21458" y="7172"/>
                      <a:pt x="21671" y="8359"/>
                      <a:pt x="21424" y="9079"/>
                    </a:cubicBezTo>
                    <a:cubicBezTo>
                      <a:pt x="19984" y="9586"/>
                      <a:pt x="16658" y="10608"/>
                      <a:pt x="12982" y="10766"/>
                    </a:cubicBezTo>
                    <a:cubicBezTo>
                      <a:pt x="12145" y="10745"/>
                      <a:pt x="11103" y="10649"/>
                      <a:pt x="10685" y="10327"/>
                    </a:cubicBezTo>
                    <a:lnTo>
                      <a:pt x="10685" y="8770"/>
                    </a:lnTo>
                    <a:cubicBezTo>
                      <a:pt x="10685" y="8770"/>
                      <a:pt x="10862" y="8773"/>
                      <a:pt x="11136" y="8773"/>
                    </a:cubicBezTo>
                    <a:cubicBezTo>
                      <a:pt x="11904" y="8773"/>
                      <a:pt x="13434" y="8754"/>
                      <a:pt x="13969" y="8613"/>
                    </a:cubicBezTo>
                    <a:lnTo>
                      <a:pt x="11377" y="8270"/>
                    </a:lnTo>
                    <a:lnTo>
                      <a:pt x="14696" y="7790"/>
                    </a:lnTo>
                    <a:cubicBezTo>
                      <a:pt x="17103" y="7604"/>
                      <a:pt x="19675" y="7303"/>
                      <a:pt x="21383" y="6823"/>
                    </a:cubicBezTo>
                    <a:close/>
                    <a:moveTo>
                      <a:pt x="23899" y="6720"/>
                    </a:moveTo>
                    <a:cubicBezTo>
                      <a:pt x="26190" y="6720"/>
                      <a:pt x="27205" y="7262"/>
                      <a:pt x="27369" y="7851"/>
                    </a:cubicBezTo>
                    <a:cubicBezTo>
                      <a:pt x="27506" y="8373"/>
                      <a:pt x="27115" y="9099"/>
                      <a:pt x="26251" y="9909"/>
                    </a:cubicBezTo>
                    <a:cubicBezTo>
                      <a:pt x="25518" y="10588"/>
                      <a:pt x="24489" y="11287"/>
                      <a:pt x="23234" y="11966"/>
                    </a:cubicBezTo>
                    <a:lnTo>
                      <a:pt x="23234" y="11938"/>
                    </a:lnTo>
                    <a:lnTo>
                      <a:pt x="22679" y="12261"/>
                    </a:lnTo>
                    <a:cubicBezTo>
                      <a:pt x="22397" y="12405"/>
                      <a:pt x="22103" y="12542"/>
                      <a:pt x="21801" y="12686"/>
                    </a:cubicBezTo>
                    <a:cubicBezTo>
                      <a:pt x="21671" y="12748"/>
                      <a:pt x="21533" y="12809"/>
                      <a:pt x="21403" y="12864"/>
                    </a:cubicBezTo>
                    <a:cubicBezTo>
                      <a:pt x="20806" y="13111"/>
                      <a:pt x="20018" y="13413"/>
                      <a:pt x="19051" y="13694"/>
                    </a:cubicBezTo>
                    <a:cubicBezTo>
                      <a:pt x="18269" y="13927"/>
                      <a:pt x="17309" y="14167"/>
                      <a:pt x="16198" y="14366"/>
                    </a:cubicBezTo>
                    <a:cubicBezTo>
                      <a:pt x="14418" y="14672"/>
                      <a:pt x="12627" y="14802"/>
                      <a:pt x="10964" y="14802"/>
                    </a:cubicBezTo>
                    <a:cubicBezTo>
                      <a:pt x="10801" y="14802"/>
                      <a:pt x="10639" y="14801"/>
                      <a:pt x="10479" y="14798"/>
                    </a:cubicBezTo>
                    <a:cubicBezTo>
                      <a:pt x="9498" y="14531"/>
                      <a:pt x="8250" y="14099"/>
                      <a:pt x="8024" y="13605"/>
                    </a:cubicBezTo>
                    <a:lnTo>
                      <a:pt x="10040" y="11774"/>
                    </a:lnTo>
                    <a:cubicBezTo>
                      <a:pt x="10040" y="11774"/>
                      <a:pt x="13147" y="11726"/>
                      <a:pt x="14319" y="11369"/>
                    </a:cubicBezTo>
                    <a:cubicBezTo>
                      <a:pt x="18694" y="10958"/>
                      <a:pt x="22240" y="9511"/>
                      <a:pt x="22452" y="9429"/>
                    </a:cubicBezTo>
                    <a:cubicBezTo>
                      <a:pt x="22596" y="9367"/>
                      <a:pt x="22679" y="9216"/>
                      <a:pt x="22658" y="9058"/>
                    </a:cubicBezTo>
                    <a:cubicBezTo>
                      <a:pt x="22658" y="9058"/>
                      <a:pt x="22493" y="7330"/>
                      <a:pt x="23899" y="6720"/>
                    </a:cubicBezTo>
                    <a:close/>
                    <a:moveTo>
                      <a:pt x="22343" y="14318"/>
                    </a:moveTo>
                    <a:lnTo>
                      <a:pt x="22253" y="15285"/>
                    </a:lnTo>
                    <a:lnTo>
                      <a:pt x="20882" y="16204"/>
                    </a:lnTo>
                    <a:lnTo>
                      <a:pt x="20827" y="19393"/>
                    </a:lnTo>
                    <a:lnTo>
                      <a:pt x="15526" y="24104"/>
                    </a:lnTo>
                    <a:lnTo>
                      <a:pt x="13297" y="23864"/>
                    </a:lnTo>
                    <a:cubicBezTo>
                      <a:pt x="13181" y="23713"/>
                      <a:pt x="13044" y="23500"/>
                      <a:pt x="12996" y="23260"/>
                    </a:cubicBezTo>
                    <a:cubicBezTo>
                      <a:pt x="12900" y="22808"/>
                      <a:pt x="13147" y="21779"/>
                      <a:pt x="13147" y="21779"/>
                    </a:cubicBezTo>
                    <a:lnTo>
                      <a:pt x="12522" y="20881"/>
                    </a:lnTo>
                    <a:lnTo>
                      <a:pt x="12728" y="20456"/>
                    </a:lnTo>
                    <a:lnTo>
                      <a:pt x="13435" y="20456"/>
                    </a:lnTo>
                    <a:cubicBezTo>
                      <a:pt x="13435" y="20456"/>
                      <a:pt x="14630" y="20213"/>
                      <a:pt x="15170" y="20213"/>
                    </a:cubicBezTo>
                    <a:cubicBezTo>
                      <a:pt x="15246" y="20213"/>
                      <a:pt x="15310" y="20218"/>
                      <a:pt x="15355" y="20229"/>
                    </a:cubicBezTo>
                    <a:cubicBezTo>
                      <a:pt x="15355" y="20229"/>
                      <a:pt x="15691" y="20113"/>
                      <a:pt x="15636" y="19852"/>
                    </a:cubicBezTo>
                    <a:lnTo>
                      <a:pt x="15636" y="19852"/>
                    </a:lnTo>
                    <a:cubicBezTo>
                      <a:pt x="15636" y="19852"/>
                      <a:pt x="13777" y="20078"/>
                      <a:pt x="13236" y="20154"/>
                    </a:cubicBezTo>
                    <a:cubicBezTo>
                      <a:pt x="13037" y="20181"/>
                      <a:pt x="12845" y="20188"/>
                      <a:pt x="12666" y="20188"/>
                    </a:cubicBezTo>
                    <a:lnTo>
                      <a:pt x="12522" y="19914"/>
                    </a:lnTo>
                    <a:lnTo>
                      <a:pt x="12879" y="18385"/>
                    </a:lnTo>
                    <a:lnTo>
                      <a:pt x="12138" y="17623"/>
                    </a:lnTo>
                    <a:lnTo>
                      <a:pt x="13188" y="16485"/>
                    </a:lnTo>
                    <a:cubicBezTo>
                      <a:pt x="13188" y="16485"/>
                      <a:pt x="13188" y="16485"/>
                      <a:pt x="13190" y="16485"/>
                    </a:cubicBezTo>
                    <a:cubicBezTo>
                      <a:pt x="13220" y="16485"/>
                      <a:pt x="13615" y="16504"/>
                      <a:pt x="15094" y="17418"/>
                    </a:cubicBezTo>
                    <a:lnTo>
                      <a:pt x="15368" y="16958"/>
                    </a:lnTo>
                    <a:cubicBezTo>
                      <a:pt x="15368" y="16958"/>
                      <a:pt x="15524" y="16948"/>
                      <a:pt x="15769" y="16948"/>
                    </a:cubicBezTo>
                    <a:cubicBezTo>
                      <a:pt x="16135" y="16948"/>
                      <a:pt x="16701" y="16971"/>
                      <a:pt x="17241" y="17082"/>
                    </a:cubicBezTo>
                    <a:cubicBezTo>
                      <a:pt x="17241" y="17082"/>
                      <a:pt x="18132" y="17342"/>
                      <a:pt x="18201" y="17452"/>
                    </a:cubicBezTo>
                    <a:cubicBezTo>
                      <a:pt x="18201" y="17452"/>
                      <a:pt x="18111" y="17287"/>
                      <a:pt x="17995" y="17116"/>
                    </a:cubicBezTo>
                    <a:lnTo>
                      <a:pt x="22343" y="14318"/>
                    </a:lnTo>
                    <a:close/>
                    <a:moveTo>
                      <a:pt x="21795" y="16465"/>
                    </a:moveTo>
                    <a:cubicBezTo>
                      <a:pt x="21885" y="16465"/>
                      <a:pt x="21972" y="16517"/>
                      <a:pt x="22013" y="16608"/>
                    </a:cubicBezTo>
                    <a:cubicBezTo>
                      <a:pt x="22240" y="17123"/>
                      <a:pt x="22644" y="18062"/>
                      <a:pt x="23330" y="19749"/>
                    </a:cubicBezTo>
                    <a:cubicBezTo>
                      <a:pt x="23042" y="20627"/>
                      <a:pt x="21458" y="23007"/>
                      <a:pt x="20710" y="24083"/>
                    </a:cubicBezTo>
                    <a:lnTo>
                      <a:pt x="20669" y="24076"/>
                    </a:lnTo>
                    <a:lnTo>
                      <a:pt x="20656" y="24104"/>
                    </a:lnTo>
                    <a:lnTo>
                      <a:pt x="19394" y="24008"/>
                    </a:lnTo>
                    <a:lnTo>
                      <a:pt x="20594" y="20517"/>
                    </a:lnTo>
                    <a:lnTo>
                      <a:pt x="21506" y="19708"/>
                    </a:lnTo>
                    <a:lnTo>
                      <a:pt x="21561" y="16698"/>
                    </a:lnTo>
                    <a:cubicBezTo>
                      <a:pt x="21561" y="16622"/>
                      <a:pt x="21602" y="16547"/>
                      <a:pt x="21664" y="16506"/>
                    </a:cubicBezTo>
                    <a:cubicBezTo>
                      <a:pt x="21705" y="16478"/>
                      <a:pt x="21751" y="16465"/>
                      <a:pt x="21795" y="16465"/>
                    </a:cubicBezTo>
                    <a:close/>
                    <a:moveTo>
                      <a:pt x="22884" y="22026"/>
                    </a:moveTo>
                    <a:cubicBezTo>
                      <a:pt x="23159" y="22026"/>
                      <a:pt x="23522" y="22095"/>
                      <a:pt x="23755" y="22369"/>
                    </a:cubicBezTo>
                    <a:cubicBezTo>
                      <a:pt x="23988" y="22636"/>
                      <a:pt x="24640" y="23590"/>
                      <a:pt x="25182" y="24399"/>
                    </a:cubicBezTo>
                    <a:cubicBezTo>
                      <a:pt x="25326" y="24810"/>
                      <a:pt x="25456" y="25228"/>
                      <a:pt x="25573" y="25640"/>
                    </a:cubicBezTo>
                    <a:cubicBezTo>
                      <a:pt x="24242" y="24920"/>
                      <a:pt x="22343" y="24440"/>
                      <a:pt x="21437" y="24234"/>
                    </a:cubicBezTo>
                    <a:cubicBezTo>
                      <a:pt x="21787" y="23727"/>
                      <a:pt x="22363" y="22876"/>
                      <a:pt x="22884" y="22026"/>
                    </a:cubicBezTo>
                    <a:close/>
                    <a:moveTo>
                      <a:pt x="16178" y="24447"/>
                    </a:moveTo>
                    <a:lnTo>
                      <a:pt x="20333" y="24769"/>
                    </a:lnTo>
                    <a:lnTo>
                      <a:pt x="18365" y="28753"/>
                    </a:lnTo>
                    <a:cubicBezTo>
                      <a:pt x="17522" y="27210"/>
                      <a:pt x="16726" y="25750"/>
                      <a:pt x="16075" y="24536"/>
                    </a:cubicBezTo>
                    <a:lnTo>
                      <a:pt x="16178" y="24447"/>
                    </a:lnTo>
                    <a:close/>
                    <a:moveTo>
                      <a:pt x="21662" y="25937"/>
                    </a:moveTo>
                    <a:cubicBezTo>
                      <a:pt x="22222" y="25937"/>
                      <a:pt x="22824" y="26063"/>
                      <a:pt x="23316" y="26470"/>
                    </a:cubicBezTo>
                    <a:lnTo>
                      <a:pt x="23152" y="28986"/>
                    </a:lnTo>
                    <a:cubicBezTo>
                      <a:pt x="23054" y="28913"/>
                      <a:pt x="22870" y="28810"/>
                      <a:pt x="22595" y="28810"/>
                    </a:cubicBezTo>
                    <a:cubicBezTo>
                      <a:pt x="22408" y="28810"/>
                      <a:pt x="22178" y="28857"/>
                      <a:pt x="21904" y="28993"/>
                    </a:cubicBezTo>
                    <a:lnTo>
                      <a:pt x="19853" y="27293"/>
                    </a:lnTo>
                    <a:lnTo>
                      <a:pt x="20429" y="26113"/>
                    </a:lnTo>
                    <a:cubicBezTo>
                      <a:pt x="20751" y="26026"/>
                      <a:pt x="21192" y="25937"/>
                      <a:pt x="21662" y="25937"/>
                    </a:cubicBezTo>
                    <a:close/>
                    <a:moveTo>
                      <a:pt x="24302" y="27293"/>
                    </a:moveTo>
                    <a:cubicBezTo>
                      <a:pt x="24828" y="27293"/>
                      <a:pt x="25473" y="27355"/>
                      <a:pt x="25984" y="27601"/>
                    </a:cubicBezTo>
                    <a:cubicBezTo>
                      <a:pt x="26101" y="28376"/>
                      <a:pt x="26169" y="29137"/>
                      <a:pt x="26197" y="29892"/>
                    </a:cubicBezTo>
                    <a:cubicBezTo>
                      <a:pt x="26107" y="30433"/>
                      <a:pt x="25833" y="30708"/>
                      <a:pt x="25655" y="30831"/>
                    </a:cubicBezTo>
                    <a:lnTo>
                      <a:pt x="23502" y="28849"/>
                    </a:lnTo>
                    <a:lnTo>
                      <a:pt x="23604" y="27327"/>
                    </a:lnTo>
                    <a:cubicBezTo>
                      <a:pt x="23778" y="27310"/>
                      <a:pt x="24023" y="27293"/>
                      <a:pt x="24302" y="27293"/>
                    </a:cubicBezTo>
                    <a:close/>
                    <a:moveTo>
                      <a:pt x="19483" y="28040"/>
                    </a:moveTo>
                    <a:cubicBezTo>
                      <a:pt x="19702" y="28061"/>
                      <a:pt x="20025" y="28157"/>
                      <a:pt x="20333" y="28500"/>
                    </a:cubicBezTo>
                    <a:cubicBezTo>
                      <a:pt x="20848" y="29076"/>
                      <a:pt x="21245" y="29398"/>
                      <a:pt x="21554" y="29432"/>
                    </a:cubicBezTo>
                    <a:lnTo>
                      <a:pt x="21101" y="33677"/>
                    </a:lnTo>
                    <a:cubicBezTo>
                      <a:pt x="20340" y="32319"/>
                      <a:pt x="19538" y="30879"/>
                      <a:pt x="18770" y="29487"/>
                    </a:cubicBezTo>
                    <a:lnTo>
                      <a:pt x="19483" y="28040"/>
                    </a:lnTo>
                    <a:close/>
                    <a:moveTo>
                      <a:pt x="23133" y="29065"/>
                    </a:moveTo>
                    <a:cubicBezTo>
                      <a:pt x="23166" y="29065"/>
                      <a:pt x="23200" y="29066"/>
                      <a:pt x="23234" y="29069"/>
                    </a:cubicBezTo>
                    <a:lnTo>
                      <a:pt x="26197" y="31798"/>
                    </a:lnTo>
                    <a:cubicBezTo>
                      <a:pt x="26053" y="35460"/>
                      <a:pt x="25127" y="38567"/>
                      <a:pt x="24702" y="39821"/>
                    </a:cubicBezTo>
                    <a:cubicBezTo>
                      <a:pt x="24036" y="38820"/>
                      <a:pt x="22788" y="36681"/>
                      <a:pt x="21389" y="34191"/>
                    </a:cubicBezTo>
                    <a:lnTo>
                      <a:pt x="21883" y="29638"/>
                    </a:lnTo>
                    <a:cubicBezTo>
                      <a:pt x="22090" y="29437"/>
                      <a:pt x="22561" y="29065"/>
                      <a:pt x="23133" y="29065"/>
                    </a:cubicBezTo>
                    <a:close/>
                    <a:moveTo>
                      <a:pt x="22960" y="15093"/>
                    </a:moveTo>
                    <a:lnTo>
                      <a:pt x="23028" y="15100"/>
                    </a:lnTo>
                    <a:cubicBezTo>
                      <a:pt x="23844" y="15655"/>
                      <a:pt x="24400" y="16314"/>
                      <a:pt x="25044" y="17068"/>
                    </a:cubicBezTo>
                    <a:cubicBezTo>
                      <a:pt x="25538" y="17651"/>
                      <a:pt x="26101" y="18302"/>
                      <a:pt x="26855" y="19016"/>
                    </a:cubicBezTo>
                    <a:cubicBezTo>
                      <a:pt x="28110" y="20195"/>
                      <a:pt x="29708" y="20778"/>
                      <a:pt x="30414" y="20997"/>
                    </a:cubicBezTo>
                    <a:cubicBezTo>
                      <a:pt x="29996" y="21731"/>
                      <a:pt x="28514" y="22815"/>
                      <a:pt x="27561" y="23391"/>
                    </a:cubicBezTo>
                    <a:lnTo>
                      <a:pt x="27115" y="23658"/>
                    </a:lnTo>
                    <a:lnTo>
                      <a:pt x="32231" y="27341"/>
                    </a:lnTo>
                    <a:cubicBezTo>
                      <a:pt x="32026" y="33410"/>
                      <a:pt x="26553" y="42578"/>
                      <a:pt x="25408" y="44423"/>
                    </a:cubicBezTo>
                    <a:lnTo>
                      <a:pt x="13784" y="34665"/>
                    </a:lnTo>
                    <a:lnTo>
                      <a:pt x="15410" y="30392"/>
                    </a:lnTo>
                    <a:cubicBezTo>
                      <a:pt x="15410" y="30392"/>
                      <a:pt x="11768" y="30084"/>
                      <a:pt x="11528" y="29542"/>
                    </a:cubicBezTo>
                    <a:cubicBezTo>
                      <a:pt x="11288" y="29000"/>
                      <a:pt x="11288" y="24104"/>
                      <a:pt x="11288" y="24104"/>
                    </a:cubicBezTo>
                    <a:cubicBezTo>
                      <a:pt x="11288" y="24104"/>
                      <a:pt x="11412" y="23706"/>
                      <a:pt x="11693" y="23528"/>
                    </a:cubicBezTo>
                    <a:lnTo>
                      <a:pt x="11789" y="24392"/>
                    </a:lnTo>
                    <a:lnTo>
                      <a:pt x="14326" y="24666"/>
                    </a:lnTo>
                    <a:cubicBezTo>
                      <a:pt x="15019" y="24742"/>
                      <a:pt x="15622" y="25146"/>
                      <a:pt x="15951" y="25757"/>
                    </a:cubicBezTo>
                    <a:cubicBezTo>
                      <a:pt x="17844" y="29240"/>
                      <a:pt x="23474" y="39547"/>
                      <a:pt x="24551" y="40768"/>
                    </a:cubicBezTo>
                    <a:lnTo>
                      <a:pt x="24914" y="41186"/>
                    </a:lnTo>
                    <a:lnTo>
                      <a:pt x="25127" y="40665"/>
                    </a:lnTo>
                    <a:cubicBezTo>
                      <a:pt x="25161" y="40576"/>
                      <a:pt x="26046" y="38361"/>
                      <a:pt x="26560" y="35145"/>
                    </a:cubicBezTo>
                    <a:cubicBezTo>
                      <a:pt x="27033" y="32168"/>
                      <a:pt x="27259" y="27766"/>
                      <a:pt x="25641" y="23672"/>
                    </a:cubicBezTo>
                    <a:cubicBezTo>
                      <a:pt x="23550" y="18405"/>
                      <a:pt x="22754" y="16574"/>
                      <a:pt x="22473" y="15964"/>
                    </a:cubicBezTo>
                    <a:lnTo>
                      <a:pt x="22912" y="15669"/>
                    </a:lnTo>
                    <a:lnTo>
                      <a:pt x="22960" y="15093"/>
                    </a:lnTo>
                    <a:close/>
                    <a:moveTo>
                      <a:pt x="9917" y="25283"/>
                    </a:moveTo>
                    <a:lnTo>
                      <a:pt x="10047" y="25866"/>
                    </a:lnTo>
                    <a:cubicBezTo>
                      <a:pt x="10122" y="27622"/>
                      <a:pt x="10307" y="29446"/>
                      <a:pt x="10705" y="30646"/>
                    </a:cubicBezTo>
                    <a:lnTo>
                      <a:pt x="10781" y="30872"/>
                    </a:lnTo>
                    <a:lnTo>
                      <a:pt x="14312" y="31030"/>
                    </a:lnTo>
                    <a:lnTo>
                      <a:pt x="12036" y="34740"/>
                    </a:lnTo>
                    <a:lnTo>
                      <a:pt x="22322" y="47056"/>
                    </a:lnTo>
                    <a:cubicBezTo>
                      <a:pt x="22322" y="47056"/>
                      <a:pt x="12776" y="45342"/>
                      <a:pt x="11288" y="41111"/>
                    </a:cubicBezTo>
                    <a:cubicBezTo>
                      <a:pt x="9807" y="36887"/>
                      <a:pt x="7517" y="34055"/>
                      <a:pt x="7516" y="34054"/>
                    </a:cubicBezTo>
                    <a:lnTo>
                      <a:pt x="7516" y="34054"/>
                    </a:lnTo>
                    <a:cubicBezTo>
                      <a:pt x="8408" y="35254"/>
                      <a:pt x="10685" y="43943"/>
                      <a:pt x="10685" y="43943"/>
                    </a:cubicBezTo>
                    <a:cubicBezTo>
                      <a:pt x="10685" y="43943"/>
                      <a:pt x="9005" y="43682"/>
                      <a:pt x="7948" y="43367"/>
                    </a:cubicBezTo>
                    <a:cubicBezTo>
                      <a:pt x="7455" y="43223"/>
                      <a:pt x="7030" y="42763"/>
                      <a:pt x="6714" y="42318"/>
                    </a:cubicBezTo>
                    <a:cubicBezTo>
                      <a:pt x="5514" y="38916"/>
                      <a:pt x="2812" y="31551"/>
                      <a:pt x="1290" y="29569"/>
                    </a:cubicBezTo>
                    <a:lnTo>
                      <a:pt x="1290" y="29569"/>
                    </a:lnTo>
                    <a:cubicBezTo>
                      <a:pt x="1290" y="29569"/>
                      <a:pt x="5377" y="30166"/>
                      <a:pt x="6035" y="30824"/>
                    </a:cubicBezTo>
                    <a:cubicBezTo>
                      <a:pt x="6035" y="30824"/>
                      <a:pt x="7146" y="27423"/>
                      <a:pt x="7948" y="26737"/>
                    </a:cubicBezTo>
                    <a:cubicBezTo>
                      <a:pt x="8751" y="26051"/>
                      <a:pt x="9917" y="25283"/>
                      <a:pt x="9917" y="25283"/>
                    </a:cubicBezTo>
                    <a:close/>
                    <a:moveTo>
                      <a:pt x="32787" y="15916"/>
                    </a:moveTo>
                    <a:cubicBezTo>
                      <a:pt x="32787" y="15916"/>
                      <a:pt x="34967" y="19557"/>
                      <a:pt x="36099" y="22842"/>
                    </a:cubicBezTo>
                    <a:cubicBezTo>
                      <a:pt x="36257" y="23795"/>
                      <a:pt x="36380" y="24810"/>
                      <a:pt x="36476" y="25853"/>
                    </a:cubicBezTo>
                    <a:cubicBezTo>
                      <a:pt x="36339" y="25743"/>
                      <a:pt x="36188" y="25674"/>
                      <a:pt x="36017" y="25654"/>
                    </a:cubicBezTo>
                    <a:cubicBezTo>
                      <a:pt x="36006" y="25652"/>
                      <a:pt x="35995" y="25652"/>
                      <a:pt x="35984" y="25652"/>
                    </a:cubicBezTo>
                    <a:cubicBezTo>
                      <a:pt x="35880" y="25652"/>
                      <a:pt x="35785" y="25711"/>
                      <a:pt x="35736" y="25798"/>
                    </a:cubicBezTo>
                    <a:lnTo>
                      <a:pt x="35022" y="27107"/>
                    </a:lnTo>
                    <a:lnTo>
                      <a:pt x="33809" y="26634"/>
                    </a:lnTo>
                    <a:cubicBezTo>
                      <a:pt x="33772" y="26622"/>
                      <a:pt x="33735" y="26615"/>
                      <a:pt x="33698" y="26615"/>
                    </a:cubicBezTo>
                    <a:cubicBezTo>
                      <a:pt x="33654" y="26615"/>
                      <a:pt x="33610" y="26625"/>
                      <a:pt x="33568" y="26648"/>
                    </a:cubicBezTo>
                    <a:cubicBezTo>
                      <a:pt x="33493" y="26689"/>
                      <a:pt x="33445" y="26751"/>
                      <a:pt x="33424" y="26833"/>
                    </a:cubicBezTo>
                    <a:cubicBezTo>
                      <a:pt x="33397" y="26929"/>
                      <a:pt x="32842" y="29247"/>
                      <a:pt x="32924" y="30536"/>
                    </a:cubicBezTo>
                    <a:lnTo>
                      <a:pt x="32560" y="31133"/>
                    </a:lnTo>
                    <a:lnTo>
                      <a:pt x="33301" y="30790"/>
                    </a:lnTo>
                    <a:cubicBezTo>
                      <a:pt x="33308" y="30783"/>
                      <a:pt x="33322" y="30783"/>
                      <a:pt x="33328" y="30776"/>
                    </a:cubicBezTo>
                    <a:lnTo>
                      <a:pt x="36682" y="29199"/>
                    </a:lnTo>
                    <a:lnTo>
                      <a:pt x="36682" y="29199"/>
                    </a:lnTo>
                    <a:cubicBezTo>
                      <a:pt x="36860" y="33794"/>
                      <a:pt x="36606" y="38038"/>
                      <a:pt x="36565" y="38711"/>
                    </a:cubicBezTo>
                    <a:cubicBezTo>
                      <a:pt x="34734" y="41364"/>
                      <a:pt x="28638" y="45362"/>
                      <a:pt x="25600" y="47255"/>
                    </a:cubicBezTo>
                    <a:lnTo>
                      <a:pt x="25600" y="47255"/>
                    </a:lnTo>
                    <a:cubicBezTo>
                      <a:pt x="25504" y="46802"/>
                      <a:pt x="25600" y="46130"/>
                      <a:pt x="25717" y="45548"/>
                    </a:cubicBezTo>
                    <a:cubicBezTo>
                      <a:pt x="25785" y="45232"/>
                      <a:pt x="25902" y="44930"/>
                      <a:pt x="26073" y="44656"/>
                    </a:cubicBezTo>
                    <a:cubicBezTo>
                      <a:pt x="26649" y="43723"/>
                      <a:pt x="27980" y="41495"/>
                      <a:pt x="29296" y="38800"/>
                    </a:cubicBezTo>
                    <a:cubicBezTo>
                      <a:pt x="31655" y="34006"/>
                      <a:pt x="32869" y="30091"/>
                      <a:pt x="32924" y="27176"/>
                    </a:cubicBezTo>
                    <a:lnTo>
                      <a:pt x="32924" y="26998"/>
                    </a:lnTo>
                    <a:lnTo>
                      <a:pt x="32588" y="26758"/>
                    </a:lnTo>
                    <a:lnTo>
                      <a:pt x="32787" y="25798"/>
                    </a:lnTo>
                    <a:lnTo>
                      <a:pt x="29241" y="23548"/>
                    </a:lnTo>
                    <a:lnTo>
                      <a:pt x="29488" y="22897"/>
                    </a:lnTo>
                    <a:cubicBezTo>
                      <a:pt x="30291" y="22273"/>
                      <a:pt x="31100" y="21491"/>
                      <a:pt x="31203" y="20819"/>
                    </a:cubicBezTo>
                    <a:lnTo>
                      <a:pt x="31251" y="20504"/>
                    </a:lnTo>
                    <a:lnTo>
                      <a:pt x="30942" y="20435"/>
                    </a:lnTo>
                    <a:cubicBezTo>
                      <a:pt x="30921" y="20428"/>
                      <a:pt x="28823" y="19921"/>
                      <a:pt x="27328" y="18515"/>
                    </a:cubicBezTo>
                    <a:cubicBezTo>
                      <a:pt x="26594" y="17829"/>
                      <a:pt x="26053" y="17191"/>
                      <a:pt x="25573" y="16629"/>
                    </a:cubicBezTo>
                    <a:cubicBezTo>
                      <a:pt x="25470" y="16506"/>
                      <a:pt x="25374" y="16396"/>
                      <a:pt x="25271" y="16279"/>
                    </a:cubicBezTo>
                    <a:cubicBezTo>
                      <a:pt x="25379" y="16099"/>
                      <a:pt x="25624" y="15918"/>
                      <a:pt x="26201" y="15918"/>
                    </a:cubicBezTo>
                    <a:cubicBezTo>
                      <a:pt x="26282" y="15918"/>
                      <a:pt x="26370" y="15922"/>
                      <a:pt x="26464" y="15930"/>
                    </a:cubicBezTo>
                    <a:cubicBezTo>
                      <a:pt x="27870" y="16046"/>
                      <a:pt x="30462" y="16348"/>
                      <a:pt x="30462" y="16348"/>
                    </a:cubicBezTo>
                    <a:lnTo>
                      <a:pt x="33171" y="18446"/>
                    </a:lnTo>
                    <a:lnTo>
                      <a:pt x="31834" y="16540"/>
                    </a:lnTo>
                    <a:lnTo>
                      <a:pt x="32787" y="15916"/>
                    </a:lnTo>
                    <a:close/>
                    <a:moveTo>
                      <a:pt x="14934" y="1"/>
                    </a:moveTo>
                    <a:cubicBezTo>
                      <a:pt x="14289" y="1"/>
                      <a:pt x="13601" y="44"/>
                      <a:pt x="12872" y="143"/>
                    </a:cubicBezTo>
                    <a:lnTo>
                      <a:pt x="12838" y="150"/>
                    </a:lnTo>
                    <a:cubicBezTo>
                      <a:pt x="11974" y="356"/>
                      <a:pt x="9121" y="1103"/>
                      <a:pt x="8627" y="1899"/>
                    </a:cubicBezTo>
                    <a:lnTo>
                      <a:pt x="8586" y="1974"/>
                    </a:lnTo>
                    <a:lnTo>
                      <a:pt x="8579" y="2057"/>
                    </a:lnTo>
                    <a:cubicBezTo>
                      <a:pt x="8572" y="2084"/>
                      <a:pt x="8367" y="4889"/>
                      <a:pt x="8257" y="5650"/>
                    </a:cubicBezTo>
                    <a:cubicBezTo>
                      <a:pt x="8182" y="6158"/>
                      <a:pt x="8031" y="7618"/>
                      <a:pt x="8024" y="8297"/>
                    </a:cubicBezTo>
                    <a:cubicBezTo>
                      <a:pt x="7578" y="8489"/>
                      <a:pt x="6536" y="8976"/>
                      <a:pt x="5473" y="9627"/>
                    </a:cubicBezTo>
                    <a:cubicBezTo>
                      <a:pt x="3560" y="10814"/>
                      <a:pt x="2606" y="11952"/>
                      <a:pt x="2634" y="13001"/>
                    </a:cubicBezTo>
                    <a:cubicBezTo>
                      <a:pt x="2641" y="13433"/>
                      <a:pt x="2929" y="13824"/>
                      <a:pt x="3470" y="14167"/>
                    </a:cubicBezTo>
                    <a:cubicBezTo>
                      <a:pt x="4513" y="14812"/>
                      <a:pt x="6556" y="15264"/>
                      <a:pt x="8984" y="15422"/>
                    </a:cubicBezTo>
                    <a:lnTo>
                      <a:pt x="9457" y="18474"/>
                    </a:lnTo>
                    <a:lnTo>
                      <a:pt x="10589" y="19372"/>
                    </a:lnTo>
                    <a:lnTo>
                      <a:pt x="10781" y="19982"/>
                    </a:lnTo>
                    <a:cubicBezTo>
                      <a:pt x="9814" y="20881"/>
                      <a:pt x="4952" y="25441"/>
                      <a:pt x="3717" y="27560"/>
                    </a:cubicBezTo>
                    <a:lnTo>
                      <a:pt x="0" y="28589"/>
                    </a:lnTo>
                    <a:lnTo>
                      <a:pt x="21" y="28870"/>
                    </a:lnTo>
                    <a:cubicBezTo>
                      <a:pt x="55" y="29316"/>
                      <a:pt x="830" y="39746"/>
                      <a:pt x="1441" y="42146"/>
                    </a:cubicBezTo>
                    <a:lnTo>
                      <a:pt x="1489" y="42318"/>
                    </a:lnTo>
                    <a:lnTo>
                      <a:pt x="1646" y="42386"/>
                    </a:lnTo>
                    <a:cubicBezTo>
                      <a:pt x="2284" y="42633"/>
                      <a:pt x="17206" y="48544"/>
                      <a:pt x="24002" y="48963"/>
                    </a:cubicBezTo>
                    <a:lnTo>
                      <a:pt x="24105" y="48963"/>
                    </a:lnTo>
                    <a:lnTo>
                      <a:pt x="24201" y="48915"/>
                    </a:lnTo>
                    <a:cubicBezTo>
                      <a:pt x="24626" y="48661"/>
                      <a:pt x="34734" y="42695"/>
                      <a:pt x="37189" y="39019"/>
                    </a:cubicBezTo>
                    <a:lnTo>
                      <a:pt x="37237" y="38944"/>
                    </a:lnTo>
                    <a:lnTo>
                      <a:pt x="37244" y="38848"/>
                    </a:lnTo>
                    <a:cubicBezTo>
                      <a:pt x="37244" y="38813"/>
                      <a:pt x="37484" y="35357"/>
                      <a:pt x="37422" y="31215"/>
                    </a:cubicBezTo>
                    <a:cubicBezTo>
                      <a:pt x="37416" y="30399"/>
                      <a:pt x="37395" y="29617"/>
                      <a:pt x="37361" y="28870"/>
                    </a:cubicBezTo>
                    <a:cubicBezTo>
                      <a:pt x="37429" y="28808"/>
                      <a:pt x="37464" y="28726"/>
                      <a:pt x="37450" y="28637"/>
                    </a:cubicBezTo>
                    <a:cubicBezTo>
                      <a:pt x="37436" y="28465"/>
                      <a:pt x="37395" y="28068"/>
                      <a:pt x="37299" y="27608"/>
                    </a:cubicBezTo>
                    <a:cubicBezTo>
                      <a:pt x="37073" y="23830"/>
                      <a:pt x="36579" y="20942"/>
                      <a:pt x="35811" y="19002"/>
                    </a:cubicBezTo>
                    <a:lnTo>
                      <a:pt x="35804" y="18988"/>
                    </a:lnTo>
                    <a:cubicBezTo>
                      <a:pt x="35489" y="18275"/>
                      <a:pt x="33870" y="14695"/>
                      <a:pt x="32848" y="14243"/>
                    </a:cubicBezTo>
                    <a:lnTo>
                      <a:pt x="32698" y="14174"/>
                    </a:lnTo>
                    <a:lnTo>
                      <a:pt x="30695" y="15271"/>
                    </a:lnTo>
                    <a:lnTo>
                      <a:pt x="23021" y="14407"/>
                    </a:lnTo>
                    <a:lnTo>
                      <a:pt x="23165" y="12782"/>
                    </a:lnTo>
                    <a:cubicBezTo>
                      <a:pt x="26574" y="11013"/>
                      <a:pt x="28418" y="9099"/>
                      <a:pt x="28028" y="7666"/>
                    </a:cubicBezTo>
                    <a:cubicBezTo>
                      <a:pt x="27733" y="6595"/>
                      <a:pt x="26282" y="6035"/>
                      <a:pt x="23876" y="6035"/>
                    </a:cubicBezTo>
                    <a:cubicBezTo>
                      <a:pt x="23370" y="6035"/>
                      <a:pt x="22821" y="6059"/>
                      <a:pt x="22233" y="6110"/>
                    </a:cubicBezTo>
                    <a:lnTo>
                      <a:pt x="22192" y="5828"/>
                    </a:lnTo>
                    <a:lnTo>
                      <a:pt x="22171" y="5835"/>
                    </a:lnTo>
                    <a:lnTo>
                      <a:pt x="21341" y="1707"/>
                    </a:lnTo>
                    <a:lnTo>
                      <a:pt x="21225" y="1625"/>
                    </a:lnTo>
                    <a:cubicBezTo>
                      <a:pt x="21113" y="1548"/>
                      <a:pt x="18805" y="1"/>
                      <a:pt x="14934" y="1"/>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27393023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par>
                                <p:cTn id="19" presetID="16" presetClass="entr" presetSubtype="21"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barn(inVertical)">
                                      <p:cBhvr>
                                        <p:cTn id="21" dur="500"/>
                                        <p:tgtEl>
                                          <p:spTgt spid="19"/>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22">
                                            <p:txEl>
                                              <p:pRg st="0" end="0"/>
                                            </p:txEl>
                                          </p:spTgt>
                                        </p:tgtEl>
                                        <p:attrNameLst>
                                          <p:attrName>style.visibility</p:attrName>
                                        </p:attrNameLst>
                                      </p:cBhvr>
                                      <p:to>
                                        <p:strVal val="visible"/>
                                      </p:to>
                                    </p:set>
                                    <p:animEffect transition="in" filter="barn(inVertical)">
                                      <p:cBhvr>
                                        <p:cTn id="26" dur="500"/>
                                        <p:tgtEl>
                                          <p:spTgt spid="22">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barn(inVertical)">
                                      <p:cBhvr>
                                        <p:cTn id="31" dur="500"/>
                                        <p:tgtEl>
                                          <p:spTgt spid="5"/>
                                        </p:tgtEl>
                                      </p:cBhvr>
                                    </p:animEffect>
                                  </p:childTnLst>
                                </p:cTn>
                              </p:par>
                              <p:par>
                                <p:cTn id="32" presetID="16" presetClass="entr" presetSubtype="21" fill="hold"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barn(inVertical)">
                                      <p:cBhvr>
                                        <p:cTn id="34" dur="500"/>
                                        <p:tgtEl>
                                          <p:spTgt spid="8"/>
                                        </p:tgtEl>
                                      </p:cBhvr>
                                    </p:animEffect>
                                  </p:childTnLst>
                                </p:cTn>
                              </p:par>
                              <p:par>
                                <p:cTn id="35" presetID="16" presetClass="entr" presetSubtype="21" fill="hold"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barn(inVertical)">
                                      <p:cBhvr>
                                        <p:cTn id="37" dur="500"/>
                                        <p:tgtEl>
                                          <p:spTgt spid="9"/>
                                        </p:tgtEl>
                                      </p:cBhvr>
                                    </p:animEffect>
                                  </p:childTnLst>
                                </p:cTn>
                              </p:par>
                              <p:par>
                                <p:cTn id="38" presetID="16" presetClass="entr" presetSubtype="21" fill="hold" nodeType="with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barn(inVertical)">
                                      <p:cBhvr>
                                        <p:cTn id="40" dur="500"/>
                                        <p:tgtEl>
                                          <p:spTgt spid="20"/>
                                        </p:tgtEl>
                                      </p:cBhvr>
                                    </p:animEffec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23">
                                            <p:txEl>
                                              <p:pRg st="0" end="0"/>
                                            </p:txEl>
                                          </p:spTgt>
                                        </p:tgtEl>
                                        <p:attrNameLst>
                                          <p:attrName>style.visibility</p:attrName>
                                        </p:attrNameLst>
                                      </p:cBhvr>
                                      <p:to>
                                        <p:strVal val="visible"/>
                                      </p:to>
                                    </p:set>
                                    <p:animEffect transition="in" filter="fade">
                                      <p:cBhvr>
                                        <p:cTn id="45" dur="1000"/>
                                        <p:tgtEl>
                                          <p:spTgt spid="23">
                                            <p:txEl>
                                              <p:pRg st="0" end="0"/>
                                            </p:txEl>
                                          </p:spTgt>
                                        </p:tgtEl>
                                      </p:cBhvr>
                                    </p:animEffect>
                                    <p:anim calcmode="lin" valueType="num">
                                      <p:cBhvr>
                                        <p:cTn id="46" dur="1000" fill="hold"/>
                                        <p:tgtEl>
                                          <p:spTgt spid="23">
                                            <p:txEl>
                                              <p:pRg st="0" end="0"/>
                                            </p:txEl>
                                          </p:spTgt>
                                        </p:tgtEl>
                                        <p:attrNameLst>
                                          <p:attrName>ppt_x</p:attrName>
                                        </p:attrNameLst>
                                      </p:cBhvr>
                                      <p:tavLst>
                                        <p:tav tm="0">
                                          <p:val>
                                            <p:strVal val="#ppt_x"/>
                                          </p:val>
                                        </p:tav>
                                        <p:tav tm="100000">
                                          <p:val>
                                            <p:strVal val="#ppt_x"/>
                                          </p:val>
                                        </p:tav>
                                      </p:tavLst>
                                    </p:anim>
                                    <p:anim calcmode="lin" valueType="num">
                                      <p:cBhvr>
                                        <p:cTn id="47" dur="1000" fill="hold"/>
                                        <p:tgtEl>
                                          <p:spTgt spid="2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451">
          <a:extLst>
            <a:ext uri="{FF2B5EF4-FFF2-40B4-BE49-F238E27FC236}">
              <a16:creationId xmlns:a16="http://schemas.microsoft.com/office/drawing/2014/main" id="{C96B077C-33B9-8F83-8ECC-7983DC7DF542}"/>
            </a:ext>
          </a:extLst>
        </p:cNvPr>
        <p:cNvGrpSpPr/>
        <p:nvPr/>
      </p:nvGrpSpPr>
      <p:grpSpPr>
        <a:xfrm>
          <a:off x="0" y="0"/>
          <a:ext cx="0" cy="0"/>
          <a:chOff x="0" y="0"/>
          <a:chExt cx="0" cy="0"/>
        </a:xfrm>
      </p:grpSpPr>
      <p:grpSp>
        <p:nvGrpSpPr>
          <p:cNvPr id="8" name="Google Shape;32;p2">
            <a:extLst>
              <a:ext uri="{FF2B5EF4-FFF2-40B4-BE49-F238E27FC236}">
                <a16:creationId xmlns:a16="http://schemas.microsoft.com/office/drawing/2014/main" id="{87D0D71E-D43D-0874-EB78-8F5194E9D2F7}"/>
              </a:ext>
            </a:extLst>
          </p:cNvPr>
          <p:cNvGrpSpPr/>
          <p:nvPr/>
        </p:nvGrpSpPr>
        <p:grpSpPr>
          <a:xfrm>
            <a:off x="-1299845" y="870567"/>
            <a:ext cx="4579749" cy="6303951"/>
            <a:chOff x="-1004177" y="938274"/>
            <a:chExt cx="3434812" cy="4727963"/>
          </a:xfrm>
        </p:grpSpPr>
        <p:sp>
          <p:nvSpPr>
            <p:cNvPr id="9" name="Google Shape;33;p2">
              <a:extLst>
                <a:ext uri="{FF2B5EF4-FFF2-40B4-BE49-F238E27FC236}">
                  <a16:creationId xmlns:a16="http://schemas.microsoft.com/office/drawing/2014/main" id="{89CE3E2B-A479-BC37-17A2-870193477D66}"/>
                </a:ext>
              </a:extLst>
            </p:cNvPr>
            <p:cNvSpPr/>
            <p:nvPr/>
          </p:nvSpPr>
          <p:spPr>
            <a:xfrm rot="-1766016">
              <a:off x="-1125" y="1145304"/>
              <a:ext cx="1428708" cy="4457568"/>
            </a:xfrm>
            <a:custGeom>
              <a:avLst/>
              <a:gdLst/>
              <a:ahLst/>
              <a:cxnLst/>
              <a:rect l="l" t="t" r="r" b="b"/>
              <a:pathLst>
                <a:path w="57150" h="178308" extrusionOk="0">
                  <a:moveTo>
                    <a:pt x="57150" y="178308"/>
                  </a:moveTo>
                  <a:lnTo>
                    <a:pt x="31623" y="0"/>
                  </a:lnTo>
                  <a:lnTo>
                    <a:pt x="0" y="0"/>
                  </a:lnTo>
                  <a:close/>
                </a:path>
              </a:pathLst>
            </a:custGeom>
            <a:solidFill>
              <a:srgbClr val="FFC581">
                <a:alpha val="36080"/>
              </a:srgbClr>
            </a:solidFill>
            <a:ln>
              <a:noFill/>
            </a:ln>
          </p:spPr>
          <p:txBody>
            <a:bodyPr/>
            <a:lstStyle/>
            <a:p>
              <a:pPr defTabSz="1219170">
                <a:buClr>
                  <a:srgbClr val="000000"/>
                </a:buClr>
              </a:pPr>
              <a:endParaRPr lang="en-SG" sz="1867" kern="0">
                <a:solidFill>
                  <a:srgbClr val="000000"/>
                </a:solidFill>
                <a:latin typeface="Arial"/>
                <a:cs typeface="Arial"/>
                <a:sym typeface="Arial"/>
              </a:endParaRPr>
            </a:p>
          </p:txBody>
        </p:sp>
        <p:sp>
          <p:nvSpPr>
            <p:cNvPr id="10" name="Google Shape;34;p2">
              <a:extLst>
                <a:ext uri="{FF2B5EF4-FFF2-40B4-BE49-F238E27FC236}">
                  <a16:creationId xmlns:a16="http://schemas.microsoft.com/office/drawing/2014/main" id="{4E052DE9-089B-0EB4-10AC-D18EE0228B40}"/>
                </a:ext>
              </a:extLst>
            </p:cNvPr>
            <p:cNvSpPr/>
            <p:nvPr/>
          </p:nvSpPr>
          <p:spPr>
            <a:xfrm rot="-1488261">
              <a:off x="96588" y="1032344"/>
              <a:ext cx="1428678" cy="4457476"/>
            </a:xfrm>
            <a:custGeom>
              <a:avLst/>
              <a:gdLst/>
              <a:ahLst/>
              <a:cxnLst/>
              <a:rect l="l" t="t" r="r" b="b"/>
              <a:pathLst>
                <a:path w="57150" h="178308" extrusionOk="0">
                  <a:moveTo>
                    <a:pt x="57150" y="178308"/>
                  </a:moveTo>
                  <a:lnTo>
                    <a:pt x="31623" y="0"/>
                  </a:lnTo>
                  <a:lnTo>
                    <a:pt x="0" y="0"/>
                  </a:lnTo>
                  <a:close/>
                </a:path>
              </a:pathLst>
            </a:custGeom>
            <a:solidFill>
              <a:srgbClr val="FFC581">
                <a:alpha val="36080"/>
              </a:srgbClr>
            </a:solidFill>
            <a:ln>
              <a:noFill/>
            </a:ln>
          </p:spPr>
          <p:txBody>
            <a:bodyPr/>
            <a:lstStyle/>
            <a:p>
              <a:pPr defTabSz="1219170">
                <a:buClr>
                  <a:srgbClr val="000000"/>
                </a:buClr>
              </a:pPr>
              <a:endParaRPr lang="en-SG" sz="1867" kern="0">
                <a:solidFill>
                  <a:srgbClr val="000000"/>
                </a:solidFill>
                <a:latin typeface="Arial"/>
                <a:cs typeface="Arial"/>
                <a:sym typeface="Arial"/>
              </a:endParaRPr>
            </a:p>
          </p:txBody>
        </p:sp>
      </p:grpSp>
      <p:sp>
        <p:nvSpPr>
          <p:cNvPr id="44" name="Google Shape;654;p13">
            <a:extLst>
              <a:ext uri="{FF2B5EF4-FFF2-40B4-BE49-F238E27FC236}">
                <a16:creationId xmlns:a16="http://schemas.microsoft.com/office/drawing/2014/main" id="{3F018F1F-1291-CDBB-D062-4691B11C12DF}"/>
              </a:ext>
            </a:extLst>
          </p:cNvPr>
          <p:cNvSpPr/>
          <p:nvPr/>
        </p:nvSpPr>
        <p:spPr>
          <a:xfrm flipH="1">
            <a:off x="-33873" y="3946661"/>
            <a:ext cx="7390985" cy="2879635"/>
          </a:xfrm>
          <a:custGeom>
            <a:avLst/>
            <a:gdLst/>
            <a:ahLst/>
            <a:cxnLst/>
            <a:rect l="l" t="t" r="r" b="b"/>
            <a:pathLst>
              <a:path w="66434" h="29567" extrusionOk="0">
                <a:moveTo>
                  <a:pt x="65479" y="0"/>
                </a:moveTo>
                <a:cubicBezTo>
                  <a:pt x="64321" y="0"/>
                  <a:pt x="63169" y="256"/>
                  <a:pt x="62157" y="792"/>
                </a:cubicBezTo>
                <a:cubicBezTo>
                  <a:pt x="58664" y="2639"/>
                  <a:pt x="57095" y="7473"/>
                  <a:pt x="58867" y="11016"/>
                </a:cubicBezTo>
                <a:cubicBezTo>
                  <a:pt x="54995" y="11168"/>
                  <a:pt x="51831" y="15445"/>
                  <a:pt x="52793" y="19216"/>
                </a:cubicBezTo>
                <a:cubicBezTo>
                  <a:pt x="51728" y="16323"/>
                  <a:pt x="48675" y="14277"/>
                  <a:pt x="45605" y="14277"/>
                </a:cubicBezTo>
                <a:cubicBezTo>
                  <a:pt x="45318" y="14277"/>
                  <a:pt x="45031" y="14295"/>
                  <a:pt x="44745" y="14331"/>
                </a:cubicBezTo>
                <a:cubicBezTo>
                  <a:pt x="44770" y="12408"/>
                  <a:pt x="43404" y="10561"/>
                  <a:pt x="41582" y="10029"/>
                </a:cubicBezTo>
                <a:cubicBezTo>
                  <a:pt x="41200" y="9919"/>
                  <a:pt x="40805" y="9867"/>
                  <a:pt x="40411" y="9867"/>
                </a:cubicBezTo>
                <a:cubicBezTo>
                  <a:pt x="38896" y="9867"/>
                  <a:pt x="37384" y="10642"/>
                  <a:pt x="36621" y="11927"/>
                </a:cubicBezTo>
                <a:cubicBezTo>
                  <a:pt x="35721" y="11415"/>
                  <a:pt x="34678" y="11153"/>
                  <a:pt x="33635" y="11153"/>
                </a:cubicBezTo>
                <a:cubicBezTo>
                  <a:pt x="32772" y="11153"/>
                  <a:pt x="31909" y="11333"/>
                  <a:pt x="31129" y="11699"/>
                </a:cubicBezTo>
                <a:cubicBezTo>
                  <a:pt x="29434" y="12535"/>
                  <a:pt x="28194" y="14281"/>
                  <a:pt x="27941" y="16128"/>
                </a:cubicBezTo>
                <a:cubicBezTo>
                  <a:pt x="27800" y="16116"/>
                  <a:pt x="27659" y="16110"/>
                  <a:pt x="27519" y="16110"/>
                </a:cubicBezTo>
                <a:cubicBezTo>
                  <a:pt x="24513" y="16110"/>
                  <a:pt x="21745" y="18901"/>
                  <a:pt x="21842" y="21924"/>
                </a:cubicBezTo>
                <a:cubicBezTo>
                  <a:pt x="20956" y="21281"/>
                  <a:pt x="19868" y="20952"/>
                  <a:pt x="18788" y="20952"/>
                </a:cubicBezTo>
                <a:cubicBezTo>
                  <a:pt x="17955" y="20952"/>
                  <a:pt x="17128" y="21147"/>
                  <a:pt x="16400" y="21544"/>
                </a:cubicBezTo>
                <a:cubicBezTo>
                  <a:pt x="14679" y="22480"/>
                  <a:pt x="13616" y="24429"/>
                  <a:pt x="13743" y="26327"/>
                </a:cubicBezTo>
                <a:lnTo>
                  <a:pt x="2835" y="28883"/>
                </a:lnTo>
                <a:cubicBezTo>
                  <a:pt x="1874" y="29111"/>
                  <a:pt x="963" y="29339"/>
                  <a:pt x="1" y="29567"/>
                </a:cubicBezTo>
                <a:cubicBezTo>
                  <a:pt x="1646" y="29516"/>
                  <a:pt x="3316" y="29491"/>
                  <a:pt x="5012" y="29465"/>
                </a:cubicBezTo>
                <a:cubicBezTo>
                  <a:pt x="25461" y="29086"/>
                  <a:pt x="45935" y="28706"/>
                  <a:pt x="66434" y="28327"/>
                </a:cubicBezTo>
                <a:lnTo>
                  <a:pt x="66434" y="58"/>
                </a:lnTo>
                <a:cubicBezTo>
                  <a:pt x="66117" y="20"/>
                  <a:pt x="65798" y="0"/>
                  <a:pt x="65479"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45" name="Google Shape;655;p13">
            <a:extLst>
              <a:ext uri="{FF2B5EF4-FFF2-40B4-BE49-F238E27FC236}">
                <a16:creationId xmlns:a16="http://schemas.microsoft.com/office/drawing/2014/main" id="{FBF2A276-181D-00AB-60DE-4F10199B0FC5}"/>
              </a:ext>
            </a:extLst>
          </p:cNvPr>
          <p:cNvGrpSpPr/>
          <p:nvPr/>
        </p:nvGrpSpPr>
        <p:grpSpPr>
          <a:xfrm flipH="1">
            <a:off x="-14696" y="5111313"/>
            <a:ext cx="12206696" cy="1885761"/>
            <a:chOff x="-1026372" y="3401237"/>
            <a:chExt cx="9155022" cy="1506989"/>
          </a:xfrm>
        </p:grpSpPr>
        <p:sp>
          <p:nvSpPr>
            <p:cNvPr id="1416" name="Google Shape;656;p13">
              <a:extLst>
                <a:ext uri="{FF2B5EF4-FFF2-40B4-BE49-F238E27FC236}">
                  <a16:creationId xmlns:a16="http://schemas.microsoft.com/office/drawing/2014/main" id="{F848D7C5-4A1F-CA95-7ADE-8DF142925A99}"/>
                </a:ext>
              </a:extLst>
            </p:cNvPr>
            <p:cNvSpPr/>
            <p:nvPr/>
          </p:nvSpPr>
          <p:spPr>
            <a:xfrm>
              <a:off x="5819740" y="3713763"/>
              <a:ext cx="2308910" cy="1194377"/>
            </a:xfrm>
            <a:custGeom>
              <a:avLst/>
              <a:gdLst/>
              <a:ahLst/>
              <a:cxnLst/>
              <a:rect l="l" t="t" r="r" b="b"/>
              <a:pathLst>
                <a:path w="223137" h="107143" extrusionOk="0">
                  <a:moveTo>
                    <a:pt x="190871" y="0"/>
                  </a:moveTo>
                  <a:cubicBezTo>
                    <a:pt x="188583" y="0"/>
                    <a:pt x="186733" y="1791"/>
                    <a:pt x="186614" y="4058"/>
                  </a:cubicBezTo>
                  <a:lnTo>
                    <a:pt x="183152" y="4058"/>
                  </a:lnTo>
                  <a:lnTo>
                    <a:pt x="183152" y="9688"/>
                  </a:lnTo>
                  <a:lnTo>
                    <a:pt x="178836" y="9688"/>
                  </a:lnTo>
                  <a:lnTo>
                    <a:pt x="178836" y="29581"/>
                  </a:lnTo>
                  <a:lnTo>
                    <a:pt x="174360" y="29581"/>
                  </a:lnTo>
                  <a:lnTo>
                    <a:pt x="174360" y="25184"/>
                  </a:lnTo>
                  <a:lnTo>
                    <a:pt x="171893" y="25184"/>
                  </a:lnTo>
                  <a:lnTo>
                    <a:pt x="171893" y="29581"/>
                  </a:lnTo>
                  <a:lnTo>
                    <a:pt x="168392" y="29581"/>
                  </a:lnTo>
                  <a:lnTo>
                    <a:pt x="168392" y="22817"/>
                  </a:lnTo>
                  <a:lnTo>
                    <a:pt x="164851" y="22817"/>
                  </a:lnTo>
                  <a:lnTo>
                    <a:pt x="164851" y="18719"/>
                  </a:lnTo>
                  <a:lnTo>
                    <a:pt x="159878" y="18719"/>
                  </a:lnTo>
                  <a:cubicBezTo>
                    <a:pt x="159878" y="18640"/>
                    <a:pt x="159898" y="18540"/>
                    <a:pt x="159898" y="18481"/>
                  </a:cubicBezTo>
                  <a:cubicBezTo>
                    <a:pt x="159898" y="15198"/>
                    <a:pt x="157252" y="12533"/>
                    <a:pt x="153970" y="12533"/>
                  </a:cubicBezTo>
                  <a:cubicBezTo>
                    <a:pt x="150688" y="12533"/>
                    <a:pt x="148022" y="15198"/>
                    <a:pt x="148022" y="18481"/>
                  </a:cubicBezTo>
                  <a:cubicBezTo>
                    <a:pt x="148022" y="18540"/>
                    <a:pt x="148022" y="18640"/>
                    <a:pt x="148042" y="18719"/>
                  </a:cubicBezTo>
                  <a:lnTo>
                    <a:pt x="142273" y="18719"/>
                  </a:lnTo>
                  <a:lnTo>
                    <a:pt x="142273" y="35250"/>
                  </a:lnTo>
                  <a:lnTo>
                    <a:pt x="141060" y="35250"/>
                  </a:lnTo>
                  <a:lnTo>
                    <a:pt x="141060" y="27989"/>
                  </a:lnTo>
                  <a:lnTo>
                    <a:pt x="137161" y="27989"/>
                  </a:lnTo>
                  <a:cubicBezTo>
                    <a:pt x="135390" y="27989"/>
                    <a:pt x="133978" y="29422"/>
                    <a:pt x="133978" y="31172"/>
                  </a:cubicBezTo>
                  <a:lnTo>
                    <a:pt x="133978" y="35250"/>
                  </a:lnTo>
                  <a:lnTo>
                    <a:pt x="129442" y="35250"/>
                  </a:lnTo>
                  <a:lnTo>
                    <a:pt x="129442" y="33559"/>
                  </a:lnTo>
                  <a:cubicBezTo>
                    <a:pt x="129442" y="32445"/>
                    <a:pt x="128527" y="31530"/>
                    <a:pt x="127413" y="31530"/>
                  </a:cubicBezTo>
                  <a:lnTo>
                    <a:pt x="123892" y="31530"/>
                  </a:lnTo>
                  <a:lnTo>
                    <a:pt x="123892" y="35250"/>
                  </a:lnTo>
                  <a:lnTo>
                    <a:pt x="115995" y="35250"/>
                  </a:lnTo>
                  <a:lnTo>
                    <a:pt x="103482" y="29581"/>
                  </a:lnTo>
                  <a:lnTo>
                    <a:pt x="97077" y="29581"/>
                  </a:lnTo>
                  <a:lnTo>
                    <a:pt x="97077" y="22320"/>
                  </a:lnTo>
                  <a:lnTo>
                    <a:pt x="94729" y="22320"/>
                  </a:lnTo>
                  <a:lnTo>
                    <a:pt x="94729" y="22220"/>
                  </a:lnTo>
                  <a:cubicBezTo>
                    <a:pt x="94729" y="19873"/>
                    <a:pt x="92820" y="17963"/>
                    <a:pt x="90472" y="17963"/>
                  </a:cubicBezTo>
                  <a:cubicBezTo>
                    <a:pt x="88125" y="17963"/>
                    <a:pt x="86235" y="19893"/>
                    <a:pt x="86235" y="22220"/>
                  </a:cubicBezTo>
                  <a:lnTo>
                    <a:pt x="86235" y="22320"/>
                  </a:lnTo>
                  <a:lnTo>
                    <a:pt x="83550" y="22320"/>
                  </a:lnTo>
                  <a:lnTo>
                    <a:pt x="83550" y="25184"/>
                  </a:lnTo>
                  <a:lnTo>
                    <a:pt x="80785" y="26040"/>
                  </a:lnTo>
                  <a:cubicBezTo>
                    <a:pt x="80427" y="25065"/>
                    <a:pt x="79531" y="24349"/>
                    <a:pt x="78477" y="24289"/>
                  </a:cubicBezTo>
                  <a:cubicBezTo>
                    <a:pt x="78456" y="24289"/>
                    <a:pt x="78435" y="24288"/>
                    <a:pt x="78413" y="24288"/>
                  </a:cubicBezTo>
                  <a:cubicBezTo>
                    <a:pt x="77762" y="24288"/>
                    <a:pt x="77169" y="24583"/>
                    <a:pt x="76707" y="25045"/>
                  </a:cubicBezTo>
                  <a:cubicBezTo>
                    <a:pt x="75692" y="26060"/>
                    <a:pt x="75692" y="26836"/>
                    <a:pt x="75851" y="27532"/>
                  </a:cubicBezTo>
                  <a:lnTo>
                    <a:pt x="71853" y="28745"/>
                  </a:lnTo>
                  <a:cubicBezTo>
                    <a:pt x="71520" y="27963"/>
                    <a:pt x="70746" y="27392"/>
                    <a:pt x="69812" y="27392"/>
                  </a:cubicBezTo>
                  <a:cubicBezTo>
                    <a:pt x="69796" y="27392"/>
                    <a:pt x="69780" y="27392"/>
                    <a:pt x="69764" y="27393"/>
                  </a:cubicBezTo>
                  <a:cubicBezTo>
                    <a:pt x="69128" y="27432"/>
                    <a:pt x="68531" y="27771"/>
                    <a:pt x="68133" y="28268"/>
                  </a:cubicBezTo>
                  <a:cubicBezTo>
                    <a:pt x="67636" y="28885"/>
                    <a:pt x="67556" y="29481"/>
                    <a:pt x="67656" y="30018"/>
                  </a:cubicBezTo>
                  <a:lnTo>
                    <a:pt x="57391" y="33122"/>
                  </a:lnTo>
                  <a:lnTo>
                    <a:pt x="57391" y="41894"/>
                  </a:lnTo>
                  <a:lnTo>
                    <a:pt x="54367" y="41894"/>
                  </a:lnTo>
                  <a:lnTo>
                    <a:pt x="54367" y="39189"/>
                  </a:lnTo>
                  <a:lnTo>
                    <a:pt x="49275" y="36881"/>
                  </a:lnTo>
                  <a:lnTo>
                    <a:pt x="49275" y="21703"/>
                  </a:lnTo>
                  <a:lnTo>
                    <a:pt x="46689" y="20530"/>
                  </a:lnTo>
                  <a:lnTo>
                    <a:pt x="46689" y="15596"/>
                  </a:lnTo>
                  <a:lnTo>
                    <a:pt x="44500" y="15596"/>
                  </a:lnTo>
                  <a:cubicBezTo>
                    <a:pt x="44401" y="13328"/>
                    <a:pt x="42531" y="11518"/>
                    <a:pt x="40243" y="11518"/>
                  </a:cubicBezTo>
                  <a:cubicBezTo>
                    <a:pt x="37956" y="11518"/>
                    <a:pt x="36086" y="13328"/>
                    <a:pt x="35986" y="15596"/>
                  </a:cubicBezTo>
                  <a:lnTo>
                    <a:pt x="32804" y="15596"/>
                  </a:lnTo>
                  <a:lnTo>
                    <a:pt x="32804" y="20530"/>
                  </a:lnTo>
                  <a:lnTo>
                    <a:pt x="29760" y="21922"/>
                  </a:lnTo>
                  <a:lnTo>
                    <a:pt x="29760" y="34355"/>
                  </a:lnTo>
                  <a:lnTo>
                    <a:pt x="20450" y="34355"/>
                  </a:lnTo>
                  <a:lnTo>
                    <a:pt x="20450" y="29760"/>
                  </a:lnTo>
                  <a:lnTo>
                    <a:pt x="16949" y="29581"/>
                  </a:lnTo>
                  <a:lnTo>
                    <a:pt x="16949" y="13010"/>
                  </a:lnTo>
                  <a:lnTo>
                    <a:pt x="3323" y="13010"/>
                  </a:lnTo>
                  <a:lnTo>
                    <a:pt x="3323" y="41894"/>
                  </a:lnTo>
                  <a:cubicBezTo>
                    <a:pt x="3780" y="42352"/>
                    <a:pt x="3223" y="42610"/>
                    <a:pt x="2209" y="43068"/>
                  </a:cubicBezTo>
                  <a:lnTo>
                    <a:pt x="0" y="43068"/>
                  </a:lnTo>
                  <a:lnTo>
                    <a:pt x="0" y="107143"/>
                  </a:lnTo>
                  <a:lnTo>
                    <a:pt x="223137" y="107143"/>
                  </a:lnTo>
                  <a:lnTo>
                    <a:pt x="223137" y="39189"/>
                  </a:lnTo>
                  <a:lnTo>
                    <a:pt x="218323" y="39189"/>
                  </a:lnTo>
                  <a:lnTo>
                    <a:pt x="218323" y="29163"/>
                  </a:lnTo>
                  <a:lnTo>
                    <a:pt x="213688" y="29163"/>
                  </a:lnTo>
                  <a:lnTo>
                    <a:pt x="213688" y="16909"/>
                  </a:lnTo>
                  <a:lnTo>
                    <a:pt x="210982" y="16909"/>
                  </a:lnTo>
                  <a:lnTo>
                    <a:pt x="210982" y="14045"/>
                  </a:lnTo>
                  <a:lnTo>
                    <a:pt x="200419" y="14045"/>
                  </a:lnTo>
                  <a:lnTo>
                    <a:pt x="200419" y="16909"/>
                  </a:lnTo>
                  <a:lnTo>
                    <a:pt x="198072" y="16909"/>
                  </a:lnTo>
                  <a:lnTo>
                    <a:pt x="198072" y="4058"/>
                  </a:lnTo>
                  <a:lnTo>
                    <a:pt x="195108" y="4058"/>
                  </a:lnTo>
                  <a:cubicBezTo>
                    <a:pt x="194989" y="1791"/>
                    <a:pt x="193158" y="0"/>
                    <a:pt x="190871"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1417" name="Google Shape;657;p13">
              <a:extLst>
                <a:ext uri="{FF2B5EF4-FFF2-40B4-BE49-F238E27FC236}">
                  <a16:creationId xmlns:a16="http://schemas.microsoft.com/office/drawing/2014/main" id="{B4EE9657-8ABC-9983-5BE5-18DE86373DB8}"/>
                </a:ext>
              </a:extLst>
            </p:cNvPr>
            <p:cNvGrpSpPr/>
            <p:nvPr/>
          </p:nvGrpSpPr>
          <p:grpSpPr>
            <a:xfrm>
              <a:off x="-1026372" y="3401237"/>
              <a:ext cx="7144372" cy="1506989"/>
              <a:chOff x="-1026372" y="3172637"/>
              <a:chExt cx="7144372" cy="1506989"/>
            </a:xfrm>
          </p:grpSpPr>
          <p:grpSp>
            <p:nvGrpSpPr>
              <p:cNvPr id="1418" name="Google Shape;658;p13">
                <a:extLst>
                  <a:ext uri="{FF2B5EF4-FFF2-40B4-BE49-F238E27FC236}">
                    <a16:creationId xmlns:a16="http://schemas.microsoft.com/office/drawing/2014/main" id="{8657E173-B52D-7D0D-E1AC-F45245F2E3DB}"/>
                  </a:ext>
                </a:extLst>
              </p:cNvPr>
              <p:cNvGrpSpPr/>
              <p:nvPr/>
            </p:nvGrpSpPr>
            <p:grpSpPr>
              <a:xfrm>
                <a:off x="-1026372" y="3172637"/>
                <a:ext cx="6634405" cy="1506958"/>
                <a:chOff x="-1792158" y="2435913"/>
                <a:chExt cx="11584434" cy="2631323"/>
              </a:xfrm>
            </p:grpSpPr>
            <p:sp>
              <p:nvSpPr>
                <p:cNvPr id="1420" name="Google Shape;659;p13">
                  <a:extLst>
                    <a:ext uri="{FF2B5EF4-FFF2-40B4-BE49-F238E27FC236}">
                      <a16:creationId xmlns:a16="http://schemas.microsoft.com/office/drawing/2014/main" id="{5E0CA6A2-A77D-0F33-21EC-AD2F486235D3}"/>
                    </a:ext>
                  </a:extLst>
                </p:cNvPr>
                <p:cNvSpPr/>
                <p:nvPr/>
              </p:nvSpPr>
              <p:spPr>
                <a:xfrm flipH="1">
                  <a:off x="-1792158" y="2435913"/>
                  <a:ext cx="6778818" cy="2631323"/>
                </a:xfrm>
                <a:custGeom>
                  <a:avLst/>
                  <a:gdLst/>
                  <a:ahLst/>
                  <a:cxnLst/>
                  <a:rect l="l" t="t" r="r" b="b"/>
                  <a:pathLst>
                    <a:path w="199465" h="77426" extrusionOk="0">
                      <a:moveTo>
                        <a:pt x="182072" y="1"/>
                      </a:moveTo>
                      <a:lnTo>
                        <a:pt x="182072" y="21001"/>
                      </a:lnTo>
                      <a:lnTo>
                        <a:pt x="179550" y="21001"/>
                      </a:lnTo>
                      <a:lnTo>
                        <a:pt x="179550" y="5235"/>
                      </a:lnTo>
                      <a:lnTo>
                        <a:pt x="176008" y="8203"/>
                      </a:lnTo>
                      <a:lnTo>
                        <a:pt x="176008" y="25277"/>
                      </a:lnTo>
                      <a:lnTo>
                        <a:pt x="173933" y="25277"/>
                      </a:lnTo>
                      <a:lnTo>
                        <a:pt x="173933" y="11299"/>
                      </a:lnTo>
                      <a:lnTo>
                        <a:pt x="169338" y="11299"/>
                      </a:lnTo>
                      <a:lnTo>
                        <a:pt x="169338" y="20873"/>
                      </a:lnTo>
                      <a:lnTo>
                        <a:pt x="156763" y="45224"/>
                      </a:lnTo>
                      <a:lnTo>
                        <a:pt x="156763" y="38171"/>
                      </a:lnTo>
                      <a:lnTo>
                        <a:pt x="147732" y="38171"/>
                      </a:lnTo>
                      <a:lnTo>
                        <a:pt x="147732" y="44202"/>
                      </a:lnTo>
                      <a:lnTo>
                        <a:pt x="131455" y="44202"/>
                      </a:lnTo>
                      <a:lnTo>
                        <a:pt x="131455" y="38171"/>
                      </a:lnTo>
                      <a:lnTo>
                        <a:pt x="127402" y="38171"/>
                      </a:lnTo>
                      <a:lnTo>
                        <a:pt x="127402" y="14235"/>
                      </a:lnTo>
                      <a:lnTo>
                        <a:pt x="121626" y="14235"/>
                      </a:lnTo>
                      <a:lnTo>
                        <a:pt x="121626" y="20554"/>
                      </a:lnTo>
                      <a:lnTo>
                        <a:pt x="115977" y="20554"/>
                      </a:lnTo>
                      <a:lnTo>
                        <a:pt x="115977" y="8139"/>
                      </a:lnTo>
                      <a:lnTo>
                        <a:pt x="108445" y="8139"/>
                      </a:lnTo>
                      <a:lnTo>
                        <a:pt x="108445" y="29139"/>
                      </a:lnTo>
                      <a:lnTo>
                        <a:pt x="107009" y="29139"/>
                      </a:lnTo>
                      <a:lnTo>
                        <a:pt x="107009" y="22086"/>
                      </a:lnTo>
                      <a:lnTo>
                        <a:pt x="105924" y="23043"/>
                      </a:lnTo>
                      <a:lnTo>
                        <a:pt x="105924" y="13341"/>
                      </a:lnTo>
                      <a:lnTo>
                        <a:pt x="102349" y="16341"/>
                      </a:lnTo>
                      <a:lnTo>
                        <a:pt x="102349" y="33415"/>
                      </a:lnTo>
                      <a:lnTo>
                        <a:pt x="100307" y="33415"/>
                      </a:lnTo>
                      <a:lnTo>
                        <a:pt x="100307" y="19437"/>
                      </a:lnTo>
                      <a:lnTo>
                        <a:pt x="95711" y="19437"/>
                      </a:lnTo>
                      <a:lnTo>
                        <a:pt x="95711" y="29011"/>
                      </a:lnTo>
                      <a:lnTo>
                        <a:pt x="92679" y="29011"/>
                      </a:lnTo>
                      <a:lnTo>
                        <a:pt x="92679" y="27894"/>
                      </a:lnTo>
                      <a:lnTo>
                        <a:pt x="87477" y="27894"/>
                      </a:lnTo>
                      <a:lnTo>
                        <a:pt x="87477" y="21862"/>
                      </a:lnTo>
                      <a:lnTo>
                        <a:pt x="86456" y="21862"/>
                      </a:lnTo>
                      <a:lnTo>
                        <a:pt x="86456" y="27894"/>
                      </a:lnTo>
                      <a:lnTo>
                        <a:pt x="83105" y="27894"/>
                      </a:lnTo>
                      <a:lnTo>
                        <a:pt x="83105" y="21958"/>
                      </a:lnTo>
                      <a:lnTo>
                        <a:pt x="74105" y="21958"/>
                      </a:lnTo>
                      <a:lnTo>
                        <a:pt x="74105" y="27894"/>
                      </a:lnTo>
                      <a:lnTo>
                        <a:pt x="73658" y="27894"/>
                      </a:lnTo>
                      <a:lnTo>
                        <a:pt x="73658" y="28022"/>
                      </a:lnTo>
                      <a:lnTo>
                        <a:pt x="57797" y="28022"/>
                      </a:lnTo>
                      <a:lnTo>
                        <a:pt x="57797" y="21958"/>
                      </a:lnTo>
                      <a:lnTo>
                        <a:pt x="46404" y="21958"/>
                      </a:lnTo>
                      <a:lnTo>
                        <a:pt x="46404" y="30320"/>
                      </a:lnTo>
                      <a:lnTo>
                        <a:pt x="42574" y="30320"/>
                      </a:lnTo>
                      <a:lnTo>
                        <a:pt x="42574" y="8267"/>
                      </a:lnTo>
                      <a:lnTo>
                        <a:pt x="36925" y="8267"/>
                      </a:lnTo>
                      <a:lnTo>
                        <a:pt x="36925" y="25213"/>
                      </a:lnTo>
                      <a:lnTo>
                        <a:pt x="33382" y="25213"/>
                      </a:lnTo>
                      <a:lnTo>
                        <a:pt x="33382" y="15352"/>
                      </a:lnTo>
                      <a:lnTo>
                        <a:pt x="31755" y="16724"/>
                      </a:lnTo>
                      <a:lnTo>
                        <a:pt x="31755" y="24671"/>
                      </a:lnTo>
                      <a:lnTo>
                        <a:pt x="28659" y="24671"/>
                      </a:lnTo>
                      <a:lnTo>
                        <a:pt x="28659" y="20075"/>
                      </a:lnTo>
                      <a:lnTo>
                        <a:pt x="24797" y="20075"/>
                      </a:lnTo>
                      <a:lnTo>
                        <a:pt x="24797" y="29394"/>
                      </a:lnTo>
                      <a:lnTo>
                        <a:pt x="23457" y="29394"/>
                      </a:lnTo>
                      <a:lnTo>
                        <a:pt x="23457" y="13596"/>
                      </a:lnTo>
                      <a:lnTo>
                        <a:pt x="21989" y="13596"/>
                      </a:lnTo>
                      <a:lnTo>
                        <a:pt x="21989" y="24798"/>
                      </a:lnTo>
                      <a:lnTo>
                        <a:pt x="19021" y="24798"/>
                      </a:lnTo>
                      <a:lnTo>
                        <a:pt x="19021" y="11682"/>
                      </a:lnTo>
                      <a:lnTo>
                        <a:pt x="13851" y="11682"/>
                      </a:lnTo>
                      <a:lnTo>
                        <a:pt x="13851" y="5650"/>
                      </a:lnTo>
                      <a:lnTo>
                        <a:pt x="12798" y="5650"/>
                      </a:lnTo>
                      <a:lnTo>
                        <a:pt x="12798" y="11682"/>
                      </a:lnTo>
                      <a:lnTo>
                        <a:pt x="0" y="11682"/>
                      </a:lnTo>
                      <a:lnTo>
                        <a:pt x="0" y="77425"/>
                      </a:lnTo>
                      <a:lnTo>
                        <a:pt x="199465" y="77425"/>
                      </a:lnTo>
                      <a:lnTo>
                        <a:pt x="199465" y="6097"/>
                      </a:lnTo>
                      <a:lnTo>
                        <a:pt x="193178" y="6097"/>
                      </a:lnTo>
                      <a:lnTo>
                        <a:pt x="193178" y="12447"/>
                      </a:lnTo>
                      <a:lnTo>
                        <a:pt x="189635" y="12447"/>
                      </a:lnTo>
                      <a:lnTo>
                        <a:pt x="189635" y="1"/>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21" name="Google Shape;660;p13">
                  <a:extLst>
                    <a:ext uri="{FF2B5EF4-FFF2-40B4-BE49-F238E27FC236}">
                      <a16:creationId xmlns:a16="http://schemas.microsoft.com/office/drawing/2014/main" id="{E466686F-6146-BBB1-88C6-4437F5D3DB4C}"/>
                    </a:ext>
                  </a:extLst>
                </p:cNvPr>
                <p:cNvSpPr/>
                <p:nvPr/>
              </p:nvSpPr>
              <p:spPr>
                <a:xfrm>
                  <a:off x="4684975" y="2998585"/>
                  <a:ext cx="5107301" cy="1935650"/>
                </a:xfrm>
                <a:custGeom>
                  <a:avLst/>
                  <a:gdLst/>
                  <a:ahLst/>
                  <a:cxnLst/>
                  <a:rect l="l" t="t" r="r" b="b"/>
                  <a:pathLst>
                    <a:path w="199465" h="77426" extrusionOk="0">
                      <a:moveTo>
                        <a:pt x="182072" y="1"/>
                      </a:moveTo>
                      <a:lnTo>
                        <a:pt x="182072" y="21001"/>
                      </a:lnTo>
                      <a:lnTo>
                        <a:pt x="179550" y="21001"/>
                      </a:lnTo>
                      <a:lnTo>
                        <a:pt x="179550" y="5235"/>
                      </a:lnTo>
                      <a:lnTo>
                        <a:pt x="176008" y="8203"/>
                      </a:lnTo>
                      <a:lnTo>
                        <a:pt x="176008" y="25277"/>
                      </a:lnTo>
                      <a:lnTo>
                        <a:pt x="173933" y="25277"/>
                      </a:lnTo>
                      <a:lnTo>
                        <a:pt x="173933" y="11299"/>
                      </a:lnTo>
                      <a:lnTo>
                        <a:pt x="169338" y="11299"/>
                      </a:lnTo>
                      <a:lnTo>
                        <a:pt x="169338" y="20873"/>
                      </a:lnTo>
                      <a:lnTo>
                        <a:pt x="156763" y="45224"/>
                      </a:lnTo>
                      <a:lnTo>
                        <a:pt x="156763" y="38171"/>
                      </a:lnTo>
                      <a:lnTo>
                        <a:pt x="147732" y="38171"/>
                      </a:lnTo>
                      <a:lnTo>
                        <a:pt x="147732" y="44202"/>
                      </a:lnTo>
                      <a:lnTo>
                        <a:pt x="131455" y="44202"/>
                      </a:lnTo>
                      <a:lnTo>
                        <a:pt x="131455" y="38171"/>
                      </a:lnTo>
                      <a:lnTo>
                        <a:pt x="127402" y="38171"/>
                      </a:lnTo>
                      <a:lnTo>
                        <a:pt x="127402" y="14235"/>
                      </a:lnTo>
                      <a:lnTo>
                        <a:pt x="121626" y="14235"/>
                      </a:lnTo>
                      <a:lnTo>
                        <a:pt x="121626" y="20554"/>
                      </a:lnTo>
                      <a:lnTo>
                        <a:pt x="115977" y="20554"/>
                      </a:lnTo>
                      <a:lnTo>
                        <a:pt x="115977" y="8139"/>
                      </a:lnTo>
                      <a:lnTo>
                        <a:pt x="108445" y="8139"/>
                      </a:lnTo>
                      <a:lnTo>
                        <a:pt x="108445" y="29139"/>
                      </a:lnTo>
                      <a:lnTo>
                        <a:pt x="107009" y="29139"/>
                      </a:lnTo>
                      <a:lnTo>
                        <a:pt x="107009" y="22086"/>
                      </a:lnTo>
                      <a:lnTo>
                        <a:pt x="105924" y="23043"/>
                      </a:lnTo>
                      <a:lnTo>
                        <a:pt x="105924" y="13341"/>
                      </a:lnTo>
                      <a:lnTo>
                        <a:pt x="102349" y="16341"/>
                      </a:lnTo>
                      <a:lnTo>
                        <a:pt x="102349" y="33415"/>
                      </a:lnTo>
                      <a:lnTo>
                        <a:pt x="100307" y="33415"/>
                      </a:lnTo>
                      <a:lnTo>
                        <a:pt x="100307" y="19437"/>
                      </a:lnTo>
                      <a:lnTo>
                        <a:pt x="95711" y="19437"/>
                      </a:lnTo>
                      <a:lnTo>
                        <a:pt x="95711" y="29011"/>
                      </a:lnTo>
                      <a:lnTo>
                        <a:pt x="92679" y="29011"/>
                      </a:lnTo>
                      <a:lnTo>
                        <a:pt x="92679" y="27894"/>
                      </a:lnTo>
                      <a:lnTo>
                        <a:pt x="87477" y="27894"/>
                      </a:lnTo>
                      <a:lnTo>
                        <a:pt x="87477" y="21862"/>
                      </a:lnTo>
                      <a:lnTo>
                        <a:pt x="86456" y="21862"/>
                      </a:lnTo>
                      <a:lnTo>
                        <a:pt x="86456" y="27894"/>
                      </a:lnTo>
                      <a:lnTo>
                        <a:pt x="83105" y="27894"/>
                      </a:lnTo>
                      <a:lnTo>
                        <a:pt x="83105" y="21958"/>
                      </a:lnTo>
                      <a:lnTo>
                        <a:pt x="74105" y="21958"/>
                      </a:lnTo>
                      <a:lnTo>
                        <a:pt x="74105" y="27894"/>
                      </a:lnTo>
                      <a:lnTo>
                        <a:pt x="73658" y="27894"/>
                      </a:lnTo>
                      <a:lnTo>
                        <a:pt x="73658" y="28022"/>
                      </a:lnTo>
                      <a:lnTo>
                        <a:pt x="57797" y="28022"/>
                      </a:lnTo>
                      <a:lnTo>
                        <a:pt x="57797" y="21958"/>
                      </a:lnTo>
                      <a:lnTo>
                        <a:pt x="46404" y="21958"/>
                      </a:lnTo>
                      <a:lnTo>
                        <a:pt x="46404" y="30320"/>
                      </a:lnTo>
                      <a:lnTo>
                        <a:pt x="42574" y="30320"/>
                      </a:lnTo>
                      <a:lnTo>
                        <a:pt x="42574" y="8267"/>
                      </a:lnTo>
                      <a:lnTo>
                        <a:pt x="36925" y="8267"/>
                      </a:lnTo>
                      <a:lnTo>
                        <a:pt x="36925" y="25213"/>
                      </a:lnTo>
                      <a:lnTo>
                        <a:pt x="33382" y="25213"/>
                      </a:lnTo>
                      <a:lnTo>
                        <a:pt x="33382" y="15352"/>
                      </a:lnTo>
                      <a:lnTo>
                        <a:pt x="31755" y="16724"/>
                      </a:lnTo>
                      <a:lnTo>
                        <a:pt x="31755" y="24671"/>
                      </a:lnTo>
                      <a:lnTo>
                        <a:pt x="28659" y="24671"/>
                      </a:lnTo>
                      <a:lnTo>
                        <a:pt x="28659" y="20075"/>
                      </a:lnTo>
                      <a:lnTo>
                        <a:pt x="24797" y="20075"/>
                      </a:lnTo>
                      <a:lnTo>
                        <a:pt x="24797" y="29394"/>
                      </a:lnTo>
                      <a:lnTo>
                        <a:pt x="23457" y="29394"/>
                      </a:lnTo>
                      <a:lnTo>
                        <a:pt x="23457" y="13596"/>
                      </a:lnTo>
                      <a:lnTo>
                        <a:pt x="21989" y="13596"/>
                      </a:lnTo>
                      <a:lnTo>
                        <a:pt x="21989" y="24798"/>
                      </a:lnTo>
                      <a:lnTo>
                        <a:pt x="19021" y="24798"/>
                      </a:lnTo>
                      <a:lnTo>
                        <a:pt x="19021" y="11682"/>
                      </a:lnTo>
                      <a:lnTo>
                        <a:pt x="13851" y="11682"/>
                      </a:lnTo>
                      <a:lnTo>
                        <a:pt x="13851" y="5650"/>
                      </a:lnTo>
                      <a:lnTo>
                        <a:pt x="12798" y="5650"/>
                      </a:lnTo>
                      <a:lnTo>
                        <a:pt x="12798" y="11682"/>
                      </a:lnTo>
                      <a:lnTo>
                        <a:pt x="0" y="11682"/>
                      </a:lnTo>
                      <a:lnTo>
                        <a:pt x="0" y="77425"/>
                      </a:lnTo>
                      <a:lnTo>
                        <a:pt x="199465" y="77425"/>
                      </a:lnTo>
                      <a:lnTo>
                        <a:pt x="199465" y="6097"/>
                      </a:lnTo>
                      <a:lnTo>
                        <a:pt x="193178" y="6097"/>
                      </a:lnTo>
                      <a:lnTo>
                        <a:pt x="193178" y="12447"/>
                      </a:lnTo>
                      <a:lnTo>
                        <a:pt x="189635" y="12447"/>
                      </a:lnTo>
                      <a:lnTo>
                        <a:pt x="189635" y="1"/>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419" name="Google Shape;661;p13">
                <a:extLst>
                  <a:ext uri="{FF2B5EF4-FFF2-40B4-BE49-F238E27FC236}">
                    <a16:creationId xmlns:a16="http://schemas.microsoft.com/office/drawing/2014/main" id="{E1E5B824-D270-E126-2C5D-682C8FFF779C}"/>
                  </a:ext>
                </a:extLst>
              </p:cNvPr>
              <p:cNvSpPr/>
              <p:nvPr/>
            </p:nvSpPr>
            <p:spPr>
              <a:xfrm>
                <a:off x="5588800" y="3898726"/>
                <a:ext cx="529200" cy="780900"/>
              </a:xfrm>
              <a:prstGeom prst="rect">
                <a:avLst/>
              </a:pr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grpSp>
        <p:nvGrpSpPr>
          <p:cNvPr id="47" name="Google Shape;665;p13">
            <a:extLst>
              <a:ext uri="{FF2B5EF4-FFF2-40B4-BE49-F238E27FC236}">
                <a16:creationId xmlns:a16="http://schemas.microsoft.com/office/drawing/2014/main" id="{28B7456B-3F61-9B06-5B01-2AB7E5B706CE}"/>
              </a:ext>
            </a:extLst>
          </p:cNvPr>
          <p:cNvGrpSpPr/>
          <p:nvPr/>
        </p:nvGrpSpPr>
        <p:grpSpPr>
          <a:xfrm>
            <a:off x="247829" y="4176660"/>
            <a:ext cx="923547" cy="1885761"/>
            <a:chOff x="2560796" y="2828448"/>
            <a:chExt cx="925644" cy="1890045"/>
          </a:xfrm>
        </p:grpSpPr>
        <p:sp>
          <p:nvSpPr>
            <p:cNvPr id="1412" name="Google Shape;666;p13">
              <a:extLst>
                <a:ext uri="{FF2B5EF4-FFF2-40B4-BE49-F238E27FC236}">
                  <a16:creationId xmlns:a16="http://schemas.microsoft.com/office/drawing/2014/main" id="{C15A8E0F-E793-FB2A-DD8F-F84A2845596B}"/>
                </a:ext>
              </a:extLst>
            </p:cNvPr>
            <p:cNvSpPr/>
            <p:nvPr/>
          </p:nvSpPr>
          <p:spPr>
            <a:xfrm>
              <a:off x="2560796" y="2828448"/>
              <a:ext cx="451770" cy="1890045"/>
            </a:xfrm>
            <a:custGeom>
              <a:avLst/>
              <a:gdLst/>
              <a:ahLst/>
              <a:cxnLst/>
              <a:rect l="l" t="t" r="r" b="b"/>
              <a:pathLst>
                <a:path w="451770" h="1890045" extrusionOk="0">
                  <a:moveTo>
                    <a:pt x="371475" y="476536"/>
                  </a:moveTo>
                  <a:lnTo>
                    <a:pt x="371475" y="254794"/>
                  </a:lnTo>
                  <a:lnTo>
                    <a:pt x="316706" y="254794"/>
                  </a:lnTo>
                  <a:lnTo>
                    <a:pt x="316706" y="144875"/>
                  </a:lnTo>
                  <a:lnTo>
                    <a:pt x="235744" y="144875"/>
                  </a:lnTo>
                  <a:lnTo>
                    <a:pt x="235744" y="59531"/>
                  </a:lnTo>
                  <a:lnTo>
                    <a:pt x="133350" y="59531"/>
                  </a:lnTo>
                  <a:lnTo>
                    <a:pt x="133350" y="0"/>
                  </a:lnTo>
                  <a:lnTo>
                    <a:pt x="0" y="0"/>
                  </a:lnTo>
                  <a:lnTo>
                    <a:pt x="0" y="59531"/>
                  </a:lnTo>
                  <a:lnTo>
                    <a:pt x="0" y="144875"/>
                  </a:lnTo>
                  <a:lnTo>
                    <a:pt x="0" y="254794"/>
                  </a:lnTo>
                  <a:lnTo>
                    <a:pt x="0" y="476536"/>
                  </a:lnTo>
                  <a:lnTo>
                    <a:pt x="0" y="1890046"/>
                  </a:lnTo>
                  <a:lnTo>
                    <a:pt x="451771" y="1890046"/>
                  </a:lnTo>
                  <a:lnTo>
                    <a:pt x="451771" y="476536"/>
                  </a:lnTo>
                  <a:lnTo>
                    <a:pt x="371475" y="476536"/>
                  </a:lnTo>
                  <a:close/>
                </a:path>
              </a:pathLst>
            </a:custGeom>
            <a:solidFill>
              <a:schemeClr val="accent4"/>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413" name="Google Shape;667;p13">
              <a:extLst>
                <a:ext uri="{FF2B5EF4-FFF2-40B4-BE49-F238E27FC236}">
                  <a16:creationId xmlns:a16="http://schemas.microsoft.com/office/drawing/2014/main" id="{6E55C137-9A72-C655-FB5B-9389DCABCCB7}"/>
                </a:ext>
              </a:extLst>
            </p:cNvPr>
            <p:cNvSpPr/>
            <p:nvPr/>
          </p:nvSpPr>
          <p:spPr>
            <a:xfrm>
              <a:off x="2925132" y="3207169"/>
              <a:ext cx="561308" cy="1503140"/>
            </a:xfrm>
            <a:custGeom>
              <a:avLst/>
              <a:gdLst/>
              <a:ahLst/>
              <a:cxnLst/>
              <a:rect l="l" t="t" r="r" b="b"/>
              <a:pathLst>
                <a:path w="561308" h="1503140" extrusionOk="0">
                  <a:moveTo>
                    <a:pt x="435102" y="76200"/>
                  </a:moveTo>
                  <a:lnTo>
                    <a:pt x="435102" y="0"/>
                  </a:lnTo>
                  <a:lnTo>
                    <a:pt x="126302" y="0"/>
                  </a:lnTo>
                  <a:lnTo>
                    <a:pt x="126302" y="76200"/>
                  </a:lnTo>
                  <a:lnTo>
                    <a:pt x="0" y="76200"/>
                  </a:lnTo>
                  <a:lnTo>
                    <a:pt x="0" y="1503140"/>
                  </a:lnTo>
                  <a:lnTo>
                    <a:pt x="561308" y="1503140"/>
                  </a:lnTo>
                  <a:lnTo>
                    <a:pt x="561308" y="76200"/>
                  </a:lnTo>
                  <a:lnTo>
                    <a:pt x="435102" y="76200"/>
                  </a:lnTo>
                  <a:close/>
                </a:path>
              </a:pathLst>
            </a:custGeom>
            <a:solidFill>
              <a:schemeClr val="accen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grpSp>
      <p:grpSp>
        <p:nvGrpSpPr>
          <p:cNvPr id="48" name="Google Shape;668;p13">
            <a:extLst>
              <a:ext uri="{FF2B5EF4-FFF2-40B4-BE49-F238E27FC236}">
                <a16:creationId xmlns:a16="http://schemas.microsoft.com/office/drawing/2014/main" id="{9F3D1429-B789-F919-7C67-213BF5170789}"/>
              </a:ext>
            </a:extLst>
          </p:cNvPr>
          <p:cNvGrpSpPr/>
          <p:nvPr/>
        </p:nvGrpSpPr>
        <p:grpSpPr>
          <a:xfrm>
            <a:off x="4260" y="5037351"/>
            <a:ext cx="440923" cy="1006532"/>
            <a:chOff x="2702313" y="2980843"/>
            <a:chExt cx="618809" cy="1412611"/>
          </a:xfrm>
        </p:grpSpPr>
        <p:sp>
          <p:nvSpPr>
            <p:cNvPr id="49" name="Google Shape;669;p13">
              <a:extLst>
                <a:ext uri="{FF2B5EF4-FFF2-40B4-BE49-F238E27FC236}">
                  <a16:creationId xmlns:a16="http://schemas.microsoft.com/office/drawing/2014/main" id="{64C7565A-734D-1D13-E060-41695FC4D49D}"/>
                </a:ext>
              </a:extLst>
            </p:cNvPr>
            <p:cNvSpPr/>
            <p:nvPr/>
          </p:nvSpPr>
          <p:spPr>
            <a:xfrm>
              <a:off x="2702313" y="2980843"/>
              <a:ext cx="618809" cy="1412611"/>
            </a:xfrm>
            <a:custGeom>
              <a:avLst/>
              <a:gdLst/>
              <a:ahLst/>
              <a:cxnLst/>
              <a:rect l="l" t="t" r="r" b="b"/>
              <a:pathLst>
                <a:path w="701200" h="1412611" extrusionOk="0">
                  <a:moveTo>
                    <a:pt x="0" y="0"/>
                  </a:moveTo>
                  <a:lnTo>
                    <a:pt x="701201" y="0"/>
                  </a:lnTo>
                  <a:lnTo>
                    <a:pt x="701201" y="1412612"/>
                  </a:lnTo>
                  <a:lnTo>
                    <a:pt x="0" y="1412612"/>
                  </a:lnTo>
                  <a:close/>
                </a:path>
              </a:pathLst>
            </a:custGeom>
            <a:solidFill>
              <a:schemeClr val="accent3"/>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50" name="Google Shape;670;p13">
              <a:extLst>
                <a:ext uri="{FF2B5EF4-FFF2-40B4-BE49-F238E27FC236}">
                  <a16:creationId xmlns:a16="http://schemas.microsoft.com/office/drawing/2014/main" id="{7A9DDD2E-042A-F9C3-DF81-F5FF7822B688}"/>
                </a:ext>
              </a:extLst>
            </p:cNvPr>
            <p:cNvSpPr/>
            <p:nvPr/>
          </p:nvSpPr>
          <p:spPr>
            <a:xfrm>
              <a:off x="2761190" y="3148638"/>
              <a:ext cx="150603" cy="74195"/>
            </a:xfrm>
            <a:custGeom>
              <a:avLst/>
              <a:gdLst/>
              <a:ahLst/>
              <a:cxnLst/>
              <a:rect l="l" t="t" r="r" b="b"/>
              <a:pathLst>
                <a:path w="150603" h="74195" extrusionOk="0">
                  <a:moveTo>
                    <a:pt x="0" y="0"/>
                  </a:moveTo>
                  <a:lnTo>
                    <a:pt x="150604" y="0"/>
                  </a:lnTo>
                  <a:lnTo>
                    <a:pt x="150604" y="74196"/>
                  </a:lnTo>
                  <a:lnTo>
                    <a:pt x="0" y="74196"/>
                  </a:lnTo>
                  <a:close/>
                </a:path>
              </a:pathLst>
            </a:custGeom>
            <a:solidFill>
              <a:schemeClr val="l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51" name="Google Shape;671;p13">
              <a:extLst>
                <a:ext uri="{FF2B5EF4-FFF2-40B4-BE49-F238E27FC236}">
                  <a16:creationId xmlns:a16="http://schemas.microsoft.com/office/drawing/2014/main" id="{98B092FD-A7CF-24DD-1C1E-3D330D759A3E}"/>
                </a:ext>
              </a:extLst>
            </p:cNvPr>
            <p:cNvSpPr/>
            <p:nvPr/>
          </p:nvSpPr>
          <p:spPr>
            <a:xfrm>
              <a:off x="2938596" y="3148638"/>
              <a:ext cx="150603" cy="74195"/>
            </a:xfrm>
            <a:custGeom>
              <a:avLst/>
              <a:gdLst/>
              <a:ahLst/>
              <a:cxnLst/>
              <a:rect l="l" t="t" r="r" b="b"/>
              <a:pathLst>
                <a:path w="150603" h="74195" extrusionOk="0">
                  <a:moveTo>
                    <a:pt x="0" y="0"/>
                  </a:moveTo>
                  <a:lnTo>
                    <a:pt x="150604" y="0"/>
                  </a:lnTo>
                  <a:lnTo>
                    <a:pt x="150604" y="74196"/>
                  </a:lnTo>
                  <a:lnTo>
                    <a:pt x="0" y="74196"/>
                  </a:lnTo>
                  <a:close/>
                </a:path>
              </a:pathLst>
            </a:custGeom>
            <a:solidFill>
              <a:schemeClr val="l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52" name="Google Shape;672;p13">
              <a:extLst>
                <a:ext uri="{FF2B5EF4-FFF2-40B4-BE49-F238E27FC236}">
                  <a16:creationId xmlns:a16="http://schemas.microsoft.com/office/drawing/2014/main" id="{9EBF470C-4CB6-4378-78DA-F87FF4E7C7AA}"/>
                </a:ext>
              </a:extLst>
            </p:cNvPr>
            <p:cNvSpPr/>
            <p:nvPr/>
          </p:nvSpPr>
          <p:spPr>
            <a:xfrm>
              <a:off x="3115917" y="3148638"/>
              <a:ext cx="150603" cy="74195"/>
            </a:xfrm>
            <a:custGeom>
              <a:avLst/>
              <a:gdLst/>
              <a:ahLst/>
              <a:cxnLst/>
              <a:rect l="l" t="t" r="r" b="b"/>
              <a:pathLst>
                <a:path w="150603" h="74195" extrusionOk="0">
                  <a:moveTo>
                    <a:pt x="0" y="0"/>
                  </a:moveTo>
                  <a:lnTo>
                    <a:pt x="150604" y="0"/>
                  </a:lnTo>
                  <a:lnTo>
                    <a:pt x="150604" y="74196"/>
                  </a:lnTo>
                  <a:lnTo>
                    <a:pt x="0" y="74196"/>
                  </a:lnTo>
                  <a:close/>
                </a:path>
              </a:pathLst>
            </a:custGeom>
            <a:solidFill>
              <a:schemeClr val="l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53" name="Google Shape;673;p13">
              <a:extLst>
                <a:ext uri="{FF2B5EF4-FFF2-40B4-BE49-F238E27FC236}">
                  <a16:creationId xmlns:a16="http://schemas.microsoft.com/office/drawing/2014/main" id="{1E81E17E-E475-1EBD-44DC-AFCCF00E3C18}"/>
                </a:ext>
              </a:extLst>
            </p:cNvPr>
            <p:cNvSpPr/>
            <p:nvPr/>
          </p:nvSpPr>
          <p:spPr>
            <a:xfrm>
              <a:off x="2761190" y="3282990"/>
              <a:ext cx="150603" cy="74195"/>
            </a:xfrm>
            <a:custGeom>
              <a:avLst/>
              <a:gdLst/>
              <a:ahLst/>
              <a:cxnLst/>
              <a:rect l="l" t="t" r="r" b="b"/>
              <a:pathLst>
                <a:path w="150603" h="74195" extrusionOk="0">
                  <a:moveTo>
                    <a:pt x="0" y="0"/>
                  </a:moveTo>
                  <a:lnTo>
                    <a:pt x="150604" y="0"/>
                  </a:lnTo>
                  <a:lnTo>
                    <a:pt x="150604" y="74196"/>
                  </a:lnTo>
                  <a:lnTo>
                    <a:pt x="0" y="74196"/>
                  </a:lnTo>
                  <a:close/>
                </a:path>
              </a:pathLst>
            </a:custGeom>
            <a:solidFill>
              <a:schemeClr val="l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54" name="Google Shape;674;p13">
              <a:extLst>
                <a:ext uri="{FF2B5EF4-FFF2-40B4-BE49-F238E27FC236}">
                  <a16:creationId xmlns:a16="http://schemas.microsoft.com/office/drawing/2014/main" id="{58EA1141-B18D-329E-8D8D-88BB37BEE73A}"/>
                </a:ext>
              </a:extLst>
            </p:cNvPr>
            <p:cNvSpPr/>
            <p:nvPr/>
          </p:nvSpPr>
          <p:spPr>
            <a:xfrm>
              <a:off x="2938596" y="3282990"/>
              <a:ext cx="150603" cy="74195"/>
            </a:xfrm>
            <a:custGeom>
              <a:avLst/>
              <a:gdLst/>
              <a:ahLst/>
              <a:cxnLst/>
              <a:rect l="l" t="t" r="r" b="b"/>
              <a:pathLst>
                <a:path w="150603" h="74195" extrusionOk="0">
                  <a:moveTo>
                    <a:pt x="0" y="0"/>
                  </a:moveTo>
                  <a:lnTo>
                    <a:pt x="150604" y="0"/>
                  </a:lnTo>
                  <a:lnTo>
                    <a:pt x="150604" y="74196"/>
                  </a:lnTo>
                  <a:lnTo>
                    <a:pt x="0" y="74196"/>
                  </a:lnTo>
                  <a:close/>
                </a:path>
              </a:pathLst>
            </a:custGeom>
            <a:solidFill>
              <a:schemeClr val="l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55" name="Google Shape;675;p13">
              <a:extLst>
                <a:ext uri="{FF2B5EF4-FFF2-40B4-BE49-F238E27FC236}">
                  <a16:creationId xmlns:a16="http://schemas.microsoft.com/office/drawing/2014/main" id="{0B5D8716-D107-4ADF-16F4-C34454FCF619}"/>
                </a:ext>
              </a:extLst>
            </p:cNvPr>
            <p:cNvSpPr/>
            <p:nvPr/>
          </p:nvSpPr>
          <p:spPr>
            <a:xfrm>
              <a:off x="3115917" y="3282990"/>
              <a:ext cx="150603" cy="74195"/>
            </a:xfrm>
            <a:custGeom>
              <a:avLst/>
              <a:gdLst/>
              <a:ahLst/>
              <a:cxnLst/>
              <a:rect l="l" t="t" r="r" b="b"/>
              <a:pathLst>
                <a:path w="150603" h="74195" extrusionOk="0">
                  <a:moveTo>
                    <a:pt x="0" y="0"/>
                  </a:moveTo>
                  <a:lnTo>
                    <a:pt x="150604" y="0"/>
                  </a:lnTo>
                  <a:lnTo>
                    <a:pt x="150604" y="74196"/>
                  </a:lnTo>
                  <a:lnTo>
                    <a:pt x="0" y="74196"/>
                  </a:lnTo>
                  <a:close/>
                </a:path>
              </a:pathLst>
            </a:custGeom>
            <a:solidFill>
              <a:schemeClr val="l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56" name="Google Shape;676;p13">
              <a:extLst>
                <a:ext uri="{FF2B5EF4-FFF2-40B4-BE49-F238E27FC236}">
                  <a16:creationId xmlns:a16="http://schemas.microsoft.com/office/drawing/2014/main" id="{DD11F6EA-02B7-2263-4E01-B19579A76AB9}"/>
                </a:ext>
              </a:extLst>
            </p:cNvPr>
            <p:cNvSpPr/>
            <p:nvPr/>
          </p:nvSpPr>
          <p:spPr>
            <a:xfrm>
              <a:off x="2761190" y="3417258"/>
              <a:ext cx="150603" cy="74195"/>
            </a:xfrm>
            <a:custGeom>
              <a:avLst/>
              <a:gdLst/>
              <a:ahLst/>
              <a:cxnLst/>
              <a:rect l="l" t="t" r="r" b="b"/>
              <a:pathLst>
                <a:path w="150603" h="74195" extrusionOk="0">
                  <a:moveTo>
                    <a:pt x="0" y="0"/>
                  </a:moveTo>
                  <a:lnTo>
                    <a:pt x="150604" y="0"/>
                  </a:lnTo>
                  <a:lnTo>
                    <a:pt x="150604" y="74196"/>
                  </a:lnTo>
                  <a:lnTo>
                    <a:pt x="0" y="74196"/>
                  </a:lnTo>
                  <a:close/>
                </a:path>
              </a:pathLst>
            </a:custGeom>
            <a:solidFill>
              <a:schemeClr val="l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57" name="Google Shape;677;p13">
              <a:extLst>
                <a:ext uri="{FF2B5EF4-FFF2-40B4-BE49-F238E27FC236}">
                  <a16:creationId xmlns:a16="http://schemas.microsoft.com/office/drawing/2014/main" id="{39F08BD0-42AB-1C57-5E06-7A73141EF5B4}"/>
                </a:ext>
              </a:extLst>
            </p:cNvPr>
            <p:cNvSpPr/>
            <p:nvPr/>
          </p:nvSpPr>
          <p:spPr>
            <a:xfrm>
              <a:off x="2938596" y="3417258"/>
              <a:ext cx="150603" cy="74195"/>
            </a:xfrm>
            <a:custGeom>
              <a:avLst/>
              <a:gdLst/>
              <a:ahLst/>
              <a:cxnLst/>
              <a:rect l="l" t="t" r="r" b="b"/>
              <a:pathLst>
                <a:path w="150603" h="74195" extrusionOk="0">
                  <a:moveTo>
                    <a:pt x="0" y="0"/>
                  </a:moveTo>
                  <a:lnTo>
                    <a:pt x="150604" y="0"/>
                  </a:lnTo>
                  <a:lnTo>
                    <a:pt x="150604" y="74196"/>
                  </a:lnTo>
                  <a:lnTo>
                    <a:pt x="0" y="74196"/>
                  </a:lnTo>
                  <a:close/>
                </a:path>
              </a:pathLst>
            </a:custGeom>
            <a:solidFill>
              <a:schemeClr val="l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58" name="Google Shape;678;p13">
              <a:extLst>
                <a:ext uri="{FF2B5EF4-FFF2-40B4-BE49-F238E27FC236}">
                  <a16:creationId xmlns:a16="http://schemas.microsoft.com/office/drawing/2014/main" id="{556EF55D-BDA5-90CF-DA69-128964D78A97}"/>
                </a:ext>
              </a:extLst>
            </p:cNvPr>
            <p:cNvSpPr/>
            <p:nvPr/>
          </p:nvSpPr>
          <p:spPr>
            <a:xfrm>
              <a:off x="3115917" y="3417258"/>
              <a:ext cx="150603" cy="74195"/>
            </a:xfrm>
            <a:custGeom>
              <a:avLst/>
              <a:gdLst/>
              <a:ahLst/>
              <a:cxnLst/>
              <a:rect l="l" t="t" r="r" b="b"/>
              <a:pathLst>
                <a:path w="150603" h="74195" extrusionOk="0">
                  <a:moveTo>
                    <a:pt x="0" y="0"/>
                  </a:moveTo>
                  <a:lnTo>
                    <a:pt x="150604" y="0"/>
                  </a:lnTo>
                  <a:lnTo>
                    <a:pt x="150604" y="74196"/>
                  </a:lnTo>
                  <a:lnTo>
                    <a:pt x="0" y="74196"/>
                  </a:lnTo>
                  <a:close/>
                </a:path>
              </a:pathLst>
            </a:custGeom>
            <a:solidFill>
              <a:schemeClr val="l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59" name="Google Shape;679;p13">
              <a:extLst>
                <a:ext uri="{FF2B5EF4-FFF2-40B4-BE49-F238E27FC236}">
                  <a16:creationId xmlns:a16="http://schemas.microsoft.com/office/drawing/2014/main" id="{8DEDDC2E-10DB-F164-C955-E1D73E62C253}"/>
                </a:ext>
              </a:extLst>
            </p:cNvPr>
            <p:cNvSpPr/>
            <p:nvPr/>
          </p:nvSpPr>
          <p:spPr>
            <a:xfrm>
              <a:off x="2761190" y="3551610"/>
              <a:ext cx="150603" cy="74195"/>
            </a:xfrm>
            <a:custGeom>
              <a:avLst/>
              <a:gdLst/>
              <a:ahLst/>
              <a:cxnLst/>
              <a:rect l="l" t="t" r="r" b="b"/>
              <a:pathLst>
                <a:path w="150603" h="74195" extrusionOk="0">
                  <a:moveTo>
                    <a:pt x="0" y="0"/>
                  </a:moveTo>
                  <a:lnTo>
                    <a:pt x="150604" y="0"/>
                  </a:lnTo>
                  <a:lnTo>
                    <a:pt x="150604" y="74196"/>
                  </a:lnTo>
                  <a:lnTo>
                    <a:pt x="0" y="74196"/>
                  </a:lnTo>
                  <a:close/>
                </a:path>
              </a:pathLst>
            </a:custGeom>
            <a:solidFill>
              <a:schemeClr val="l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60" name="Google Shape;680;p13">
              <a:extLst>
                <a:ext uri="{FF2B5EF4-FFF2-40B4-BE49-F238E27FC236}">
                  <a16:creationId xmlns:a16="http://schemas.microsoft.com/office/drawing/2014/main" id="{7405A7E3-F313-2F2F-A751-6FFE1DE0CE65}"/>
                </a:ext>
              </a:extLst>
            </p:cNvPr>
            <p:cNvSpPr/>
            <p:nvPr/>
          </p:nvSpPr>
          <p:spPr>
            <a:xfrm>
              <a:off x="2938596" y="3551610"/>
              <a:ext cx="150603" cy="74195"/>
            </a:xfrm>
            <a:custGeom>
              <a:avLst/>
              <a:gdLst/>
              <a:ahLst/>
              <a:cxnLst/>
              <a:rect l="l" t="t" r="r" b="b"/>
              <a:pathLst>
                <a:path w="150603" h="74195" extrusionOk="0">
                  <a:moveTo>
                    <a:pt x="0" y="0"/>
                  </a:moveTo>
                  <a:lnTo>
                    <a:pt x="150604" y="0"/>
                  </a:lnTo>
                  <a:lnTo>
                    <a:pt x="150604" y="74196"/>
                  </a:lnTo>
                  <a:lnTo>
                    <a:pt x="0" y="74196"/>
                  </a:lnTo>
                  <a:close/>
                </a:path>
              </a:pathLst>
            </a:custGeom>
            <a:solidFill>
              <a:schemeClr val="l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61" name="Google Shape;681;p13">
              <a:extLst>
                <a:ext uri="{FF2B5EF4-FFF2-40B4-BE49-F238E27FC236}">
                  <a16:creationId xmlns:a16="http://schemas.microsoft.com/office/drawing/2014/main" id="{EA72E046-511C-25B0-7A63-9B198715D691}"/>
                </a:ext>
              </a:extLst>
            </p:cNvPr>
            <p:cNvSpPr/>
            <p:nvPr/>
          </p:nvSpPr>
          <p:spPr>
            <a:xfrm>
              <a:off x="3115917" y="3551610"/>
              <a:ext cx="150603" cy="74195"/>
            </a:xfrm>
            <a:custGeom>
              <a:avLst/>
              <a:gdLst/>
              <a:ahLst/>
              <a:cxnLst/>
              <a:rect l="l" t="t" r="r" b="b"/>
              <a:pathLst>
                <a:path w="150603" h="74195" extrusionOk="0">
                  <a:moveTo>
                    <a:pt x="0" y="0"/>
                  </a:moveTo>
                  <a:lnTo>
                    <a:pt x="150604" y="0"/>
                  </a:lnTo>
                  <a:lnTo>
                    <a:pt x="150604" y="74196"/>
                  </a:lnTo>
                  <a:lnTo>
                    <a:pt x="0" y="74196"/>
                  </a:lnTo>
                  <a:close/>
                </a:path>
              </a:pathLst>
            </a:custGeom>
            <a:solidFill>
              <a:schemeClr val="l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62" name="Google Shape;682;p13">
              <a:extLst>
                <a:ext uri="{FF2B5EF4-FFF2-40B4-BE49-F238E27FC236}">
                  <a16:creationId xmlns:a16="http://schemas.microsoft.com/office/drawing/2014/main" id="{C76024FC-1B48-E62B-D3E5-04160082619F}"/>
                </a:ext>
              </a:extLst>
            </p:cNvPr>
            <p:cNvSpPr/>
            <p:nvPr/>
          </p:nvSpPr>
          <p:spPr>
            <a:xfrm>
              <a:off x="2761190" y="3685962"/>
              <a:ext cx="150603" cy="74195"/>
            </a:xfrm>
            <a:custGeom>
              <a:avLst/>
              <a:gdLst/>
              <a:ahLst/>
              <a:cxnLst/>
              <a:rect l="l" t="t" r="r" b="b"/>
              <a:pathLst>
                <a:path w="150603" h="74195" extrusionOk="0">
                  <a:moveTo>
                    <a:pt x="0" y="0"/>
                  </a:moveTo>
                  <a:lnTo>
                    <a:pt x="150604" y="0"/>
                  </a:lnTo>
                  <a:lnTo>
                    <a:pt x="150604" y="74196"/>
                  </a:lnTo>
                  <a:lnTo>
                    <a:pt x="0" y="74196"/>
                  </a:lnTo>
                  <a:close/>
                </a:path>
              </a:pathLst>
            </a:custGeom>
            <a:solidFill>
              <a:schemeClr val="l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63" name="Google Shape;683;p13">
              <a:extLst>
                <a:ext uri="{FF2B5EF4-FFF2-40B4-BE49-F238E27FC236}">
                  <a16:creationId xmlns:a16="http://schemas.microsoft.com/office/drawing/2014/main" id="{4929199D-14D7-AE98-41F4-2A6C7EC0B775}"/>
                </a:ext>
              </a:extLst>
            </p:cNvPr>
            <p:cNvSpPr/>
            <p:nvPr/>
          </p:nvSpPr>
          <p:spPr>
            <a:xfrm>
              <a:off x="2938596" y="3685962"/>
              <a:ext cx="150603" cy="74195"/>
            </a:xfrm>
            <a:custGeom>
              <a:avLst/>
              <a:gdLst/>
              <a:ahLst/>
              <a:cxnLst/>
              <a:rect l="l" t="t" r="r" b="b"/>
              <a:pathLst>
                <a:path w="150603" h="74195" extrusionOk="0">
                  <a:moveTo>
                    <a:pt x="0" y="0"/>
                  </a:moveTo>
                  <a:lnTo>
                    <a:pt x="150604" y="0"/>
                  </a:lnTo>
                  <a:lnTo>
                    <a:pt x="150604" y="74196"/>
                  </a:lnTo>
                  <a:lnTo>
                    <a:pt x="0" y="74196"/>
                  </a:lnTo>
                  <a:close/>
                </a:path>
              </a:pathLst>
            </a:custGeom>
            <a:solidFill>
              <a:schemeClr val="l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408" name="Google Shape;684;p13">
              <a:extLst>
                <a:ext uri="{FF2B5EF4-FFF2-40B4-BE49-F238E27FC236}">
                  <a16:creationId xmlns:a16="http://schemas.microsoft.com/office/drawing/2014/main" id="{E0F97C87-FA1E-26B2-54D4-E70FF17C5B4D}"/>
                </a:ext>
              </a:extLst>
            </p:cNvPr>
            <p:cNvSpPr/>
            <p:nvPr/>
          </p:nvSpPr>
          <p:spPr>
            <a:xfrm>
              <a:off x="3115917" y="3685962"/>
              <a:ext cx="150603" cy="74195"/>
            </a:xfrm>
            <a:custGeom>
              <a:avLst/>
              <a:gdLst/>
              <a:ahLst/>
              <a:cxnLst/>
              <a:rect l="l" t="t" r="r" b="b"/>
              <a:pathLst>
                <a:path w="150603" h="74195" extrusionOk="0">
                  <a:moveTo>
                    <a:pt x="0" y="0"/>
                  </a:moveTo>
                  <a:lnTo>
                    <a:pt x="150604" y="0"/>
                  </a:lnTo>
                  <a:lnTo>
                    <a:pt x="150604" y="74196"/>
                  </a:lnTo>
                  <a:lnTo>
                    <a:pt x="0" y="74196"/>
                  </a:lnTo>
                  <a:close/>
                </a:path>
              </a:pathLst>
            </a:custGeom>
            <a:solidFill>
              <a:schemeClr val="l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409" name="Google Shape;685;p13">
              <a:extLst>
                <a:ext uri="{FF2B5EF4-FFF2-40B4-BE49-F238E27FC236}">
                  <a16:creationId xmlns:a16="http://schemas.microsoft.com/office/drawing/2014/main" id="{F2D2EE5C-4023-03DC-D212-F1C18AEA2DC9}"/>
                </a:ext>
              </a:extLst>
            </p:cNvPr>
            <p:cNvSpPr/>
            <p:nvPr/>
          </p:nvSpPr>
          <p:spPr>
            <a:xfrm>
              <a:off x="2761190" y="3820314"/>
              <a:ext cx="150603" cy="74195"/>
            </a:xfrm>
            <a:custGeom>
              <a:avLst/>
              <a:gdLst/>
              <a:ahLst/>
              <a:cxnLst/>
              <a:rect l="l" t="t" r="r" b="b"/>
              <a:pathLst>
                <a:path w="150603" h="74195" extrusionOk="0">
                  <a:moveTo>
                    <a:pt x="0" y="0"/>
                  </a:moveTo>
                  <a:lnTo>
                    <a:pt x="150604" y="0"/>
                  </a:lnTo>
                  <a:lnTo>
                    <a:pt x="150604" y="74196"/>
                  </a:lnTo>
                  <a:lnTo>
                    <a:pt x="0" y="74196"/>
                  </a:lnTo>
                  <a:close/>
                </a:path>
              </a:pathLst>
            </a:custGeom>
            <a:solidFill>
              <a:schemeClr val="l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410" name="Google Shape;686;p13">
              <a:extLst>
                <a:ext uri="{FF2B5EF4-FFF2-40B4-BE49-F238E27FC236}">
                  <a16:creationId xmlns:a16="http://schemas.microsoft.com/office/drawing/2014/main" id="{2AE9CCFE-0F63-B9B4-147C-B3C50C74C19B}"/>
                </a:ext>
              </a:extLst>
            </p:cNvPr>
            <p:cNvSpPr/>
            <p:nvPr/>
          </p:nvSpPr>
          <p:spPr>
            <a:xfrm>
              <a:off x="2938596" y="3820314"/>
              <a:ext cx="150603" cy="74195"/>
            </a:xfrm>
            <a:custGeom>
              <a:avLst/>
              <a:gdLst/>
              <a:ahLst/>
              <a:cxnLst/>
              <a:rect l="l" t="t" r="r" b="b"/>
              <a:pathLst>
                <a:path w="150603" h="74195" extrusionOk="0">
                  <a:moveTo>
                    <a:pt x="0" y="0"/>
                  </a:moveTo>
                  <a:lnTo>
                    <a:pt x="150604" y="0"/>
                  </a:lnTo>
                  <a:lnTo>
                    <a:pt x="150604" y="74196"/>
                  </a:lnTo>
                  <a:lnTo>
                    <a:pt x="0" y="74196"/>
                  </a:lnTo>
                  <a:close/>
                </a:path>
              </a:pathLst>
            </a:custGeom>
            <a:solidFill>
              <a:schemeClr val="l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411" name="Google Shape;687;p13">
              <a:extLst>
                <a:ext uri="{FF2B5EF4-FFF2-40B4-BE49-F238E27FC236}">
                  <a16:creationId xmlns:a16="http://schemas.microsoft.com/office/drawing/2014/main" id="{D7722AF4-F53D-548C-EE54-3998E2F801E7}"/>
                </a:ext>
              </a:extLst>
            </p:cNvPr>
            <p:cNvSpPr/>
            <p:nvPr/>
          </p:nvSpPr>
          <p:spPr>
            <a:xfrm>
              <a:off x="3115917" y="3820314"/>
              <a:ext cx="150603" cy="74195"/>
            </a:xfrm>
            <a:custGeom>
              <a:avLst/>
              <a:gdLst/>
              <a:ahLst/>
              <a:cxnLst/>
              <a:rect l="l" t="t" r="r" b="b"/>
              <a:pathLst>
                <a:path w="150603" h="74195" extrusionOk="0">
                  <a:moveTo>
                    <a:pt x="0" y="0"/>
                  </a:moveTo>
                  <a:lnTo>
                    <a:pt x="150604" y="0"/>
                  </a:lnTo>
                  <a:lnTo>
                    <a:pt x="150604" y="74196"/>
                  </a:lnTo>
                  <a:lnTo>
                    <a:pt x="0" y="74196"/>
                  </a:lnTo>
                  <a:close/>
                </a:path>
              </a:pathLst>
            </a:custGeom>
            <a:solidFill>
              <a:schemeClr val="l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grpSp>
      <p:grpSp>
        <p:nvGrpSpPr>
          <p:cNvPr id="3" name="Group 2">
            <a:extLst>
              <a:ext uri="{FF2B5EF4-FFF2-40B4-BE49-F238E27FC236}">
                <a16:creationId xmlns:a16="http://schemas.microsoft.com/office/drawing/2014/main" id="{00A66587-9A45-4718-3EAE-EC313483A29C}"/>
              </a:ext>
            </a:extLst>
          </p:cNvPr>
          <p:cNvGrpSpPr/>
          <p:nvPr/>
        </p:nvGrpSpPr>
        <p:grpSpPr>
          <a:xfrm>
            <a:off x="648272" y="760772"/>
            <a:ext cx="5447727" cy="5907080"/>
            <a:chOff x="7847626" y="1212559"/>
            <a:chExt cx="3441607" cy="3868413"/>
          </a:xfrm>
        </p:grpSpPr>
        <p:pic>
          <p:nvPicPr>
            <p:cNvPr id="4" name="Google Shape;1129;p57">
              <a:extLst>
                <a:ext uri="{FF2B5EF4-FFF2-40B4-BE49-F238E27FC236}">
                  <a16:creationId xmlns:a16="http://schemas.microsoft.com/office/drawing/2014/main" id="{AD45CB47-34B0-A13E-9060-B04D1FEF51D3}"/>
                </a:ext>
              </a:extLst>
            </p:cNvPr>
            <p:cNvPicPr preferRelativeResize="0"/>
            <p:nvPr/>
          </p:nvPicPr>
          <p:blipFill>
            <a:blip r:embed="rId3">
              <a:alphaModFix/>
            </a:blip>
            <a:stretch>
              <a:fillRect/>
            </a:stretch>
          </p:blipFill>
          <p:spPr>
            <a:xfrm>
              <a:off x="7847626" y="2098223"/>
              <a:ext cx="3441607" cy="2982749"/>
            </a:xfrm>
            <a:prstGeom prst="rect">
              <a:avLst/>
            </a:prstGeom>
            <a:noFill/>
            <a:ln>
              <a:noFill/>
            </a:ln>
          </p:spPr>
        </p:pic>
        <p:grpSp>
          <p:nvGrpSpPr>
            <p:cNvPr id="5" name="Google Shape;1136;p57">
              <a:extLst>
                <a:ext uri="{FF2B5EF4-FFF2-40B4-BE49-F238E27FC236}">
                  <a16:creationId xmlns:a16="http://schemas.microsoft.com/office/drawing/2014/main" id="{5D37C480-4735-3F16-0C4B-8B2913AE224B}"/>
                </a:ext>
              </a:extLst>
            </p:cNvPr>
            <p:cNvGrpSpPr/>
            <p:nvPr/>
          </p:nvGrpSpPr>
          <p:grpSpPr>
            <a:xfrm>
              <a:off x="8035335" y="1212559"/>
              <a:ext cx="2360092" cy="2982736"/>
              <a:chOff x="5878675" y="2214075"/>
              <a:chExt cx="881750" cy="1114375"/>
            </a:xfrm>
          </p:grpSpPr>
          <p:sp>
            <p:nvSpPr>
              <p:cNvPr id="6" name="Google Shape;1137;p57">
                <a:extLst>
                  <a:ext uri="{FF2B5EF4-FFF2-40B4-BE49-F238E27FC236}">
                    <a16:creationId xmlns:a16="http://schemas.microsoft.com/office/drawing/2014/main" id="{B2E3C5D2-10A8-C774-BBC7-4B443DB55BB8}"/>
                  </a:ext>
                </a:extLst>
              </p:cNvPr>
              <p:cNvSpPr/>
              <p:nvPr/>
            </p:nvSpPr>
            <p:spPr>
              <a:xfrm>
                <a:off x="5880225" y="2214075"/>
                <a:ext cx="879000" cy="1114375"/>
              </a:xfrm>
              <a:custGeom>
                <a:avLst/>
                <a:gdLst/>
                <a:ahLst/>
                <a:cxnLst/>
                <a:rect l="l" t="t" r="r" b="b"/>
                <a:pathLst>
                  <a:path w="35160" h="44575" extrusionOk="0">
                    <a:moveTo>
                      <a:pt x="35084" y="7064"/>
                    </a:moveTo>
                    <a:cubicBezTo>
                      <a:pt x="35159" y="7256"/>
                      <a:pt x="35152" y="7482"/>
                      <a:pt x="35084" y="7688"/>
                    </a:cubicBezTo>
                    <a:cubicBezTo>
                      <a:pt x="34967" y="8044"/>
                      <a:pt x="34693" y="8380"/>
                      <a:pt x="34425" y="8641"/>
                    </a:cubicBezTo>
                    <a:cubicBezTo>
                      <a:pt x="33918" y="9142"/>
                      <a:pt x="33314" y="9581"/>
                      <a:pt x="32718" y="9971"/>
                    </a:cubicBezTo>
                    <a:cubicBezTo>
                      <a:pt x="31916" y="10499"/>
                      <a:pt x="31065" y="10959"/>
                      <a:pt x="30194" y="11363"/>
                    </a:cubicBezTo>
                    <a:cubicBezTo>
                      <a:pt x="28823" y="12001"/>
                      <a:pt x="27383" y="12516"/>
                      <a:pt x="25901" y="12872"/>
                    </a:cubicBezTo>
                    <a:cubicBezTo>
                      <a:pt x="25895" y="13105"/>
                      <a:pt x="25881" y="13338"/>
                      <a:pt x="25874" y="13572"/>
                    </a:cubicBezTo>
                    <a:cubicBezTo>
                      <a:pt x="25867" y="13674"/>
                      <a:pt x="25860" y="13777"/>
                      <a:pt x="25860" y="13887"/>
                    </a:cubicBezTo>
                    <a:cubicBezTo>
                      <a:pt x="25826" y="14758"/>
                      <a:pt x="25572" y="15492"/>
                      <a:pt x="24838" y="16013"/>
                    </a:cubicBezTo>
                    <a:cubicBezTo>
                      <a:pt x="24681" y="16116"/>
                      <a:pt x="24523" y="16205"/>
                      <a:pt x="24358" y="16301"/>
                    </a:cubicBezTo>
                    <a:cubicBezTo>
                      <a:pt x="24331" y="16315"/>
                      <a:pt x="24297" y="16335"/>
                      <a:pt x="24262" y="16349"/>
                    </a:cubicBezTo>
                    <a:cubicBezTo>
                      <a:pt x="24146" y="17096"/>
                      <a:pt x="23878" y="17700"/>
                      <a:pt x="23474" y="18509"/>
                    </a:cubicBezTo>
                    <a:cubicBezTo>
                      <a:pt x="23337" y="18790"/>
                      <a:pt x="23165" y="19058"/>
                      <a:pt x="22987" y="19325"/>
                    </a:cubicBezTo>
                    <a:cubicBezTo>
                      <a:pt x="23350" y="19606"/>
                      <a:pt x="23707" y="19894"/>
                      <a:pt x="24064" y="20189"/>
                    </a:cubicBezTo>
                    <a:cubicBezTo>
                      <a:pt x="24276" y="20361"/>
                      <a:pt x="24509" y="20525"/>
                      <a:pt x="24729" y="20690"/>
                    </a:cubicBezTo>
                    <a:cubicBezTo>
                      <a:pt x="25133" y="20992"/>
                      <a:pt x="25545" y="21293"/>
                      <a:pt x="25949" y="21595"/>
                    </a:cubicBezTo>
                    <a:cubicBezTo>
                      <a:pt x="26395" y="21917"/>
                      <a:pt x="26834" y="22246"/>
                      <a:pt x="27280" y="22576"/>
                    </a:cubicBezTo>
                    <a:cubicBezTo>
                      <a:pt x="27424" y="22679"/>
                      <a:pt x="27575" y="22788"/>
                      <a:pt x="27719" y="22898"/>
                    </a:cubicBezTo>
                    <a:cubicBezTo>
                      <a:pt x="27870" y="23015"/>
                      <a:pt x="28055" y="23117"/>
                      <a:pt x="28034" y="23357"/>
                    </a:cubicBezTo>
                    <a:cubicBezTo>
                      <a:pt x="28027" y="23481"/>
                      <a:pt x="27959" y="23570"/>
                      <a:pt x="27876" y="23645"/>
                    </a:cubicBezTo>
                    <a:cubicBezTo>
                      <a:pt x="29385" y="24407"/>
                      <a:pt x="31024" y="25552"/>
                      <a:pt x="31415" y="26999"/>
                    </a:cubicBezTo>
                    <a:lnTo>
                      <a:pt x="33554" y="34981"/>
                    </a:lnTo>
                    <a:cubicBezTo>
                      <a:pt x="33602" y="35152"/>
                      <a:pt x="33527" y="35324"/>
                      <a:pt x="33376" y="35413"/>
                    </a:cubicBezTo>
                    <a:lnTo>
                      <a:pt x="17638" y="44506"/>
                    </a:lnTo>
                    <a:cubicBezTo>
                      <a:pt x="17515" y="44575"/>
                      <a:pt x="17377" y="44575"/>
                      <a:pt x="17254" y="44506"/>
                    </a:cubicBezTo>
                    <a:lnTo>
                      <a:pt x="1509" y="35413"/>
                    </a:lnTo>
                    <a:cubicBezTo>
                      <a:pt x="1358" y="35324"/>
                      <a:pt x="1289" y="35152"/>
                      <a:pt x="1337" y="34981"/>
                    </a:cubicBezTo>
                    <a:lnTo>
                      <a:pt x="3477" y="26999"/>
                    </a:lnTo>
                    <a:cubicBezTo>
                      <a:pt x="3875" y="25524"/>
                      <a:pt x="5514" y="24359"/>
                      <a:pt x="6988" y="23591"/>
                    </a:cubicBezTo>
                    <a:cubicBezTo>
                      <a:pt x="6913" y="23522"/>
                      <a:pt x="6865" y="23440"/>
                      <a:pt x="6858" y="23330"/>
                    </a:cubicBezTo>
                    <a:cubicBezTo>
                      <a:pt x="6837" y="23090"/>
                      <a:pt x="7022" y="22987"/>
                      <a:pt x="7173" y="22871"/>
                    </a:cubicBezTo>
                    <a:cubicBezTo>
                      <a:pt x="7324" y="22761"/>
                      <a:pt x="7468" y="22651"/>
                      <a:pt x="7619" y="22541"/>
                    </a:cubicBezTo>
                    <a:cubicBezTo>
                      <a:pt x="8058" y="22219"/>
                      <a:pt x="8504" y="21897"/>
                      <a:pt x="8949" y="21574"/>
                    </a:cubicBezTo>
                    <a:cubicBezTo>
                      <a:pt x="9361" y="21273"/>
                      <a:pt x="9772" y="20971"/>
                      <a:pt x="10177" y="20676"/>
                    </a:cubicBezTo>
                    <a:cubicBezTo>
                      <a:pt x="10396" y="20512"/>
                      <a:pt x="10636" y="20347"/>
                      <a:pt x="10849" y="20175"/>
                    </a:cubicBezTo>
                    <a:cubicBezTo>
                      <a:pt x="11226" y="19867"/>
                      <a:pt x="11610" y="19558"/>
                      <a:pt x="12001" y="19257"/>
                    </a:cubicBezTo>
                    <a:cubicBezTo>
                      <a:pt x="11836" y="19010"/>
                      <a:pt x="11692" y="18763"/>
                      <a:pt x="11562" y="18509"/>
                    </a:cubicBezTo>
                    <a:cubicBezTo>
                      <a:pt x="11164" y="17720"/>
                      <a:pt x="10904" y="17124"/>
                      <a:pt x="10780" y="16404"/>
                    </a:cubicBezTo>
                    <a:cubicBezTo>
                      <a:pt x="10691" y="16383"/>
                      <a:pt x="10609" y="16349"/>
                      <a:pt x="10527" y="16301"/>
                    </a:cubicBezTo>
                    <a:cubicBezTo>
                      <a:pt x="10362" y="16205"/>
                      <a:pt x="10204" y="16116"/>
                      <a:pt x="10053" y="16013"/>
                    </a:cubicBezTo>
                    <a:cubicBezTo>
                      <a:pt x="9320" y="15492"/>
                      <a:pt x="9059" y="14758"/>
                      <a:pt x="9025" y="13887"/>
                    </a:cubicBezTo>
                    <a:cubicBezTo>
                      <a:pt x="9025" y="13777"/>
                      <a:pt x="9018" y="13674"/>
                      <a:pt x="9011" y="13572"/>
                    </a:cubicBezTo>
                    <a:cubicBezTo>
                      <a:pt x="9004" y="13318"/>
                      <a:pt x="8990" y="13064"/>
                      <a:pt x="8984" y="12810"/>
                    </a:cubicBezTo>
                    <a:cubicBezTo>
                      <a:pt x="7598" y="12454"/>
                      <a:pt x="6241" y="11967"/>
                      <a:pt x="4958" y="11363"/>
                    </a:cubicBezTo>
                    <a:cubicBezTo>
                      <a:pt x="4087" y="10959"/>
                      <a:pt x="3230" y="10499"/>
                      <a:pt x="2428" y="9971"/>
                    </a:cubicBezTo>
                    <a:cubicBezTo>
                      <a:pt x="1838" y="9581"/>
                      <a:pt x="1235" y="9142"/>
                      <a:pt x="727" y="8641"/>
                    </a:cubicBezTo>
                    <a:cubicBezTo>
                      <a:pt x="460" y="8380"/>
                      <a:pt x="185" y="8044"/>
                      <a:pt x="69" y="7688"/>
                    </a:cubicBezTo>
                    <a:cubicBezTo>
                      <a:pt x="14" y="7530"/>
                      <a:pt x="0" y="7366"/>
                      <a:pt x="28" y="7208"/>
                    </a:cubicBezTo>
                    <a:cubicBezTo>
                      <a:pt x="76" y="6837"/>
                      <a:pt x="329" y="6508"/>
                      <a:pt x="706" y="6385"/>
                    </a:cubicBezTo>
                    <a:cubicBezTo>
                      <a:pt x="2051" y="5932"/>
                      <a:pt x="3580" y="6097"/>
                      <a:pt x="4944" y="6392"/>
                    </a:cubicBezTo>
                    <a:cubicBezTo>
                      <a:pt x="6604" y="6755"/>
                      <a:pt x="8236" y="7345"/>
                      <a:pt x="9820" y="7983"/>
                    </a:cubicBezTo>
                    <a:cubicBezTo>
                      <a:pt x="10712" y="5802"/>
                      <a:pt x="11596" y="3621"/>
                      <a:pt x="12488" y="1447"/>
                    </a:cubicBezTo>
                    <a:cubicBezTo>
                      <a:pt x="12707" y="919"/>
                      <a:pt x="13050" y="487"/>
                      <a:pt x="13592" y="275"/>
                    </a:cubicBezTo>
                    <a:cubicBezTo>
                      <a:pt x="14285" y="0"/>
                      <a:pt x="15025" y="199"/>
                      <a:pt x="15711" y="398"/>
                    </a:cubicBezTo>
                    <a:cubicBezTo>
                      <a:pt x="16287" y="563"/>
                      <a:pt x="16897" y="762"/>
                      <a:pt x="17508" y="762"/>
                    </a:cubicBezTo>
                    <a:cubicBezTo>
                      <a:pt x="17686" y="762"/>
                      <a:pt x="17871" y="748"/>
                      <a:pt x="18049" y="727"/>
                    </a:cubicBezTo>
                    <a:cubicBezTo>
                      <a:pt x="18728" y="652"/>
                      <a:pt x="19393" y="474"/>
                      <a:pt x="20059" y="343"/>
                    </a:cubicBezTo>
                    <a:cubicBezTo>
                      <a:pt x="20758" y="213"/>
                      <a:pt x="21554" y="131"/>
                      <a:pt x="22164" y="576"/>
                    </a:cubicBezTo>
                    <a:cubicBezTo>
                      <a:pt x="22411" y="755"/>
                      <a:pt x="22589" y="995"/>
                      <a:pt x="22699" y="1276"/>
                    </a:cubicBezTo>
                    <a:cubicBezTo>
                      <a:pt x="23165" y="2407"/>
                      <a:pt x="23652" y="3539"/>
                      <a:pt x="24132" y="4670"/>
                    </a:cubicBezTo>
                    <a:cubicBezTo>
                      <a:pt x="24585" y="5747"/>
                      <a:pt x="25044" y="6831"/>
                      <a:pt x="25504" y="7907"/>
                    </a:cubicBezTo>
                    <a:cubicBezTo>
                      <a:pt x="27033" y="7297"/>
                      <a:pt x="28603" y="6741"/>
                      <a:pt x="30194" y="6392"/>
                    </a:cubicBezTo>
                    <a:cubicBezTo>
                      <a:pt x="31552" y="6097"/>
                      <a:pt x="33088" y="5932"/>
                      <a:pt x="34432" y="6385"/>
                    </a:cubicBezTo>
                    <a:cubicBezTo>
                      <a:pt x="34755" y="6495"/>
                      <a:pt x="34995" y="6755"/>
                      <a:pt x="35084" y="7064"/>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138;p57">
                <a:extLst>
                  <a:ext uri="{FF2B5EF4-FFF2-40B4-BE49-F238E27FC236}">
                    <a16:creationId xmlns:a16="http://schemas.microsoft.com/office/drawing/2014/main" id="{C6386317-0A71-77D4-3606-A7FB32E113C0}"/>
                  </a:ext>
                </a:extLst>
              </p:cNvPr>
              <p:cNvSpPr/>
              <p:nvPr/>
            </p:nvSpPr>
            <p:spPr>
              <a:xfrm>
                <a:off x="6459850" y="2378650"/>
                <a:ext cx="300575" cy="160150"/>
              </a:xfrm>
              <a:custGeom>
                <a:avLst/>
                <a:gdLst/>
                <a:ahLst/>
                <a:cxnLst/>
                <a:rect l="l" t="t" r="r" b="b"/>
                <a:pathLst>
                  <a:path w="12023" h="6406" extrusionOk="0">
                    <a:moveTo>
                      <a:pt x="10877" y="549"/>
                    </a:moveTo>
                    <a:cubicBezTo>
                      <a:pt x="11501" y="200"/>
                      <a:pt x="12022" y="762"/>
                      <a:pt x="10980" y="1791"/>
                    </a:cubicBezTo>
                    <a:cubicBezTo>
                      <a:pt x="9396" y="3334"/>
                      <a:pt x="5206" y="5775"/>
                      <a:pt x="1" y="6406"/>
                    </a:cubicBezTo>
                    <a:cubicBezTo>
                      <a:pt x="1" y="6406"/>
                      <a:pt x="5912" y="1"/>
                      <a:pt x="10877" y="549"/>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139;p57">
                <a:extLst>
                  <a:ext uri="{FF2B5EF4-FFF2-40B4-BE49-F238E27FC236}">
                    <a16:creationId xmlns:a16="http://schemas.microsoft.com/office/drawing/2014/main" id="{D3CAA759-5F3B-6742-18E5-55CD1EF1245F}"/>
                  </a:ext>
                </a:extLst>
              </p:cNvPr>
              <p:cNvSpPr/>
              <p:nvPr/>
            </p:nvSpPr>
            <p:spPr>
              <a:xfrm>
                <a:off x="5878675" y="2378650"/>
                <a:ext cx="300725" cy="160150"/>
              </a:xfrm>
              <a:custGeom>
                <a:avLst/>
                <a:gdLst/>
                <a:ahLst/>
                <a:cxnLst/>
                <a:rect l="l" t="t" r="r" b="b"/>
                <a:pathLst>
                  <a:path w="12029" h="6406" extrusionOk="0">
                    <a:moveTo>
                      <a:pt x="1153" y="549"/>
                    </a:moveTo>
                    <a:cubicBezTo>
                      <a:pt x="522" y="200"/>
                      <a:pt x="0" y="762"/>
                      <a:pt x="1050" y="1791"/>
                    </a:cubicBezTo>
                    <a:cubicBezTo>
                      <a:pt x="2627" y="3334"/>
                      <a:pt x="6824" y="5775"/>
                      <a:pt x="12029" y="6406"/>
                    </a:cubicBezTo>
                    <a:cubicBezTo>
                      <a:pt x="12029" y="6406"/>
                      <a:pt x="6111" y="1"/>
                      <a:pt x="1153" y="549"/>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140;p57">
                <a:extLst>
                  <a:ext uri="{FF2B5EF4-FFF2-40B4-BE49-F238E27FC236}">
                    <a16:creationId xmlns:a16="http://schemas.microsoft.com/office/drawing/2014/main" id="{6B70C3CC-0821-B531-274D-27E8697875D4}"/>
                  </a:ext>
                </a:extLst>
              </p:cNvPr>
              <p:cNvSpPr/>
              <p:nvPr/>
            </p:nvSpPr>
            <p:spPr>
              <a:xfrm>
                <a:off x="5941075" y="2772100"/>
                <a:ext cx="750600" cy="528250"/>
              </a:xfrm>
              <a:custGeom>
                <a:avLst/>
                <a:gdLst/>
                <a:ahLst/>
                <a:cxnLst/>
                <a:rect l="l" t="t" r="r" b="b"/>
                <a:pathLst>
                  <a:path w="30024" h="21130" extrusionOk="0">
                    <a:moveTo>
                      <a:pt x="1" y="12454"/>
                    </a:moveTo>
                    <a:lnTo>
                      <a:pt x="15012" y="21129"/>
                    </a:lnTo>
                    <a:lnTo>
                      <a:pt x="30023" y="12454"/>
                    </a:lnTo>
                    <a:lnTo>
                      <a:pt x="28007" y="4938"/>
                    </a:lnTo>
                    <a:cubicBezTo>
                      <a:pt x="27596" y="3409"/>
                      <a:pt x="24969" y="2147"/>
                      <a:pt x="23639" y="1619"/>
                    </a:cubicBezTo>
                    <a:cubicBezTo>
                      <a:pt x="20868" y="529"/>
                      <a:pt x="17632" y="1"/>
                      <a:pt x="14655" y="28"/>
                    </a:cubicBezTo>
                    <a:cubicBezTo>
                      <a:pt x="11789" y="49"/>
                      <a:pt x="8689" y="570"/>
                      <a:pt x="6035" y="1688"/>
                    </a:cubicBezTo>
                    <a:cubicBezTo>
                      <a:pt x="4753" y="2230"/>
                      <a:pt x="2414" y="3464"/>
                      <a:pt x="2017" y="4938"/>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1141;p57">
                <a:extLst>
                  <a:ext uri="{FF2B5EF4-FFF2-40B4-BE49-F238E27FC236}">
                    <a16:creationId xmlns:a16="http://schemas.microsoft.com/office/drawing/2014/main" id="{0BE09504-A2A4-FBCC-3BD7-35EDB76706AD}"/>
                  </a:ext>
                </a:extLst>
              </p:cNvPr>
              <p:cNvSpPr/>
              <p:nvPr/>
            </p:nvSpPr>
            <p:spPr>
              <a:xfrm>
                <a:off x="6059200" y="2685200"/>
                <a:ext cx="514350" cy="612575"/>
              </a:xfrm>
              <a:custGeom>
                <a:avLst/>
                <a:gdLst/>
                <a:ahLst/>
                <a:cxnLst/>
                <a:rect l="l" t="t" r="r" b="b"/>
                <a:pathLst>
                  <a:path w="20574" h="24503" extrusionOk="0">
                    <a:moveTo>
                      <a:pt x="10294" y="6686"/>
                    </a:moveTo>
                    <a:lnTo>
                      <a:pt x="14141" y="288"/>
                    </a:lnTo>
                    <a:cubicBezTo>
                      <a:pt x="14203" y="178"/>
                      <a:pt x="14299" y="110"/>
                      <a:pt x="14422" y="82"/>
                    </a:cubicBezTo>
                    <a:cubicBezTo>
                      <a:pt x="14539" y="55"/>
                      <a:pt x="14655" y="82"/>
                      <a:pt x="14758" y="151"/>
                    </a:cubicBezTo>
                    <a:cubicBezTo>
                      <a:pt x="15416" y="617"/>
                      <a:pt x="16040" y="1125"/>
                      <a:pt x="16665" y="1632"/>
                    </a:cubicBezTo>
                    <a:cubicBezTo>
                      <a:pt x="16973" y="1886"/>
                      <a:pt x="20498" y="4478"/>
                      <a:pt x="20498" y="4485"/>
                    </a:cubicBezTo>
                    <a:cubicBezTo>
                      <a:pt x="20491" y="4567"/>
                      <a:pt x="18564" y="5280"/>
                      <a:pt x="18351" y="5370"/>
                    </a:cubicBezTo>
                    <a:lnTo>
                      <a:pt x="20320" y="6686"/>
                    </a:lnTo>
                    <a:cubicBezTo>
                      <a:pt x="20505" y="6810"/>
                      <a:pt x="20573" y="7050"/>
                      <a:pt x="20491" y="7262"/>
                    </a:cubicBezTo>
                    <a:cubicBezTo>
                      <a:pt x="20032" y="8421"/>
                      <a:pt x="19524" y="9587"/>
                      <a:pt x="19003" y="10719"/>
                    </a:cubicBezTo>
                    <a:cubicBezTo>
                      <a:pt x="17871" y="13201"/>
                      <a:pt x="16637" y="15656"/>
                      <a:pt x="15252" y="17994"/>
                    </a:cubicBezTo>
                    <a:cubicBezTo>
                      <a:pt x="14621" y="19071"/>
                      <a:pt x="13956" y="20134"/>
                      <a:pt x="13249" y="21163"/>
                    </a:cubicBezTo>
                    <a:cubicBezTo>
                      <a:pt x="12790" y="21828"/>
                      <a:pt x="12310" y="22479"/>
                      <a:pt x="11796" y="23097"/>
                    </a:cubicBezTo>
                    <a:cubicBezTo>
                      <a:pt x="11508" y="23439"/>
                      <a:pt x="11206" y="23782"/>
                      <a:pt x="10884" y="24084"/>
                    </a:cubicBezTo>
                    <a:cubicBezTo>
                      <a:pt x="10781" y="24194"/>
                      <a:pt x="10657" y="24303"/>
                      <a:pt x="10534" y="24393"/>
                    </a:cubicBezTo>
                    <a:cubicBezTo>
                      <a:pt x="10383" y="24502"/>
                      <a:pt x="10191" y="24502"/>
                      <a:pt x="10040" y="24393"/>
                    </a:cubicBezTo>
                    <a:cubicBezTo>
                      <a:pt x="9917" y="24303"/>
                      <a:pt x="9793" y="24194"/>
                      <a:pt x="9683" y="24084"/>
                    </a:cubicBezTo>
                    <a:cubicBezTo>
                      <a:pt x="9368" y="23782"/>
                      <a:pt x="9066" y="23439"/>
                      <a:pt x="8778" y="23097"/>
                    </a:cubicBezTo>
                    <a:cubicBezTo>
                      <a:pt x="8264" y="22479"/>
                      <a:pt x="7784" y="21828"/>
                      <a:pt x="7324" y="21163"/>
                    </a:cubicBezTo>
                    <a:cubicBezTo>
                      <a:pt x="6618" y="20134"/>
                      <a:pt x="5953" y="19071"/>
                      <a:pt x="5315" y="17994"/>
                    </a:cubicBezTo>
                    <a:cubicBezTo>
                      <a:pt x="3937" y="15656"/>
                      <a:pt x="2702" y="13201"/>
                      <a:pt x="1571" y="10719"/>
                    </a:cubicBezTo>
                    <a:cubicBezTo>
                      <a:pt x="1050" y="9587"/>
                      <a:pt x="535" y="8421"/>
                      <a:pt x="83" y="7262"/>
                    </a:cubicBezTo>
                    <a:cubicBezTo>
                      <a:pt x="1" y="7050"/>
                      <a:pt x="69" y="6810"/>
                      <a:pt x="254" y="6686"/>
                    </a:cubicBezTo>
                    <a:lnTo>
                      <a:pt x="2222" y="5370"/>
                    </a:lnTo>
                    <a:cubicBezTo>
                      <a:pt x="1996" y="5274"/>
                      <a:pt x="83" y="4567"/>
                      <a:pt x="76" y="4458"/>
                    </a:cubicBezTo>
                    <a:cubicBezTo>
                      <a:pt x="76" y="4437"/>
                      <a:pt x="3608" y="1886"/>
                      <a:pt x="3930" y="1625"/>
                    </a:cubicBezTo>
                    <a:cubicBezTo>
                      <a:pt x="4575" y="1097"/>
                      <a:pt x="5219" y="576"/>
                      <a:pt x="5898" y="96"/>
                    </a:cubicBezTo>
                    <a:cubicBezTo>
                      <a:pt x="6001" y="21"/>
                      <a:pt x="6111" y="0"/>
                      <a:pt x="6234" y="28"/>
                    </a:cubicBezTo>
                    <a:cubicBezTo>
                      <a:pt x="6358" y="55"/>
                      <a:pt x="6454" y="124"/>
                      <a:pt x="6515" y="240"/>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1142;p57">
                <a:extLst>
                  <a:ext uri="{FF2B5EF4-FFF2-40B4-BE49-F238E27FC236}">
                    <a16:creationId xmlns:a16="http://schemas.microsoft.com/office/drawing/2014/main" id="{595E0175-3AA4-CA26-18DD-B988135D30B4}"/>
                  </a:ext>
                </a:extLst>
              </p:cNvPr>
              <p:cNvSpPr/>
              <p:nvPr/>
            </p:nvSpPr>
            <p:spPr>
              <a:xfrm>
                <a:off x="6071375" y="2697200"/>
                <a:ext cx="490000" cy="588225"/>
              </a:xfrm>
              <a:custGeom>
                <a:avLst/>
                <a:gdLst/>
                <a:ahLst/>
                <a:cxnLst/>
                <a:rect l="l" t="t" r="r" b="b"/>
                <a:pathLst>
                  <a:path w="19600" h="23529" extrusionOk="0">
                    <a:moveTo>
                      <a:pt x="14806" y="12666"/>
                    </a:moveTo>
                    <a:cubicBezTo>
                      <a:pt x="14758" y="12783"/>
                      <a:pt x="13674" y="14401"/>
                      <a:pt x="13565" y="14353"/>
                    </a:cubicBezTo>
                    <a:cubicBezTo>
                      <a:pt x="13462" y="14305"/>
                      <a:pt x="14107" y="12886"/>
                      <a:pt x="14155" y="12769"/>
                    </a:cubicBezTo>
                    <a:cubicBezTo>
                      <a:pt x="14936" y="10938"/>
                      <a:pt x="15231" y="9903"/>
                      <a:pt x="15773" y="8030"/>
                    </a:cubicBezTo>
                    <a:cubicBezTo>
                      <a:pt x="15931" y="7475"/>
                      <a:pt x="16033" y="7139"/>
                      <a:pt x="16246" y="6597"/>
                    </a:cubicBezTo>
                    <a:cubicBezTo>
                      <a:pt x="15910" y="8826"/>
                      <a:pt x="15615" y="10575"/>
                      <a:pt x="14806" y="12666"/>
                    </a:cubicBezTo>
                    <a:close/>
                    <a:moveTo>
                      <a:pt x="4780" y="12742"/>
                    </a:moveTo>
                    <a:cubicBezTo>
                      <a:pt x="3971" y="10650"/>
                      <a:pt x="3683" y="8737"/>
                      <a:pt x="3347" y="6515"/>
                    </a:cubicBezTo>
                    <a:cubicBezTo>
                      <a:pt x="3553" y="7057"/>
                      <a:pt x="3662" y="7393"/>
                      <a:pt x="3820" y="7948"/>
                    </a:cubicBezTo>
                    <a:cubicBezTo>
                      <a:pt x="4355" y="9820"/>
                      <a:pt x="4650" y="10849"/>
                      <a:pt x="5432" y="12687"/>
                    </a:cubicBezTo>
                    <a:cubicBezTo>
                      <a:pt x="5480" y="12796"/>
                      <a:pt x="5699" y="13942"/>
                      <a:pt x="5589" y="13990"/>
                    </a:cubicBezTo>
                    <a:cubicBezTo>
                      <a:pt x="5486" y="14031"/>
                      <a:pt x="4828" y="12858"/>
                      <a:pt x="4780" y="12742"/>
                    </a:cubicBezTo>
                    <a:close/>
                    <a:moveTo>
                      <a:pt x="535" y="3882"/>
                    </a:moveTo>
                    <a:lnTo>
                      <a:pt x="2695" y="4787"/>
                    </a:lnTo>
                    <a:lnTo>
                      <a:pt x="0" y="6604"/>
                    </a:lnTo>
                    <a:cubicBezTo>
                      <a:pt x="0" y="6604"/>
                      <a:pt x="2188" y="12159"/>
                      <a:pt x="5205" y="17274"/>
                    </a:cubicBezTo>
                    <a:cubicBezTo>
                      <a:pt x="8223" y="22390"/>
                      <a:pt x="9800" y="23529"/>
                      <a:pt x="9800" y="23529"/>
                    </a:cubicBezTo>
                    <a:cubicBezTo>
                      <a:pt x="9800" y="23529"/>
                      <a:pt x="11377" y="22390"/>
                      <a:pt x="14395" y="17274"/>
                    </a:cubicBezTo>
                    <a:cubicBezTo>
                      <a:pt x="17412" y="12159"/>
                      <a:pt x="19599" y="6604"/>
                      <a:pt x="19599" y="6604"/>
                    </a:cubicBezTo>
                    <a:lnTo>
                      <a:pt x="16898" y="4787"/>
                    </a:lnTo>
                    <a:lnTo>
                      <a:pt x="19065" y="3882"/>
                    </a:lnTo>
                    <a:cubicBezTo>
                      <a:pt x="17110" y="2661"/>
                      <a:pt x="15766" y="1303"/>
                      <a:pt x="14024" y="62"/>
                    </a:cubicBezTo>
                    <a:lnTo>
                      <a:pt x="9800" y="7084"/>
                    </a:lnTo>
                    <a:lnTo>
                      <a:pt x="5651" y="0"/>
                    </a:lnTo>
                    <a:cubicBezTo>
                      <a:pt x="3882" y="1262"/>
                      <a:pt x="2510" y="2647"/>
                      <a:pt x="535" y="3882"/>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1143;p57">
                <a:extLst>
                  <a:ext uri="{FF2B5EF4-FFF2-40B4-BE49-F238E27FC236}">
                    <a16:creationId xmlns:a16="http://schemas.microsoft.com/office/drawing/2014/main" id="{88F3D182-5BF6-6243-5A6C-030D5D9AEF82}"/>
                  </a:ext>
                </a:extLst>
              </p:cNvPr>
              <p:cNvSpPr/>
              <p:nvPr/>
            </p:nvSpPr>
            <p:spPr>
              <a:xfrm>
                <a:off x="6181950" y="2773150"/>
                <a:ext cx="268850" cy="525125"/>
              </a:xfrm>
              <a:custGeom>
                <a:avLst/>
                <a:gdLst/>
                <a:ahLst/>
                <a:cxnLst/>
                <a:rect l="l" t="t" r="r" b="b"/>
                <a:pathLst>
                  <a:path w="10754" h="21005" extrusionOk="0">
                    <a:moveTo>
                      <a:pt x="5377" y="2146"/>
                    </a:moveTo>
                    <a:lnTo>
                      <a:pt x="10136" y="62"/>
                    </a:lnTo>
                    <a:cubicBezTo>
                      <a:pt x="10280" y="0"/>
                      <a:pt x="10424" y="14"/>
                      <a:pt x="10554" y="103"/>
                    </a:cubicBezTo>
                    <a:cubicBezTo>
                      <a:pt x="10685" y="185"/>
                      <a:pt x="10753" y="316"/>
                      <a:pt x="10753" y="466"/>
                    </a:cubicBezTo>
                    <a:lnTo>
                      <a:pt x="10753" y="8709"/>
                    </a:lnTo>
                    <a:cubicBezTo>
                      <a:pt x="10753" y="8771"/>
                      <a:pt x="10746" y="8826"/>
                      <a:pt x="10719" y="8881"/>
                    </a:cubicBezTo>
                    <a:lnTo>
                      <a:pt x="5782" y="20731"/>
                    </a:lnTo>
                    <a:cubicBezTo>
                      <a:pt x="5713" y="20895"/>
                      <a:pt x="5555" y="21005"/>
                      <a:pt x="5377" y="21005"/>
                    </a:cubicBezTo>
                    <a:cubicBezTo>
                      <a:pt x="5192" y="21005"/>
                      <a:pt x="5041" y="20895"/>
                      <a:pt x="4972" y="20731"/>
                    </a:cubicBezTo>
                    <a:lnTo>
                      <a:pt x="28" y="8881"/>
                    </a:lnTo>
                    <a:cubicBezTo>
                      <a:pt x="7" y="8826"/>
                      <a:pt x="1" y="8771"/>
                      <a:pt x="1" y="8709"/>
                    </a:cubicBezTo>
                    <a:lnTo>
                      <a:pt x="1" y="466"/>
                    </a:lnTo>
                    <a:cubicBezTo>
                      <a:pt x="1" y="316"/>
                      <a:pt x="69" y="185"/>
                      <a:pt x="199" y="103"/>
                    </a:cubicBezTo>
                    <a:cubicBezTo>
                      <a:pt x="323" y="14"/>
                      <a:pt x="474" y="0"/>
                      <a:pt x="618" y="62"/>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1144;p57">
                <a:extLst>
                  <a:ext uri="{FF2B5EF4-FFF2-40B4-BE49-F238E27FC236}">
                    <a16:creationId xmlns:a16="http://schemas.microsoft.com/office/drawing/2014/main" id="{D649AE50-5EE2-DCBB-5AB3-3A4714804CF1}"/>
                  </a:ext>
                </a:extLst>
              </p:cNvPr>
              <p:cNvSpPr/>
              <p:nvPr/>
            </p:nvSpPr>
            <p:spPr>
              <a:xfrm>
                <a:off x="6192925" y="2784800"/>
                <a:ext cx="246900" cy="502350"/>
              </a:xfrm>
              <a:custGeom>
                <a:avLst/>
                <a:gdLst/>
                <a:ahLst/>
                <a:cxnLst/>
                <a:rect l="l" t="t" r="r" b="b"/>
                <a:pathLst>
                  <a:path w="9876" h="20094" extrusionOk="0">
                    <a:moveTo>
                      <a:pt x="0" y="0"/>
                    </a:moveTo>
                    <a:lnTo>
                      <a:pt x="0" y="8243"/>
                    </a:lnTo>
                    <a:lnTo>
                      <a:pt x="4938" y="20093"/>
                    </a:lnTo>
                    <a:lnTo>
                      <a:pt x="9875" y="8243"/>
                    </a:lnTo>
                    <a:lnTo>
                      <a:pt x="9875" y="0"/>
                    </a:lnTo>
                    <a:lnTo>
                      <a:pt x="4938" y="2161"/>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1145;p57">
                <a:extLst>
                  <a:ext uri="{FF2B5EF4-FFF2-40B4-BE49-F238E27FC236}">
                    <a16:creationId xmlns:a16="http://schemas.microsoft.com/office/drawing/2014/main" id="{9B79D680-898F-6A6D-9E94-F38E9EFF933A}"/>
                  </a:ext>
                </a:extLst>
              </p:cNvPr>
              <p:cNvSpPr/>
              <p:nvPr/>
            </p:nvSpPr>
            <p:spPr>
              <a:xfrm>
                <a:off x="6175775" y="2634100"/>
                <a:ext cx="281200" cy="258225"/>
              </a:xfrm>
              <a:custGeom>
                <a:avLst/>
                <a:gdLst/>
                <a:ahLst/>
                <a:cxnLst/>
                <a:rect l="l" t="t" r="r" b="b"/>
                <a:pathLst>
                  <a:path w="11248" h="10329" extrusionOk="0">
                    <a:moveTo>
                      <a:pt x="5624" y="2284"/>
                    </a:moveTo>
                    <a:lnTo>
                      <a:pt x="10596" y="69"/>
                    </a:lnTo>
                    <a:cubicBezTo>
                      <a:pt x="10753" y="1"/>
                      <a:pt x="10932" y="28"/>
                      <a:pt x="11062" y="138"/>
                    </a:cubicBezTo>
                    <a:cubicBezTo>
                      <a:pt x="11199" y="254"/>
                      <a:pt x="11247" y="426"/>
                      <a:pt x="11199" y="597"/>
                    </a:cubicBezTo>
                    <a:cubicBezTo>
                      <a:pt x="10726" y="2277"/>
                      <a:pt x="10246" y="3957"/>
                      <a:pt x="9780" y="5638"/>
                    </a:cubicBezTo>
                    <a:cubicBezTo>
                      <a:pt x="9690" y="5967"/>
                      <a:pt x="9594" y="6289"/>
                      <a:pt x="9505" y="6618"/>
                    </a:cubicBezTo>
                    <a:cubicBezTo>
                      <a:pt x="9485" y="6700"/>
                      <a:pt x="9444" y="6762"/>
                      <a:pt x="9389" y="6824"/>
                    </a:cubicBezTo>
                    <a:lnTo>
                      <a:pt x="5933" y="10157"/>
                    </a:lnTo>
                    <a:cubicBezTo>
                      <a:pt x="5761" y="10328"/>
                      <a:pt x="5487" y="10328"/>
                      <a:pt x="5315" y="10164"/>
                    </a:cubicBezTo>
                    <a:lnTo>
                      <a:pt x="1756" y="6742"/>
                    </a:lnTo>
                    <a:cubicBezTo>
                      <a:pt x="1681" y="6666"/>
                      <a:pt x="1640" y="6584"/>
                      <a:pt x="1626" y="6481"/>
                    </a:cubicBezTo>
                    <a:cubicBezTo>
                      <a:pt x="1619" y="6419"/>
                      <a:pt x="1605" y="6358"/>
                      <a:pt x="1592" y="6296"/>
                    </a:cubicBezTo>
                    <a:cubicBezTo>
                      <a:pt x="1530" y="6022"/>
                      <a:pt x="1461" y="5747"/>
                      <a:pt x="1393" y="5473"/>
                    </a:cubicBezTo>
                    <a:cubicBezTo>
                      <a:pt x="981" y="3841"/>
                      <a:pt x="515" y="2216"/>
                      <a:pt x="49" y="597"/>
                    </a:cubicBezTo>
                    <a:cubicBezTo>
                      <a:pt x="1" y="426"/>
                      <a:pt x="49" y="254"/>
                      <a:pt x="186" y="145"/>
                    </a:cubicBezTo>
                    <a:cubicBezTo>
                      <a:pt x="316" y="28"/>
                      <a:pt x="494" y="1"/>
                      <a:pt x="652" y="69"/>
                    </a:cubicBezTo>
                    <a:close/>
                  </a:path>
                </a:pathLst>
              </a:custGeom>
              <a:solidFill>
                <a:srgbClr val="47271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1146;p57">
                <a:extLst>
                  <a:ext uri="{FF2B5EF4-FFF2-40B4-BE49-F238E27FC236}">
                    <a16:creationId xmlns:a16="http://schemas.microsoft.com/office/drawing/2014/main" id="{69EE38FE-CD64-62AD-3525-E56DE190F098}"/>
                  </a:ext>
                </a:extLst>
              </p:cNvPr>
              <p:cNvSpPr/>
              <p:nvPr/>
            </p:nvSpPr>
            <p:spPr>
              <a:xfrm>
                <a:off x="6187600" y="2645925"/>
                <a:ext cx="257525" cy="234225"/>
              </a:xfrm>
              <a:custGeom>
                <a:avLst/>
                <a:gdLst/>
                <a:ahLst/>
                <a:cxnLst/>
                <a:rect l="l" t="t" r="r" b="b"/>
                <a:pathLst>
                  <a:path w="10301" h="9369" extrusionOk="0">
                    <a:moveTo>
                      <a:pt x="1" y="1"/>
                    </a:moveTo>
                    <a:cubicBezTo>
                      <a:pt x="1482" y="5137"/>
                      <a:pt x="1592" y="5946"/>
                      <a:pt x="1592" y="5946"/>
                    </a:cubicBezTo>
                    <a:lnTo>
                      <a:pt x="5151" y="9368"/>
                    </a:lnTo>
                    <a:lnTo>
                      <a:pt x="8607" y="6035"/>
                    </a:lnTo>
                    <a:cubicBezTo>
                      <a:pt x="8607" y="6035"/>
                      <a:pt x="8765" y="5432"/>
                      <a:pt x="10301" y="1"/>
                    </a:cubicBezTo>
                    <a:lnTo>
                      <a:pt x="5151" y="2298"/>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1147;p57">
                <a:extLst>
                  <a:ext uri="{FF2B5EF4-FFF2-40B4-BE49-F238E27FC236}">
                    <a16:creationId xmlns:a16="http://schemas.microsoft.com/office/drawing/2014/main" id="{A9B3D0C9-EFB7-D05D-6AE5-096C73B9DA4E}"/>
                  </a:ext>
                </a:extLst>
              </p:cNvPr>
              <p:cNvSpPr/>
              <p:nvPr/>
            </p:nvSpPr>
            <p:spPr>
              <a:xfrm>
                <a:off x="6156575" y="2427850"/>
                <a:ext cx="323200" cy="364350"/>
              </a:xfrm>
              <a:custGeom>
                <a:avLst/>
                <a:gdLst/>
                <a:ahLst/>
                <a:cxnLst/>
                <a:rect l="l" t="t" r="r" b="b"/>
                <a:pathLst>
                  <a:path w="12928" h="14574" extrusionOk="0">
                    <a:moveTo>
                      <a:pt x="12907" y="1386"/>
                    </a:moveTo>
                    <a:lnTo>
                      <a:pt x="12907" y="6790"/>
                    </a:lnTo>
                    <a:cubicBezTo>
                      <a:pt x="12907" y="8024"/>
                      <a:pt x="12639" y="8676"/>
                      <a:pt x="12084" y="9787"/>
                    </a:cubicBezTo>
                    <a:cubicBezTo>
                      <a:pt x="11782" y="10390"/>
                      <a:pt x="11323" y="10994"/>
                      <a:pt x="10904" y="11522"/>
                    </a:cubicBezTo>
                    <a:cubicBezTo>
                      <a:pt x="10369" y="12207"/>
                      <a:pt x="9786" y="12886"/>
                      <a:pt x="9190" y="13524"/>
                    </a:cubicBezTo>
                    <a:cubicBezTo>
                      <a:pt x="8922" y="13936"/>
                      <a:pt x="8483" y="14381"/>
                      <a:pt x="7997" y="14464"/>
                    </a:cubicBezTo>
                    <a:cubicBezTo>
                      <a:pt x="7503" y="14553"/>
                      <a:pt x="6968" y="14573"/>
                      <a:pt x="6461" y="14573"/>
                    </a:cubicBezTo>
                    <a:cubicBezTo>
                      <a:pt x="5960" y="14573"/>
                      <a:pt x="5425" y="14553"/>
                      <a:pt x="4931" y="14464"/>
                    </a:cubicBezTo>
                    <a:cubicBezTo>
                      <a:pt x="4444" y="14381"/>
                      <a:pt x="4005" y="13936"/>
                      <a:pt x="3731" y="13524"/>
                    </a:cubicBezTo>
                    <a:cubicBezTo>
                      <a:pt x="3141" y="12886"/>
                      <a:pt x="2559" y="12207"/>
                      <a:pt x="2017" y="11522"/>
                    </a:cubicBezTo>
                    <a:cubicBezTo>
                      <a:pt x="1605" y="10994"/>
                      <a:pt x="1146" y="10383"/>
                      <a:pt x="844" y="9787"/>
                    </a:cubicBezTo>
                    <a:cubicBezTo>
                      <a:pt x="289" y="8676"/>
                      <a:pt x="21" y="8024"/>
                      <a:pt x="21" y="6790"/>
                    </a:cubicBezTo>
                    <a:lnTo>
                      <a:pt x="21" y="1386"/>
                    </a:lnTo>
                    <a:cubicBezTo>
                      <a:pt x="1" y="1112"/>
                      <a:pt x="1" y="837"/>
                      <a:pt x="21" y="563"/>
                    </a:cubicBezTo>
                    <a:cubicBezTo>
                      <a:pt x="42" y="248"/>
                      <a:pt x="302" y="1"/>
                      <a:pt x="625" y="1"/>
                    </a:cubicBezTo>
                    <a:lnTo>
                      <a:pt x="12303" y="1"/>
                    </a:lnTo>
                    <a:cubicBezTo>
                      <a:pt x="12625" y="1"/>
                      <a:pt x="12886" y="248"/>
                      <a:pt x="12907" y="563"/>
                    </a:cubicBezTo>
                    <a:cubicBezTo>
                      <a:pt x="12927" y="837"/>
                      <a:pt x="12920" y="1112"/>
                      <a:pt x="12907" y="1386"/>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1148;p57">
                <a:extLst>
                  <a:ext uri="{FF2B5EF4-FFF2-40B4-BE49-F238E27FC236}">
                    <a16:creationId xmlns:a16="http://schemas.microsoft.com/office/drawing/2014/main" id="{989C8D62-F2AD-2394-046C-69BB087A939E}"/>
                  </a:ext>
                </a:extLst>
              </p:cNvPr>
              <p:cNvSpPr/>
              <p:nvPr/>
            </p:nvSpPr>
            <p:spPr>
              <a:xfrm>
                <a:off x="6171675" y="2442950"/>
                <a:ext cx="293000" cy="334150"/>
              </a:xfrm>
              <a:custGeom>
                <a:avLst/>
                <a:gdLst/>
                <a:ahLst/>
                <a:cxnLst/>
                <a:rect l="l" t="t" r="r" b="b"/>
                <a:pathLst>
                  <a:path w="11720" h="13366" extrusionOk="0">
                    <a:moveTo>
                      <a:pt x="11699" y="762"/>
                    </a:moveTo>
                    <a:lnTo>
                      <a:pt x="11699" y="6186"/>
                    </a:lnTo>
                    <a:cubicBezTo>
                      <a:pt x="11699" y="7146"/>
                      <a:pt x="11589" y="7619"/>
                      <a:pt x="10938" y="8915"/>
                    </a:cubicBezTo>
                    <a:cubicBezTo>
                      <a:pt x="10287" y="10204"/>
                      <a:pt x="8113" y="12550"/>
                      <a:pt x="8113" y="12550"/>
                    </a:cubicBezTo>
                    <a:cubicBezTo>
                      <a:pt x="8113" y="12550"/>
                      <a:pt x="7701" y="13194"/>
                      <a:pt x="7290" y="13270"/>
                    </a:cubicBezTo>
                    <a:cubicBezTo>
                      <a:pt x="6878" y="13338"/>
                      <a:pt x="6350" y="13366"/>
                      <a:pt x="5857" y="13366"/>
                    </a:cubicBezTo>
                    <a:cubicBezTo>
                      <a:pt x="5370" y="13366"/>
                      <a:pt x="4842" y="13338"/>
                      <a:pt x="4430" y="13270"/>
                    </a:cubicBezTo>
                    <a:cubicBezTo>
                      <a:pt x="4019" y="13194"/>
                      <a:pt x="3607" y="12550"/>
                      <a:pt x="3607" y="12550"/>
                    </a:cubicBezTo>
                    <a:cubicBezTo>
                      <a:pt x="3607" y="12550"/>
                      <a:pt x="1426" y="10204"/>
                      <a:pt x="782" y="8915"/>
                    </a:cubicBezTo>
                    <a:cubicBezTo>
                      <a:pt x="130" y="7619"/>
                      <a:pt x="21" y="7146"/>
                      <a:pt x="21" y="6186"/>
                    </a:cubicBezTo>
                    <a:lnTo>
                      <a:pt x="21" y="762"/>
                    </a:lnTo>
                    <a:cubicBezTo>
                      <a:pt x="0" y="494"/>
                      <a:pt x="0" y="240"/>
                      <a:pt x="21" y="0"/>
                    </a:cubicBezTo>
                    <a:lnTo>
                      <a:pt x="5857" y="0"/>
                    </a:lnTo>
                    <a:lnTo>
                      <a:pt x="11699" y="0"/>
                    </a:lnTo>
                    <a:cubicBezTo>
                      <a:pt x="11720" y="240"/>
                      <a:pt x="11720" y="494"/>
                      <a:pt x="11699" y="762"/>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1149;p57">
                <a:extLst>
                  <a:ext uri="{FF2B5EF4-FFF2-40B4-BE49-F238E27FC236}">
                    <a16:creationId xmlns:a16="http://schemas.microsoft.com/office/drawing/2014/main" id="{52AFE238-27D7-3CA1-5277-34FB9DB9895C}"/>
                  </a:ext>
                </a:extLst>
              </p:cNvPr>
              <p:cNvSpPr/>
              <p:nvPr/>
            </p:nvSpPr>
            <p:spPr>
              <a:xfrm>
                <a:off x="6170125" y="2442950"/>
                <a:ext cx="293525" cy="335700"/>
              </a:xfrm>
              <a:custGeom>
                <a:avLst/>
                <a:gdLst/>
                <a:ahLst/>
                <a:cxnLst/>
                <a:rect l="l" t="t" r="r" b="b"/>
                <a:pathLst>
                  <a:path w="11741" h="13428" extrusionOk="0">
                    <a:moveTo>
                      <a:pt x="11590" y="789"/>
                    </a:moveTo>
                    <a:cubicBezTo>
                      <a:pt x="11590" y="789"/>
                      <a:pt x="11480" y="3244"/>
                      <a:pt x="11480" y="4204"/>
                    </a:cubicBezTo>
                    <a:cubicBezTo>
                      <a:pt x="11480" y="5157"/>
                      <a:pt x="11741" y="6803"/>
                      <a:pt x="11089" y="8092"/>
                    </a:cubicBezTo>
                    <a:cubicBezTo>
                      <a:pt x="10801" y="8668"/>
                      <a:pt x="8154" y="13194"/>
                      <a:pt x="7413" y="13325"/>
                    </a:cubicBezTo>
                    <a:cubicBezTo>
                      <a:pt x="6954" y="13407"/>
                      <a:pt x="5932" y="13428"/>
                      <a:pt x="5459" y="13414"/>
                    </a:cubicBezTo>
                    <a:cubicBezTo>
                      <a:pt x="5582" y="13311"/>
                      <a:pt x="5919" y="13174"/>
                      <a:pt x="6275" y="12899"/>
                    </a:cubicBezTo>
                    <a:cubicBezTo>
                      <a:pt x="6632" y="12625"/>
                      <a:pt x="6495" y="11837"/>
                      <a:pt x="6495" y="11837"/>
                    </a:cubicBezTo>
                    <a:cubicBezTo>
                      <a:pt x="6495" y="11837"/>
                      <a:pt x="6015" y="12056"/>
                      <a:pt x="5370" y="11693"/>
                    </a:cubicBezTo>
                    <a:cubicBezTo>
                      <a:pt x="4718" y="11322"/>
                      <a:pt x="5041" y="11117"/>
                      <a:pt x="5459" y="11117"/>
                    </a:cubicBezTo>
                    <a:cubicBezTo>
                      <a:pt x="5877" y="11117"/>
                      <a:pt x="6351" y="11027"/>
                      <a:pt x="6248" y="10609"/>
                    </a:cubicBezTo>
                    <a:cubicBezTo>
                      <a:pt x="6152" y="10191"/>
                      <a:pt x="5480" y="10095"/>
                      <a:pt x="5480" y="10095"/>
                    </a:cubicBezTo>
                    <a:lnTo>
                      <a:pt x="3964" y="10095"/>
                    </a:lnTo>
                    <a:cubicBezTo>
                      <a:pt x="3793" y="10095"/>
                      <a:pt x="3964" y="10444"/>
                      <a:pt x="3964" y="10444"/>
                    </a:cubicBezTo>
                    <a:cubicBezTo>
                      <a:pt x="3964" y="10444"/>
                      <a:pt x="3875" y="10444"/>
                      <a:pt x="3703" y="10232"/>
                    </a:cubicBezTo>
                    <a:cubicBezTo>
                      <a:pt x="3532" y="10012"/>
                      <a:pt x="3450" y="9526"/>
                      <a:pt x="3498" y="9608"/>
                    </a:cubicBezTo>
                    <a:cubicBezTo>
                      <a:pt x="3546" y="9690"/>
                      <a:pt x="3813" y="9875"/>
                      <a:pt x="3813" y="9875"/>
                    </a:cubicBezTo>
                    <a:lnTo>
                      <a:pt x="5445" y="9875"/>
                    </a:lnTo>
                    <a:cubicBezTo>
                      <a:pt x="5685" y="9875"/>
                      <a:pt x="5843" y="9553"/>
                      <a:pt x="5843" y="9553"/>
                    </a:cubicBezTo>
                    <a:lnTo>
                      <a:pt x="5843" y="8805"/>
                    </a:lnTo>
                    <a:cubicBezTo>
                      <a:pt x="5843" y="8223"/>
                      <a:pt x="5500" y="8236"/>
                      <a:pt x="5500" y="8236"/>
                    </a:cubicBezTo>
                    <a:cubicBezTo>
                      <a:pt x="5500" y="8236"/>
                      <a:pt x="4849" y="8195"/>
                      <a:pt x="4643" y="8154"/>
                    </a:cubicBezTo>
                    <a:cubicBezTo>
                      <a:pt x="4430" y="8120"/>
                      <a:pt x="4622" y="7955"/>
                      <a:pt x="4828" y="7873"/>
                    </a:cubicBezTo>
                    <a:cubicBezTo>
                      <a:pt x="4958" y="7825"/>
                      <a:pt x="5205" y="7907"/>
                      <a:pt x="5370" y="7976"/>
                    </a:cubicBezTo>
                    <a:cubicBezTo>
                      <a:pt x="5973" y="8229"/>
                      <a:pt x="5946" y="7324"/>
                      <a:pt x="5946" y="6879"/>
                    </a:cubicBezTo>
                    <a:lnTo>
                      <a:pt x="5946" y="5294"/>
                    </a:lnTo>
                    <a:lnTo>
                      <a:pt x="3244" y="7379"/>
                    </a:lnTo>
                    <a:cubicBezTo>
                      <a:pt x="3244" y="7379"/>
                      <a:pt x="4149" y="6296"/>
                      <a:pt x="3868" y="5857"/>
                    </a:cubicBezTo>
                    <a:cubicBezTo>
                      <a:pt x="3182" y="4780"/>
                      <a:pt x="659" y="5534"/>
                      <a:pt x="0" y="4266"/>
                    </a:cubicBezTo>
                    <a:lnTo>
                      <a:pt x="83" y="762"/>
                    </a:lnTo>
                    <a:cubicBezTo>
                      <a:pt x="62" y="494"/>
                      <a:pt x="62" y="240"/>
                      <a:pt x="83" y="0"/>
                    </a:cubicBezTo>
                    <a:lnTo>
                      <a:pt x="5919" y="0"/>
                    </a:lnTo>
                    <a:lnTo>
                      <a:pt x="11151" y="28"/>
                    </a:lnTo>
                    <a:lnTo>
                      <a:pt x="11603" y="158"/>
                    </a:lnTo>
                    <a:cubicBezTo>
                      <a:pt x="11610" y="357"/>
                      <a:pt x="11603" y="570"/>
                      <a:pt x="11590" y="789"/>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1150;p57">
                <a:extLst>
                  <a:ext uri="{FF2B5EF4-FFF2-40B4-BE49-F238E27FC236}">
                    <a16:creationId xmlns:a16="http://schemas.microsoft.com/office/drawing/2014/main" id="{75EBCB83-97CD-C1AA-F70B-5B25CB9CC684}"/>
                  </a:ext>
                </a:extLst>
              </p:cNvPr>
              <p:cNvSpPr/>
              <p:nvPr/>
            </p:nvSpPr>
            <p:spPr>
              <a:xfrm>
                <a:off x="6141825" y="2222825"/>
                <a:ext cx="358000" cy="253225"/>
              </a:xfrm>
              <a:custGeom>
                <a:avLst/>
                <a:gdLst/>
                <a:ahLst/>
                <a:cxnLst/>
                <a:rect l="l" t="t" r="r" b="b"/>
                <a:pathLst>
                  <a:path w="14320" h="10129" extrusionOk="0">
                    <a:moveTo>
                      <a:pt x="11398" y="1296"/>
                    </a:moveTo>
                    <a:cubicBezTo>
                      <a:pt x="11865" y="2428"/>
                      <a:pt x="14320" y="8209"/>
                      <a:pt x="14320" y="8209"/>
                    </a:cubicBezTo>
                    <a:lnTo>
                      <a:pt x="7105" y="10129"/>
                    </a:lnTo>
                    <a:lnTo>
                      <a:pt x="1" y="8490"/>
                    </a:lnTo>
                    <a:cubicBezTo>
                      <a:pt x="1" y="8490"/>
                      <a:pt x="2607" y="2092"/>
                      <a:pt x="2860" y="1468"/>
                    </a:cubicBezTo>
                    <a:cubicBezTo>
                      <a:pt x="3464" y="0"/>
                      <a:pt x="4835" y="1043"/>
                      <a:pt x="6461" y="1269"/>
                    </a:cubicBezTo>
                    <a:cubicBezTo>
                      <a:pt x="6653" y="1296"/>
                      <a:pt x="5206" y="1769"/>
                      <a:pt x="5398" y="1769"/>
                    </a:cubicBezTo>
                    <a:cubicBezTo>
                      <a:pt x="5768" y="1769"/>
                      <a:pt x="7784" y="1269"/>
                      <a:pt x="8148" y="1207"/>
                    </a:cubicBezTo>
                    <a:cubicBezTo>
                      <a:pt x="9656" y="953"/>
                      <a:pt x="11028" y="391"/>
                      <a:pt x="11398" y="1296"/>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1151;p57">
                <a:extLst>
                  <a:ext uri="{FF2B5EF4-FFF2-40B4-BE49-F238E27FC236}">
                    <a16:creationId xmlns:a16="http://schemas.microsoft.com/office/drawing/2014/main" id="{4CEC0219-0EF1-3A16-CDDB-E8AF5A583782}"/>
                  </a:ext>
                </a:extLst>
              </p:cNvPr>
              <p:cNvSpPr/>
              <p:nvPr/>
            </p:nvSpPr>
            <p:spPr>
              <a:xfrm>
                <a:off x="6113725" y="2488025"/>
                <a:ext cx="60525" cy="128100"/>
              </a:xfrm>
              <a:custGeom>
                <a:avLst/>
                <a:gdLst/>
                <a:ahLst/>
                <a:cxnLst/>
                <a:rect l="l" t="t" r="r" b="b"/>
                <a:pathLst>
                  <a:path w="2421" h="5124" extrusionOk="0">
                    <a:moveTo>
                      <a:pt x="1372" y="5014"/>
                    </a:moveTo>
                    <a:cubicBezTo>
                      <a:pt x="1221" y="4925"/>
                      <a:pt x="1070" y="4842"/>
                      <a:pt x="933" y="4746"/>
                    </a:cubicBezTo>
                    <a:cubicBezTo>
                      <a:pt x="295" y="4294"/>
                      <a:pt x="96" y="3663"/>
                      <a:pt x="69" y="2915"/>
                    </a:cubicBezTo>
                    <a:cubicBezTo>
                      <a:pt x="62" y="2806"/>
                      <a:pt x="55" y="2703"/>
                      <a:pt x="55" y="2593"/>
                    </a:cubicBezTo>
                    <a:cubicBezTo>
                      <a:pt x="35" y="2161"/>
                      <a:pt x="0" y="1715"/>
                      <a:pt x="28" y="1283"/>
                    </a:cubicBezTo>
                    <a:cubicBezTo>
                      <a:pt x="48" y="831"/>
                      <a:pt x="137" y="303"/>
                      <a:pt x="604" y="90"/>
                    </a:cubicBezTo>
                    <a:cubicBezTo>
                      <a:pt x="755" y="21"/>
                      <a:pt x="919" y="1"/>
                      <a:pt x="1084" y="28"/>
                    </a:cubicBezTo>
                    <a:cubicBezTo>
                      <a:pt x="1653" y="131"/>
                      <a:pt x="2112" y="673"/>
                      <a:pt x="2352" y="1167"/>
                    </a:cubicBezTo>
                    <a:cubicBezTo>
                      <a:pt x="2400" y="1263"/>
                      <a:pt x="2421" y="1352"/>
                      <a:pt x="2414" y="1462"/>
                    </a:cubicBezTo>
                    <a:lnTo>
                      <a:pt x="2277" y="4520"/>
                    </a:lnTo>
                    <a:cubicBezTo>
                      <a:pt x="2263" y="4733"/>
                      <a:pt x="2154" y="4911"/>
                      <a:pt x="1962" y="5021"/>
                    </a:cubicBezTo>
                    <a:cubicBezTo>
                      <a:pt x="1776" y="5124"/>
                      <a:pt x="1564" y="5124"/>
                      <a:pt x="1372" y="5014"/>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1152;p57">
                <a:extLst>
                  <a:ext uri="{FF2B5EF4-FFF2-40B4-BE49-F238E27FC236}">
                    <a16:creationId xmlns:a16="http://schemas.microsoft.com/office/drawing/2014/main" id="{D588B900-3DDF-881D-FB22-D698E9208BA4}"/>
                  </a:ext>
                </a:extLst>
              </p:cNvPr>
              <p:cNvSpPr/>
              <p:nvPr/>
            </p:nvSpPr>
            <p:spPr>
              <a:xfrm>
                <a:off x="6126225" y="2501400"/>
                <a:ext cx="32950" cy="98950"/>
              </a:xfrm>
              <a:custGeom>
                <a:avLst/>
                <a:gdLst/>
                <a:ahLst/>
                <a:cxnLst/>
                <a:rect l="l" t="t" r="r" b="b"/>
                <a:pathLst>
                  <a:path w="1318" h="3958" extrusionOk="0">
                    <a:moveTo>
                      <a:pt x="1173" y="3958"/>
                    </a:moveTo>
                    <a:cubicBezTo>
                      <a:pt x="680" y="3670"/>
                      <a:pt x="213" y="3457"/>
                      <a:pt x="165" y="2353"/>
                    </a:cubicBezTo>
                    <a:cubicBezTo>
                      <a:pt x="124" y="1249"/>
                      <a:pt x="1" y="1"/>
                      <a:pt x="481" y="90"/>
                    </a:cubicBezTo>
                    <a:cubicBezTo>
                      <a:pt x="961" y="172"/>
                      <a:pt x="1317" y="899"/>
                      <a:pt x="1317" y="899"/>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1153;p57">
                <a:extLst>
                  <a:ext uri="{FF2B5EF4-FFF2-40B4-BE49-F238E27FC236}">
                    <a16:creationId xmlns:a16="http://schemas.microsoft.com/office/drawing/2014/main" id="{E25CAB51-3B86-B708-FEA3-8539FFD83A25}"/>
                  </a:ext>
                </a:extLst>
              </p:cNvPr>
              <p:cNvSpPr/>
              <p:nvPr/>
            </p:nvSpPr>
            <p:spPr>
              <a:xfrm>
                <a:off x="6465000" y="2488025"/>
                <a:ext cx="53850" cy="128100"/>
              </a:xfrm>
              <a:custGeom>
                <a:avLst/>
                <a:gdLst/>
                <a:ahLst/>
                <a:cxnLst/>
                <a:rect l="l" t="t" r="r" b="b"/>
                <a:pathLst>
                  <a:path w="2154" h="5124" extrusionOk="0">
                    <a:moveTo>
                      <a:pt x="247" y="4163"/>
                    </a:moveTo>
                    <a:cubicBezTo>
                      <a:pt x="227" y="3766"/>
                      <a:pt x="21" y="1180"/>
                      <a:pt x="124" y="968"/>
                    </a:cubicBezTo>
                    <a:cubicBezTo>
                      <a:pt x="371" y="474"/>
                      <a:pt x="508" y="131"/>
                      <a:pt x="1070" y="28"/>
                    </a:cubicBezTo>
                    <a:cubicBezTo>
                      <a:pt x="1235" y="1"/>
                      <a:pt x="1399" y="21"/>
                      <a:pt x="1550" y="90"/>
                    </a:cubicBezTo>
                    <a:cubicBezTo>
                      <a:pt x="2017" y="303"/>
                      <a:pt x="2106" y="831"/>
                      <a:pt x="2133" y="1283"/>
                    </a:cubicBezTo>
                    <a:cubicBezTo>
                      <a:pt x="2154" y="1715"/>
                      <a:pt x="2126" y="2161"/>
                      <a:pt x="2106" y="2593"/>
                    </a:cubicBezTo>
                    <a:cubicBezTo>
                      <a:pt x="2099" y="2703"/>
                      <a:pt x="2092" y="2806"/>
                      <a:pt x="2092" y="2915"/>
                    </a:cubicBezTo>
                    <a:cubicBezTo>
                      <a:pt x="2058" y="3663"/>
                      <a:pt x="1859" y="4294"/>
                      <a:pt x="1228" y="4746"/>
                    </a:cubicBezTo>
                    <a:cubicBezTo>
                      <a:pt x="1084" y="4842"/>
                      <a:pt x="933" y="4925"/>
                      <a:pt x="782" y="5014"/>
                    </a:cubicBezTo>
                    <a:cubicBezTo>
                      <a:pt x="597" y="5117"/>
                      <a:pt x="385" y="5124"/>
                      <a:pt x="192" y="5021"/>
                    </a:cubicBezTo>
                    <a:cubicBezTo>
                      <a:pt x="0" y="4911"/>
                      <a:pt x="261" y="4383"/>
                      <a:pt x="247" y="4163"/>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1154;p57">
                <a:extLst>
                  <a:ext uri="{FF2B5EF4-FFF2-40B4-BE49-F238E27FC236}">
                    <a16:creationId xmlns:a16="http://schemas.microsoft.com/office/drawing/2014/main" id="{E50C1619-93ED-E11D-DA3B-1A40422333B5}"/>
                  </a:ext>
                </a:extLst>
              </p:cNvPr>
              <p:cNvSpPr/>
              <p:nvPr/>
            </p:nvSpPr>
            <p:spPr>
              <a:xfrm>
                <a:off x="6473575" y="2501400"/>
                <a:ext cx="32950" cy="98950"/>
              </a:xfrm>
              <a:custGeom>
                <a:avLst/>
                <a:gdLst/>
                <a:ahLst/>
                <a:cxnLst/>
                <a:rect l="l" t="t" r="r" b="b"/>
                <a:pathLst>
                  <a:path w="1318" h="3958" extrusionOk="0">
                    <a:moveTo>
                      <a:pt x="138" y="3958"/>
                    </a:moveTo>
                    <a:cubicBezTo>
                      <a:pt x="638" y="3670"/>
                      <a:pt x="1104" y="3457"/>
                      <a:pt x="1146" y="2353"/>
                    </a:cubicBezTo>
                    <a:cubicBezTo>
                      <a:pt x="1187" y="1249"/>
                      <a:pt x="1317" y="1"/>
                      <a:pt x="830" y="90"/>
                    </a:cubicBezTo>
                    <a:cubicBezTo>
                      <a:pt x="350" y="172"/>
                      <a:pt x="0" y="899"/>
                      <a:pt x="0" y="899"/>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1155;p57">
                <a:extLst>
                  <a:ext uri="{FF2B5EF4-FFF2-40B4-BE49-F238E27FC236}">
                    <a16:creationId xmlns:a16="http://schemas.microsoft.com/office/drawing/2014/main" id="{956CD3F9-06B2-3D27-39DF-0A04B4818EC2}"/>
                  </a:ext>
                </a:extLst>
              </p:cNvPr>
              <p:cNvSpPr/>
              <p:nvPr/>
            </p:nvSpPr>
            <p:spPr>
              <a:xfrm>
                <a:off x="6131025" y="2494900"/>
                <a:ext cx="28675" cy="93625"/>
              </a:xfrm>
              <a:custGeom>
                <a:avLst/>
                <a:gdLst/>
                <a:ahLst/>
                <a:cxnLst/>
                <a:rect l="l" t="t" r="r" b="b"/>
                <a:pathLst>
                  <a:path w="1147" h="3745" extrusionOk="0">
                    <a:moveTo>
                      <a:pt x="316" y="940"/>
                    </a:moveTo>
                    <a:cubicBezTo>
                      <a:pt x="316" y="940"/>
                      <a:pt x="316" y="933"/>
                      <a:pt x="316" y="933"/>
                    </a:cubicBezTo>
                    <a:cubicBezTo>
                      <a:pt x="316" y="933"/>
                      <a:pt x="316" y="933"/>
                      <a:pt x="316" y="940"/>
                    </a:cubicBezTo>
                    <a:close/>
                    <a:moveTo>
                      <a:pt x="234" y="1283"/>
                    </a:moveTo>
                    <a:cubicBezTo>
                      <a:pt x="1" y="0"/>
                      <a:pt x="1146" y="1598"/>
                      <a:pt x="1125" y="2510"/>
                    </a:cubicBezTo>
                    <a:cubicBezTo>
                      <a:pt x="639" y="2915"/>
                      <a:pt x="899" y="3148"/>
                      <a:pt x="1023" y="3744"/>
                    </a:cubicBezTo>
                    <a:cubicBezTo>
                      <a:pt x="714" y="3326"/>
                      <a:pt x="584" y="2976"/>
                      <a:pt x="762" y="2620"/>
                    </a:cubicBezTo>
                    <a:cubicBezTo>
                      <a:pt x="844" y="2462"/>
                      <a:pt x="399" y="508"/>
                      <a:pt x="234" y="1283"/>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1156;p57">
                <a:extLst>
                  <a:ext uri="{FF2B5EF4-FFF2-40B4-BE49-F238E27FC236}">
                    <a16:creationId xmlns:a16="http://schemas.microsoft.com/office/drawing/2014/main" id="{2A8A36E8-BDE4-ADBC-70D5-C064E83FA21F}"/>
                  </a:ext>
                </a:extLst>
              </p:cNvPr>
              <p:cNvSpPr/>
              <p:nvPr/>
            </p:nvSpPr>
            <p:spPr>
              <a:xfrm>
                <a:off x="6472550" y="2494900"/>
                <a:ext cx="28650" cy="93625"/>
              </a:xfrm>
              <a:custGeom>
                <a:avLst/>
                <a:gdLst/>
                <a:ahLst/>
                <a:cxnLst/>
                <a:rect l="l" t="t" r="r" b="b"/>
                <a:pathLst>
                  <a:path w="1146" h="3745" extrusionOk="0">
                    <a:moveTo>
                      <a:pt x="830" y="940"/>
                    </a:moveTo>
                    <a:cubicBezTo>
                      <a:pt x="830" y="940"/>
                      <a:pt x="830" y="933"/>
                      <a:pt x="823" y="933"/>
                    </a:cubicBezTo>
                    <a:cubicBezTo>
                      <a:pt x="830" y="933"/>
                      <a:pt x="830" y="933"/>
                      <a:pt x="830" y="940"/>
                    </a:cubicBezTo>
                    <a:close/>
                    <a:moveTo>
                      <a:pt x="912" y="1283"/>
                    </a:moveTo>
                    <a:cubicBezTo>
                      <a:pt x="1145" y="0"/>
                      <a:pt x="0" y="1598"/>
                      <a:pt x="14" y="2510"/>
                    </a:cubicBezTo>
                    <a:cubicBezTo>
                      <a:pt x="508" y="2915"/>
                      <a:pt x="247" y="3148"/>
                      <a:pt x="124" y="3744"/>
                    </a:cubicBezTo>
                    <a:cubicBezTo>
                      <a:pt x="439" y="3312"/>
                      <a:pt x="768" y="2736"/>
                      <a:pt x="357" y="2455"/>
                    </a:cubicBezTo>
                    <a:cubicBezTo>
                      <a:pt x="275" y="2400"/>
                      <a:pt x="213" y="2373"/>
                      <a:pt x="357" y="1989"/>
                    </a:cubicBezTo>
                    <a:cubicBezTo>
                      <a:pt x="501" y="1591"/>
                      <a:pt x="713" y="1036"/>
                      <a:pt x="830" y="940"/>
                    </a:cubicBezTo>
                    <a:cubicBezTo>
                      <a:pt x="864" y="995"/>
                      <a:pt x="912" y="1276"/>
                      <a:pt x="912" y="1283"/>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1157;p57">
                <a:extLst>
                  <a:ext uri="{FF2B5EF4-FFF2-40B4-BE49-F238E27FC236}">
                    <a16:creationId xmlns:a16="http://schemas.microsoft.com/office/drawing/2014/main" id="{D05DDA5D-4CC0-58E0-96BA-C722428ED7C0}"/>
                  </a:ext>
                </a:extLst>
              </p:cNvPr>
              <p:cNvSpPr/>
              <p:nvPr/>
            </p:nvSpPr>
            <p:spPr>
              <a:xfrm>
                <a:off x="6181950" y="2773150"/>
                <a:ext cx="268850" cy="318200"/>
              </a:xfrm>
              <a:custGeom>
                <a:avLst/>
                <a:gdLst/>
                <a:ahLst/>
                <a:cxnLst/>
                <a:rect l="l" t="t" r="r" b="b"/>
                <a:pathLst>
                  <a:path w="10754" h="12728" extrusionOk="0">
                    <a:moveTo>
                      <a:pt x="5377" y="3724"/>
                    </a:moveTo>
                    <a:lnTo>
                      <a:pt x="10047" y="117"/>
                    </a:lnTo>
                    <a:cubicBezTo>
                      <a:pt x="10184" y="14"/>
                      <a:pt x="10356" y="0"/>
                      <a:pt x="10506" y="76"/>
                    </a:cubicBezTo>
                    <a:cubicBezTo>
                      <a:pt x="10664" y="151"/>
                      <a:pt x="10753" y="295"/>
                      <a:pt x="10753" y="466"/>
                    </a:cubicBezTo>
                    <a:lnTo>
                      <a:pt x="10753" y="5013"/>
                    </a:lnTo>
                    <a:cubicBezTo>
                      <a:pt x="10753" y="5109"/>
                      <a:pt x="10733" y="5184"/>
                      <a:pt x="10678" y="5260"/>
                    </a:cubicBezTo>
                    <a:lnTo>
                      <a:pt x="5740" y="12536"/>
                    </a:lnTo>
                    <a:cubicBezTo>
                      <a:pt x="5658" y="12659"/>
                      <a:pt x="5528" y="12728"/>
                      <a:pt x="5377" y="12728"/>
                    </a:cubicBezTo>
                    <a:cubicBezTo>
                      <a:pt x="5226" y="12728"/>
                      <a:pt x="5096" y="12659"/>
                      <a:pt x="5013" y="12536"/>
                    </a:cubicBezTo>
                    <a:lnTo>
                      <a:pt x="76" y="5260"/>
                    </a:lnTo>
                    <a:cubicBezTo>
                      <a:pt x="21" y="5184"/>
                      <a:pt x="1" y="5109"/>
                      <a:pt x="1" y="5013"/>
                    </a:cubicBezTo>
                    <a:lnTo>
                      <a:pt x="1" y="466"/>
                    </a:lnTo>
                    <a:cubicBezTo>
                      <a:pt x="1" y="295"/>
                      <a:pt x="90" y="151"/>
                      <a:pt x="247" y="76"/>
                    </a:cubicBezTo>
                    <a:cubicBezTo>
                      <a:pt x="398" y="0"/>
                      <a:pt x="570" y="14"/>
                      <a:pt x="707" y="117"/>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1158;p57">
                <a:extLst>
                  <a:ext uri="{FF2B5EF4-FFF2-40B4-BE49-F238E27FC236}">
                    <a16:creationId xmlns:a16="http://schemas.microsoft.com/office/drawing/2014/main" id="{2D243F98-1A27-70BF-F242-D89290BF7B6D}"/>
                  </a:ext>
                </a:extLst>
              </p:cNvPr>
              <p:cNvSpPr/>
              <p:nvPr/>
            </p:nvSpPr>
            <p:spPr>
              <a:xfrm>
                <a:off x="6192925" y="2784800"/>
                <a:ext cx="246900" cy="295575"/>
              </a:xfrm>
              <a:custGeom>
                <a:avLst/>
                <a:gdLst/>
                <a:ahLst/>
                <a:cxnLst/>
                <a:rect l="l" t="t" r="r" b="b"/>
                <a:pathLst>
                  <a:path w="9876" h="11823" extrusionOk="0">
                    <a:moveTo>
                      <a:pt x="0" y="0"/>
                    </a:moveTo>
                    <a:lnTo>
                      <a:pt x="0" y="4547"/>
                    </a:lnTo>
                    <a:lnTo>
                      <a:pt x="4938" y="11823"/>
                    </a:lnTo>
                    <a:lnTo>
                      <a:pt x="9875" y="4547"/>
                    </a:lnTo>
                    <a:lnTo>
                      <a:pt x="9875" y="0"/>
                    </a:lnTo>
                    <a:lnTo>
                      <a:pt x="4938" y="3813"/>
                    </a:ln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1159;p57">
                <a:extLst>
                  <a:ext uri="{FF2B5EF4-FFF2-40B4-BE49-F238E27FC236}">
                    <a16:creationId xmlns:a16="http://schemas.microsoft.com/office/drawing/2014/main" id="{84B98F0C-566E-35AC-AEB0-C5AFCB6CB8C5}"/>
                  </a:ext>
                </a:extLst>
              </p:cNvPr>
              <p:cNvSpPr/>
              <p:nvPr/>
            </p:nvSpPr>
            <p:spPr>
              <a:xfrm>
                <a:off x="6274025" y="2868800"/>
                <a:ext cx="86075" cy="43050"/>
              </a:xfrm>
              <a:custGeom>
                <a:avLst/>
                <a:gdLst/>
                <a:ahLst/>
                <a:cxnLst/>
                <a:rect l="l" t="t" r="r" b="b"/>
                <a:pathLst>
                  <a:path w="3443" h="1722" extrusionOk="0">
                    <a:moveTo>
                      <a:pt x="0" y="508"/>
                    </a:moveTo>
                    <a:lnTo>
                      <a:pt x="953" y="1722"/>
                    </a:lnTo>
                    <a:lnTo>
                      <a:pt x="1694" y="1722"/>
                    </a:lnTo>
                    <a:lnTo>
                      <a:pt x="2428" y="1722"/>
                    </a:lnTo>
                    <a:lnTo>
                      <a:pt x="3443" y="439"/>
                    </a:lnTo>
                    <a:lnTo>
                      <a:pt x="3024" y="7"/>
                    </a:lnTo>
                    <a:lnTo>
                      <a:pt x="1694" y="453"/>
                    </a:lnTo>
                    <a:lnTo>
                      <a:pt x="316" y="1"/>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1160;p57">
                <a:extLst>
                  <a:ext uri="{FF2B5EF4-FFF2-40B4-BE49-F238E27FC236}">
                    <a16:creationId xmlns:a16="http://schemas.microsoft.com/office/drawing/2014/main" id="{3C9E2D6F-B5A6-1750-8CD9-734F053B62A9}"/>
                  </a:ext>
                </a:extLst>
              </p:cNvPr>
              <p:cNvSpPr/>
              <p:nvPr/>
            </p:nvSpPr>
            <p:spPr>
              <a:xfrm>
                <a:off x="6265275" y="2919900"/>
                <a:ext cx="102200" cy="160475"/>
              </a:xfrm>
              <a:custGeom>
                <a:avLst/>
                <a:gdLst/>
                <a:ahLst/>
                <a:cxnLst/>
                <a:rect l="l" t="t" r="r" b="b"/>
                <a:pathLst>
                  <a:path w="4088" h="6419" extrusionOk="0">
                    <a:moveTo>
                      <a:pt x="0" y="3408"/>
                    </a:moveTo>
                    <a:lnTo>
                      <a:pt x="1200" y="0"/>
                    </a:lnTo>
                    <a:lnTo>
                      <a:pt x="2915" y="364"/>
                    </a:lnTo>
                    <a:lnTo>
                      <a:pt x="4087" y="3408"/>
                    </a:lnTo>
                    <a:lnTo>
                      <a:pt x="2044" y="6419"/>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1161;p57">
                <a:extLst>
                  <a:ext uri="{FF2B5EF4-FFF2-40B4-BE49-F238E27FC236}">
                    <a16:creationId xmlns:a16="http://schemas.microsoft.com/office/drawing/2014/main" id="{A5F168B0-4A8D-A059-D8DE-949795A4284B}"/>
                  </a:ext>
                </a:extLst>
              </p:cNvPr>
              <p:cNvSpPr/>
              <p:nvPr/>
            </p:nvSpPr>
            <p:spPr>
              <a:xfrm>
                <a:off x="6180750" y="2703700"/>
                <a:ext cx="160150" cy="227350"/>
              </a:xfrm>
              <a:custGeom>
                <a:avLst/>
                <a:gdLst/>
                <a:ahLst/>
                <a:cxnLst/>
                <a:rect l="l" t="t" r="r" b="b"/>
                <a:pathLst>
                  <a:path w="6406" h="9094" extrusionOk="0">
                    <a:moveTo>
                      <a:pt x="4033" y="6515"/>
                    </a:moveTo>
                    <a:lnTo>
                      <a:pt x="2456" y="8874"/>
                    </a:lnTo>
                    <a:cubicBezTo>
                      <a:pt x="2360" y="9018"/>
                      <a:pt x="2202" y="9094"/>
                      <a:pt x="2037" y="9073"/>
                    </a:cubicBezTo>
                    <a:cubicBezTo>
                      <a:pt x="1866" y="9053"/>
                      <a:pt x="1729" y="8943"/>
                      <a:pt x="1674" y="8778"/>
                    </a:cubicBezTo>
                    <a:lnTo>
                      <a:pt x="62" y="4218"/>
                    </a:lnTo>
                    <a:cubicBezTo>
                      <a:pt x="28" y="4129"/>
                      <a:pt x="28" y="4040"/>
                      <a:pt x="55" y="3951"/>
                    </a:cubicBezTo>
                    <a:cubicBezTo>
                      <a:pt x="76" y="3868"/>
                      <a:pt x="1" y="3354"/>
                      <a:pt x="55" y="2943"/>
                    </a:cubicBezTo>
                    <a:cubicBezTo>
                      <a:pt x="206" y="1784"/>
                      <a:pt x="577" y="21"/>
                      <a:pt x="762" y="14"/>
                    </a:cubicBezTo>
                    <a:cubicBezTo>
                      <a:pt x="954" y="1"/>
                      <a:pt x="1139" y="707"/>
                      <a:pt x="1207" y="885"/>
                    </a:cubicBezTo>
                    <a:lnTo>
                      <a:pt x="1763" y="2236"/>
                    </a:lnTo>
                    <a:lnTo>
                      <a:pt x="4856" y="5946"/>
                    </a:lnTo>
                    <a:lnTo>
                      <a:pt x="6042" y="5946"/>
                    </a:lnTo>
                    <a:lnTo>
                      <a:pt x="5596" y="6824"/>
                    </a:lnTo>
                    <a:cubicBezTo>
                      <a:pt x="5740" y="6989"/>
                      <a:pt x="6406" y="7482"/>
                      <a:pt x="6303" y="7489"/>
                    </a:cubicBezTo>
                    <a:cubicBezTo>
                      <a:pt x="6056" y="7510"/>
                      <a:pt x="4753" y="6714"/>
                      <a:pt x="4033" y="6515"/>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1162;p57">
                <a:extLst>
                  <a:ext uri="{FF2B5EF4-FFF2-40B4-BE49-F238E27FC236}">
                    <a16:creationId xmlns:a16="http://schemas.microsoft.com/office/drawing/2014/main" id="{37183428-089B-F7FF-4754-8940CF26AC32}"/>
                  </a:ext>
                </a:extLst>
              </p:cNvPr>
              <p:cNvSpPr/>
              <p:nvPr/>
            </p:nvSpPr>
            <p:spPr>
              <a:xfrm>
                <a:off x="6192075" y="2729925"/>
                <a:ext cx="102875" cy="189650"/>
              </a:xfrm>
              <a:custGeom>
                <a:avLst/>
                <a:gdLst/>
                <a:ahLst/>
                <a:cxnLst/>
                <a:rect l="l" t="t" r="r" b="b"/>
                <a:pathLst>
                  <a:path w="4115" h="7586" extrusionOk="0">
                    <a:moveTo>
                      <a:pt x="4115" y="5130"/>
                    </a:moveTo>
                    <a:lnTo>
                      <a:pt x="3258" y="5117"/>
                    </a:lnTo>
                    <a:lnTo>
                      <a:pt x="1632" y="7585"/>
                    </a:lnTo>
                    <a:lnTo>
                      <a:pt x="0" y="2634"/>
                    </a:lnTo>
                    <a:lnTo>
                      <a:pt x="350" y="1"/>
                    </a:lnTo>
                    <a:lnTo>
                      <a:pt x="933" y="1420"/>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1163;p57">
                <a:extLst>
                  <a:ext uri="{FF2B5EF4-FFF2-40B4-BE49-F238E27FC236}">
                    <a16:creationId xmlns:a16="http://schemas.microsoft.com/office/drawing/2014/main" id="{5F58C8DE-4633-F1B5-057E-FA11A7310E5C}"/>
                  </a:ext>
                </a:extLst>
              </p:cNvPr>
              <p:cNvSpPr/>
              <p:nvPr/>
            </p:nvSpPr>
            <p:spPr>
              <a:xfrm>
                <a:off x="6307275" y="2704050"/>
                <a:ext cx="146100" cy="227000"/>
              </a:xfrm>
              <a:custGeom>
                <a:avLst/>
                <a:gdLst/>
                <a:ahLst/>
                <a:cxnLst/>
                <a:rect l="l" t="t" r="r" b="b"/>
                <a:pathLst>
                  <a:path w="5844" h="9080" extrusionOk="0">
                    <a:moveTo>
                      <a:pt x="4067" y="2222"/>
                    </a:moveTo>
                    <a:lnTo>
                      <a:pt x="4629" y="871"/>
                    </a:lnTo>
                    <a:cubicBezTo>
                      <a:pt x="4698" y="693"/>
                      <a:pt x="4869" y="0"/>
                      <a:pt x="5061" y="14"/>
                    </a:cubicBezTo>
                    <a:cubicBezTo>
                      <a:pt x="5253" y="21"/>
                      <a:pt x="5411" y="734"/>
                      <a:pt x="5459" y="926"/>
                    </a:cubicBezTo>
                    <a:cubicBezTo>
                      <a:pt x="5562" y="1310"/>
                      <a:pt x="5843" y="3566"/>
                      <a:pt x="5754" y="3827"/>
                    </a:cubicBezTo>
                    <a:lnTo>
                      <a:pt x="4142" y="8764"/>
                    </a:lnTo>
                    <a:cubicBezTo>
                      <a:pt x="4081" y="8929"/>
                      <a:pt x="3950" y="9039"/>
                      <a:pt x="3779" y="9059"/>
                    </a:cubicBezTo>
                    <a:cubicBezTo>
                      <a:pt x="3608" y="9080"/>
                      <a:pt x="3450" y="9004"/>
                      <a:pt x="3354" y="8860"/>
                    </a:cubicBezTo>
                    <a:lnTo>
                      <a:pt x="1969" y="6748"/>
                    </a:lnTo>
                    <a:cubicBezTo>
                      <a:pt x="542" y="6762"/>
                      <a:pt x="0" y="6975"/>
                      <a:pt x="138" y="6810"/>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1164;p57">
                <a:extLst>
                  <a:ext uri="{FF2B5EF4-FFF2-40B4-BE49-F238E27FC236}">
                    <a16:creationId xmlns:a16="http://schemas.microsoft.com/office/drawing/2014/main" id="{88DC2911-E707-1647-E718-266A619126C2}"/>
                  </a:ext>
                </a:extLst>
              </p:cNvPr>
              <p:cNvSpPr/>
              <p:nvPr/>
            </p:nvSpPr>
            <p:spPr>
              <a:xfrm>
                <a:off x="6337800" y="2729925"/>
                <a:ext cx="102200" cy="189650"/>
              </a:xfrm>
              <a:custGeom>
                <a:avLst/>
                <a:gdLst/>
                <a:ahLst/>
                <a:cxnLst/>
                <a:rect l="l" t="t" r="r" b="b"/>
                <a:pathLst>
                  <a:path w="4088" h="7586" extrusionOk="0">
                    <a:moveTo>
                      <a:pt x="0" y="5130"/>
                    </a:moveTo>
                    <a:lnTo>
                      <a:pt x="892" y="5117"/>
                    </a:lnTo>
                    <a:lnTo>
                      <a:pt x="2503" y="7585"/>
                    </a:lnTo>
                    <a:lnTo>
                      <a:pt x="4087" y="2566"/>
                    </a:lnTo>
                    <a:lnTo>
                      <a:pt x="3813" y="1"/>
                    </a:lnTo>
                    <a:lnTo>
                      <a:pt x="3223" y="1420"/>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1165;p57">
                <a:extLst>
                  <a:ext uri="{FF2B5EF4-FFF2-40B4-BE49-F238E27FC236}">
                    <a16:creationId xmlns:a16="http://schemas.microsoft.com/office/drawing/2014/main" id="{CBF0C4A3-33CE-56F7-8C66-5729753D9154}"/>
                  </a:ext>
                </a:extLst>
              </p:cNvPr>
              <p:cNvSpPr/>
              <p:nvPr/>
            </p:nvSpPr>
            <p:spPr>
              <a:xfrm>
                <a:off x="6310525" y="3077800"/>
                <a:ext cx="10650" cy="219975"/>
              </a:xfrm>
              <a:custGeom>
                <a:avLst/>
                <a:gdLst/>
                <a:ahLst/>
                <a:cxnLst/>
                <a:rect l="l" t="t" r="r" b="b"/>
                <a:pathLst>
                  <a:path w="426" h="8799" extrusionOk="0">
                    <a:moveTo>
                      <a:pt x="419" y="206"/>
                    </a:moveTo>
                    <a:cubicBezTo>
                      <a:pt x="371" y="5932"/>
                      <a:pt x="426" y="3072"/>
                      <a:pt x="254" y="8798"/>
                    </a:cubicBezTo>
                    <a:cubicBezTo>
                      <a:pt x="28" y="3072"/>
                      <a:pt x="110" y="5939"/>
                      <a:pt x="1" y="206"/>
                    </a:cubicBezTo>
                    <a:cubicBezTo>
                      <a:pt x="1" y="89"/>
                      <a:pt x="90" y="0"/>
                      <a:pt x="206" y="0"/>
                    </a:cubicBezTo>
                    <a:cubicBezTo>
                      <a:pt x="323" y="0"/>
                      <a:pt x="419" y="89"/>
                      <a:pt x="419" y="206"/>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4" name="Google Shape;1166;p57">
                <a:extLst>
                  <a:ext uri="{FF2B5EF4-FFF2-40B4-BE49-F238E27FC236}">
                    <a16:creationId xmlns:a16="http://schemas.microsoft.com/office/drawing/2014/main" id="{32B25E70-28DD-654D-50D4-E21E95BCCB55}"/>
                  </a:ext>
                </a:extLst>
              </p:cNvPr>
              <p:cNvSpPr/>
              <p:nvPr/>
            </p:nvSpPr>
            <p:spPr>
              <a:xfrm>
                <a:off x="5888800" y="2371975"/>
                <a:ext cx="861150" cy="193050"/>
              </a:xfrm>
              <a:custGeom>
                <a:avLst/>
                <a:gdLst/>
                <a:ahLst/>
                <a:cxnLst/>
                <a:rect l="l" t="t" r="r" b="b"/>
                <a:pathLst>
                  <a:path w="34446" h="7722" extrusionOk="0">
                    <a:moveTo>
                      <a:pt x="17226" y="7640"/>
                    </a:moveTo>
                    <a:cubicBezTo>
                      <a:pt x="15313" y="7722"/>
                      <a:pt x="13441" y="7393"/>
                      <a:pt x="11631" y="6789"/>
                    </a:cubicBezTo>
                    <a:cubicBezTo>
                      <a:pt x="9971" y="6234"/>
                      <a:pt x="8394" y="5466"/>
                      <a:pt x="6865" y="4615"/>
                    </a:cubicBezTo>
                    <a:cubicBezTo>
                      <a:pt x="5603" y="3923"/>
                      <a:pt x="4375" y="3148"/>
                      <a:pt x="3107" y="2476"/>
                    </a:cubicBezTo>
                    <a:cubicBezTo>
                      <a:pt x="2510" y="2160"/>
                      <a:pt x="1420" y="1598"/>
                      <a:pt x="734" y="1653"/>
                    </a:cubicBezTo>
                    <a:cubicBezTo>
                      <a:pt x="411" y="1680"/>
                      <a:pt x="130" y="1461"/>
                      <a:pt x="69" y="1152"/>
                    </a:cubicBezTo>
                    <a:cubicBezTo>
                      <a:pt x="0" y="837"/>
                      <a:pt x="178" y="528"/>
                      <a:pt x="480" y="425"/>
                    </a:cubicBezTo>
                    <a:cubicBezTo>
                      <a:pt x="1756" y="0"/>
                      <a:pt x="3237" y="165"/>
                      <a:pt x="4519" y="446"/>
                    </a:cubicBezTo>
                    <a:cubicBezTo>
                      <a:pt x="6515" y="885"/>
                      <a:pt x="8558" y="1680"/>
                      <a:pt x="10444" y="2476"/>
                    </a:cubicBezTo>
                    <a:cubicBezTo>
                      <a:pt x="14977" y="3409"/>
                      <a:pt x="19476" y="3409"/>
                      <a:pt x="24009" y="2476"/>
                    </a:cubicBezTo>
                    <a:cubicBezTo>
                      <a:pt x="25894" y="1680"/>
                      <a:pt x="27938" y="885"/>
                      <a:pt x="29934" y="446"/>
                    </a:cubicBezTo>
                    <a:cubicBezTo>
                      <a:pt x="31216" y="165"/>
                      <a:pt x="32697" y="0"/>
                      <a:pt x="33973" y="425"/>
                    </a:cubicBezTo>
                    <a:cubicBezTo>
                      <a:pt x="34274" y="528"/>
                      <a:pt x="34446" y="837"/>
                      <a:pt x="34384" y="1152"/>
                    </a:cubicBezTo>
                    <a:cubicBezTo>
                      <a:pt x="34322" y="1461"/>
                      <a:pt x="34041" y="1680"/>
                      <a:pt x="33719" y="1653"/>
                    </a:cubicBezTo>
                    <a:cubicBezTo>
                      <a:pt x="33026" y="1598"/>
                      <a:pt x="31943" y="2160"/>
                      <a:pt x="31346" y="2476"/>
                    </a:cubicBezTo>
                    <a:cubicBezTo>
                      <a:pt x="30078" y="3148"/>
                      <a:pt x="28843" y="3923"/>
                      <a:pt x="27588" y="4615"/>
                    </a:cubicBezTo>
                    <a:cubicBezTo>
                      <a:pt x="26059" y="5466"/>
                      <a:pt x="24482" y="6234"/>
                      <a:pt x="22815" y="6789"/>
                    </a:cubicBezTo>
                    <a:cubicBezTo>
                      <a:pt x="21005" y="7393"/>
                      <a:pt x="19140" y="7722"/>
                      <a:pt x="17226" y="7640"/>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5" name="Google Shape;1167;p57">
                <a:extLst>
                  <a:ext uri="{FF2B5EF4-FFF2-40B4-BE49-F238E27FC236}">
                    <a16:creationId xmlns:a16="http://schemas.microsoft.com/office/drawing/2014/main" id="{728382B6-569B-ECD6-3A78-28B4E47A58CC}"/>
                  </a:ext>
                </a:extLst>
              </p:cNvPr>
              <p:cNvSpPr/>
              <p:nvPr/>
            </p:nvSpPr>
            <p:spPr>
              <a:xfrm>
                <a:off x="5905925" y="2381750"/>
                <a:ext cx="827050" cy="174200"/>
              </a:xfrm>
              <a:custGeom>
                <a:avLst/>
                <a:gdLst/>
                <a:ahLst/>
                <a:cxnLst/>
                <a:rect l="l" t="t" r="r" b="b"/>
                <a:pathLst>
                  <a:path w="33082" h="6968" extrusionOk="0">
                    <a:moveTo>
                      <a:pt x="16541" y="6618"/>
                    </a:moveTo>
                    <a:cubicBezTo>
                      <a:pt x="24146" y="6967"/>
                      <a:pt x="30229" y="418"/>
                      <a:pt x="33082" y="631"/>
                    </a:cubicBezTo>
                    <a:cubicBezTo>
                      <a:pt x="31210" y="0"/>
                      <a:pt x="28275" y="686"/>
                      <a:pt x="23516" y="2688"/>
                    </a:cubicBezTo>
                    <a:cubicBezTo>
                      <a:pt x="18839" y="3662"/>
                      <a:pt x="14244" y="3662"/>
                      <a:pt x="9567" y="2688"/>
                    </a:cubicBezTo>
                    <a:cubicBezTo>
                      <a:pt x="4808" y="686"/>
                      <a:pt x="1873" y="0"/>
                      <a:pt x="1" y="631"/>
                    </a:cubicBezTo>
                    <a:cubicBezTo>
                      <a:pt x="2854" y="418"/>
                      <a:pt x="8929" y="6967"/>
                      <a:pt x="16541" y="6618"/>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2" name="Google Shape;1168;p57">
                <a:extLst>
                  <a:ext uri="{FF2B5EF4-FFF2-40B4-BE49-F238E27FC236}">
                    <a16:creationId xmlns:a16="http://schemas.microsoft.com/office/drawing/2014/main" id="{50E2DF23-8C53-0C15-6A6C-89631AAA5339}"/>
                  </a:ext>
                </a:extLst>
              </p:cNvPr>
              <p:cNvSpPr/>
              <p:nvPr/>
            </p:nvSpPr>
            <p:spPr>
              <a:xfrm>
                <a:off x="6117500" y="2422550"/>
                <a:ext cx="174700" cy="74075"/>
              </a:xfrm>
              <a:custGeom>
                <a:avLst/>
                <a:gdLst/>
                <a:ahLst/>
                <a:cxnLst/>
                <a:rect l="l" t="t" r="r" b="b"/>
                <a:pathLst>
                  <a:path w="6988" h="2963" extrusionOk="0">
                    <a:moveTo>
                      <a:pt x="631" y="62"/>
                    </a:moveTo>
                    <a:cubicBezTo>
                      <a:pt x="2819" y="1399"/>
                      <a:pt x="4464" y="2318"/>
                      <a:pt x="6988" y="2778"/>
                    </a:cubicBezTo>
                    <a:cubicBezTo>
                      <a:pt x="4931" y="2963"/>
                      <a:pt x="1879" y="1488"/>
                      <a:pt x="103" y="480"/>
                    </a:cubicBezTo>
                    <a:cubicBezTo>
                      <a:pt x="0" y="419"/>
                      <a:pt x="281" y="254"/>
                      <a:pt x="343" y="144"/>
                    </a:cubicBezTo>
                    <a:cubicBezTo>
                      <a:pt x="398" y="41"/>
                      <a:pt x="528" y="0"/>
                      <a:pt x="631" y="62"/>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3" name="Google Shape;1169;p57">
                <a:extLst>
                  <a:ext uri="{FF2B5EF4-FFF2-40B4-BE49-F238E27FC236}">
                    <a16:creationId xmlns:a16="http://schemas.microsoft.com/office/drawing/2014/main" id="{CE83D726-EF44-1E1D-4E12-74BEE5DC74B5}"/>
                  </a:ext>
                </a:extLst>
              </p:cNvPr>
              <p:cNvSpPr/>
              <p:nvPr/>
            </p:nvSpPr>
            <p:spPr>
              <a:xfrm>
                <a:off x="6343450" y="2426650"/>
                <a:ext cx="178150" cy="73250"/>
              </a:xfrm>
              <a:custGeom>
                <a:avLst/>
                <a:gdLst/>
                <a:ahLst/>
                <a:cxnLst/>
                <a:rect l="l" t="t" r="r" b="b"/>
                <a:pathLst>
                  <a:path w="7126" h="2930" extrusionOk="0">
                    <a:moveTo>
                      <a:pt x="7029" y="227"/>
                    </a:moveTo>
                    <a:cubicBezTo>
                      <a:pt x="5274" y="1393"/>
                      <a:pt x="2126" y="2929"/>
                      <a:pt x="0" y="2723"/>
                    </a:cubicBezTo>
                    <a:cubicBezTo>
                      <a:pt x="2510" y="2284"/>
                      <a:pt x="4115" y="1571"/>
                      <a:pt x="6234" y="69"/>
                    </a:cubicBezTo>
                    <a:cubicBezTo>
                      <a:pt x="6330" y="1"/>
                      <a:pt x="6460" y="28"/>
                      <a:pt x="6529" y="131"/>
                    </a:cubicBezTo>
                    <a:cubicBezTo>
                      <a:pt x="6591" y="234"/>
                      <a:pt x="7125" y="159"/>
                      <a:pt x="7029" y="227"/>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4" name="Google Shape;1170;p57">
                <a:extLst>
                  <a:ext uri="{FF2B5EF4-FFF2-40B4-BE49-F238E27FC236}">
                    <a16:creationId xmlns:a16="http://schemas.microsoft.com/office/drawing/2014/main" id="{AEBDBE5E-AB21-725C-2E58-AB3E766F7DD6}"/>
                  </a:ext>
                </a:extLst>
              </p:cNvPr>
              <p:cNvSpPr/>
              <p:nvPr/>
            </p:nvSpPr>
            <p:spPr>
              <a:xfrm>
                <a:off x="6294600" y="2714325"/>
                <a:ext cx="136125" cy="143700"/>
              </a:xfrm>
              <a:custGeom>
                <a:avLst/>
                <a:gdLst/>
                <a:ahLst/>
                <a:cxnLst/>
                <a:rect l="l" t="t" r="r" b="b"/>
                <a:pathLst>
                  <a:path w="5445" h="5748" extrusionOk="0">
                    <a:moveTo>
                      <a:pt x="199" y="3361"/>
                    </a:moveTo>
                    <a:cubicBezTo>
                      <a:pt x="1200" y="3457"/>
                      <a:pt x="1708" y="3430"/>
                      <a:pt x="2284" y="3149"/>
                    </a:cubicBezTo>
                    <a:cubicBezTo>
                      <a:pt x="2853" y="2867"/>
                      <a:pt x="3086" y="2600"/>
                      <a:pt x="3086" y="2600"/>
                    </a:cubicBezTo>
                    <a:cubicBezTo>
                      <a:pt x="3086" y="2600"/>
                      <a:pt x="5418" y="1"/>
                      <a:pt x="5431" y="90"/>
                    </a:cubicBezTo>
                    <a:cubicBezTo>
                      <a:pt x="5445" y="186"/>
                      <a:pt x="4739" y="2051"/>
                      <a:pt x="4739" y="2051"/>
                    </a:cubicBezTo>
                    <a:cubicBezTo>
                      <a:pt x="4739" y="2051"/>
                      <a:pt x="1762" y="5432"/>
                      <a:pt x="1426" y="5590"/>
                    </a:cubicBezTo>
                    <a:cubicBezTo>
                      <a:pt x="1097" y="5748"/>
                      <a:pt x="0" y="5480"/>
                      <a:pt x="0" y="5480"/>
                    </a:cubicBezTo>
                    <a:cubicBezTo>
                      <a:pt x="0" y="5480"/>
                      <a:pt x="1111" y="4966"/>
                      <a:pt x="1173" y="4417"/>
                    </a:cubicBezTo>
                    <a:cubicBezTo>
                      <a:pt x="1241" y="3869"/>
                      <a:pt x="384" y="4150"/>
                      <a:pt x="199" y="3361"/>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5" name="Google Shape;1171;p57">
                <a:extLst>
                  <a:ext uri="{FF2B5EF4-FFF2-40B4-BE49-F238E27FC236}">
                    <a16:creationId xmlns:a16="http://schemas.microsoft.com/office/drawing/2014/main" id="{BD9F0129-0F94-F834-AFAA-B4E475D7E9E4}"/>
                  </a:ext>
                </a:extLst>
              </p:cNvPr>
              <p:cNvSpPr/>
              <p:nvPr/>
            </p:nvSpPr>
            <p:spPr>
              <a:xfrm>
                <a:off x="6137200" y="2700275"/>
                <a:ext cx="67925" cy="97400"/>
              </a:xfrm>
              <a:custGeom>
                <a:avLst/>
                <a:gdLst/>
                <a:ahLst/>
                <a:cxnLst/>
                <a:rect l="l" t="t" r="r" b="b"/>
                <a:pathLst>
                  <a:path w="2717" h="3896" extrusionOk="0">
                    <a:moveTo>
                      <a:pt x="1" y="2058"/>
                    </a:moveTo>
                    <a:cubicBezTo>
                      <a:pt x="961" y="1386"/>
                      <a:pt x="1516" y="1283"/>
                      <a:pt x="1626" y="2003"/>
                    </a:cubicBezTo>
                    <a:cubicBezTo>
                      <a:pt x="1729" y="2723"/>
                      <a:pt x="1784" y="3896"/>
                      <a:pt x="1784" y="3896"/>
                    </a:cubicBezTo>
                    <a:cubicBezTo>
                      <a:pt x="1784" y="3896"/>
                      <a:pt x="2716" y="638"/>
                      <a:pt x="2613" y="323"/>
                    </a:cubicBezTo>
                    <a:cubicBezTo>
                      <a:pt x="2504" y="1"/>
                      <a:pt x="2264" y="103"/>
                      <a:pt x="2264" y="103"/>
                    </a:cubicBezTo>
                    <a:cubicBezTo>
                      <a:pt x="2264" y="103"/>
                      <a:pt x="584" y="1228"/>
                      <a:pt x="1" y="2058"/>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6" name="Google Shape;1172;p57">
                <a:extLst>
                  <a:ext uri="{FF2B5EF4-FFF2-40B4-BE49-F238E27FC236}">
                    <a16:creationId xmlns:a16="http://schemas.microsoft.com/office/drawing/2014/main" id="{BD74E03D-95ED-0999-2B1A-9981455D03F2}"/>
                  </a:ext>
                </a:extLst>
              </p:cNvPr>
              <p:cNvSpPr/>
              <p:nvPr/>
            </p:nvSpPr>
            <p:spPr>
              <a:xfrm>
                <a:off x="6426950" y="2700275"/>
                <a:ext cx="68075" cy="97400"/>
              </a:xfrm>
              <a:custGeom>
                <a:avLst/>
                <a:gdLst/>
                <a:ahLst/>
                <a:cxnLst/>
                <a:rect l="l" t="t" r="r" b="b"/>
                <a:pathLst>
                  <a:path w="2723" h="3896" extrusionOk="0">
                    <a:moveTo>
                      <a:pt x="2723" y="2058"/>
                    </a:moveTo>
                    <a:cubicBezTo>
                      <a:pt x="1762" y="1386"/>
                      <a:pt x="1200" y="1283"/>
                      <a:pt x="1090" y="2003"/>
                    </a:cubicBezTo>
                    <a:cubicBezTo>
                      <a:pt x="988" y="2723"/>
                      <a:pt x="933" y="3896"/>
                      <a:pt x="933" y="3896"/>
                    </a:cubicBezTo>
                    <a:cubicBezTo>
                      <a:pt x="933" y="3896"/>
                      <a:pt x="0" y="638"/>
                      <a:pt x="103" y="323"/>
                    </a:cubicBezTo>
                    <a:cubicBezTo>
                      <a:pt x="213" y="1"/>
                      <a:pt x="453" y="103"/>
                      <a:pt x="453" y="103"/>
                    </a:cubicBezTo>
                    <a:cubicBezTo>
                      <a:pt x="453" y="103"/>
                      <a:pt x="2133" y="1228"/>
                      <a:pt x="2723" y="2058"/>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7" name="Google Shape;1173;p57">
                <a:extLst>
                  <a:ext uri="{FF2B5EF4-FFF2-40B4-BE49-F238E27FC236}">
                    <a16:creationId xmlns:a16="http://schemas.microsoft.com/office/drawing/2014/main" id="{6AB6C965-E4AE-F82F-E8D1-9E69AC78F290}"/>
                  </a:ext>
                </a:extLst>
              </p:cNvPr>
              <p:cNvSpPr/>
              <p:nvPr/>
            </p:nvSpPr>
            <p:spPr>
              <a:xfrm>
                <a:off x="6167025" y="2245800"/>
                <a:ext cx="192400" cy="134425"/>
              </a:xfrm>
              <a:custGeom>
                <a:avLst/>
                <a:gdLst/>
                <a:ahLst/>
                <a:cxnLst/>
                <a:rect l="l" t="t" r="r" b="b"/>
                <a:pathLst>
                  <a:path w="7696" h="5377" extrusionOk="0">
                    <a:moveTo>
                      <a:pt x="7695" y="322"/>
                    </a:moveTo>
                    <a:cubicBezTo>
                      <a:pt x="6948" y="425"/>
                      <a:pt x="5528" y="1029"/>
                      <a:pt x="4596" y="1104"/>
                    </a:cubicBezTo>
                    <a:cubicBezTo>
                      <a:pt x="4397" y="1118"/>
                      <a:pt x="5466" y="679"/>
                      <a:pt x="5288" y="638"/>
                    </a:cubicBezTo>
                    <a:cubicBezTo>
                      <a:pt x="4698" y="521"/>
                      <a:pt x="4177" y="357"/>
                      <a:pt x="3567" y="240"/>
                    </a:cubicBezTo>
                    <a:cubicBezTo>
                      <a:pt x="2285" y="0"/>
                      <a:pt x="2127" y="0"/>
                      <a:pt x="1462" y="1817"/>
                    </a:cubicBezTo>
                    <a:cubicBezTo>
                      <a:pt x="1146" y="2675"/>
                      <a:pt x="618" y="3888"/>
                      <a:pt x="159" y="4924"/>
                    </a:cubicBezTo>
                    <a:cubicBezTo>
                      <a:pt x="1" y="5274"/>
                      <a:pt x="2250" y="5376"/>
                      <a:pt x="2374" y="5335"/>
                    </a:cubicBezTo>
                    <a:cubicBezTo>
                      <a:pt x="2600" y="5267"/>
                      <a:pt x="906" y="4752"/>
                      <a:pt x="934" y="4718"/>
                    </a:cubicBezTo>
                    <a:cubicBezTo>
                      <a:pt x="1791" y="3532"/>
                      <a:pt x="2696" y="2249"/>
                      <a:pt x="2874" y="1872"/>
                    </a:cubicBezTo>
                    <a:cubicBezTo>
                      <a:pt x="3231" y="1111"/>
                      <a:pt x="4568" y="2057"/>
                      <a:pt x="6063" y="1632"/>
                    </a:cubicBezTo>
                    <a:cubicBezTo>
                      <a:pt x="7558" y="1200"/>
                      <a:pt x="7695" y="322"/>
                      <a:pt x="7695" y="322"/>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8" name="Google Shape;1174;p57">
                <a:extLst>
                  <a:ext uri="{FF2B5EF4-FFF2-40B4-BE49-F238E27FC236}">
                    <a16:creationId xmlns:a16="http://schemas.microsoft.com/office/drawing/2014/main" id="{F61AE14C-AC7A-6EF8-0AE9-7ECC96452A4A}"/>
                  </a:ext>
                </a:extLst>
              </p:cNvPr>
              <p:cNvSpPr/>
              <p:nvPr/>
            </p:nvSpPr>
            <p:spPr>
              <a:xfrm>
                <a:off x="6181275" y="2361000"/>
                <a:ext cx="277750" cy="33450"/>
              </a:xfrm>
              <a:custGeom>
                <a:avLst/>
                <a:gdLst/>
                <a:ahLst/>
                <a:cxnLst/>
                <a:rect l="l" t="t" r="r" b="b"/>
                <a:pathLst>
                  <a:path w="11110" h="1338" extrusionOk="0">
                    <a:moveTo>
                      <a:pt x="336" y="35"/>
                    </a:moveTo>
                    <a:cubicBezTo>
                      <a:pt x="3909" y="1002"/>
                      <a:pt x="6577" y="823"/>
                      <a:pt x="10156" y="535"/>
                    </a:cubicBezTo>
                    <a:cubicBezTo>
                      <a:pt x="10300" y="522"/>
                      <a:pt x="10965" y="453"/>
                      <a:pt x="11109" y="494"/>
                    </a:cubicBezTo>
                    <a:cubicBezTo>
                      <a:pt x="11007" y="549"/>
                      <a:pt x="11075" y="515"/>
                      <a:pt x="10835" y="563"/>
                    </a:cubicBezTo>
                    <a:cubicBezTo>
                      <a:pt x="7399" y="1255"/>
                      <a:pt x="3614" y="1338"/>
                      <a:pt x="206" y="501"/>
                    </a:cubicBezTo>
                    <a:cubicBezTo>
                      <a:pt x="76" y="467"/>
                      <a:pt x="0" y="330"/>
                      <a:pt x="34" y="206"/>
                    </a:cubicBezTo>
                    <a:cubicBezTo>
                      <a:pt x="69" y="76"/>
                      <a:pt x="206" y="0"/>
                      <a:pt x="336" y="35"/>
                    </a:cubicBezTo>
                    <a:close/>
                  </a:path>
                </a:pathLst>
              </a:custGeom>
              <a:solidFill>
                <a:srgbClr val="E5CE9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9" name="Google Shape;1175;p57">
                <a:extLst>
                  <a:ext uri="{FF2B5EF4-FFF2-40B4-BE49-F238E27FC236}">
                    <a16:creationId xmlns:a16="http://schemas.microsoft.com/office/drawing/2014/main" id="{D9CA8BD0-3352-72FD-25C4-20EDE91DA69E}"/>
                  </a:ext>
                </a:extLst>
              </p:cNvPr>
              <p:cNvSpPr/>
              <p:nvPr/>
            </p:nvSpPr>
            <p:spPr>
              <a:xfrm>
                <a:off x="6016500" y="2901550"/>
                <a:ext cx="89700" cy="277400"/>
              </a:xfrm>
              <a:custGeom>
                <a:avLst/>
                <a:gdLst/>
                <a:ahLst/>
                <a:cxnLst/>
                <a:rect l="l" t="t" r="r" b="b"/>
                <a:pathLst>
                  <a:path w="3588" h="11096" extrusionOk="0">
                    <a:moveTo>
                      <a:pt x="3587" y="11096"/>
                    </a:moveTo>
                    <a:lnTo>
                      <a:pt x="2134" y="2915"/>
                    </a:lnTo>
                    <a:lnTo>
                      <a:pt x="1" y="0"/>
                    </a:lnTo>
                    <a:cubicBezTo>
                      <a:pt x="570" y="940"/>
                      <a:pt x="1612" y="2654"/>
                      <a:pt x="1702" y="3155"/>
                    </a:cubicBezTo>
                    <a:cubicBezTo>
                      <a:pt x="2154" y="5644"/>
                      <a:pt x="2545" y="8223"/>
                      <a:pt x="2957" y="10726"/>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 name="Google Shape;841;p38">
            <a:extLst>
              <a:ext uri="{FF2B5EF4-FFF2-40B4-BE49-F238E27FC236}">
                <a16:creationId xmlns:a16="http://schemas.microsoft.com/office/drawing/2014/main" id="{D31E7CDC-0937-41AA-6103-2CA0DA93104E}"/>
              </a:ext>
            </a:extLst>
          </p:cNvPr>
          <p:cNvGrpSpPr/>
          <p:nvPr/>
        </p:nvGrpSpPr>
        <p:grpSpPr>
          <a:xfrm flipH="1">
            <a:off x="7549737" y="405115"/>
            <a:ext cx="2219295" cy="1617594"/>
            <a:chOff x="2117494" y="4200123"/>
            <a:chExt cx="541625" cy="478774"/>
          </a:xfrm>
        </p:grpSpPr>
        <p:sp>
          <p:nvSpPr>
            <p:cNvPr id="7" name="Google Shape;842;p38">
              <a:extLst>
                <a:ext uri="{FF2B5EF4-FFF2-40B4-BE49-F238E27FC236}">
                  <a16:creationId xmlns:a16="http://schemas.microsoft.com/office/drawing/2014/main" id="{4591FCBE-3584-DBF2-5854-233FE3B3D437}"/>
                </a:ext>
              </a:extLst>
            </p:cNvPr>
            <p:cNvSpPr/>
            <p:nvPr/>
          </p:nvSpPr>
          <p:spPr>
            <a:xfrm>
              <a:off x="2117494" y="4200123"/>
              <a:ext cx="322032" cy="478774"/>
            </a:xfrm>
            <a:custGeom>
              <a:avLst/>
              <a:gdLst/>
              <a:ahLst/>
              <a:cxnLst/>
              <a:rect l="l" t="t" r="r" b="b"/>
              <a:pathLst>
                <a:path w="5011" h="7450" extrusionOk="0">
                  <a:moveTo>
                    <a:pt x="97" y="0"/>
                  </a:moveTo>
                  <a:lnTo>
                    <a:pt x="1" y="7449"/>
                  </a:lnTo>
                  <a:lnTo>
                    <a:pt x="5011" y="7449"/>
                  </a:lnTo>
                  <a:lnTo>
                    <a:pt x="4685" y="1250"/>
                  </a:lnTo>
                  <a:lnTo>
                    <a:pt x="97" y="0"/>
                  </a:lnTo>
                  <a:close/>
                </a:path>
              </a:pathLst>
            </a:custGeom>
            <a:solidFill>
              <a:srgbClr val="F4B44D"/>
            </a:solidFill>
            <a:ln>
              <a:noFill/>
            </a:ln>
          </p:spPr>
          <p:txBody>
            <a:bodyPr spcFirstLastPara="1" wrap="square" lIns="162533" tIns="162533" rIns="162533" bIns="162533" anchor="ctr" anchorCtr="0">
              <a:noAutofit/>
            </a:bodyPr>
            <a:lstStyle/>
            <a:p>
              <a:pPr defTabSz="1625519">
                <a:defRPr/>
              </a:pPr>
              <a:endParaRPr sz="2489" kern="0">
                <a:solidFill>
                  <a:sysClr val="windowText" lastClr="000000"/>
                </a:solidFill>
                <a:latin typeface="Arial"/>
                <a:cs typeface="Arial"/>
                <a:sym typeface="Arial"/>
              </a:endParaRPr>
            </a:p>
          </p:txBody>
        </p:sp>
        <p:sp>
          <p:nvSpPr>
            <p:cNvPr id="11" name="Google Shape;843;p38">
              <a:extLst>
                <a:ext uri="{FF2B5EF4-FFF2-40B4-BE49-F238E27FC236}">
                  <a16:creationId xmlns:a16="http://schemas.microsoft.com/office/drawing/2014/main" id="{8F945B12-651E-E312-990C-E3AF6D7A2458}"/>
                </a:ext>
              </a:extLst>
            </p:cNvPr>
            <p:cNvSpPr/>
            <p:nvPr/>
          </p:nvSpPr>
          <p:spPr>
            <a:xfrm>
              <a:off x="2117494" y="4200123"/>
              <a:ext cx="322032" cy="478774"/>
            </a:xfrm>
            <a:custGeom>
              <a:avLst/>
              <a:gdLst/>
              <a:ahLst/>
              <a:cxnLst/>
              <a:rect l="l" t="t" r="r" b="b"/>
              <a:pathLst>
                <a:path w="5011" h="7450" extrusionOk="0">
                  <a:moveTo>
                    <a:pt x="97" y="0"/>
                  </a:moveTo>
                  <a:lnTo>
                    <a:pt x="1" y="7449"/>
                  </a:lnTo>
                  <a:lnTo>
                    <a:pt x="5011" y="7449"/>
                  </a:lnTo>
                  <a:lnTo>
                    <a:pt x="4685" y="1250"/>
                  </a:lnTo>
                  <a:lnTo>
                    <a:pt x="97" y="0"/>
                  </a:lnTo>
                  <a:close/>
                </a:path>
              </a:pathLst>
            </a:custGeom>
            <a:solidFill>
              <a:srgbClr val="CA9744"/>
            </a:solidFill>
            <a:ln>
              <a:noFill/>
            </a:ln>
          </p:spPr>
          <p:txBody>
            <a:bodyPr spcFirstLastPara="1" wrap="square" lIns="162533" tIns="162533" rIns="162533" bIns="162533" anchor="ctr" anchorCtr="0">
              <a:noAutofit/>
            </a:bodyPr>
            <a:lstStyle/>
            <a:p>
              <a:pPr defTabSz="1625519">
                <a:defRPr/>
              </a:pPr>
              <a:endParaRPr sz="2489" kern="0">
                <a:solidFill>
                  <a:sysClr val="windowText" lastClr="000000"/>
                </a:solidFill>
                <a:latin typeface="Arial"/>
                <a:cs typeface="Arial"/>
                <a:sym typeface="Arial"/>
              </a:endParaRPr>
            </a:p>
          </p:txBody>
        </p:sp>
        <p:sp>
          <p:nvSpPr>
            <p:cNvPr id="12" name="Google Shape;844;p38">
              <a:extLst>
                <a:ext uri="{FF2B5EF4-FFF2-40B4-BE49-F238E27FC236}">
                  <a16:creationId xmlns:a16="http://schemas.microsoft.com/office/drawing/2014/main" id="{620E2A52-37B0-865A-F440-5ED729F0F829}"/>
                </a:ext>
              </a:extLst>
            </p:cNvPr>
            <p:cNvSpPr/>
            <p:nvPr/>
          </p:nvSpPr>
          <p:spPr>
            <a:xfrm>
              <a:off x="2123728" y="4200123"/>
              <a:ext cx="535392" cy="478774"/>
            </a:xfrm>
            <a:custGeom>
              <a:avLst/>
              <a:gdLst/>
              <a:ahLst/>
              <a:cxnLst/>
              <a:rect l="l" t="t" r="r" b="b"/>
              <a:pathLst>
                <a:path w="8331" h="7450" extrusionOk="0">
                  <a:moveTo>
                    <a:pt x="0" y="0"/>
                  </a:moveTo>
                  <a:lnTo>
                    <a:pt x="2240" y="7449"/>
                  </a:lnTo>
                  <a:lnTo>
                    <a:pt x="8330" y="7449"/>
                  </a:lnTo>
                  <a:lnTo>
                    <a:pt x="6018" y="495"/>
                  </a:lnTo>
                  <a:lnTo>
                    <a:pt x="0" y="0"/>
                  </a:lnTo>
                  <a:close/>
                </a:path>
              </a:pathLst>
            </a:custGeom>
            <a:solidFill>
              <a:srgbClr val="F4B44D"/>
            </a:solidFill>
            <a:ln>
              <a:noFill/>
            </a:ln>
          </p:spPr>
          <p:txBody>
            <a:bodyPr spcFirstLastPara="1" wrap="square" lIns="162533" tIns="162533" rIns="162533" bIns="162533" anchor="ctr" anchorCtr="0">
              <a:noAutofit/>
            </a:bodyPr>
            <a:lstStyle/>
            <a:p>
              <a:pPr defTabSz="1625519">
                <a:defRPr/>
              </a:pPr>
              <a:endParaRPr sz="2489" kern="0">
                <a:solidFill>
                  <a:sysClr val="windowText" lastClr="000000"/>
                </a:solidFill>
                <a:latin typeface="Arial"/>
                <a:cs typeface="Arial"/>
                <a:sym typeface="Arial"/>
              </a:endParaRPr>
            </a:p>
          </p:txBody>
        </p:sp>
      </p:grpSp>
      <p:sp>
        <p:nvSpPr>
          <p:cNvPr id="13" name="TextBox 12">
            <a:extLst>
              <a:ext uri="{FF2B5EF4-FFF2-40B4-BE49-F238E27FC236}">
                <a16:creationId xmlns:a16="http://schemas.microsoft.com/office/drawing/2014/main" id="{55C674A8-4AF7-60D6-504A-18BE97670321}"/>
              </a:ext>
            </a:extLst>
          </p:cNvPr>
          <p:cNvSpPr txBox="1"/>
          <p:nvPr/>
        </p:nvSpPr>
        <p:spPr>
          <a:xfrm>
            <a:off x="5001015" y="2417215"/>
            <a:ext cx="7057765" cy="2451890"/>
          </a:xfrm>
          <a:prstGeom prst="rect">
            <a:avLst/>
          </a:prstGeom>
          <a:noFill/>
        </p:spPr>
        <p:txBody>
          <a:bodyPr wrap="square">
            <a:spAutoFit/>
          </a:bodyPr>
          <a:lstStyle/>
          <a:p>
            <a:pPr algn="ctr" defTabSz="1219170"/>
            <a:r>
              <a:rPr lang="en-US" sz="15333" b="1" kern="0" dirty="0" err="1">
                <a:solidFill>
                  <a:srgbClr val="FFFFFF"/>
                </a:solidFill>
                <a:latin typeface="Arial"/>
                <a:cs typeface="Arial"/>
                <a:sym typeface="Arial"/>
              </a:rPr>
              <a:t>Câu</a:t>
            </a:r>
            <a:r>
              <a:rPr lang="en-US" sz="15333" b="1" kern="0" dirty="0">
                <a:solidFill>
                  <a:srgbClr val="FFFFFF"/>
                </a:solidFill>
                <a:latin typeface="Arial"/>
                <a:cs typeface="Arial"/>
                <a:sym typeface="Arial"/>
              </a:rPr>
              <a:t> 7</a:t>
            </a:r>
            <a:endParaRPr lang="en-SG" sz="95198" dirty="0">
              <a:solidFill>
                <a:srgbClr val="FFFFFF"/>
              </a:solidFill>
              <a:latin typeface="Arial"/>
              <a:cs typeface="Times New Roman" panose="02020603050405020304" pitchFamily="18" charset="0"/>
              <a:sym typeface="Arial"/>
            </a:endParaRPr>
          </a:p>
        </p:txBody>
      </p:sp>
      <p:sp>
        <p:nvSpPr>
          <p:cNvPr id="1440" name="TextBox 1439">
            <a:extLst>
              <a:ext uri="{FF2B5EF4-FFF2-40B4-BE49-F238E27FC236}">
                <a16:creationId xmlns:a16="http://schemas.microsoft.com/office/drawing/2014/main" id="{5F6465A9-9CD6-4FAE-A5E9-6E3CEEFD0C21}"/>
              </a:ext>
            </a:extLst>
          </p:cNvPr>
          <p:cNvSpPr txBox="1"/>
          <p:nvPr/>
        </p:nvSpPr>
        <p:spPr>
          <a:xfrm>
            <a:off x="6577975" y="487774"/>
            <a:ext cx="4137270" cy="1569660"/>
          </a:xfrm>
          <a:prstGeom prst="rect">
            <a:avLst/>
          </a:prstGeom>
          <a:noFill/>
        </p:spPr>
        <p:txBody>
          <a:bodyPr wrap="square">
            <a:spAutoFit/>
          </a:bodyPr>
          <a:lstStyle/>
          <a:p>
            <a:pPr algn="ctr" defTabSz="1219170"/>
            <a:r>
              <a:rPr lang="en-US" sz="9600" b="1" kern="0" dirty="0">
                <a:solidFill>
                  <a:srgbClr val="4B0E16"/>
                </a:solidFill>
                <a:latin typeface="Arial"/>
                <a:cs typeface="Arial"/>
                <a:sym typeface="Arial"/>
              </a:rPr>
              <a:t>07</a:t>
            </a:r>
            <a:endParaRPr lang="en-SG" sz="55100" dirty="0">
              <a:solidFill>
                <a:srgbClr val="4B0E16"/>
              </a:solidFill>
              <a:latin typeface="Arial"/>
              <a:cs typeface="Times New Roman" panose="02020603050405020304" pitchFamily="18" charset="0"/>
              <a:sym typeface="Arial"/>
            </a:endParaRPr>
          </a:p>
        </p:txBody>
      </p:sp>
    </p:spTree>
    <p:extLst>
      <p:ext uri="{BB962C8B-B14F-4D97-AF65-F5344CB8AC3E}">
        <p14:creationId xmlns:p14="http://schemas.microsoft.com/office/powerpoint/2010/main" val="8589982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440"/>
                                        </p:tgtEl>
                                        <p:attrNameLst>
                                          <p:attrName>style.visibility</p:attrName>
                                        </p:attrNameLst>
                                      </p:cBhvr>
                                      <p:to>
                                        <p:strVal val="visible"/>
                                      </p:to>
                                    </p:set>
                                    <p:animEffect transition="in" filter="fade">
                                      <p:cBhvr>
                                        <p:cTn id="17" dur="1000"/>
                                        <p:tgtEl>
                                          <p:spTgt spid="1440"/>
                                        </p:tgtEl>
                                      </p:cBhvr>
                                    </p:animEffect>
                                    <p:anim calcmode="lin" valueType="num">
                                      <p:cBhvr>
                                        <p:cTn id="18" dur="1000" fill="hold"/>
                                        <p:tgtEl>
                                          <p:spTgt spid="1440"/>
                                        </p:tgtEl>
                                        <p:attrNameLst>
                                          <p:attrName>ppt_x</p:attrName>
                                        </p:attrNameLst>
                                      </p:cBhvr>
                                      <p:tavLst>
                                        <p:tav tm="0">
                                          <p:val>
                                            <p:strVal val="#ppt_x"/>
                                          </p:val>
                                        </p:tav>
                                        <p:tav tm="100000">
                                          <p:val>
                                            <p:strVal val="#ppt_x"/>
                                          </p:val>
                                        </p:tav>
                                      </p:tavLst>
                                    </p:anim>
                                    <p:anim calcmode="lin" valueType="num">
                                      <p:cBhvr>
                                        <p:cTn id="19" dur="1000" fill="hold"/>
                                        <p:tgtEl>
                                          <p:spTgt spid="14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4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802">
          <a:extLst>
            <a:ext uri="{FF2B5EF4-FFF2-40B4-BE49-F238E27FC236}">
              <a16:creationId xmlns:a16="http://schemas.microsoft.com/office/drawing/2014/main" id="{82CBA204-17CB-F3ED-2200-FBE6B39F163C}"/>
            </a:ext>
          </a:extLst>
        </p:cNvPr>
        <p:cNvGrpSpPr/>
        <p:nvPr/>
      </p:nvGrpSpPr>
      <p:grpSpPr>
        <a:xfrm>
          <a:off x="0" y="0"/>
          <a:ext cx="0" cy="0"/>
          <a:chOff x="0" y="0"/>
          <a:chExt cx="0" cy="0"/>
        </a:xfrm>
      </p:grpSpPr>
      <p:sp>
        <p:nvSpPr>
          <p:cNvPr id="1803" name="Google Shape;1803;p46">
            <a:extLst>
              <a:ext uri="{FF2B5EF4-FFF2-40B4-BE49-F238E27FC236}">
                <a16:creationId xmlns:a16="http://schemas.microsoft.com/office/drawing/2014/main" id="{1894CE95-EBB9-FD79-CE3D-5B10C8EF6CFA}"/>
              </a:ext>
            </a:extLst>
          </p:cNvPr>
          <p:cNvSpPr txBox="1">
            <a:spLocks noGrp="1"/>
          </p:cNvSpPr>
          <p:nvPr>
            <p:ph type="title"/>
          </p:nvPr>
        </p:nvSpPr>
        <p:spPr>
          <a:xfrm>
            <a:off x="2588127" y="21390"/>
            <a:ext cx="7160968" cy="663073"/>
          </a:xfrm>
          <a:prstGeom prst="rect">
            <a:avLst/>
          </a:prstGeom>
          <a:solidFill>
            <a:schemeClr val="bg1"/>
          </a:solidFill>
        </p:spPr>
        <p:txBody>
          <a:bodyPr spcFirstLastPara="1" wrap="square" lIns="121900" tIns="121900" rIns="121900" bIns="121900" anchor="t" anchorCtr="0">
            <a:noAutofit/>
          </a:bodyPr>
          <a:lstStyle/>
          <a:p>
            <a:endParaRPr sz="3733" dirty="0">
              <a:solidFill>
                <a:schemeClr val="bg1"/>
              </a:solidFill>
              <a:latin typeface="Times New Roman" panose="02020603050405020304" pitchFamily="18" charset="0"/>
              <a:cs typeface="Times New Roman" panose="02020603050405020304" pitchFamily="18" charset="0"/>
            </a:endParaRPr>
          </a:p>
        </p:txBody>
      </p:sp>
      <p:pic>
        <p:nvPicPr>
          <p:cNvPr id="18" name="Google Shape;187;p33">
            <a:extLst>
              <a:ext uri="{FF2B5EF4-FFF2-40B4-BE49-F238E27FC236}">
                <a16:creationId xmlns:a16="http://schemas.microsoft.com/office/drawing/2014/main" id="{8A386A4C-41D9-00D7-F71D-AA373D1DEC50}"/>
              </a:ext>
            </a:extLst>
          </p:cNvPr>
          <p:cNvPicPr preferRelativeResize="0"/>
          <p:nvPr/>
        </p:nvPicPr>
        <p:blipFill>
          <a:blip r:embed="rId4">
            <a:alphaModFix/>
          </a:blip>
          <a:stretch>
            <a:fillRect/>
          </a:stretch>
        </p:blipFill>
        <p:spPr>
          <a:xfrm rot="-7338489">
            <a:off x="2293644" y="17977"/>
            <a:ext cx="1207480" cy="1008567"/>
          </a:xfrm>
          <a:prstGeom prst="rect">
            <a:avLst/>
          </a:prstGeom>
          <a:noFill/>
          <a:ln>
            <a:noFill/>
          </a:ln>
        </p:spPr>
      </p:pic>
      <p:sp>
        <p:nvSpPr>
          <p:cNvPr id="21" name="TextBox 20">
            <a:extLst>
              <a:ext uri="{FF2B5EF4-FFF2-40B4-BE49-F238E27FC236}">
                <a16:creationId xmlns:a16="http://schemas.microsoft.com/office/drawing/2014/main" id="{4B5EFD95-1296-A996-FF7E-627C56AE63FA}"/>
              </a:ext>
            </a:extLst>
          </p:cNvPr>
          <p:cNvSpPr txBox="1"/>
          <p:nvPr/>
        </p:nvSpPr>
        <p:spPr>
          <a:xfrm>
            <a:off x="4996543" y="49463"/>
            <a:ext cx="5890698" cy="666786"/>
          </a:xfrm>
          <a:prstGeom prst="rect">
            <a:avLst/>
          </a:prstGeom>
          <a:noFill/>
        </p:spPr>
        <p:txBody>
          <a:bodyPr wrap="square">
            <a:spAutoFit/>
          </a:bodyPr>
          <a:lstStyle/>
          <a:p>
            <a:pPr defTabSz="1219170">
              <a:buClr>
                <a:srgbClr val="000000"/>
              </a:buClr>
            </a:pPr>
            <a:r>
              <a:rPr lang="en" sz="3733" b="1" kern="0" dirty="0">
                <a:solidFill>
                  <a:srgbClr val="0B2036"/>
                </a:solidFill>
                <a:latin typeface="Times New Roman" panose="02020603050405020304" pitchFamily="18" charset="0"/>
                <a:cs typeface="Times New Roman" panose="02020603050405020304" pitchFamily="18" charset="0"/>
                <a:sym typeface="League Spartan"/>
              </a:rPr>
              <a:t>CÂU 7</a:t>
            </a:r>
            <a:endParaRPr lang="en-SG" sz="1867" kern="0" dirty="0">
              <a:solidFill>
                <a:srgbClr val="000000"/>
              </a:solidFill>
              <a:latin typeface="Arial"/>
              <a:cs typeface="Arial"/>
              <a:sym typeface="Arial"/>
            </a:endParaRPr>
          </a:p>
        </p:txBody>
      </p:sp>
      <p:pic>
        <p:nvPicPr>
          <p:cNvPr id="2" name="PA_图片 4">
            <a:extLst>
              <a:ext uri="{FF2B5EF4-FFF2-40B4-BE49-F238E27FC236}">
                <a16:creationId xmlns:a16="http://schemas.microsoft.com/office/drawing/2014/main" id="{DB9C138F-B4FA-C4D4-6A33-FC0DB2A7F94E}"/>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4763651" y="1270223"/>
            <a:ext cx="6888981" cy="5229020"/>
          </a:xfrm>
          <a:prstGeom prst="rect">
            <a:avLst/>
          </a:prstGeom>
        </p:spPr>
      </p:pic>
      <p:sp>
        <p:nvSpPr>
          <p:cNvPr id="3" name="文本框 5">
            <a:extLst>
              <a:ext uri="{FF2B5EF4-FFF2-40B4-BE49-F238E27FC236}">
                <a16:creationId xmlns:a16="http://schemas.microsoft.com/office/drawing/2014/main" id="{97CC9725-3229-B2AD-C5ED-F864483EEC18}"/>
              </a:ext>
            </a:extLst>
          </p:cNvPr>
          <p:cNvSpPr txBox="1"/>
          <p:nvPr/>
        </p:nvSpPr>
        <p:spPr>
          <a:xfrm>
            <a:off x="5119194" y="2510951"/>
            <a:ext cx="5983804" cy="3477875"/>
          </a:xfrm>
          <a:prstGeom prst="rect">
            <a:avLst/>
          </a:prstGeom>
          <a:noFill/>
        </p:spPr>
        <p:txBody>
          <a:bodyPr wrap="square" rtlCol="0">
            <a:spAutoFit/>
          </a:bodyPr>
          <a:lstStyle/>
          <a:p>
            <a:pPr algn="ctr"/>
            <a:r>
              <a:rPr lang="vi-VN" sz="4400" dirty="0">
                <a:latin typeface="+mj-lt"/>
              </a:rPr>
              <a:t>Trong các nhân vật Ba-brơ, Scan-lân, Giôn Oa-rân, nhân vật nào để lại trong em ấn tượng sâu sắc nhất? Vì sao?</a:t>
            </a:r>
            <a:endParaRPr lang="en-SG" sz="4400" dirty="0">
              <a:latin typeface="+mj-lt"/>
            </a:endParaRPr>
          </a:p>
        </p:txBody>
      </p:sp>
      <p:pic>
        <p:nvPicPr>
          <p:cNvPr id="4" name="그림 3">
            <a:extLst>
              <a:ext uri="{FF2B5EF4-FFF2-40B4-BE49-F238E27FC236}">
                <a16:creationId xmlns:a16="http://schemas.microsoft.com/office/drawing/2014/main" id="{70C050A3-E74E-9594-6D25-581AAC48D0F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73714" y="4335037"/>
            <a:ext cx="4050567" cy="2522963"/>
          </a:xfrm>
          <a:prstGeom prst="rect">
            <a:avLst/>
          </a:prstGeom>
        </p:spPr>
      </p:pic>
    </p:spTree>
    <p:extLst>
      <p:ext uri="{BB962C8B-B14F-4D97-AF65-F5344CB8AC3E}">
        <p14:creationId xmlns:p14="http://schemas.microsoft.com/office/powerpoint/2010/main" val="9018117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1000" fill="hold"/>
                                        <p:tgtEl>
                                          <p:spTgt spid="3"/>
                                        </p:tgtEl>
                                        <p:attrNameLst>
                                          <p:attrName>ppt_w</p:attrName>
                                        </p:attrNameLst>
                                      </p:cBhvr>
                                      <p:tavLst>
                                        <p:tav tm="0">
                                          <p:val>
                                            <p:strVal val="#ppt_w*0.70"/>
                                          </p:val>
                                        </p:tav>
                                        <p:tav tm="100000">
                                          <p:val>
                                            <p:strVal val="#ppt_w"/>
                                          </p:val>
                                        </p:tav>
                                      </p:tavLst>
                                    </p:anim>
                                    <p:anim calcmode="lin" valueType="num">
                                      <p:cBhvr>
                                        <p:cTn id="20" dur="1000" fill="hold"/>
                                        <p:tgtEl>
                                          <p:spTgt spid="3"/>
                                        </p:tgtEl>
                                        <p:attrNameLst>
                                          <p:attrName>ppt_h</p:attrName>
                                        </p:attrNameLst>
                                      </p:cBhvr>
                                      <p:tavLst>
                                        <p:tav tm="0">
                                          <p:val>
                                            <p:strVal val="#ppt_h"/>
                                          </p:val>
                                        </p:tav>
                                        <p:tav tm="100000">
                                          <p:val>
                                            <p:strVal val="#ppt_h"/>
                                          </p:val>
                                        </p:tav>
                                      </p:tavLst>
                                    </p:anim>
                                    <p:animEffect transition="in" filter="fade">
                                      <p:cBhvr>
                                        <p:cTn id="21"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474">
          <a:extLst>
            <a:ext uri="{FF2B5EF4-FFF2-40B4-BE49-F238E27FC236}">
              <a16:creationId xmlns:a16="http://schemas.microsoft.com/office/drawing/2014/main" id="{AEA1C774-F8E2-7928-33DA-A338CDD3FACA}"/>
            </a:ext>
          </a:extLst>
        </p:cNvPr>
        <p:cNvGrpSpPr/>
        <p:nvPr/>
      </p:nvGrpSpPr>
      <p:grpSpPr>
        <a:xfrm>
          <a:off x="0" y="0"/>
          <a:ext cx="0" cy="0"/>
          <a:chOff x="0" y="0"/>
          <a:chExt cx="0" cy="0"/>
        </a:xfrm>
      </p:grpSpPr>
      <p:grpSp>
        <p:nvGrpSpPr>
          <p:cNvPr id="3" name="Google Shape;655;p13">
            <a:extLst>
              <a:ext uri="{FF2B5EF4-FFF2-40B4-BE49-F238E27FC236}">
                <a16:creationId xmlns:a16="http://schemas.microsoft.com/office/drawing/2014/main" id="{E6E54EDC-44CF-ED4F-3406-A521B30F3BC9}"/>
              </a:ext>
            </a:extLst>
          </p:cNvPr>
          <p:cNvGrpSpPr/>
          <p:nvPr/>
        </p:nvGrpSpPr>
        <p:grpSpPr>
          <a:xfrm flipH="1">
            <a:off x="-14696" y="5201601"/>
            <a:ext cx="12206696" cy="1817244"/>
            <a:chOff x="-1026372" y="3401237"/>
            <a:chExt cx="9155022" cy="1506989"/>
          </a:xfrm>
        </p:grpSpPr>
        <p:sp>
          <p:nvSpPr>
            <p:cNvPr id="4" name="Google Shape;656;p13">
              <a:extLst>
                <a:ext uri="{FF2B5EF4-FFF2-40B4-BE49-F238E27FC236}">
                  <a16:creationId xmlns:a16="http://schemas.microsoft.com/office/drawing/2014/main" id="{DE864EE4-AC20-4F21-6AB2-FDE4EF76E4AD}"/>
                </a:ext>
              </a:extLst>
            </p:cNvPr>
            <p:cNvSpPr/>
            <p:nvPr/>
          </p:nvSpPr>
          <p:spPr>
            <a:xfrm>
              <a:off x="5819740" y="3713763"/>
              <a:ext cx="2308910" cy="1194377"/>
            </a:xfrm>
            <a:custGeom>
              <a:avLst/>
              <a:gdLst/>
              <a:ahLst/>
              <a:cxnLst/>
              <a:rect l="l" t="t" r="r" b="b"/>
              <a:pathLst>
                <a:path w="223137" h="107143" extrusionOk="0">
                  <a:moveTo>
                    <a:pt x="190871" y="0"/>
                  </a:moveTo>
                  <a:cubicBezTo>
                    <a:pt x="188583" y="0"/>
                    <a:pt x="186733" y="1791"/>
                    <a:pt x="186614" y="4058"/>
                  </a:cubicBezTo>
                  <a:lnTo>
                    <a:pt x="183152" y="4058"/>
                  </a:lnTo>
                  <a:lnTo>
                    <a:pt x="183152" y="9688"/>
                  </a:lnTo>
                  <a:lnTo>
                    <a:pt x="178836" y="9688"/>
                  </a:lnTo>
                  <a:lnTo>
                    <a:pt x="178836" y="29581"/>
                  </a:lnTo>
                  <a:lnTo>
                    <a:pt x="174360" y="29581"/>
                  </a:lnTo>
                  <a:lnTo>
                    <a:pt x="174360" y="25184"/>
                  </a:lnTo>
                  <a:lnTo>
                    <a:pt x="171893" y="25184"/>
                  </a:lnTo>
                  <a:lnTo>
                    <a:pt x="171893" y="29581"/>
                  </a:lnTo>
                  <a:lnTo>
                    <a:pt x="168392" y="29581"/>
                  </a:lnTo>
                  <a:lnTo>
                    <a:pt x="168392" y="22817"/>
                  </a:lnTo>
                  <a:lnTo>
                    <a:pt x="164851" y="22817"/>
                  </a:lnTo>
                  <a:lnTo>
                    <a:pt x="164851" y="18719"/>
                  </a:lnTo>
                  <a:lnTo>
                    <a:pt x="159878" y="18719"/>
                  </a:lnTo>
                  <a:cubicBezTo>
                    <a:pt x="159878" y="18640"/>
                    <a:pt x="159898" y="18540"/>
                    <a:pt x="159898" y="18481"/>
                  </a:cubicBezTo>
                  <a:cubicBezTo>
                    <a:pt x="159898" y="15198"/>
                    <a:pt x="157252" y="12533"/>
                    <a:pt x="153970" y="12533"/>
                  </a:cubicBezTo>
                  <a:cubicBezTo>
                    <a:pt x="150688" y="12533"/>
                    <a:pt x="148022" y="15198"/>
                    <a:pt x="148022" y="18481"/>
                  </a:cubicBezTo>
                  <a:cubicBezTo>
                    <a:pt x="148022" y="18540"/>
                    <a:pt x="148022" y="18640"/>
                    <a:pt x="148042" y="18719"/>
                  </a:cubicBezTo>
                  <a:lnTo>
                    <a:pt x="142273" y="18719"/>
                  </a:lnTo>
                  <a:lnTo>
                    <a:pt x="142273" y="35250"/>
                  </a:lnTo>
                  <a:lnTo>
                    <a:pt x="141060" y="35250"/>
                  </a:lnTo>
                  <a:lnTo>
                    <a:pt x="141060" y="27989"/>
                  </a:lnTo>
                  <a:lnTo>
                    <a:pt x="137161" y="27989"/>
                  </a:lnTo>
                  <a:cubicBezTo>
                    <a:pt x="135390" y="27989"/>
                    <a:pt x="133978" y="29422"/>
                    <a:pt x="133978" y="31172"/>
                  </a:cubicBezTo>
                  <a:lnTo>
                    <a:pt x="133978" y="35250"/>
                  </a:lnTo>
                  <a:lnTo>
                    <a:pt x="129442" y="35250"/>
                  </a:lnTo>
                  <a:lnTo>
                    <a:pt x="129442" y="33559"/>
                  </a:lnTo>
                  <a:cubicBezTo>
                    <a:pt x="129442" y="32445"/>
                    <a:pt x="128527" y="31530"/>
                    <a:pt x="127413" y="31530"/>
                  </a:cubicBezTo>
                  <a:lnTo>
                    <a:pt x="123892" y="31530"/>
                  </a:lnTo>
                  <a:lnTo>
                    <a:pt x="123892" y="35250"/>
                  </a:lnTo>
                  <a:lnTo>
                    <a:pt x="115995" y="35250"/>
                  </a:lnTo>
                  <a:lnTo>
                    <a:pt x="103482" y="29581"/>
                  </a:lnTo>
                  <a:lnTo>
                    <a:pt x="97077" y="29581"/>
                  </a:lnTo>
                  <a:lnTo>
                    <a:pt x="97077" y="22320"/>
                  </a:lnTo>
                  <a:lnTo>
                    <a:pt x="94729" y="22320"/>
                  </a:lnTo>
                  <a:lnTo>
                    <a:pt x="94729" y="22220"/>
                  </a:lnTo>
                  <a:cubicBezTo>
                    <a:pt x="94729" y="19873"/>
                    <a:pt x="92820" y="17963"/>
                    <a:pt x="90472" y="17963"/>
                  </a:cubicBezTo>
                  <a:cubicBezTo>
                    <a:pt x="88125" y="17963"/>
                    <a:pt x="86235" y="19893"/>
                    <a:pt x="86235" y="22220"/>
                  </a:cubicBezTo>
                  <a:lnTo>
                    <a:pt x="86235" y="22320"/>
                  </a:lnTo>
                  <a:lnTo>
                    <a:pt x="83550" y="22320"/>
                  </a:lnTo>
                  <a:lnTo>
                    <a:pt x="83550" y="25184"/>
                  </a:lnTo>
                  <a:lnTo>
                    <a:pt x="80785" y="26040"/>
                  </a:lnTo>
                  <a:cubicBezTo>
                    <a:pt x="80427" y="25065"/>
                    <a:pt x="79531" y="24349"/>
                    <a:pt x="78477" y="24289"/>
                  </a:cubicBezTo>
                  <a:cubicBezTo>
                    <a:pt x="78456" y="24289"/>
                    <a:pt x="78435" y="24288"/>
                    <a:pt x="78413" y="24288"/>
                  </a:cubicBezTo>
                  <a:cubicBezTo>
                    <a:pt x="77762" y="24288"/>
                    <a:pt x="77169" y="24583"/>
                    <a:pt x="76707" y="25045"/>
                  </a:cubicBezTo>
                  <a:cubicBezTo>
                    <a:pt x="75692" y="26060"/>
                    <a:pt x="75692" y="26836"/>
                    <a:pt x="75851" y="27532"/>
                  </a:cubicBezTo>
                  <a:lnTo>
                    <a:pt x="71853" y="28745"/>
                  </a:lnTo>
                  <a:cubicBezTo>
                    <a:pt x="71520" y="27963"/>
                    <a:pt x="70746" y="27392"/>
                    <a:pt x="69812" y="27392"/>
                  </a:cubicBezTo>
                  <a:cubicBezTo>
                    <a:pt x="69796" y="27392"/>
                    <a:pt x="69780" y="27392"/>
                    <a:pt x="69764" y="27393"/>
                  </a:cubicBezTo>
                  <a:cubicBezTo>
                    <a:pt x="69128" y="27432"/>
                    <a:pt x="68531" y="27771"/>
                    <a:pt x="68133" y="28268"/>
                  </a:cubicBezTo>
                  <a:cubicBezTo>
                    <a:pt x="67636" y="28885"/>
                    <a:pt x="67556" y="29481"/>
                    <a:pt x="67656" y="30018"/>
                  </a:cubicBezTo>
                  <a:lnTo>
                    <a:pt x="57391" y="33122"/>
                  </a:lnTo>
                  <a:lnTo>
                    <a:pt x="57391" y="41894"/>
                  </a:lnTo>
                  <a:lnTo>
                    <a:pt x="54367" y="41894"/>
                  </a:lnTo>
                  <a:lnTo>
                    <a:pt x="54367" y="39189"/>
                  </a:lnTo>
                  <a:lnTo>
                    <a:pt x="49275" y="36881"/>
                  </a:lnTo>
                  <a:lnTo>
                    <a:pt x="49275" y="21703"/>
                  </a:lnTo>
                  <a:lnTo>
                    <a:pt x="46689" y="20530"/>
                  </a:lnTo>
                  <a:lnTo>
                    <a:pt x="46689" y="15596"/>
                  </a:lnTo>
                  <a:lnTo>
                    <a:pt x="44500" y="15596"/>
                  </a:lnTo>
                  <a:cubicBezTo>
                    <a:pt x="44401" y="13328"/>
                    <a:pt x="42531" y="11518"/>
                    <a:pt x="40243" y="11518"/>
                  </a:cubicBezTo>
                  <a:cubicBezTo>
                    <a:pt x="37956" y="11518"/>
                    <a:pt x="36086" y="13328"/>
                    <a:pt x="35986" y="15596"/>
                  </a:cubicBezTo>
                  <a:lnTo>
                    <a:pt x="32804" y="15596"/>
                  </a:lnTo>
                  <a:lnTo>
                    <a:pt x="32804" y="20530"/>
                  </a:lnTo>
                  <a:lnTo>
                    <a:pt x="29760" y="21922"/>
                  </a:lnTo>
                  <a:lnTo>
                    <a:pt x="29760" y="34355"/>
                  </a:lnTo>
                  <a:lnTo>
                    <a:pt x="20450" y="34355"/>
                  </a:lnTo>
                  <a:lnTo>
                    <a:pt x="20450" y="29760"/>
                  </a:lnTo>
                  <a:lnTo>
                    <a:pt x="16949" y="29581"/>
                  </a:lnTo>
                  <a:lnTo>
                    <a:pt x="16949" y="13010"/>
                  </a:lnTo>
                  <a:lnTo>
                    <a:pt x="3323" y="13010"/>
                  </a:lnTo>
                  <a:lnTo>
                    <a:pt x="3323" y="41894"/>
                  </a:lnTo>
                  <a:cubicBezTo>
                    <a:pt x="3780" y="42352"/>
                    <a:pt x="3223" y="42610"/>
                    <a:pt x="2209" y="43068"/>
                  </a:cubicBezTo>
                  <a:lnTo>
                    <a:pt x="0" y="43068"/>
                  </a:lnTo>
                  <a:lnTo>
                    <a:pt x="0" y="107143"/>
                  </a:lnTo>
                  <a:lnTo>
                    <a:pt x="223137" y="107143"/>
                  </a:lnTo>
                  <a:lnTo>
                    <a:pt x="223137" y="39189"/>
                  </a:lnTo>
                  <a:lnTo>
                    <a:pt x="218323" y="39189"/>
                  </a:lnTo>
                  <a:lnTo>
                    <a:pt x="218323" y="29163"/>
                  </a:lnTo>
                  <a:lnTo>
                    <a:pt x="213688" y="29163"/>
                  </a:lnTo>
                  <a:lnTo>
                    <a:pt x="213688" y="16909"/>
                  </a:lnTo>
                  <a:lnTo>
                    <a:pt x="210982" y="16909"/>
                  </a:lnTo>
                  <a:lnTo>
                    <a:pt x="210982" y="14045"/>
                  </a:lnTo>
                  <a:lnTo>
                    <a:pt x="200419" y="14045"/>
                  </a:lnTo>
                  <a:lnTo>
                    <a:pt x="200419" y="16909"/>
                  </a:lnTo>
                  <a:lnTo>
                    <a:pt x="198072" y="16909"/>
                  </a:lnTo>
                  <a:lnTo>
                    <a:pt x="198072" y="4058"/>
                  </a:lnTo>
                  <a:lnTo>
                    <a:pt x="195108" y="4058"/>
                  </a:lnTo>
                  <a:cubicBezTo>
                    <a:pt x="194989" y="1791"/>
                    <a:pt x="193158" y="0"/>
                    <a:pt x="190871"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5" name="Google Shape;657;p13">
              <a:extLst>
                <a:ext uri="{FF2B5EF4-FFF2-40B4-BE49-F238E27FC236}">
                  <a16:creationId xmlns:a16="http://schemas.microsoft.com/office/drawing/2014/main" id="{9F488695-FC1A-7B86-082A-EEFCAA9789F1}"/>
                </a:ext>
              </a:extLst>
            </p:cNvPr>
            <p:cNvGrpSpPr/>
            <p:nvPr/>
          </p:nvGrpSpPr>
          <p:grpSpPr>
            <a:xfrm>
              <a:off x="-1026372" y="3401237"/>
              <a:ext cx="7144372" cy="1506989"/>
              <a:chOff x="-1026372" y="3172637"/>
              <a:chExt cx="7144372" cy="1506989"/>
            </a:xfrm>
          </p:grpSpPr>
          <p:grpSp>
            <p:nvGrpSpPr>
              <p:cNvPr id="6" name="Google Shape;658;p13">
                <a:extLst>
                  <a:ext uri="{FF2B5EF4-FFF2-40B4-BE49-F238E27FC236}">
                    <a16:creationId xmlns:a16="http://schemas.microsoft.com/office/drawing/2014/main" id="{4B23C380-AF6E-1242-1568-BB5B9F605960}"/>
                  </a:ext>
                </a:extLst>
              </p:cNvPr>
              <p:cNvGrpSpPr/>
              <p:nvPr/>
            </p:nvGrpSpPr>
            <p:grpSpPr>
              <a:xfrm>
                <a:off x="-1026372" y="3172637"/>
                <a:ext cx="6634405" cy="1506958"/>
                <a:chOff x="-1792158" y="2435913"/>
                <a:chExt cx="11584434" cy="2631323"/>
              </a:xfrm>
            </p:grpSpPr>
            <p:sp>
              <p:nvSpPr>
                <p:cNvPr id="9" name="Google Shape;659;p13">
                  <a:extLst>
                    <a:ext uri="{FF2B5EF4-FFF2-40B4-BE49-F238E27FC236}">
                      <a16:creationId xmlns:a16="http://schemas.microsoft.com/office/drawing/2014/main" id="{159B4862-69D8-357B-E993-0549B855A2C2}"/>
                    </a:ext>
                  </a:extLst>
                </p:cNvPr>
                <p:cNvSpPr/>
                <p:nvPr/>
              </p:nvSpPr>
              <p:spPr>
                <a:xfrm flipH="1">
                  <a:off x="-1792158" y="2435913"/>
                  <a:ext cx="6778818" cy="2631323"/>
                </a:xfrm>
                <a:custGeom>
                  <a:avLst/>
                  <a:gdLst/>
                  <a:ahLst/>
                  <a:cxnLst/>
                  <a:rect l="l" t="t" r="r" b="b"/>
                  <a:pathLst>
                    <a:path w="199465" h="77426" extrusionOk="0">
                      <a:moveTo>
                        <a:pt x="182072" y="1"/>
                      </a:moveTo>
                      <a:lnTo>
                        <a:pt x="182072" y="21001"/>
                      </a:lnTo>
                      <a:lnTo>
                        <a:pt x="179550" y="21001"/>
                      </a:lnTo>
                      <a:lnTo>
                        <a:pt x="179550" y="5235"/>
                      </a:lnTo>
                      <a:lnTo>
                        <a:pt x="176008" y="8203"/>
                      </a:lnTo>
                      <a:lnTo>
                        <a:pt x="176008" y="25277"/>
                      </a:lnTo>
                      <a:lnTo>
                        <a:pt x="173933" y="25277"/>
                      </a:lnTo>
                      <a:lnTo>
                        <a:pt x="173933" y="11299"/>
                      </a:lnTo>
                      <a:lnTo>
                        <a:pt x="169338" y="11299"/>
                      </a:lnTo>
                      <a:lnTo>
                        <a:pt x="169338" y="20873"/>
                      </a:lnTo>
                      <a:lnTo>
                        <a:pt x="156763" y="45224"/>
                      </a:lnTo>
                      <a:lnTo>
                        <a:pt x="156763" y="38171"/>
                      </a:lnTo>
                      <a:lnTo>
                        <a:pt x="147732" y="38171"/>
                      </a:lnTo>
                      <a:lnTo>
                        <a:pt x="147732" y="44202"/>
                      </a:lnTo>
                      <a:lnTo>
                        <a:pt x="131455" y="44202"/>
                      </a:lnTo>
                      <a:lnTo>
                        <a:pt x="131455" y="38171"/>
                      </a:lnTo>
                      <a:lnTo>
                        <a:pt x="127402" y="38171"/>
                      </a:lnTo>
                      <a:lnTo>
                        <a:pt x="127402" y="14235"/>
                      </a:lnTo>
                      <a:lnTo>
                        <a:pt x="121626" y="14235"/>
                      </a:lnTo>
                      <a:lnTo>
                        <a:pt x="121626" y="20554"/>
                      </a:lnTo>
                      <a:lnTo>
                        <a:pt x="115977" y="20554"/>
                      </a:lnTo>
                      <a:lnTo>
                        <a:pt x="115977" y="8139"/>
                      </a:lnTo>
                      <a:lnTo>
                        <a:pt x="108445" y="8139"/>
                      </a:lnTo>
                      <a:lnTo>
                        <a:pt x="108445" y="29139"/>
                      </a:lnTo>
                      <a:lnTo>
                        <a:pt x="107009" y="29139"/>
                      </a:lnTo>
                      <a:lnTo>
                        <a:pt x="107009" y="22086"/>
                      </a:lnTo>
                      <a:lnTo>
                        <a:pt x="105924" y="23043"/>
                      </a:lnTo>
                      <a:lnTo>
                        <a:pt x="105924" y="13341"/>
                      </a:lnTo>
                      <a:lnTo>
                        <a:pt x="102349" y="16341"/>
                      </a:lnTo>
                      <a:lnTo>
                        <a:pt x="102349" y="33415"/>
                      </a:lnTo>
                      <a:lnTo>
                        <a:pt x="100307" y="33415"/>
                      </a:lnTo>
                      <a:lnTo>
                        <a:pt x="100307" y="19437"/>
                      </a:lnTo>
                      <a:lnTo>
                        <a:pt x="95711" y="19437"/>
                      </a:lnTo>
                      <a:lnTo>
                        <a:pt x="95711" y="29011"/>
                      </a:lnTo>
                      <a:lnTo>
                        <a:pt x="92679" y="29011"/>
                      </a:lnTo>
                      <a:lnTo>
                        <a:pt x="92679" y="27894"/>
                      </a:lnTo>
                      <a:lnTo>
                        <a:pt x="87477" y="27894"/>
                      </a:lnTo>
                      <a:lnTo>
                        <a:pt x="87477" y="21862"/>
                      </a:lnTo>
                      <a:lnTo>
                        <a:pt x="86456" y="21862"/>
                      </a:lnTo>
                      <a:lnTo>
                        <a:pt x="86456" y="27894"/>
                      </a:lnTo>
                      <a:lnTo>
                        <a:pt x="83105" y="27894"/>
                      </a:lnTo>
                      <a:lnTo>
                        <a:pt x="83105" y="21958"/>
                      </a:lnTo>
                      <a:lnTo>
                        <a:pt x="74105" y="21958"/>
                      </a:lnTo>
                      <a:lnTo>
                        <a:pt x="74105" y="27894"/>
                      </a:lnTo>
                      <a:lnTo>
                        <a:pt x="73658" y="27894"/>
                      </a:lnTo>
                      <a:lnTo>
                        <a:pt x="73658" y="28022"/>
                      </a:lnTo>
                      <a:lnTo>
                        <a:pt x="57797" y="28022"/>
                      </a:lnTo>
                      <a:lnTo>
                        <a:pt x="57797" y="21958"/>
                      </a:lnTo>
                      <a:lnTo>
                        <a:pt x="46404" y="21958"/>
                      </a:lnTo>
                      <a:lnTo>
                        <a:pt x="46404" y="30320"/>
                      </a:lnTo>
                      <a:lnTo>
                        <a:pt x="42574" y="30320"/>
                      </a:lnTo>
                      <a:lnTo>
                        <a:pt x="42574" y="8267"/>
                      </a:lnTo>
                      <a:lnTo>
                        <a:pt x="36925" y="8267"/>
                      </a:lnTo>
                      <a:lnTo>
                        <a:pt x="36925" y="25213"/>
                      </a:lnTo>
                      <a:lnTo>
                        <a:pt x="33382" y="25213"/>
                      </a:lnTo>
                      <a:lnTo>
                        <a:pt x="33382" y="15352"/>
                      </a:lnTo>
                      <a:lnTo>
                        <a:pt x="31755" y="16724"/>
                      </a:lnTo>
                      <a:lnTo>
                        <a:pt x="31755" y="24671"/>
                      </a:lnTo>
                      <a:lnTo>
                        <a:pt x="28659" y="24671"/>
                      </a:lnTo>
                      <a:lnTo>
                        <a:pt x="28659" y="20075"/>
                      </a:lnTo>
                      <a:lnTo>
                        <a:pt x="24797" y="20075"/>
                      </a:lnTo>
                      <a:lnTo>
                        <a:pt x="24797" y="29394"/>
                      </a:lnTo>
                      <a:lnTo>
                        <a:pt x="23457" y="29394"/>
                      </a:lnTo>
                      <a:lnTo>
                        <a:pt x="23457" y="13596"/>
                      </a:lnTo>
                      <a:lnTo>
                        <a:pt x="21989" y="13596"/>
                      </a:lnTo>
                      <a:lnTo>
                        <a:pt x="21989" y="24798"/>
                      </a:lnTo>
                      <a:lnTo>
                        <a:pt x="19021" y="24798"/>
                      </a:lnTo>
                      <a:lnTo>
                        <a:pt x="19021" y="11682"/>
                      </a:lnTo>
                      <a:lnTo>
                        <a:pt x="13851" y="11682"/>
                      </a:lnTo>
                      <a:lnTo>
                        <a:pt x="13851" y="5650"/>
                      </a:lnTo>
                      <a:lnTo>
                        <a:pt x="12798" y="5650"/>
                      </a:lnTo>
                      <a:lnTo>
                        <a:pt x="12798" y="11682"/>
                      </a:lnTo>
                      <a:lnTo>
                        <a:pt x="0" y="11682"/>
                      </a:lnTo>
                      <a:lnTo>
                        <a:pt x="0" y="77425"/>
                      </a:lnTo>
                      <a:lnTo>
                        <a:pt x="199465" y="77425"/>
                      </a:lnTo>
                      <a:lnTo>
                        <a:pt x="199465" y="6097"/>
                      </a:lnTo>
                      <a:lnTo>
                        <a:pt x="193178" y="6097"/>
                      </a:lnTo>
                      <a:lnTo>
                        <a:pt x="193178" y="12447"/>
                      </a:lnTo>
                      <a:lnTo>
                        <a:pt x="189635" y="12447"/>
                      </a:lnTo>
                      <a:lnTo>
                        <a:pt x="189635" y="1"/>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 name="Google Shape;660;p13">
                  <a:extLst>
                    <a:ext uri="{FF2B5EF4-FFF2-40B4-BE49-F238E27FC236}">
                      <a16:creationId xmlns:a16="http://schemas.microsoft.com/office/drawing/2014/main" id="{87A3AFC2-1070-0684-F741-9FE246AFFE52}"/>
                    </a:ext>
                  </a:extLst>
                </p:cNvPr>
                <p:cNvSpPr/>
                <p:nvPr/>
              </p:nvSpPr>
              <p:spPr>
                <a:xfrm>
                  <a:off x="4684975" y="2998585"/>
                  <a:ext cx="5107301" cy="1935650"/>
                </a:xfrm>
                <a:custGeom>
                  <a:avLst/>
                  <a:gdLst/>
                  <a:ahLst/>
                  <a:cxnLst/>
                  <a:rect l="l" t="t" r="r" b="b"/>
                  <a:pathLst>
                    <a:path w="199465" h="77426" extrusionOk="0">
                      <a:moveTo>
                        <a:pt x="182072" y="1"/>
                      </a:moveTo>
                      <a:lnTo>
                        <a:pt x="182072" y="21001"/>
                      </a:lnTo>
                      <a:lnTo>
                        <a:pt x="179550" y="21001"/>
                      </a:lnTo>
                      <a:lnTo>
                        <a:pt x="179550" y="5235"/>
                      </a:lnTo>
                      <a:lnTo>
                        <a:pt x="176008" y="8203"/>
                      </a:lnTo>
                      <a:lnTo>
                        <a:pt x="176008" y="25277"/>
                      </a:lnTo>
                      <a:lnTo>
                        <a:pt x="173933" y="25277"/>
                      </a:lnTo>
                      <a:lnTo>
                        <a:pt x="173933" y="11299"/>
                      </a:lnTo>
                      <a:lnTo>
                        <a:pt x="169338" y="11299"/>
                      </a:lnTo>
                      <a:lnTo>
                        <a:pt x="169338" y="20873"/>
                      </a:lnTo>
                      <a:lnTo>
                        <a:pt x="156763" y="45224"/>
                      </a:lnTo>
                      <a:lnTo>
                        <a:pt x="156763" y="38171"/>
                      </a:lnTo>
                      <a:lnTo>
                        <a:pt x="147732" y="38171"/>
                      </a:lnTo>
                      <a:lnTo>
                        <a:pt x="147732" y="44202"/>
                      </a:lnTo>
                      <a:lnTo>
                        <a:pt x="131455" y="44202"/>
                      </a:lnTo>
                      <a:lnTo>
                        <a:pt x="131455" y="38171"/>
                      </a:lnTo>
                      <a:lnTo>
                        <a:pt x="127402" y="38171"/>
                      </a:lnTo>
                      <a:lnTo>
                        <a:pt x="127402" y="14235"/>
                      </a:lnTo>
                      <a:lnTo>
                        <a:pt x="121626" y="14235"/>
                      </a:lnTo>
                      <a:lnTo>
                        <a:pt x="121626" y="20554"/>
                      </a:lnTo>
                      <a:lnTo>
                        <a:pt x="115977" y="20554"/>
                      </a:lnTo>
                      <a:lnTo>
                        <a:pt x="115977" y="8139"/>
                      </a:lnTo>
                      <a:lnTo>
                        <a:pt x="108445" y="8139"/>
                      </a:lnTo>
                      <a:lnTo>
                        <a:pt x="108445" y="29139"/>
                      </a:lnTo>
                      <a:lnTo>
                        <a:pt x="107009" y="29139"/>
                      </a:lnTo>
                      <a:lnTo>
                        <a:pt x="107009" y="22086"/>
                      </a:lnTo>
                      <a:lnTo>
                        <a:pt x="105924" y="23043"/>
                      </a:lnTo>
                      <a:lnTo>
                        <a:pt x="105924" y="13341"/>
                      </a:lnTo>
                      <a:lnTo>
                        <a:pt x="102349" y="16341"/>
                      </a:lnTo>
                      <a:lnTo>
                        <a:pt x="102349" y="33415"/>
                      </a:lnTo>
                      <a:lnTo>
                        <a:pt x="100307" y="33415"/>
                      </a:lnTo>
                      <a:lnTo>
                        <a:pt x="100307" y="19437"/>
                      </a:lnTo>
                      <a:lnTo>
                        <a:pt x="95711" y="19437"/>
                      </a:lnTo>
                      <a:lnTo>
                        <a:pt x="95711" y="29011"/>
                      </a:lnTo>
                      <a:lnTo>
                        <a:pt x="92679" y="29011"/>
                      </a:lnTo>
                      <a:lnTo>
                        <a:pt x="92679" y="27894"/>
                      </a:lnTo>
                      <a:lnTo>
                        <a:pt x="87477" y="27894"/>
                      </a:lnTo>
                      <a:lnTo>
                        <a:pt x="87477" y="21862"/>
                      </a:lnTo>
                      <a:lnTo>
                        <a:pt x="86456" y="21862"/>
                      </a:lnTo>
                      <a:lnTo>
                        <a:pt x="86456" y="27894"/>
                      </a:lnTo>
                      <a:lnTo>
                        <a:pt x="83105" y="27894"/>
                      </a:lnTo>
                      <a:lnTo>
                        <a:pt x="83105" y="21958"/>
                      </a:lnTo>
                      <a:lnTo>
                        <a:pt x="74105" y="21958"/>
                      </a:lnTo>
                      <a:lnTo>
                        <a:pt x="74105" y="27894"/>
                      </a:lnTo>
                      <a:lnTo>
                        <a:pt x="73658" y="27894"/>
                      </a:lnTo>
                      <a:lnTo>
                        <a:pt x="73658" y="28022"/>
                      </a:lnTo>
                      <a:lnTo>
                        <a:pt x="57797" y="28022"/>
                      </a:lnTo>
                      <a:lnTo>
                        <a:pt x="57797" y="21958"/>
                      </a:lnTo>
                      <a:lnTo>
                        <a:pt x="46404" y="21958"/>
                      </a:lnTo>
                      <a:lnTo>
                        <a:pt x="46404" y="30320"/>
                      </a:lnTo>
                      <a:lnTo>
                        <a:pt x="42574" y="30320"/>
                      </a:lnTo>
                      <a:lnTo>
                        <a:pt x="42574" y="8267"/>
                      </a:lnTo>
                      <a:lnTo>
                        <a:pt x="36925" y="8267"/>
                      </a:lnTo>
                      <a:lnTo>
                        <a:pt x="36925" y="25213"/>
                      </a:lnTo>
                      <a:lnTo>
                        <a:pt x="33382" y="25213"/>
                      </a:lnTo>
                      <a:lnTo>
                        <a:pt x="33382" y="15352"/>
                      </a:lnTo>
                      <a:lnTo>
                        <a:pt x="31755" y="16724"/>
                      </a:lnTo>
                      <a:lnTo>
                        <a:pt x="31755" y="24671"/>
                      </a:lnTo>
                      <a:lnTo>
                        <a:pt x="28659" y="24671"/>
                      </a:lnTo>
                      <a:lnTo>
                        <a:pt x="28659" y="20075"/>
                      </a:lnTo>
                      <a:lnTo>
                        <a:pt x="24797" y="20075"/>
                      </a:lnTo>
                      <a:lnTo>
                        <a:pt x="24797" y="29394"/>
                      </a:lnTo>
                      <a:lnTo>
                        <a:pt x="23457" y="29394"/>
                      </a:lnTo>
                      <a:lnTo>
                        <a:pt x="23457" y="13596"/>
                      </a:lnTo>
                      <a:lnTo>
                        <a:pt x="21989" y="13596"/>
                      </a:lnTo>
                      <a:lnTo>
                        <a:pt x="21989" y="24798"/>
                      </a:lnTo>
                      <a:lnTo>
                        <a:pt x="19021" y="24798"/>
                      </a:lnTo>
                      <a:lnTo>
                        <a:pt x="19021" y="11682"/>
                      </a:lnTo>
                      <a:lnTo>
                        <a:pt x="13851" y="11682"/>
                      </a:lnTo>
                      <a:lnTo>
                        <a:pt x="13851" y="5650"/>
                      </a:lnTo>
                      <a:lnTo>
                        <a:pt x="12798" y="5650"/>
                      </a:lnTo>
                      <a:lnTo>
                        <a:pt x="12798" y="11682"/>
                      </a:lnTo>
                      <a:lnTo>
                        <a:pt x="0" y="11682"/>
                      </a:lnTo>
                      <a:lnTo>
                        <a:pt x="0" y="77425"/>
                      </a:lnTo>
                      <a:lnTo>
                        <a:pt x="199465" y="77425"/>
                      </a:lnTo>
                      <a:lnTo>
                        <a:pt x="199465" y="6097"/>
                      </a:lnTo>
                      <a:lnTo>
                        <a:pt x="193178" y="6097"/>
                      </a:lnTo>
                      <a:lnTo>
                        <a:pt x="193178" y="12447"/>
                      </a:lnTo>
                      <a:lnTo>
                        <a:pt x="189635" y="12447"/>
                      </a:lnTo>
                      <a:lnTo>
                        <a:pt x="189635" y="1"/>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7" name="Google Shape;661;p13">
                <a:extLst>
                  <a:ext uri="{FF2B5EF4-FFF2-40B4-BE49-F238E27FC236}">
                    <a16:creationId xmlns:a16="http://schemas.microsoft.com/office/drawing/2014/main" id="{E3F1A5BF-4572-5CCA-7FD1-1E0B57940CD6}"/>
                  </a:ext>
                </a:extLst>
              </p:cNvPr>
              <p:cNvSpPr/>
              <p:nvPr/>
            </p:nvSpPr>
            <p:spPr>
              <a:xfrm>
                <a:off x="5588800" y="3898726"/>
                <a:ext cx="529200" cy="780900"/>
              </a:xfrm>
              <a:prstGeom prst="rect">
                <a:avLst/>
              </a:pr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grpSp>
        <p:nvGrpSpPr>
          <p:cNvPr id="1478" name="Google Shape;1478;p31">
            <a:extLst>
              <a:ext uri="{FF2B5EF4-FFF2-40B4-BE49-F238E27FC236}">
                <a16:creationId xmlns:a16="http://schemas.microsoft.com/office/drawing/2014/main" id="{EAA134D1-6B1E-1629-5F26-6EFBB1ABD4A3}"/>
              </a:ext>
            </a:extLst>
          </p:cNvPr>
          <p:cNvGrpSpPr/>
          <p:nvPr/>
        </p:nvGrpSpPr>
        <p:grpSpPr>
          <a:xfrm>
            <a:off x="3643213" y="-1373199"/>
            <a:ext cx="10405731" cy="8746267"/>
            <a:chOff x="2732410" y="-1029899"/>
            <a:chExt cx="7804298" cy="6559700"/>
          </a:xfrm>
        </p:grpSpPr>
        <p:sp>
          <p:nvSpPr>
            <p:cNvPr id="1479" name="Google Shape;1479;p31">
              <a:extLst>
                <a:ext uri="{FF2B5EF4-FFF2-40B4-BE49-F238E27FC236}">
                  <a16:creationId xmlns:a16="http://schemas.microsoft.com/office/drawing/2014/main" id="{DA96EB2C-A14F-CF0C-5BE1-89C20730499E}"/>
                </a:ext>
              </a:extLst>
            </p:cNvPr>
            <p:cNvSpPr/>
            <p:nvPr/>
          </p:nvSpPr>
          <p:spPr>
            <a:xfrm>
              <a:off x="5147475" y="2359301"/>
              <a:ext cx="3996503" cy="1919564"/>
            </a:xfrm>
            <a:custGeom>
              <a:avLst/>
              <a:gdLst/>
              <a:ahLst/>
              <a:cxnLst/>
              <a:rect l="l" t="t" r="r" b="b"/>
              <a:pathLst>
                <a:path w="66434" h="29567" extrusionOk="0">
                  <a:moveTo>
                    <a:pt x="65479" y="0"/>
                  </a:moveTo>
                  <a:cubicBezTo>
                    <a:pt x="64321" y="0"/>
                    <a:pt x="63169" y="256"/>
                    <a:pt x="62157" y="792"/>
                  </a:cubicBezTo>
                  <a:cubicBezTo>
                    <a:pt x="58664" y="2639"/>
                    <a:pt x="57095" y="7473"/>
                    <a:pt x="58867" y="11016"/>
                  </a:cubicBezTo>
                  <a:cubicBezTo>
                    <a:pt x="54995" y="11168"/>
                    <a:pt x="51831" y="15445"/>
                    <a:pt x="52793" y="19216"/>
                  </a:cubicBezTo>
                  <a:cubicBezTo>
                    <a:pt x="51728" y="16323"/>
                    <a:pt x="48675" y="14277"/>
                    <a:pt x="45605" y="14277"/>
                  </a:cubicBezTo>
                  <a:cubicBezTo>
                    <a:pt x="45318" y="14277"/>
                    <a:pt x="45031" y="14295"/>
                    <a:pt x="44745" y="14331"/>
                  </a:cubicBezTo>
                  <a:cubicBezTo>
                    <a:pt x="44770" y="12408"/>
                    <a:pt x="43404" y="10561"/>
                    <a:pt x="41582" y="10029"/>
                  </a:cubicBezTo>
                  <a:cubicBezTo>
                    <a:pt x="41200" y="9919"/>
                    <a:pt x="40805" y="9867"/>
                    <a:pt x="40411" y="9867"/>
                  </a:cubicBezTo>
                  <a:cubicBezTo>
                    <a:pt x="38896" y="9867"/>
                    <a:pt x="37384" y="10642"/>
                    <a:pt x="36621" y="11927"/>
                  </a:cubicBezTo>
                  <a:cubicBezTo>
                    <a:pt x="35721" y="11415"/>
                    <a:pt x="34678" y="11153"/>
                    <a:pt x="33635" y="11153"/>
                  </a:cubicBezTo>
                  <a:cubicBezTo>
                    <a:pt x="32772" y="11153"/>
                    <a:pt x="31909" y="11333"/>
                    <a:pt x="31129" y="11699"/>
                  </a:cubicBezTo>
                  <a:cubicBezTo>
                    <a:pt x="29434" y="12535"/>
                    <a:pt x="28194" y="14281"/>
                    <a:pt x="27941" y="16128"/>
                  </a:cubicBezTo>
                  <a:cubicBezTo>
                    <a:pt x="27800" y="16116"/>
                    <a:pt x="27659" y="16110"/>
                    <a:pt x="27519" y="16110"/>
                  </a:cubicBezTo>
                  <a:cubicBezTo>
                    <a:pt x="24513" y="16110"/>
                    <a:pt x="21745" y="18901"/>
                    <a:pt x="21842" y="21924"/>
                  </a:cubicBezTo>
                  <a:cubicBezTo>
                    <a:pt x="20956" y="21281"/>
                    <a:pt x="19868" y="20952"/>
                    <a:pt x="18788" y="20952"/>
                  </a:cubicBezTo>
                  <a:cubicBezTo>
                    <a:pt x="17955" y="20952"/>
                    <a:pt x="17128" y="21147"/>
                    <a:pt x="16400" y="21544"/>
                  </a:cubicBezTo>
                  <a:cubicBezTo>
                    <a:pt x="14679" y="22480"/>
                    <a:pt x="13616" y="24429"/>
                    <a:pt x="13743" y="26327"/>
                  </a:cubicBezTo>
                  <a:lnTo>
                    <a:pt x="2835" y="28883"/>
                  </a:lnTo>
                  <a:cubicBezTo>
                    <a:pt x="1874" y="29111"/>
                    <a:pt x="963" y="29339"/>
                    <a:pt x="1" y="29567"/>
                  </a:cubicBezTo>
                  <a:cubicBezTo>
                    <a:pt x="1646" y="29516"/>
                    <a:pt x="3316" y="29491"/>
                    <a:pt x="5012" y="29465"/>
                  </a:cubicBezTo>
                  <a:cubicBezTo>
                    <a:pt x="25461" y="29086"/>
                    <a:pt x="45935" y="28706"/>
                    <a:pt x="66434" y="28327"/>
                  </a:cubicBezTo>
                  <a:lnTo>
                    <a:pt x="66434" y="58"/>
                  </a:lnTo>
                  <a:cubicBezTo>
                    <a:pt x="66117" y="20"/>
                    <a:pt x="65798" y="0"/>
                    <a:pt x="65479"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80" name="Google Shape;1480;p31">
              <a:extLst>
                <a:ext uri="{FF2B5EF4-FFF2-40B4-BE49-F238E27FC236}">
                  <a16:creationId xmlns:a16="http://schemas.microsoft.com/office/drawing/2014/main" id="{DDF3EDF9-BB40-142C-9D2C-4BD1339EFBC5}"/>
                </a:ext>
              </a:extLst>
            </p:cNvPr>
            <p:cNvSpPr/>
            <p:nvPr/>
          </p:nvSpPr>
          <p:spPr>
            <a:xfrm>
              <a:off x="5617001" y="2799147"/>
              <a:ext cx="3526999" cy="1809425"/>
            </a:xfrm>
            <a:custGeom>
              <a:avLst/>
              <a:gdLst/>
              <a:ahLst/>
              <a:cxnLst/>
              <a:rect l="l" t="t" r="r" b="b"/>
              <a:pathLst>
                <a:path w="6815457" h="3496473" extrusionOk="0">
                  <a:moveTo>
                    <a:pt x="6808905" y="1176751"/>
                  </a:moveTo>
                  <a:lnTo>
                    <a:pt x="6723564" y="1176751"/>
                  </a:lnTo>
                  <a:lnTo>
                    <a:pt x="6723564" y="999005"/>
                  </a:lnTo>
                  <a:lnTo>
                    <a:pt x="5972331" y="999005"/>
                  </a:lnTo>
                  <a:lnTo>
                    <a:pt x="5972331" y="1185260"/>
                  </a:lnTo>
                  <a:lnTo>
                    <a:pt x="5912601" y="1185260"/>
                  </a:lnTo>
                  <a:lnTo>
                    <a:pt x="5912601" y="541833"/>
                  </a:lnTo>
                  <a:lnTo>
                    <a:pt x="5613776" y="541833"/>
                  </a:lnTo>
                  <a:lnTo>
                    <a:pt x="5613776" y="440239"/>
                  </a:lnTo>
                  <a:lnTo>
                    <a:pt x="5408886" y="440239"/>
                  </a:lnTo>
                  <a:lnTo>
                    <a:pt x="5408886" y="567189"/>
                  </a:lnTo>
                  <a:lnTo>
                    <a:pt x="5314951" y="567189"/>
                  </a:lnTo>
                  <a:lnTo>
                    <a:pt x="5314951" y="1854043"/>
                  </a:lnTo>
                  <a:lnTo>
                    <a:pt x="5135673" y="1854043"/>
                  </a:lnTo>
                  <a:lnTo>
                    <a:pt x="5135673" y="1346074"/>
                  </a:lnTo>
                  <a:lnTo>
                    <a:pt x="5067433" y="1346074"/>
                  </a:lnTo>
                  <a:lnTo>
                    <a:pt x="5067433" y="990496"/>
                  </a:lnTo>
                  <a:lnTo>
                    <a:pt x="5024719" y="948208"/>
                  </a:lnTo>
                  <a:lnTo>
                    <a:pt x="5024719" y="304781"/>
                  </a:lnTo>
                  <a:lnTo>
                    <a:pt x="4922275" y="304781"/>
                  </a:lnTo>
                  <a:lnTo>
                    <a:pt x="4922275" y="0"/>
                  </a:lnTo>
                  <a:lnTo>
                    <a:pt x="4580736" y="0"/>
                  </a:lnTo>
                  <a:lnTo>
                    <a:pt x="4580736" y="262408"/>
                  </a:lnTo>
                  <a:lnTo>
                    <a:pt x="4495394" y="262408"/>
                  </a:lnTo>
                  <a:lnTo>
                    <a:pt x="4495394" y="380934"/>
                  </a:lnTo>
                  <a:lnTo>
                    <a:pt x="4418560" y="380934"/>
                  </a:lnTo>
                  <a:lnTo>
                    <a:pt x="4418560" y="1075157"/>
                  </a:lnTo>
                  <a:lnTo>
                    <a:pt x="4307607" y="1075157"/>
                  </a:lnTo>
                  <a:lnTo>
                    <a:pt x="4307607" y="761953"/>
                  </a:lnTo>
                  <a:lnTo>
                    <a:pt x="3470948" y="761953"/>
                  </a:lnTo>
                  <a:lnTo>
                    <a:pt x="3470948" y="1168328"/>
                  </a:lnTo>
                  <a:lnTo>
                    <a:pt x="3257550" y="1168328"/>
                  </a:lnTo>
                  <a:lnTo>
                    <a:pt x="3257550" y="1092090"/>
                  </a:lnTo>
                  <a:lnTo>
                    <a:pt x="3112392" y="1092090"/>
                  </a:lnTo>
                  <a:lnTo>
                    <a:pt x="3112392" y="1210616"/>
                  </a:lnTo>
                  <a:lnTo>
                    <a:pt x="2830670" y="1210616"/>
                  </a:lnTo>
                  <a:lnTo>
                    <a:pt x="2830670" y="1015937"/>
                  </a:lnTo>
                  <a:lnTo>
                    <a:pt x="2600169" y="1015937"/>
                  </a:lnTo>
                  <a:lnTo>
                    <a:pt x="2600169" y="871970"/>
                  </a:lnTo>
                  <a:lnTo>
                    <a:pt x="2437994" y="871970"/>
                  </a:lnTo>
                  <a:lnTo>
                    <a:pt x="2437994" y="982072"/>
                  </a:lnTo>
                  <a:lnTo>
                    <a:pt x="1959891" y="982072"/>
                  </a:lnTo>
                  <a:lnTo>
                    <a:pt x="1959891" y="2285858"/>
                  </a:lnTo>
                  <a:lnTo>
                    <a:pt x="1712288" y="2285858"/>
                  </a:lnTo>
                  <a:lnTo>
                    <a:pt x="1712288" y="2421317"/>
                  </a:lnTo>
                  <a:lnTo>
                    <a:pt x="1584317" y="2421317"/>
                  </a:lnTo>
                  <a:lnTo>
                    <a:pt x="1584317" y="2544097"/>
                  </a:lnTo>
                  <a:lnTo>
                    <a:pt x="1251287" y="2544097"/>
                  </a:lnTo>
                  <a:lnTo>
                    <a:pt x="1251287" y="2836115"/>
                  </a:lnTo>
                  <a:lnTo>
                    <a:pt x="1174454" y="2836115"/>
                  </a:lnTo>
                  <a:lnTo>
                    <a:pt x="1174454" y="1684720"/>
                  </a:lnTo>
                  <a:lnTo>
                    <a:pt x="474444" y="1684720"/>
                  </a:lnTo>
                  <a:lnTo>
                    <a:pt x="474444" y="1896416"/>
                  </a:lnTo>
                  <a:lnTo>
                    <a:pt x="64666" y="1896416"/>
                  </a:lnTo>
                  <a:lnTo>
                    <a:pt x="64666" y="2632928"/>
                  </a:lnTo>
                  <a:lnTo>
                    <a:pt x="0" y="2632928"/>
                  </a:lnTo>
                  <a:lnTo>
                    <a:pt x="0" y="3496474"/>
                  </a:lnTo>
                  <a:lnTo>
                    <a:pt x="6815457" y="3496474"/>
                  </a:lnTo>
                  <a:lnTo>
                    <a:pt x="6808905" y="1176751"/>
                  </a:lnTo>
                  <a:close/>
                </a:path>
              </a:pathLst>
            </a:custGeom>
            <a:solidFill>
              <a:schemeClr val="accent5"/>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grpSp>
          <p:nvGrpSpPr>
            <p:cNvPr id="1481" name="Google Shape;1481;p31">
              <a:extLst>
                <a:ext uri="{FF2B5EF4-FFF2-40B4-BE49-F238E27FC236}">
                  <a16:creationId xmlns:a16="http://schemas.microsoft.com/office/drawing/2014/main" id="{72BD764E-79DD-16F2-CE87-B0A316183024}"/>
                </a:ext>
              </a:extLst>
            </p:cNvPr>
            <p:cNvGrpSpPr/>
            <p:nvPr/>
          </p:nvGrpSpPr>
          <p:grpSpPr>
            <a:xfrm>
              <a:off x="6159894" y="328686"/>
              <a:ext cx="4376814" cy="4162309"/>
              <a:chOff x="6050712" y="1221098"/>
              <a:chExt cx="4376814" cy="4162309"/>
            </a:xfrm>
          </p:grpSpPr>
          <p:sp>
            <p:nvSpPr>
              <p:cNvPr id="1482" name="Google Shape;1482;p31">
                <a:extLst>
                  <a:ext uri="{FF2B5EF4-FFF2-40B4-BE49-F238E27FC236}">
                    <a16:creationId xmlns:a16="http://schemas.microsoft.com/office/drawing/2014/main" id="{E552699B-4DF5-B10E-43CD-16B90DD3D990}"/>
                  </a:ext>
                </a:extLst>
              </p:cNvPr>
              <p:cNvSpPr/>
              <p:nvPr/>
            </p:nvSpPr>
            <p:spPr>
              <a:xfrm rot="2700000">
                <a:off x="7417499" y="1073424"/>
                <a:ext cx="1428736" cy="4457657"/>
              </a:xfrm>
              <a:custGeom>
                <a:avLst/>
                <a:gdLst/>
                <a:ahLst/>
                <a:cxnLst/>
                <a:rect l="l" t="t" r="r" b="b"/>
                <a:pathLst>
                  <a:path w="57150" h="178308" extrusionOk="0">
                    <a:moveTo>
                      <a:pt x="57150" y="178308"/>
                    </a:moveTo>
                    <a:lnTo>
                      <a:pt x="31623" y="0"/>
                    </a:lnTo>
                    <a:lnTo>
                      <a:pt x="0" y="0"/>
                    </a:lnTo>
                    <a:close/>
                  </a:path>
                </a:pathLst>
              </a:custGeom>
              <a:solidFill>
                <a:srgbClr val="FFC581">
                  <a:alpha val="36080"/>
                </a:srgbClr>
              </a:solidFill>
              <a:ln>
                <a:noFill/>
              </a:ln>
            </p:spPr>
            <p:txBody>
              <a:bodyPr/>
              <a:lstStyle/>
              <a:p>
                <a:pPr defTabSz="1219170">
                  <a:buClr>
                    <a:srgbClr val="000000"/>
                  </a:buClr>
                </a:pPr>
                <a:endParaRPr lang="en-SG" sz="1867" kern="0">
                  <a:solidFill>
                    <a:srgbClr val="000000"/>
                  </a:solidFill>
                  <a:latin typeface="Arial"/>
                  <a:cs typeface="Arial"/>
                  <a:sym typeface="Arial"/>
                </a:endParaRPr>
              </a:p>
            </p:txBody>
          </p:sp>
          <p:sp>
            <p:nvSpPr>
              <p:cNvPr id="1483" name="Google Shape;1483;p31">
                <a:extLst>
                  <a:ext uri="{FF2B5EF4-FFF2-40B4-BE49-F238E27FC236}">
                    <a16:creationId xmlns:a16="http://schemas.microsoft.com/office/drawing/2014/main" id="{BA83447A-066A-687D-5A51-9EBF49597D85}"/>
                  </a:ext>
                </a:extLst>
              </p:cNvPr>
              <p:cNvSpPr/>
              <p:nvPr/>
            </p:nvSpPr>
            <p:spPr>
              <a:xfrm rot="2978167">
                <a:off x="7552405" y="1137127"/>
                <a:ext cx="1428662" cy="4457427"/>
              </a:xfrm>
              <a:custGeom>
                <a:avLst/>
                <a:gdLst/>
                <a:ahLst/>
                <a:cxnLst/>
                <a:rect l="l" t="t" r="r" b="b"/>
                <a:pathLst>
                  <a:path w="57150" h="178308" extrusionOk="0">
                    <a:moveTo>
                      <a:pt x="57150" y="178308"/>
                    </a:moveTo>
                    <a:lnTo>
                      <a:pt x="31623" y="0"/>
                    </a:lnTo>
                    <a:lnTo>
                      <a:pt x="0" y="0"/>
                    </a:lnTo>
                    <a:close/>
                  </a:path>
                </a:pathLst>
              </a:custGeom>
              <a:solidFill>
                <a:srgbClr val="FFC581">
                  <a:alpha val="36080"/>
                </a:srgbClr>
              </a:solidFill>
              <a:ln>
                <a:noFill/>
              </a:ln>
            </p:spPr>
            <p:txBody>
              <a:bodyPr/>
              <a:lstStyle/>
              <a:p>
                <a:pPr defTabSz="1219170">
                  <a:buClr>
                    <a:srgbClr val="000000"/>
                  </a:buClr>
                </a:pPr>
                <a:endParaRPr lang="en-SG" sz="1867" kern="0">
                  <a:solidFill>
                    <a:srgbClr val="000000"/>
                  </a:solidFill>
                  <a:latin typeface="Arial"/>
                  <a:cs typeface="Arial"/>
                  <a:sym typeface="Arial"/>
                </a:endParaRPr>
              </a:p>
            </p:txBody>
          </p:sp>
        </p:grpSp>
        <p:grpSp>
          <p:nvGrpSpPr>
            <p:cNvPr id="1484" name="Google Shape;1484;p31">
              <a:extLst>
                <a:ext uri="{FF2B5EF4-FFF2-40B4-BE49-F238E27FC236}">
                  <a16:creationId xmlns:a16="http://schemas.microsoft.com/office/drawing/2014/main" id="{0052FDFC-B480-4D75-57AB-DC423298DB8E}"/>
                </a:ext>
              </a:extLst>
            </p:cNvPr>
            <p:cNvGrpSpPr/>
            <p:nvPr/>
          </p:nvGrpSpPr>
          <p:grpSpPr>
            <a:xfrm rot="1080974">
              <a:off x="3451191" y="-442520"/>
              <a:ext cx="4652137" cy="5384942"/>
              <a:chOff x="-1004177" y="938274"/>
              <a:chExt cx="3434812" cy="4727963"/>
            </a:xfrm>
          </p:grpSpPr>
          <p:sp>
            <p:nvSpPr>
              <p:cNvPr id="1485" name="Google Shape;1485;p31">
                <a:extLst>
                  <a:ext uri="{FF2B5EF4-FFF2-40B4-BE49-F238E27FC236}">
                    <a16:creationId xmlns:a16="http://schemas.microsoft.com/office/drawing/2014/main" id="{B073D0E6-50E3-BE20-AAAC-D1CE3AA48431}"/>
                  </a:ext>
                </a:extLst>
              </p:cNvPr>
              <p:cNvSpPr/>
              <p:nvPr/>
            </p:nvSpPr>
            <p:spPr>
              <a:xfrm rot="-1766016">
                <a:off x="-1125" y="1145304"/>
                <a:ext cx="1428708" cy="4457568"/>
              </a:xfrm>
              <a:custGeom>
                <a:avLst/>
                <a:gdLst/>
                <a:ahLst/>
                <a:cxnLst/>
                <a:rect l="l" t="t" r="r" b="b"/>
                <a:pathLst>
                  <a:path w="57150" h="178308" extrusionOk="0">
                    <a:moveTo>
                      <a:pt x="57150" y="178308"/>
                    </a:moveTo>
                    <a:lnTo>
                      <a:pt x="31623" y="0"/>
                    </a:lnTo>
                    <a:lnTo>
                      <a:pt x="0" y="0"/>
                    </a:lnTo>
                    <a:close/>
                  </a:path>
                </a:pathLst>
              </a:custGeom>
              <a:solidFill>
                <a:srgbClr val="FFC581">
                  <a:alpha val="36080"/>
                </a:srgbClr>
              </a:solidFill>
              <a:ln>
                <a:noFill/>
              </a:ln>
            </p:spPr>
            <p:txBody>
              <a:bodyPr/>
              <a:lstStyle/>
              <a:p>
                <a:pPr defTabSz="1219170">
                  <a:buClr>
                    <a:srgbClr val="000000"/>
                  </a:buClr>
                </a:pPr>
                <a:endParaRPr lang="en-SG" sz="1867" kern="0">
                  <a:solidFill>
                    <a:srgbClr val="000000"/>
                  </a:solidFill>
                  <a:latin typeface="Arial"/>
                  <a:cs typeface="Arial"/>
                  <a:sym typeface="Arial"/>
                </a:endParaRPr>
              </a:p>
            </p:txBody>
          </p:sp>
          <p:sp>
            <p:nvSpPr>
              <p:cNvPr id="1486" name="Google Shape;1486;p31">
                <a:extLst>
                  <a:ext uri="{FF2B5EF4-FFF2-40B4-BE49-F238E27FC236}">
                    <a16:creationId xmlns:a16="http://schemas.microsoft.com/office/drawing/2014/main" id="{EA4200FA-AEA0-CCD6-F256-22D64BA8D497}"/>
                  </a:ext>
                </a:extLst>
              </p:cNvPr>
              <p:cNvSpPr/>
              <p:nvPr/>
            </p:nvSpPr>
            <p:spPr>
              <a:xfrm rot="-1488261">
                <a:off x="96588" y="1032344"/>
                <a:ext cx="1428678" cy="4457476"/>
              </a:xfrm>
              <a:custGeom>
                <a:avLst/>
                <a:gdLst/>
                <a:ahLst/>
                <a:cxnLst/>
                <a:rect l="l" t="t" r="r" b="b"/>
                <a:pathLst>
                  <a:path w="57150" h="178308" extrusionOk="0">
                    <a:moveTo>
                      <a:pt x="57150" y="178308"/>
                    </a:moveTo>
                    <a:lnTo>
                      <a:pt x="31623" y="0"/>
                    </a:lnTo>
                    <a:lnTo>
                      <a:pt x="0" y="0"/>
                    </a:lnTo>
                    <a:close/>
                  </a:path>
                </a:pathLst>
              </a:custGeom>
              <a:solidFill>
                <a:srgbClr val="FFC581">
                  <a:alpha val="36080"/>
                </a:srgbClr>
              </a:solidFill>
              <a:ln>
                <a:noFill/>
              </a:ln>
            </p:spPr>
            <p:txBody>
              <a:bodyPr/>
              <a:lstStyle/>
              <a:p>
                <a:pPr defTabSz="1219170">
                  <a:buClr>
                    <a:srgbClr val="000000"/>
                  </a:buClr>
                </a:pPr>
                <a:endParaRPr lang="en-SG" sz="1867" kern="0">
                  <a:solidFill>
                    <a:srgbClr val="000000"/>
                  </a:solidFill>
                  <a:latin typeface="Arial"/>
                  <a:cs typeface="Arial"/>
                  <a:sym typeface="Arial"/>
                </a:endParaRPr>
              </a:p>
            </p:txBody>
          </p:sp>
        </p:grpSp>
        <p:grpSp>
          <p:nvGrpSpPr>
            <p:cNvPr id="1487" name="Google Shape;1487;p31">
              <a:extLst>
                <a:ext uri="{FF2B5EF4-FFF2-40B4-BE49-F238E27FC236}">
                  <a16:creationId xmlns:a16="http://schemas.microsoft.com/office/drawing/2014/main" id="{5635E536-2D79-3B2C-3196-57BD3307B89C}"/>
                </a:ext>
              </a:extLst>
            </p:cNvPr>
            <p:cNvGrpSpPr/>
            <p:nvPr/>
          </p:nvGrpSpPr>
          <p:grpSpPr>
            <a:xfrm>
              <a:off x="5276124" y="3794737"/>
              <a:ext cx="3119438" cy="1492281"/>
              <a:chOff x="6667499" y="3509962"/>
              <a:chExt cx="3119438" cy="1492281"/>
            </a:xfrm>
          </p:grpSpPr>
          <p:sp>
            <p:nvSpPr>
              <p:cNvPr id="1488" name="Google Shape;1488;p31">
                <a:extLst>
                  <a:ext uri="{FF2B5EF4-FFF2-40B4-BE49-F238E27FC236}">
                    <a16:creationId xmlns:a16="http://schemas.microsoft.com/office/drawing/2014/main" id="{CBABCD7F-7979-2059-4B54-EA9EA8E82244}"/>
                  </a:ext>
                </a:extLst>
              </p:cNvPr>
              <p:cNvSpPr/>
              <p:nvPr/>
            </p:nvSpPr>
            <p:spPr>
              <a:xfrm>
                <a:off x="6667499" y="3602068"/>
                <a:ext cx="419100" cy="1397793"/>
              </a:xfrm>
              <a:custGeom>
                <a:avLst/>
                <a:gdLst/>
                <a:ahLst/>
                <a:cxnLst/>
                <a:rect l="l" t="t" r="r" b="b"/>
                <a:pathLst>
                  <a:path w="419100" h="1397793" extrusionOk="0">
                    <a:moveTo>
                      <a:pt x="333375" y="309848"/>
                    </a:moveTo>
                    <a:lnTo>
                      <a:pt x="333375" y="161544"/>
                    </a:lnTo>
                    <a:lnTo>
                      <a:pt x="209550" y="0"/>
                    </a:lnTo>
                    <a:lnTo>
                      <a:pt x="85725" y="161544"/>
                    </a:lnTo>
                    <a:lnTo>
                      <a:pt x="85725" y="309848"/>
                    </a:lnTo>
                    <a:lnTo>
                      <a:pt x="0" y="309848"/>
                    </a:lnTo>
                    <a:lnTo>
                      <a:pt x="0" y="1397794"/>
                    </a:lnTo>
                    <a:lnTo>
                      <a:pt x="419100" y="1397794"/>
                    </a:lnTo>
                    <a:lnTo>
                      <a:pt x="419100" y="309848"/>
                    </a:lnTo>
                    <a:lnTo>
                      <a:pt x="333375" y="309848"/>
                    </a:lnTo>
                    <a:close/>
                  </a:path>
                </a:pathLst>
              </a:custGeom>
              <a:solidFill>
                <a:schemeClr val="accen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489" name="Google Shape;1489;p31">
                <a:extLst>
                  <a:ext uri="{FF2B5EF4-FFF2-40B4-BE49-F238E27FC236}">
                    <a16:creationId xmlns:a16="http://schemas.microsoft.com/office/drawing/2014/main" id="{99C7EFAA-46BF-E926-F6BE-97934DE61B1E}"/>
                  </a:ext>
                </a:extLst>
              </p:cNvPr>
              <p:cNvSpPr/>
              <p:nvPr/>
            </p:nvSpPr>
            <p:spPr>
              <a:xfrm>
                <a:off x="7053262" y="3757612"/>
                <a:ext cx="266700" cy="1244631"/>
              </a:xfrm>
              <a:custGeom>
                <a:avLst/>
                <a:gdLst/>
                <a:ahLst/>
                <a:cxnLst/>
                <a:rect l="l" t="t" r="r" b="b"/>
                <a:pathLst>
                  <a:path w="266700" h="1244631" extrusionOk="0">
                    <a:moveTo>
                      <a:pt x="0" y="0"/>
                    </a:moveTo>
                    <a:lnTo>
                      <a:pt x="266700" y="0"/>
                    </a:lnTo>
                    <a:lnTo>
                      <a:pt x="266700" y="1244632"/>
                    </a:lnTo>
                    <a:lnTo>
                      <a:pt x="0" y="1244632"/>
                    </a:lnTo>
                    <a:close/>
                  </a:path>
                </a:pathLst>
              </a:custGeom>
              <a:solidFill>
                <a:schemeClr val="lt2"/>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490" name="Google Shape;1490;p31">
                <a:extLst>
                  <a:ext uri="{FF2B5EF4-FFF2-40B4-BE49-F238E27FC236}">
                    <a16:creationId xmlns:a16="http://schemas.microsoft.com/office/drawing/2014/main" id="{9A9D6465-EA50-B6C7-A5FA-9893F7EA3513}"/>
                  </a:ext>
                </a:extLst>
              </p:cNvPr>
              <p:cNvSpPr/>
              <p:nvPr/>
            </p:nvSpPr>
            <p:spPr>
              <a:xfrm>
                <a:off x="7234237" y="3986212"/>
                <a:ext cx="266700" cy="1016031"/>
              </a:xfrm>
              <a:custGeom>
                <a:avLst/>
                <a:gdLst/>
                <a:ahLst/>
                <a:cxnLst/>
                <a:rect l="l" t="t" r="r" b="b"/>
                <a:pathLst>
                  <a:path w="266700" h="1016031" extrusionOk="0">
                    <a:moveTo>
                      <a:pt x="0" y="0"/>
                    </a:moveTo>
                    <a:lnTo>
                      <a:pt x="266700" y="0"/>
                    </a:lnTo>
                    <a:lnTo>
                      <a:pt x="266700" y="1016032"/>
                    </a:lnTo>
                    <a:lnTo>
                      <a:pt x="0" y="1016032"/>
                    </a:lnTo>
                    <a:close/>
                  </a:path>
                </a:pathLst>
              </a:custGeom>
              <a:solidFill>
                <a:schemeClr val="accen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491" name="Google Shape;1491;p31">
                <a:extLst>
                  <a:ext uri="{FF2B5EF4-FFF2-40B4-BE49-F238E27FC236}">
                    <a16:creationId xmlns:a16="http://schemas.microsoft.com/office/drawing/2014/main" id="{6C1A6DA2-65D9-EDFE-9192-645B6B6469A5}"/>
                  </a:ext>
                </a:extLst>
              </p:cNvPr>
              <p:cNvSpPr/>
              <p:nvPr/>
            </p:nvSpPr>
            <p:spPr>
              <a:xfrm>
                <a:off x="7386637" y="3757612"/>
                <a:ext cx="266700" cy="1244631"/>
              </a:xfrm>
              <a:custGeom>
                <a:avLst/>
                <a:gdLst/>
                <a:ahLst/>
                <a:cxnLst/>
                <a:rect l="l" t="t" r="r" b="b"/>
                <a:pathLst>
                  <a:path w="266700" h="1244631" extrusionOk="0">
                    <a:moveTo>
                      <a:pt x="0" y="0"/>
                    </a:moveTo>
                    <a:lnTo>
                      <a:pt x="266700" y="0"/>
                    </a:lnTo>
                    <a:lnTo>
                      <a:pt x="266700" y="1244632"/>
                    </a:lnTo>
                    <a:lnTo>
                      <a:pt x="0" y="1244632"/>
                    </a:lnTo>
                    <a:close/>
                  </a:path>
                </a:pathLst>
              </a:custGeom>
              <a:solidFill>
                <a:schemeClr val="lt2"/>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492" name="Google Shape;1492;p31">
                <a:extLst>
                  <a:ext uri="{FF2B5EF4-FFF2-40B4-BE49-F238E27FC236}">
                    <a16:creationId xmlns:a16="http://schemas.microsoft.com/office/drawing/2014/main" id="{E2262AF7-4588-76D7-90E6-78FF93F95D91}"/>
                  </a:ext>
                </a:extLst>
              </p:cNvPr>
              <p:cNvSpPr/>
              <p:nvPr/>
            </p:nvSpPr>
            <p:spPr>
              <a:xfrm>
                <a:off x="8824912" y="3935443"/>
                <a:ext cx="419100" cy="1066800"/>
              </a:xfrm>
              <a:custGeom>
                <a:avLst/>
                <a:gdLst/>
                <a:ahLst/>
                <a:cxnLst/>
                <a:rect l="l" t="t" r="r" b="b"/>
                <a:pathLst>
                  <a:path w="419100" h="1066800" extrusionOk="0">
                    <a:moveTo>
                      <a:pt x="419100" y="1066800"/>
                    </a:moveTo>
                    <a:lnTo>
                      <a:pt x="419100" y="298418"/>
                    </a:lnTo>
                    <a:lnTo>
                      <a:pt x="333375" y="298418"/>
                    </a:lnTo>
                    <a:lnTo>
                      <a:pt x="333375" y="155543"/>
                    </a:lnTo>
                    <a:lnTo>
                      <a:pt x="209550" y="0"/>
                    </a:lnTo>
                    <a:lnTo>
                      <a:pt x="85725" y="155543"/>
                    </a:lnTo>
                    <a:lnTo>
                      <a:pt x="85725" y="298418"/>
                    </a:lnTo>
                    <a:lnTo>
                      <a:pt x="0" y="298418"/>
                    </a:lnTo>
                    <a:lnTo>
                      <a:pt x="0" y="1066800"/>
                    </a:lnTo>
                    <a:lnTo>
                      <a:pt x="419100" y="1066800"/>
                    </a:lnTo>
                    <a:close/>
                  </a:path>
                </a:pathLst>
              </a:custGeom>
              <a:solidFill>
                <a:schemeClr val="lt2"/>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493" name="Google Shape;1493;p31">
                <a:extLst>
                  <a:ext uri="{FF2B5EF4-FFF2-40B4-BE49-F238E27FC236}">
                    <a16:creationId xmlns:a16="http://schemas.microsoft.com/office/drawing/2014/main" id="{D256910F-B278-8CA2-D17A-7DAB423D74B0}"/>
                  </a:ext>
                </a:extLst>
              </p:cNvPr>
              <p:cNvSpPr/>
              <p:nvPr/>
            </p:nvSpPr>
            <p:spPr>
              <a:xfrm>
                <a:off x="7653337" y="3881437"/>
                <a:ext cx="419100" cy="1120806"/>
              </a:xfrm>
              <a:custGeom>
                <a:avLst/>
                <a:gdLst/>
                <a:ahLst/>
                <a:cxnLst/>
                <a:rect l="l" t="t" r="r" b="b"/>
                <a:pathLst>
                  <a:path w="419100" h="1120806" extrusionOk="0">
                    <a:moveTo>
                      <a:pt x="419100" y="1120807"/>
                    </a:moveTo>
                    <a:lnTo>
                      <a:pt x="419100" y="381000"/>
                    </a:lnTo>
                    <a:lnTo>
                      <a:pt x="333375" y="381000"/>
                    </a:lnTo>
                    <a:lnTo>
                      <a:pt x="333375" y="238125"/>
                    </a:lnTo>
                    <a:lnTo>
                      <a:pt x="238125" y="238125"/>
                    </a:lnTo>
                    <a:lnTo>
                      <a:pt x="238125" y="0"/>
                    </a:lnTo>
                    <a:lnTo>
                      <a:pt x="180975" y="0"/>
                    </a:lnTo>
                    <a:lnTo>
                      <a:pt x="180975" y="238125"/>
                    </a:lnTo>
                    <a:lnTo>
                      <a:pt x="85725" y="238125"/>
                    </a:lnTo>
                    <a:lnTo>
                      <a:pt x="85725" y="381000"/>
                    </a:lnTo>
                    <a:lnTo>
                      <a:pt x="0" y="381000"/>
                    </a:lnTo>
                    <a:lnTo>
                      <a:pt x="0" y="1120807"/>
                    </a:lnTo>
                    <a:lnTo>
                      <a:pt x="419100" y="1120807"/>
                    </a:lnTo>
                    <a:close/>
                  </a:path>
                </a:pathLst>
              </a:custGeom>
              <a:solidFill>
                <a:schemeClr val="lt2"/>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494" name="Google Shape;1494;p31">
                <a:extLst>
                  <a:ext uri="{FF2B5EF4-FFF2-40B4-BE49-F238E27FC236}">
                    <a16:creationId xmlns:a16="http://schemas.microsoft.com/office/drawing/2014/main" id="{416D3E62-4F17-86E2-25BF-95D7619CED6D}"/>
                  </a:ext>
                </a:extLst>
              </p:cNvPr>
              <p:cNvSpPr/>
              <p:nvPr/>
            </p:nvSpPr>
            <p:spPr>
              <a:xfrm>
                <a:off x="7953374" y="3509962"/>
                <a:ext cx="257175" cy="1489900"/>
              </a:xfrm>
              <a:custGeom>
                <a:avLst/>
                <a:gdLst/>
                <a:ahLst/>
                <a:cxnLst/>
                <a:rect l="l" t="t" r="r" b="b"/>
                <a:pathLst>
                  <a:path w="257175" h="1489900" extrusionOk="0">
                    <a:moveTo>
                      <a:pt x="209550" y="238792"/>
                    </a:moveTo>
                    <a:lnTo>
                      <a:pt x="209550" y="152781"/>
                    </a:lnTo>
                    <a:lnTo>
                      <a:pt x="152400" y="152781"/>
                    </a:lnTo>
                    <a:lnTo>
                      <a:pt x="152400" y="0"/>
                    </a:lnTo>
                    <a:lnTo>
                      <a:pt x="114300" y="0"/>
                    </a:lnTo>
                    <a:lnTo>
                      <a:pt x="114300" y="152781"/>
                    </a:lnTo>
                    <a:lnTo>
                      <a:pt x="57150" y="152781"/>
                    </a:lnTo>
                    <a:lnTo>
                      <a:pt x="57150" y="238792"/>
                    </a:lnTo>
                    <a:lnTo>
                      <a:pt x="0" y="238792"/>
                    </a:lnTo>
                    <a:lnTo>
                      <a:pt x="0" y="1489901"/>
                    </a:lnTo>
                    <a:lnTo>
                      <a:pt x="257175" y="1489901"/>
                    </a:lnTo>
                    <a:lnTo>
                      <a:pt x="257175" y="238792"/>
                    </a:lnTo>
                    <a:lnTo>
                      <a:pt x="209550" y="238792"/>
                    </a:lnTo>
                    <a:close/>
                  </a:path>
                </a:pathLst>
              </a:custGeom>
              <a:solidFill>
                <a:schemeClr val="accen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495" name="Google Shape;1495;p31">
                <a:extLst>
                  <a:ext uri="{FF2B5EF4-FFF2-40B4-BE49-F238E27FC236}">
                    <a16:creationId xmlns:a16="http://schemas.microsoft.com/office/drawing/2014/main" id="{7B0A644D-4C7E-8BCD-5EBE-33C540869993}"/>
                  </a:ext>
                </a:extLst>
              </p:cNvPr>
              <p:cNvSpPr/>
              <p:nvPr/>
            </p:nvSpPr>
            <p:spPr>
              <a:xfrm>
                <a:off x="8334374" y="3567112"/>
                <a:ext cx="419100" cy="1432750"/>
              </a:xfrm>
              <a:custGeom>
                <a:avLst/>
                <a:gdLst/>
                <a:ahLst/>
                <a:cxnLst/>
                <a:rect l="l" t="t" r="r" b="b"/>
                <a:pathLst>
                  <a:path w="419100" h="1432750" extrusionOk="0">
                    <a:moveTo>
                      <a:pt x="228600" y="0"/>
                    </a:moveTo>
                    <a:lnTo>
                      <a:pt x="228600" y="115919"/>
                    </a:lnTo>
                    <a:lnTo>
                      <a:pt x="85725" y="115919"/>
                    </a:lnTo>
                    <a:lnTo>
                      <a:pt x="85725" y="273939"/>
                    </a:lnTo>
                    <a:lnTo>
                      <a:pt x="0" y="273939"/>
                    </a:lnTo>
                    <a:lnTo>
                      <a:pt x="0" y="1432751"/>
                    </a:lnTo>
                    <a:lnTo>
                      <a:pt x="419100" y="1432751"/>
                    </a:lnTo>
                    <a:lnTo>
                      <a:pt x="419100" y="1158812"/>
                    </a:lnTo>
                    <a:lnTo>
                      <a:pt x="419100" y="273939"/>
                    </a:lnTo>
                    <a:lnTo>
                      <a:pt x="419100" y="0"/>
                    </a:lnTo>
                    <a:lnTo>
                      <a:pt x="228600" y="0"/>
                    </a:lnTo>
                    <a:close/>
                  </a:path>
                </a:pathLst>
              </a:custGeom>
              <a:solidFill>
                <a:schemeClr val="accen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496" name="Google Shape;1496;p31">
                <a:extLst>
                  <a:ext uri="{FF2B5EF4-FFF2-40B4-BE49-F238E27FC236}">
                    <a16:creationId xmlns:a16="http://schemas.microsoft.com/office/drawing/2014/main" id="{456AD60E-0195-098A-C538-CE02AEB3C878}"/>
                  </a:ext>
                </a:extLst>
              </p:cNvPr>
              <p:cNvSpPr/>
              <p:nvPr/>
            </p:nvSpPr>
            <p:spPr>
              <a:xfrm>
                <a:off x="8091487" y="3919537"/>
                <a:ext cx="419100" cy="1082706"/>
              </a:xfrm>
              <a:custGeom>
                <a:avLst/>
                <a:gdLst/>
                <a:ahLst/>
                <a:cxnLst/>
                <a:rect l="l" t="t" r="r" b="b"/>
                <a:pathLst>
                  <a:path w="419100" h="1082706" extrusionOk="0">
                    <a:moveTo>
                      <a:pt x="419100" y="1082707"/>
                    </a:moveTo>
                    <a:lnTo>
                      <a:pt x="419100" y="142875"/>
                    </a:lnTo>
                    <a:lnTo>
                      <a:pt x="333375" y="142875"/>
                    </a:lnTo>
                    <a:lnTo>
                      <a:pt x="333375" y="0"/>
                    </a:lnTo>
                    <a:lnTo>
                      <a:pt x="85725" y="0"/>
                    </a:lnTo>
                    <a:lnTo>
                      <a:pt x="85725" y="142875"/>
                    </a:lnTo>
                    <a:lnTo>
                      <a:pt x="0" y="142875"/>
                    </a:lnTo>
                    <a:lnTo>
                      <a:pt x="0" y="1082707"/>
                    </a:lnTo>
                    <a:lnTo>
                      <a:pt x="419100" y="1082707"/>
                    </a:lnTo>
                    <a:close/>
                  </a:path>
                </a:pathLst>
              </a:custGeom>
              <a:solidFill>
                <a:schemeClr val="lt2"/>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497" name="Google Shape;1497;p31">
                <a:extLst>
                  <a:ext uri="{FF2B5EF4-FFF2-40B4-BE49-F238E27FC236}">
                    <a16:creationId xmlns:a16="http://schemas.microsoft.com/office/drawing/2014/main" id="{DD9A35FF-42E3-7645-25DB-320B93BC9F80}"/>
                  </a:ext>
                </a:extLst>
              </p:cNvPr>
              <p:cNvSpPr/>
              <p:nvPr/>
            </p:nvSpPr>
            <p:spPr>
              <a:xfrm>
                <a:off x="8653462" y="3852862"/>
                <a:ext cx="447675" cy="1149381"/>
              </a:xfrm>
              <a:custGeom>
                <a:avLst/>
                <a:gdLst/>
                <a:ahLst/>
                <a:cxnLst/>
                <a:rect l="l" t="t" r="r" b="b"/>
                <a:pathLst>
                  <a:path w="447675" h="1149381" extrusionOk="0">
                    <a:moveTo>
                      <a:pt x="0" y="0"/>
                    </a:moveTo>
                    <a:lnTo>
                      <a:pt x="447675" y="0"/>
                    </a:lnTo>
                    <a:lnTo>
                      <a:pt x="447675" y="1149382"/>
                    </a:lnTo>
                    <a:lnTo>
                      <a:pt x="0" y="1149382"/>
                    </a:lnTo>
                    <a:close/>
                  </a:path>
                </a:pathLst>
              </a:custGeom>
              <a:solidFill>
                <a:schemeClr val="lt2"/>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498" name="Google Shape;1498;p31">
                <a:extLst>
                  <a:ext uri="{FF2B5EF4-FFF2-40B4-BE49-F238E27FC236}">
                    <a16:creationId xmlns:a16="http://schemas.microsoft.com/office/drawing/2014/main" id="{F03BCCF7-47D3-7FC5-6070-8DB0E21F60D7}"/>
                  </a:ext>
                </a:extLst>
              </p:cNvPr>
              <p:cNvSpPr/>
              <p:nvPr/>
            </p:nvSpPr>
            <p:spPr>
              <a:xfrm>
                <a:off x="9205912" y="4062412"/>
                <a:ext cx="238125" cy="939831"/>
              </a:xfrm>
              <a:custGeom>
                <a:avLst/>
                <a:gdLst/>
                <a:ahLst/>
                <a:cxnLst/>
                <a:rect l="l" t="t" r="r" b="b"/>
                <a:pathLst>
                  <a:path w="238125" h="939831" extrusionOk="0">
                    <a:moveTo>
                      <a:pt x="0" y="0"/>
                    </a:moveTo>
                    <a:lnTo>
                      <a:pt x="238125" y="0"/>
                    </a:lnTo>
                    <a:lnTo>
                      <a:pt x="238125" y="939832"/>
                    </a:lnTo>
                    <a:lnTo>
                      <a:pt x="0" y="939832"/>
                    </a:lnTo>
                    <a:close/>
                  </a:path>
                </a:pathLst>
              </a:custGeom>
              <a:solidFill>
                <a:schemeClr val="lt2"/>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499" name="Google Shape;1499;p31">
                <a:extLst>
                  <a:ext uri="{FF2B5EF4-FFF2-40B4-BE49-F238E27FC236}">
                    <a16:creationId xmlns:a16="http://schemas.microsoft.com/office/drawing/2014/main" id="{854E31BA-08DC-BFDC-45A6-E0689CEB71A2}"/>
                  </a:ext>
                </a:extLst>
              </p:cNvPr>
              <p:cNvSpPr/>
              <p:nvPr/>
            </p:nvSpPr>
            <p:spPr>
              <a:xfrm>
                <a:off x="9424987" y="4214812"/>
                <a:ext cx="266700" cy="787431"/>
              </a:xfrm>
              <a:custGeom>
                <a:avLst/>
                <a:gdLst/>
                <a:ahLst/>
                <a:cxnLst/>
                <a:rect l="l" t="t" r="r" b="b"/>
                <a:pathLst>
                  <a:path w="266700" h="787431" extrusionOk="0">
                    <a:moveTo>
                      <a:pt x="0" y="0"/>
                    </a:moveTo>
                    <a:lnTo>
                      <a:pt x="266700" y="0"/>
                    </a:lnTo>
                    <a:lnTo>
                      <a:pt x="266700" y="787432"/>
                    </a:lnTo>
                    <a:lnTo>
                      <a:pt x="0" y="787432"/>
                    </a:lnTo>
                    <a:close/>
                  </a:path>
                </a:pathLst>
              </a:custGeom>
              <a:solidFill>
                <a:schemeClr val="accen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500" name="Google Shape;1500;p31">
                <a:extLst>
                  <a:ext uri="{FF2B5EF4-FFF2-40B4-BE49-F238E27FC236}">
                    <a16:creationId xmlns:a16="http://schemas.microsoft.com/office/drawing/2014/main" id="{E9253893-7BF5-4616-5A0C-2D8B0384724D}"/>
                  </a:ext>
                </a:extLst>
              </p:cNvPr>
              <p:cNvSpPr/>
              <p:nvPr/>
            </p:nvSpPr>
            <p:spPr>
              <a:xfrm>
                <a:off x="9520237" y="4319587"/>
                <a:ext cx="266700" cy="682656"/>
              </a:xfrm>
              <a:custGeom>
                <a:avLst/>
                <a:gdLst/>
                <a:ahLst/>
                <a:cxnLst/>
                <a:rect l="l" t="t" r="r" b="b"/>
                <a:pathLst>
                  <a:path w="266700" h="682656" extrusionOk="0">
                    <a:moveTo>
                      <a:pt x="0" y="0"/>
                    </a:moveTo>
                    <a:lnTo>
                      <a:pt x="266700" y="0"/>
                    </a:lnTo>
                    <a:lnTo>
                      <a:pt x="266700" y="682657"/>
                    </a:lnTo>
                    <a:lnTo>
                      <a:pt x="0" y="682657"/>
                    </a:lnTo>
                    <a:close/>
                  </a:path>
                </a:pathLst>
              </a:custGeom>
              <a:solidFill>
                <a:schemeClr val="lt2"/>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grpSp>
        <p:grpSp>
          <p:nvGrpSpPr>
            <p:cNvPr id="1501" name="Google Shape;1501;p31">
              <a:extLst>
                <a:ext uri="{FF2B5EF4-FFF2-40B4-BE49-F238E27FC236}">
                  <a16:creationId xmlns:a16="http://schemas.microsoft.com/office/drawing/2014/main" id="{09D90F08-6164-DB81-27E3-11618737426D}"/>
                </a:ext>
              </a:extLst>
            </p:cNvPr>
            <p:cNvGrpSpPr/>
            <p:nvPr/>
          </p:nvGrpSpPr>
          <p:grpSpPr>
            <a:xfrm>
              <a:off x="3181337" y="3794737"/>
              <a:ext cx="5962650" cy="1492281"/>
              <a:chOff x="3281362" y="1852612"/>
              <a:chExt cx="5962650" cy="1492281"/>
            </a:xfrm>
          </p:grpSpPr>
          <p:sp>
            <p:nvSpPr>
              <p:cNvPr id="1502" name="Google Shape;1502;p31">
                <a:extLst>
                  <a:ext uri="{FF2B5EF4-FFF2-40B4-BE49-F238E27FC236}">
                    <a16:creationId xmlns:a16="http://schemas.microsoft.com/office/drawing/2014/main" id="{866907E9-26A7-52B6-2721-D793E1E7A260}"/>
                  </a:ext>
                </a:extLst>
              </p:cNvPr>
              <p:cNvSpPr/>
              <p:nvPr/>
            </p:nvSpPr>
            <p:spPr>
              <a:xfrm>
                <a:off x="4495799" y="1944718"/>
                <a:ext cx="419100" cy="1397793"/>
              </a:xfrm>
              <a:custGeom>
                <a:avLst/>
                <a:gdLst/>
                <a:ahLst/>
                <a:cxnLst/>
                <a:rect l="l" t="t" r="r" b="b"/>
                <a:pathLst>
                  <a:path w="419100" h="1397793" extrusionOk="0">
                    <a:moveTo>
                      <a:pt x="333375" y="309848"/>
                    </a:moveTo>
                    <a:lnTo>
                      <a:pt x="333375" y="161544"/>
                    </a:lnTo>
                    <a:lnTo>
                      <a:pt x="209550" y="0"/>
                    </a:lnTo>
                    <a:lnTo>
                      <a:pt x="85725" y="161544"/>
                    </a:lnTo>
                    <a:lnTo>
                      <a:pt x="85725" y="309848"/>
                    </a:lnTo>
                    <a:lnTo>
                      <a:pt x="0" y="309848"/>
                    </a:lnTo>
                    <a:lnTo>
                      <a:pt x="0" y="1397794"/>
                    </a:lnTo>
                    <a:lnTo>
                      <a:pt x="419100" y="1397794"/>
                    </a:lnTo>
                    <a:lnTo>
                      <a:pt x="419100" y="309848"/>
                    </a:lnTo>
                    <a:lnTo>
                      <a:pt x="333375" y="309848"/>
                    </a:lnTo>
                    <a:close/>
                  </a:path>
                </a:pathLst>
              </a:custGeom>
              <a:solidFill>
                <a:schemeClr val="accent3"/>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503" name="Google Shape;1503;p31">
                <a:extLst>
                  <a:ext uri="{FF2B5EF4-FFF2-40B4-BE49-F238E27FC236}">
                    <a16:creationId xmlns:a16="http://schemas.microsoft.com/office/drawing/2014/main" id="{3BF80079-02E4-118C-FE27-E42332F4636E}"/>
                  </a:ext>
                </a:extLst>
              </p:cNvPr>
              <p:cNvSpPr/>
              <p:nvPr/>
            </p:nvSpPr>
            <p:spPr>
              <a:xfrm>
                <a:off x="3281362" y="2357437"/>
                <a:ext cx="419100" cy="987456"/>
              </a:xfrm>
              <a:custGeom>
                <a:avLst/>
                <a:gdLst/>
                <a:ahLst/>
                <a:cxnLst/>
                <a:rect l="l" t="t" r="r" b="b"/>
                <a:pathLst>
                  <a:path w="419100" h="987456" extrusionOk="0">
                    <a:moveTo>
                      <a:pt x="419100" y="987457"/>
                    </a:moveTo>
                    <a:lnTo>
                      <a:pt x="419100" y="381000"/>
                    </a:lnTo>
                    <a:lnTo>
                      <a:pt x="333375" y="381000"/>
                    </a:lnTo>
                    <a:lnTo>
                      <a:pt x="333375" y="238125"/>
                    </a:lnTo>
                    <a:lnTo>
                      <a:pt x="238125" y="238125"/>
                    </a:lnTo>
                    <a:lnTo>
                      <a:pt x="238125" y="0"/>
                    </a:lnTo>
                    <a:lnTo>
                      <a:pt x="180975" y="0"/>
                    </a:lnTo>
                    <a:lnTo>
                      <a:pt x="180975" y="238125"/>
                    </a:lnTo>
                    <a:lnTo>
                      <a:pt x="85725" y="238125"/>
                    </a:lnTo>
                    <a:lnTo>
                      <a:pt x="85725" y="381000"/>
                    </a:lnTo>
                    <a:lnTo>
                      <a:pt x="0" y="381000"/>
                    </a:lnTo>
                    <a:lnTo>
                      <a:pt x="0" y="987457"/>
                    </a:lnTo>
                    <a:lnTo>
                      <a:pt x="419100" y="987457"/>
                    </a:lnTo>
                    <a:close/>
                  </a:path>
                </a:pathLst>
              </a:custGeom>
              <a:solidFill>
                <a:schemeClr val="accent2"/>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504" name="Google Shape;1504;p31">
                <a:extLst>
                  <a:ext uri="{FF2B5EF4-FFF2-40B4-BE49-F238E27FC236}">
                    <a16:creationId xmlns:a16="http://schemas.microsoft.com/office/drawing/2014/main" id="{1EBF4F53-BC64-D5F8-1ADF-674BF4CFBF76}"/>
                  </a:ext>
                </a:extLst>
              </p:cNvPr>
              <p:cNvSpPr/>
              <p:nvPr/>
            </p:nvSpPr>
            <p:spPr>
              <a:xfrm>
                <a:off x="3605212" y="2300287"/>
                <a:ext cx="257175" cy="1044606"/>
              </a:xfrm>
              <a:custGeom>
                <a:avLst/>
                <a:gdLst/>
                <a:ahLst/>
                <a:cxnLst/>
                <a:rect l="l" t="t" r="r" b="b"/>
                <a:pathLst>
                  <a:path w="257175" h="1044606" extrusionOk="0">
                    <a:moveTo>
                      <a:pt x="257175" y="1044607"/>
                    </a:moveTo>
                    <a:lnTo>
                      <a:pt x="257175" y="238125"/>
                    </a:lnTo>
                    <a:lnTo>
                      <a:pt x="209550" y="238125"/>
                    </a:lnTo>
                    <a:lnTo>
                      <a:pt x="209550" y="152400"/>
                    </a:lnTo>
                    <a:lnTo>
                      <a:pt x="152400" y="152400"/>
                    </a:lnTo>
                    <a:lnTo>
                      <a:pt x="152400" y="0"/>
                    </a:lnTo>
                    <a:lnTo>
                      <a:pt x="114300" y="0"/>
                    </a:lnTo>
                    <a:lnTo>
                      <a:pt x="114300" y="152400"/>
                    </a:lnTo>
                    <a:lnTo>
                      <a:pt x="57150" y="152400"/>
                    </a:lnTo>
                    <a:lnTo>
                      <a:pt x="57150" y="238125"/>
                    </a:lnTo>
                    <a:lnTo>
                      <a:pt x="0" y="238125"/>
                    </a:lnTo>
                    <a:lnTo>
                      <a:pt x="0" y="1044607"/>
                    </a:lnTo>
                    <a:lnTo>
                      <a:pt x="257175" y="1044607"/>
                    </a:lnTo>
                    <a:close/>
                  </a:path>
                </a:pathLst>
              </a:custGeom>
              <a:solidFill>
                <a:schemeClr val="accent4"/>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505" name="Google Shape;1505;p31">
                <a:extLst>
                  <a:ext uri="{FF2B5EF4-FFF2-40B4-BE49-F238E27FC236}">
                    <a16:creationId xmlns:a16="http://schemas.microsoft.com/office/drawing/2014/main" id="{DDDE4294-BB1D-1082-EB0E-695887FA3BFB}"/>
                  </a:ext>
                </a:extLst>
              </p:cNvPr>
              <p:cNvSpPr/>
              <p:nvPr/>
            </p:nvSpPr>
            <p:spPr>
              <a:xfrm>
                <a:off x="4057649" y="2024062"/>
                <a:ext cx="419100" cy="1318450"/>
              </a:xfrm>
              <a:custGeom>
                <a:avLst/>
                <a:gdLst/>
                <a:ahLst/>
                <a:cxnLst/>
                <a:rect l="l" t="t" r="r" b="b"/>
                <a:pathLst>
                  <a:path w="419100" h="1318450" extrusionOk="0">
                    <a:moveTo>
                      <a:pt x="228600" y="0"/>
                    </a:moveTo>
                    <a:lnTo>
                      <a:pt x="228600" y="106680"/>
                    </a:lnTo>
                    <a:lnTo>
                      <a:pt x="85725" y="106680"/>
                    </a:lnTo>
                    <a:lnTo>
                      <a:pt x="85725" y="252031"/>
                    </a:lnTo>
                    <a:lnTo>
                      <a:pt x="0" y="252031"/>
                    </a:lnTo>
                    <a:lnTo>
                      <a:pt x="0" y="1318451"/>
                    </a:lnTo>
                    <a:lnTo>
                      <a:pt x="419100" y="1318451"/>
                    </a:lnTo>
                    <a:lnTo>
                      <a:pt x="419100" y="1066324"/>
                    </a:lnTo>
                    <a:lnTo>
                      <a:pt x="419100" y="252031"/>
                    </a:lnTo>
                    <a:lnTo>
                      <a:pt x="419100" y="0"/>
                    </a:lnTo>
                    <a:lnTo>
                      <a:pt x="228600" y="0"/>
                    </a:lnTo>
                    <a:close/>
                  </a:path>
                </a:pathLst>
              </a:custGeom>
              <a:solidFill>
                <a:schemeClr val="accen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506" name="Google Shape;1506;p31">
                <a:extLst>
                  <a:ext uri="{FF2B5EF4-FFF2-40B4-BE49-F238E27FC236}">
                    <a16:creationId xmlns:a16="http://schemas.microsoft.com/office/drawing/2014/main" id="{00400917-CAA8-AF2E-7A9D-7CFE17483196}"/>
                  </a:ext>
                </a:extLst>
              </p:cNvPr>
              <p:cNvSpPr/>
              <p:nvPr/>
            </p:nvSpPr>
            <p:spPr>
              <a:xfrm>
                <a:off x="3748087" y="2262187"/>
                <a:ext cx="419100" cy="1082706"/>
              </a:xfrm>
              <a:custGeom>
                <a:avLst/>
                <a:gdLst/>
                <a:ahLst/>
                <a:cxnLst/>
                <a:rect l="l" t="t" r="r" b="b"/>
                <a:pathLst>
                  <a:path w="419100" h="1082706" extrusionOk="0">
                    <a:moveTo>
                      <a:pt x="419100" y="1082707"/>
                    </a:moveTo>
                    <a:lnTo>
                      <a:pt x="419100" y="142875"/>
                    </a:lnTo>
                    <a:lnTo>
                      <a:pt x="333375" y="142875"/>
                    </a:lnTo>
                    <a:lnTo>
                      <a:pt x="333375" y="0"/>
                    </a:lnTo>
                    <a:lnTo>
                      <a:pt x="85725" y="0"/>
                    </a:lnTo>
                    <a:lnTo>
                      <a:pt x="85725" y="142875"/>
                    </a:lnTo>
                    <a:lnTo>
                      <a:pt x="0" y="142875"/>
                    </a:lnTo>
                    <a:lnTo>
                      <a:pt x="0" y="1082707"/>
                    </a:lnTo>
                    <a:lnTo>
                      <a:pt x="419100" y="1082707"/>
                    </a:lnTo>
                    <a:close/>
                  </a:path>
                </a:pathLst>
              </a:custGeom>
              <a:solidFill>
                <a:schemeClr val="lt2"/>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507" name="Google Shape;1507;p31">
                <a:extLst>
                  <a:ext uri="{FF2B5EF4-FFF2-40B4-BE49-F238E27FC236}">
                    <a16:creationId xmlns:a16="http://schemas.microsoft.com/office/drawing/2014/main" id="{B8C04950-0B41-BA5E-7806-9AACC3B9D2C9}"/>
                  </a:ext>
                </a:extLst>
              </p:cNvPr>
              <p:cNvSpPr/>
              <p:nvPr/>
            </p:nvSpPr>
            <p:spPr>
              <a:xfrm>
                <a:off x="4310062" y="2195512"/>
                <a:ext cx="447675" cy="1149381"/>
              </a:xfrm>
              <a:custGeom>
                <a:avLst/>
                <a:gdLst/>
                <a:ahLst/>
                <a:cxnLst/>
                <a:rect l="l" t="t" r="r" b="b"/>
                <a:pathLst>
                  <a:path w="447675" h="1149381" extrusionOk="0">
                    <a:moveTo>
                      <a:pt x="0" y="0"/>
                    </a:moveTo>
                    <a:lnTo>
                      <a:pt x="447675" y="0"/>
                    </a:lnTo>
                    <a:lnTo>
                      <a:pt x="447675" y="1149382"/>
                    </a:lnTo>
                    <a:lnTo>
                      <a:pt x="0" y="1149382"/>
                    </a:lnTo>
                    <a:close/>
                  </a:path>
                </a:pathLst>
              </a:custGeom>
              <a:solidFill>
                <a:schemeClr val="lt2"/>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508" name="Google Shape;1508;p31">
                <a:extLst>
                  <a:ext uri="{FF2B5EF4-FFF2-40B4-BE49-F238E27FC236}">
                    <a16:creationId xmlns:a16="http://schemas.microsoft.com/office/drawing/2014/main" id="{AF847B07-2A10-0A4D-FE8E-00D0D5E07C94}"/>
                  </a:ext>
                </a:extLst>
              </p:cNvPr>
              <p:cNvSpPr/>
              <p:nvPr/>
            </p:nvSpPr>
            <p:spPr>
              <a:xfrm>
                <a:off x="4881562" y="2433637"/>
                <a:ext cx="266700" cy="911256"/>
              </a:xfrm>
              <a:custGeom>
                <a:avLst/>
                <a:gdLst/>
                <a:ahLst/>
                <a:cxnLst/>
                <a:rect l="l" t="t" r="r" b="b"/>
                <a:pathLst>
                  <a:path w="266700" h="911256" extrusionOk="0">
                    <a:moveTo>
                      <a:pt x="0" y="0"/>
                    </a:moveTo>
                    <a:lnTo>
                      <a:pt x="266700" y="0"/>
                    </a:lnTo>
                    <a:lnTo>
                      <a:pt x="266700" y="911257"/>
                    </a:lnTo>
                    <a:lnTo>
                      <a:pt x="0" y="911257"/>
                    </a:lnTo>
                    <a:close/>
                  </a:path>
                </a:pathLst>
              </a:custGeom>
              <a:solidFill>
                <a:schemeClr val="lt2"/>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509" name="Google Shape;1509;p31">
                <a:extLst>
                  <a:ext uri="{FF2B5EF4-FFF2-40B4-BE49-F238E27FC236}">
                    <a16:creationId xmlns:a16="http://schemas.microsoft.com/office/drawing/2014/main" id="{E051096F-3563-A504-E2CB-65B6CCED616B}"/>
                  </a:ext>
                </a:extLst>
              </p:cNvPr>
              <p:cNvSpPr/>
              <p:nvPr/>
            </p:nvSpPr>
            <p:spPr>
              <a:xfrm>
                <a:off x="5062537" y="2328862"/>
                <a:ext cx="266700" cy="1016031"/>
              </a:xfrm>
              <a:custGeom>
                <a:avLst/>
                <a:gdLst/>
                <a:ahLst/>
                <a:cxnLst/>
                <a:rect l="l" t="t" r="r" b="b"/>
                <a:pathLst>
                  <a:path w="266700" h="1016031" extrusionOk="0">
                    <a:moveTo>
                      <a:pt x="0" y="0"/>
                    </a:moveTo>
                    <a:lnTo>
                      <a:pt x="266700" y="0"/>
                    </a:lnTo>
                    <a:lnTo>
                      <a:pt x="266700" y="1016032"/>
                    </a:lnTo>
                    <a:lnTo>
                      <a:pt x="0" y="1016032"/>
                    </a:lnTo>
                    <a:close/>
                  </a:path>
                </a:pathLst>
              </a:custGeom>
              <a:solidFill>
                <a:schemeClr val="accen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510" name="Google Shape;1510;p31">
                <a:extLst>
                  <a:ext uri="{FF2B5EF4-FFF2-40B4-BE49-F238E27FC236}">
                    <a16:creationId xmlns:a16="http://schemas.microsoft.com/office/drawing/2014/main" id="{AD10E26C-EE59-3A40-407D-5F0BEE94A9F8}"/>
                  </a:ext>
                </a:extLst>
              </p:cNvPr>
              <p:cNvSpPr/>
              <p:nvPr/>
            </p:nvSpPr>
            <p:spPr>
              <a:xfrm>
                <a:off x="5214937" y="2100262"/>
                <a:ext cx="266700" cy="1244631"/>
              </a:xfrm>
              <a:custGeom>
                <a:avLst/>
                <a:gdLst/>
                <a:ahLst/>
                <a:cxnLst/>
                <a:rect l="l" t="t" r="r" b="b"/>
                <a:pathLst>
                  <a:path w="266700" h="1244631" extrusionOk="0">
                    <a:moveTo>
                      <a:pt x="0" y="0"/>
                    </a:moveTo>
                    <a:lnTo>
                      <a:pt x="266700" y="0"/>
                    </a:lnTo>
                    <a:lnTo>
                      <a:pt x="266700" y="1244632"/>
                    </a:lnTo>
                    <a:lnTo>
                      <a:pt x="0" y="1244632"/>
                    </a:lnTo>
                    <a:close/>
                  </a:path>
                </a:pathLst>
              </a:custGeom>
              <a:solidFill>
                <a:schemeClr val="lt2"/>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511" name="Google Shape;1511;p31">
                <a:extLst>
                  <a:ext uri="{FF2B5EF4-FFF2-40B4-BE49-F238E27FC236}">
                    <a16:creationId xmlns:a16="http://schemas.microsoft.com/office/drawing/2014/main" id="{F243C8D2-6307-671F-8F34-C02582F91C88}"/>
                  </a:ext>
                </a:extLst>
              </p:cNvPr>
              <p:cNvSpPr/>
              <p:nvPr/>
            </p:nvSpPr>
            <p:spPr>
              <a:xfrm>
                <a:off x="6667499" y="1944718"/>
                <a:ext cx="419100" cy="1397793"/>
              </a:xfrm>
              <a:custGeom>
                <a:avLst/>
                <a:gdLst/>
                <a:ahLst/>
                <a:cxnLst/>
                <a:rect l="l" t="t" r="r" b="b"/>
                <a:pathLst>
                  <a:path w="419100" h="1397793" extrusionOk="0">
                    <a:moveTo>
                      <a:pt x="333375" y="309848"/>
                    </a:moveTo>
                    <a:lnTo>
                      <a:pt x="333375" y="161544"/>
                    </a:lnTo>
                    <a:lnTo>
                      <a:pt x="209550" y="0"/>
                    </a:lnTo>
                    <a:lnTo>
                      <a:pt x="85725" y="161544"/>
                    </a:lnTo>
                    <a:lnTo>
                      <a:pt x="85725" y="309848"/>
                    </a:lnTo>
                    <a:lnTo>
                      <a:pt x="0" y="309848"/>
                    </a:lnTo>
                    <a:lnTo>
                      <a:pt x="0" y="1397794"/>
                    </a:lnTo>
                    <a:lnTo>
                      <a:pt x="419100" y="1397794"/>
                    </a:lnTo>
                    <a:lnTo>
                      <a:pt x="419100" y="309848"/>
                    </a:lnTo>
                    <a:lnTo>
                      <a:pt x="333375" y="309848"/>
                    </a:lnTo>
                    <a:close/>
                  </a:path>
                </a:pathLst>
              </a:custGeom>
              <a:solidFill>
                <a:schemeClr val="accen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512" name="Google Shape;1512;p31">
                <a:extLst>
                  <a:ext uri="{FF2B5EF4-FFF2-40B4-BE49-F238E27FC236}">
                    <a16:creationId xmlns:a16="http://schemas.microsoft.com/office/drawing/2014/main" id="{247C0D95-8C06-01B3-3B42-427B952969FE}"/>
                  </a:ext>
                </a:extLst>
              </p:cNvPr>
              <p:cNvSpPr/>
              <p:nvPr/>
            </p:nvSpPr>
            <p:spPr>
              <a:xfrm>
                <a:off x="5457824" y="1909762"/>
                <a:ext cx="419100" cy="1428750"/>
              </a:xfrm>
              <a:custGeom>
                <a:avLst/>
                <a:gdLst/>
                <a:ahLst/>
                <a:cxnLst/>
                <a:rect l="l" t="t" r="r" b="b"/>
                <a:pathLst>
                  <a:path w="419100" h="1428750" extrusionOk="0">
                    <a:moveTo>
                      <a:pt x="333375" y="381000"/>
                    </a:moveTo>
                    <a:lnTo>
                      <a:pt x="333375" y="238125"/>
                    </a:lnTo>
                    <a:lnTo>
                      <a:pt x="238125" y="238125"/>
                    </a:lnTo>
                    <a:lnTo>
                      <a:pt x="238125" y="0"/>
                    </a:lnTo>
                    <a:lnTo>
                      <a:pt x="180975" y="0"/>
                    </a:lnTo>
                    <a:lnTo>
                      <a:pt x="180975" y="238125"/>
                    </a:lnTo>
                    <a:lnTo>
                      <a:pt x="85725" y="238125"/>
                    </a:lnTo>
                    <a:lnTo>
                      <a:pt x="85725" y="381000"/>
                    </a:lnTo>
                    <a:lnTo>
                      <a:pt x="0" y="381000"/>
                    </a:lnTo>
                    <a:lnTo>
                      <a:pt x="0" y="1428750"/>
                    </a:lnTo>
                    <a:lnTo>
                      <a:pt x="419100" y="1428750"/>
                    </a:lnTo>
                    <a:lnTo>
                      <a:pt x="419100" y="381000"/>
                    </a:lnTo>
                    <a:lnTo>
                      <a:pt x="333375" y="381000"/>
                    </a:lnTo>
                    <a:close/>
                  </a:path>
                </a:pathLst>
              </a:custGeom>
              <a:solidFill>
                <a:schemeClr val="lt2"/>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513" name="Google Shape;1513;p31">
                <a:extLst>
                  <a:ext uri="{FF2B5EF4-FFF2-40B4-BE49-F238E27FC236}">
                    <a16:creationId xmlns:a16="http://schemas.microsoft.com/office/drawing/2014/main" id="{0DBC6FFE-A37E-2990-1641-B5FE59AED04F}"/>
                  </a:ext>
                </a:extLst>
              </p:cNvPr>
              <p:cNvSpPr/>
              <p:nvPr/>
            </p:nvSpPr>
            <p:spPr>
              <a:xfrm>
                <a:off x="5781674" y="1852612"/>
                <a:ext cx="257175" cy="1485900"/>
              </a:xfrm>
              <a:custGeom>
                <a:avLst/>
                <a:gdLst/>
                <a:ahLst/>
                <a:cxnLst/>
                <a:rect l="l" t="t" r="r" b="b"/>
                <a:pathLst>
                  <a:path w="257175" h="1485900" extrusionOk="0">
                    <a:moveTo>
                      <a:pt x="209550" y="238125"/>
                    </a:moveTo>
                    <a:lnTo>
                      <a:pt x="209550" y="152400"/>
                    </a:lnTo>
                    <a:lnTo>
                      <a:pt x="152400" y="152400"/>
                    </a:lnTo>
                    <a:lnTo>
                      <a:pt x="152400" y="0"/>
                    </a:lnTo>
                    <a:lnTo>
                      <a:pt x="114300" y="0"/>
                    </a:lnTo>
                    <a:lnTo>
                      <a:pt x="114300" y="152400"/>
                    </a:lnTo>
                    <a:lnTo>
                      <a:pt x="57150" y="152400"/>
                    </a:lnTo>
                    <a:lnTo>
                      <a:pt x="57150" y="238125"/>
                    </a:lnTo>
                    <a:lnTo>
                      <a:pt x="0" y="238125"/>
                    </a:lnTo>
                    <a:lnTo>
                      <a:pt x="0" y="1485900"/>
                    </a:lnTo>
                    <a:lnTo>
                      <a:pt x="257175" y="1485900"/>
                    </a:lnTo>
                    <a:lnTo>
                      <a:pt x="257175" y="238125"/>
                    </a:lnTo>
                    <a:lnTo>
                      <a:pt x="209550" y="238125"/>
                    </a:lnTo>
                    <a:close/>
                  </a:path>
                </a:pathLst>
              </a:custGeom>
              <a:solidFill>
                <a:schemeClr val="accent4"/>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514" name="Google Shape;1514;p31">
                <a:extLst>
                  <a:ext uri="{FF2B5EF4-FFF2-40B4-BE49-F238E27FC236}">
                    <a16:creationId xmlns:a16="http://schemas.microsoft.com/office/drawing/2014/main" id="{69A69C18-56C1-2D01-6029-6960C016FC81}"/>
                  </a:ext>
                </a:extLst>
              </p:cNvPr>
              <p:cNvSpPr/>
              <p:nvPr/>
            </p:nvSpPr>
            <p:spPr>
              <a:xfrm>
                <a:off x="6162674" y="1909762"/>
                <a:ext cx="419100" cy="1432750"/>
              </a:xfrm>
              <a:custGeom>
                <a:avLst/>
                <a:gdLst/>
                <a:ahLst/>
                <a:cxnLst/>
                <a:rect l="l" t="t" r="r" b="b"/>
                <a:pathLst>
                  <a:path w="419100" h="1432750" extrusionOk="0">
                    <a:moveTo>
                      <a:pt x="228600" y="0"/>
                    </a:moveTo>
                    <a:lnTo>
                      <a:pt x="228600" y="115919"/>
                    </a:lnTo>
                    <a:lnTo>
                      <a:pt x="85725" y="115919"/>
                    </a:lnTo>
                    <a:lnTo>
                      <a:pt x="85725" y="273939"/>
                    </a:lnTo>
                    <a:lnTo>
                      <a:pt x="0" y="273939"/>
                    </a:lnTo>
                    <a:lnTo>
                      <a:pt x="0" y="1432751"/>
                    </a:lnTo>
                    <a:lnTo>
                      <a:pt x="419100" y="1432751"/>
                    </a:lnTo>
                    <a:lnTo>
                      <a:pt x="419100" y="1158812"/>
                    </a:lnTo>
                    <a:lnTo>
                      <a:pt x="419100" y="273939"/>
                    </a:lnTo>
                    <a:lnTo>
                      <a:pt x="419100" y="0"/>
                    </a:lnTo>
                    <a:lnTo>
                      <a:pt x="228600" y="0"/>
                    </a:lnTo>
                    <a:close/>
                  </a:path>
                </a:pathLst>
              </a:custGeom>
              <a:solidFill>
                <a:schemeClr val="accent3"/>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515" name="Google Shape;1515;p31">
                <a:extLst>
                  <a:ext uri="{FF2B5EF4-FFF2-40B4-BE49-F238E27FC236}">
                    <a16:creationId xmlns:a16="http://schemas.microsoft.com/office/drawing/2014/main" id="{276A8368-C36A-D8DF-B23C-6072BC0DE216}"/>
                  </a:ext>
                </a:extLst>
              </p:cNvPr>
              <p:cNvSpPr/>
              <p:nvPr/>
            </p:nvSpPr>
            <p:spPr>
              <a:xfrm>
                <a:off x="5919787" y="2262187"/>
                <a:ext cx="419100" cy="1082706"/>
              </a:xfrm>
              <a:custGeom>
                <a:avLst/>
                <a:gdLst/>
                <a:ahLst/>
                <a:cxnLst/>
                <a:rect l="l" t="t" r="r" b="b"/>
                <a:pathLst>
                  <a:path w="419100" h="1082706" extrusionOk="0">
                    <a:moveTo>
                      <a:pt x="419100" y="1082707"/>
                    </a:moveTo>
                    <a:lnTo>
                      <a:pt x="419100" y="142875"/>
                    </a:lnTo>
                    <a:lnTo>
                      <a:pt x="333375" y="142875"/>
                    </a:lnTo>
                    <a:lnTo>
                      <a:pt x="333375" y="0"/>
                    </a:lnTo>
                    <a:lnTo>
                      <a:pt x="85725" y="0"/>
                    </a:lnTo>
                    <a:lnTo>
                      <a:pt x="85725" y="142875"/>
                    </a:lnTo>
                    <a:lnTo>
                      <a:pt x="0" y="142875"/>
                    </a:lnTo>
                    <a:lnTo>
                      <a:pt x="0" y="1082707"/>
                    </a:lnTo>
                    <a:lnTo>
                      <a:pt x="419100" y="1082707"/>
                    </a:lnTo>
                    <a:close/>
                  </a:path>
                </a:pathLst>
              </a:custGeom>
              <a:solidFill>
                <a:schemeClr val="lt2"/>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516" name="Google Shape;1516;p31">
                <a:extLst>
                  <a:ext uri="{FF2B5EF4-FFF2-40B4-BE49-F238E27FC236}">
                    <a16:creationId xmlns:a16="http://schemas.microsoft.com/office/drawing/2014/main" id="{9FE636E9-4A91-DD8D-2352-C8DA15FFFE66}"/>
                  </a:ext>
                </a:extLst>
              </p:cNvPr>
              <p:cNvSpPr/>
              <p:nvPr/>
            </p:nvSpPr>
            <p:spPr>
              <a:xfrm>
                <a:off x="6481762" y="2195512"/>
                <a:ext cx="447675" cy="1149381"/>
              </a:xfrm>
              <a:custGeom>
                <a:avLst/>
                <a:gdLst/>
                <a:ahLst/>
                <a:cxnLst/>
                <a:rect l="l" t="t" r="r" b="b"/>
                <a:pathLst>
                  <a:path w="447675" h="1149381" extrusionOk="0">
                    <a:moveTo>
                      <a:pt x="0" y="0"/>
                    </a:moveTo>
                    <a:lnTo>
                      <a:pt x="447675" y="0"/>
                    </a:lnTo>
                    <a:lnTo>
                      <a:pt x="447675" y="1149382"/>
                    </a:lnTo>
                    <a:lnTo>
                      <a:pt x="0" y="1149382"/>
                    </a:lnTo>
                    <a:close/>
                  </a:path>
                </a:pathLst>
              </a:custGeom>
              <a:solidFill>
                <a:schemeClr val="lt2"/>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517" name="Google Shape;1517;p31">
                <a:extLst>
                  <a:ext uri="{FF2B5EF4-FFF2-40B4-BE49-F238E27FC236}">
                    <a16:creationId xmlns:a16="http://schemas.microsoft.com/office/drawing/2014/main" id="{129A1136-ADB2-CC45-431C-161A59E1DA26}"/>
                  </a:ext>
                </a:extLst>
              </p:cNvPr>
              <p:cNvSpPr/>
              <p:nvPr/>
            </p:nvSpPr>
            <p:spPr>
              <a:xfrm>
                <a:off x="7053262" y="2100262"/>
                <a:ext cx="266700" cy="1244631"/>
              </a:xfrm>
              <a:custGeom>
                <a:avLst/>
                <a:gdLst/>
                <a:ahLst/>
                <a:cxnLst/>
                <a:rect l="l" t="t" r="r" b="b"/>
                <a:pathLst>
                  <a:path w="266700" h="1244631" extrusionOk="0">
                    <a:moveTo>
                      <a:pt x="0" y="0"/>
                    </a:moveTo>
                    <a:lnTo>
                      <a:pt x="266700" y="0"/>
                    </a:lnTo>
                    <a:lnTo>
                      <a:pt x="266700" y="1244632"/>
                    </a:lnTo>
                    <a:lnTo>
                      <a:pt x="0" y="1244632"/>
                    </a:lnTo>
                    <a:close/>
                  </a:path>
                </a:pathLst>
              </a:custGeom>
              <a:solidFill>
                <a:schemeClr val="accen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518" name="Google Shape;1518;p31">
                <a:extLst>
                  <a:ext uri="{FF2B5EF4-FFF2-40B4-BE49-F238E27FC236}">
                    <a16:creationId xmlns:a16="http://schemas.microsoft.com/office/drawing/2014/main" id="{48383D39-0BA9-4732-463E-34FF62B2C39D}"/>
                  </a:ext>
                </a:extLst>
              </p:cNvPr>
              <p:cNvSpPr/>
              <p:nvPr/>
            </p:nvSpPr>
            <p:spPr>
              <a:xfrm>
                <a:off x="7234237" y="2328862"/>
                <a:ext cx="266700" cy="1016031"/>
              </a:xfrm>
              <a:custGeom>
                <a:avLst/>
                <a:gdLst/>
                <a:ahLst/>
                <a:cxnLst/>
                <a:rect l="l" t="t" r="r" b="b"/>
                <a:pathLst>
                  <a:path w="266700" h="1016031" extrusionOk="0">
                    <a:moveTo>
                      <a:pt x="0" y="0"/>
                    </a:moveTo>
                    <a:lnTo>
                      <a:pt x="266700" y="0"/>
                    </a:lnTo>
                    <a:lnTo>
                      <a:pt x="266700" y="1016032"/>
                    </a:lnTo>
                    <a:lnTo>
                      <a:pt x="0" y="1016032"/>
                    </a:lnTo>
                    <a:close/>
                  </a:path>
                </a:pathLst>
              </a:custGeom>
              <a:solidFill>
                <a:schemeClr val="lt2"/>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519" name="Google Shape;1519;p31">
                <a:extLst>
                  <a:ext uri="{FF2B5EF4-FFF2-40B4-BE49-F238E27FC236}">
                    <a16:creationId xmlns:a16="http://schemas.microsoft.com/office/drawing/2014/main" id="{FBBEC583-3F83-B15D-BDE2-C0A40D662E3D}"/>
                  </a:ext>
                </a:extLst>
              </p:cNvPr>
              <p:cNvSpPr/>
              <p:nvPr/>
            </p:nvSpPr>
            <p:spPr>
              <a:xfrm>
                <a:off x="7386637" y="2100262"/>
                <a:ext cx="266700" cy="1244631"/>
              </a:xfrm>
              <a:custGeom>
                <a:avLst/>
                <a:gdLst/>
                <a:ahLst/>
                <a:cxnLst/>
                <a:rect l="l" t="t" r="r" b="b"/>
                <a:pathLst>
                  <a:path w="266700" h="1244631" extrusionOk="0">
                    <a:moveTo>
                      <a:pt x="0" y="0"/>
                    </a:moveTo>
                    <a:lnTo>
                      <a:pt x="266700" y="0"/>
                    </a:lnTo>
                    <a:lnTo>
                      <a:pt x="266700" y="1244632"/>
                    </a:lnTo>
                    <a:lnTo>
                      <a:pt x="0" y="1244632"/>
                    </a:lnTo>
                    <a:close/>
                  </a:path>
                </a:pathLst>
              </a:custGeom>
              <a:solidFill>
                <a:schemeClr val="lt2"/>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520" name="Google Shape;1520;p31">
                <a:extLst>
                  <a:ext uri="{FF2B5EF4-FFF2-40B4-BE49-F238E27FC236}">
                    <a16:creationId xmlns:a16="http://schemas.microsoft.com/office/drawing/2014/main" id="{5C626334-8E24-9A5D-5F36-B97B3C2AD480}"/>
                  </a:ext>
                </a:extLst>
              </p:cNvPr>
              <p:cNvSpPr/>
              <p:nvPr/>
            </p:nvSpPr>
            <p:spPr>
              <a:xfrm>
                <a:off x="8824912" y="2278093"/>
                <a:ext cx="419100" cy="1066800"/>
              </a:xfrm>
              <a:custGeom>
                <a:avLst/>
                <a:gdLst/>
                <a:ahLst/>
                <a:cxnLst/>
                <a:rect l="l" t="t" r="r" b="b"/>
                <a:pathLst>
                  <a:path w="419100" h="1066800" extrusionOk="0">
                    <a:moveTo>
                      <a:pt x="419100" y="1066800"/>
                    </a:moveTo>
                    <a:lnTo>
                      <a:pt x="419100" y="298418"/>
                    </a:lnTo>
                    <a:lnTo>
                      <a:pt x="333375" y="298418"/>
                    </a:lnTo>
                    <a:lnTo>
                      <a:pt x="333375" y="155543"/>
                    </a:lnTo>
                    <a:lnTo>
                      <a:pt x="209550" y="0"/>
                    </a:lnTo>
                    <a:lnTo>
                      <a:pt x="85725" y="155543"/>
                    </a:lnTo>
                    <a:lnTo>
                      <a:pt x="85725" y="298418"/>
                    </a:lnTo>
                    <a:lnTo>
                      <a:pt x="0" y="298418"/>
                    </a:lnTo>
                    <a:lnTo>
                      <a:pt x="0" y="1066800"/>
                    </a:lnTo>
                    <a:lnTo>
                      <a:pt x="419100" y="1066800"/>
                    </a:lnTo>
                    <a:close/>
                  </a:path>
                </a:pathLst>
              </a:custGeom>
              <a:solidFill>
                <a:schemeClr val="accent4"/>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521" name="Google Shape;1521;p31">
                <a:extLst>
                  <a:ext uri="{FF2B5EF4-FFF2-40B4-BE49-F238E27FC236}">
                    <a16:creationId xmlns:a16="http://schemas.microsoft.com/office/drawing/2014/main" id="{D93382F1-18BE-03F4-F8D6-F18234ABD1DB}"/>
                  </a:ext>
                </a:extLst>
              </p:cNvPr>
              <p:cNvSpPr/>
              <p:nvPr/>
            </p:nvSpPr>
            <p:spPr>
              <a:xfrm>
                <a:off x="7577137" y="2224087"/>
                <a:ext cx="419100" cy="1120806"/>
              </a:xfrm>
              <a:custGeom>
                <a:avLst/>
                <a:gdLst/>
                <a:ahLst/>
                <a:cxnLst/>
                <a:rect l="l" t="t" r="r" b="b"/>
                <a:pathLst>
                  <a:path w="419100" h="1120806" extrusionOk="0">
                    <a:moveTo>
                      <a:pt x="419100" y="1120807"/>
                    </a:moveTo>
                    <a:lnTo>
                      <a:pt x="419100" y="381000"/>
                    </a:lnTo>
                    <a:lnTo>
                      <a:pt x="333375" y="381000"/>
                    </a:lnTo>
                    <a:lnTo>
                      <a:pt x="333375" y="238125"/>
                    </a:lnTo>
                    <a:lnTo>
                      <a:pt x="238125" y="238125"/>
                    </a:lnTo>
                    <a:lnTo>
                      <a:pt x="238125" y="0"/>
                    </a:lnTo>
                    <a:lnTo>
                      <a:pt x="180975" y="0"/>
                    </a:lnTo>
                    <a:lnTo>
                      <a:pt x="180975" y="238125"/>
                    </a:lnTo>
                    <a:lnTo>
                      <a:pt x="85725" y="238125"/>
                    </a:lnTo>
                    <a:lnTo>
                      <a:pt x="85725" y="381000"/>
                    </a:lnTo>
                    <a:lnTo>
                      <a:pt x="0" y="381000"/>
                    </a:lnTo>
                    <a:lnTo>
                      <a:pt x="0" y="1120807"/>
                    </a:lnTo>
                    <a:lnTo>
                      <a:pt x="419100" y="1120807"/>
                    </a:lnTo>
                    <a:close/>
                  </a:path>
                </a:pathLst>
              </a:custGeom>
              <a:solidFill>
                <a:schemeClr val="lt2"/>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522" name="Google Shape;1522;p31">
                <a:extLst>
                  <a:ext uri="{FF2B5EF4-FFF2-40B4-BE49-F238E27FC236}">
                    <a16:creationId xmlns:a16="http://schemas.microsoft.com/office/drawing/2014/main" id="{399828CA-F9A6-0CEE-6DA8-893E6895B3DB}"/>
                  </a:ext>
                </a:extLst>
              </p:cNvPr>
              <p:cNvSpPr/>
              <p:nvPr/>
            </p:nvSpPr>
            <p:spPr>
              <a:xfrm>
                <a:off x="7953374" y="1852612"/>
                <a:ext cx="257175" cy="1489900"/>
              </a:xfrm>
              <a:custGeom>
                <a:avLst/>
                <a:gdLst/>
                <a:ahLst/>
                <a:cxnLst/>
                <a:rect l="l" t="t" r="r" b="b"/>
                <a:pathLst>
                  <a:path w="257175" h="1489900" extrusionOk="0">
                    <a:moveTo>
                      <a:pt x="209550" y="238792"/>
                    </a:moveTo>
                    <a:lnTo>
                      <a:pt x="209550" y="152781"/>
                    </a:lnTo>
                    <a:lnTo>
                      <a:pt x="152400" y="152781"/>
                    </a:lnTo>
                    <a:lnTo>
                      <a:pt x="152400" y="0"/>
                    </a:lnTo>
                    <a:lnTo>
                      <a:pt x="114300" y="0"/>
                    </a:lnTo>
                    <a:lnTo>
                      <a:pt x="114300" y="152781"/>
                    </a:lnTo>
                    <a:lnTo>
                      <a:pt x="57150" y="152781"/>
                    </a:lnTo>
                    <a:lnTo>
                      <a:pt x="57150" y="238792"/>
                    </a:lnTo>
                    <a:lnTo>
                      <a:pt x="0" y="238792"/>
                    </a:lnTo>
                    <a:lnTo>
                      <a:pt x="0" y="1489901"/>
                    </a:lnTo>
                    <a:lnTo>
                      <a:pt x="257175" y="1489901"/>
                    </a:lnTo>
                    <a:lnTo>
                      <a:pt x="257175" y="238792"/>
                    </a:lnTo>
                    <a:lnTo>
                      <a:pt x="209550" y="238792"/>
                    </a:lnTo>
                    <a:close/>
                  </a:path>
                </a:pathLst>
              </a:custGeom>
              <a:solidFill>
                <a:schemeClr val="accen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523" name="Google Shape;1523;p31">
                <a:extLst>
                  <a:ext uri="{FF2B5EF4-FFF2-40B4-BE49-F238E27FC236}">
                    <a16:creationId xmlns:a16="http://schemas.microsoft.com/office/drawing/2014/main" id="{7287E0CD-07F0-6988-0016-B862A0211F08}"/>
                  </a:ext>
                </a:extLst>
              </p:cNvPr>
              <p:cNvSpPr/>
              <p:nvPr/>
            </p:nvSpPr>
            <p:spPr>
              <a:xfrm>
                <a:off x="8334374" y="1909762"/>
                <a:ext cx="419100" cy="1432750"/>
              </a:xfrm>
              <a:custGeom>
                <a:avLst/>
                <a:gdLst/>
                <a:ahLst/>
                <a:cxnLst/>
                <a:rect l="l" t="t" r="r" b="b"/>
                <a:pathLst>
                  <a:path w="419100" h="1432750" extrusionOk="0">
                    <a:moveTo>
                      <a:pt x="228600" y="0"/>
                    </a:moveTo>
                    <a:lnTo>
                      <a:pt x="228600" y="115919"/>
                    </a:lnTo>
                    <a:lnTo>
                      <a:pt x="85725" y="115919"/>
                    </a:lnTo>
                    <a:lnTo>
                      <a:pt x="85725" y="273939"/>
                    </a:lnTo>
                    <a:lnTo>
                      <a:pt x="0" y="273939"/>
                    </a:lnTo>
                    <a:lnTo>
                      <a:pt x="0" y="1432751"/>
                    </a:lnTo>
                    <a:lnTo>
                      <a:pt x="419100" y="1432751"/>
                    </a:lnTo>
                    <a:lnTo>
                      <a:pt x="419100" y="1158812"/>
                    </a:lnTo>
                    <a:lnTo>
                      <a:pt x="419100" y="273939"/>
                    </a:lnTo>
                    <a:lnTo>
                      <a:pt x="419100" y="0"/>
                    </a:lnTo>
                    <a:lnTo>
                      <a:pt x="228600" y="0"/>
                    </a:lnTo>
                    <a:close/>
                  </a:path>
                </a:pathLst>
              </a:custGeom>
              <a:solidFill>
                <a:schemeClr val="accen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524" name="Google Shape;1524;p31">
                <a:extLst>
                  <a:ext uri="{FF2B5EF4-FFF2-40B4-BE49-F238E27FC236}">
                    <a16:creationId xmlns:a16="http://schemas.microsoft.com/office/drawing/2014/main" id="{25A13E55-6799-9F33-21C0-AE0C7CC11774}"/>
                  </a:ext>
                </a:extLst>
              </p:cNvPr>
              <p:cNvSpPr/>
              <p:nvPr/>
            </p:nvSpPr>
            <p:spPr>
              <a:xfrm>
                <a:off x="8091487" y="2262187"/>
                <a:ext cx="419100" cy="1082706"/>
              </a:xfrm>
              <a:custGeom>
                <a:avLst/>
                <a:gdLst/>
                <a:ahLst/>
                <a:cxnLst/>
                <a:rect l="l" t="t" r="r" b="b"/>
                <a:pathLst>
                  <a:path w="419100" h="1082706" extrusionOk="0">
                    <a:moveTo>
                      <a:pt x="419100" y="1082707"/>
                    </a:moveTo>
                    <a:lnTo>
                      <a:pt x="419100" y="142875"/>
                    </a:lnTo>
                    <a:lnTo>
                      <a:pt x="333375" y="142875"/>
                    </a:lnTo>
                    <a:lnTo>
                      <a:pt x="333375" y="0"/>
                    </a:lnTo>
                    <a:lnTo>
                      <a:pt x="85725" y="0"/>
                    </a:lnTo>
                    <a:lnTo>
                      <a:pt x="85725" y="142875"/>
                    </a:lnTo>
                    <a:lnTo>
                      <a:pt x="0" y="142875"/>
                    </a:lnTo>
                    <a:lnTo>
                      <a:pt x="0" y="1082707"/>
                    </a:lnTo>
                    <a:lnTo>
                      <a:pt x="419100" y="1082707"/>
                    </a:lnTo>
                    <a:close/>
                  </a:path>
                </a:pathLst>
              </a:custGeom>
              <a:solidFill>
                <a:schemeClr val="lt2"/>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525" name="Google Shape;1525;p31">
                <a:extLst>
                  <a:ext uri="{FF2B5EF4-FFF2-40B4-BE49-F238E27FC236}">
                    <a16:creationId xmlns:a16="http://schemas.microsoft.com/office/drawing/2014/main" id="{11BCB1F4-05D7-21F9-AC37-B68E72B3A630}"/>
                  </a:ext>
                </a:extLst>
              </p:cNvPr>
              <p:cNvSpPr/>
              <p:nvPr/>
            </p:nvSpPr>
            <p:spPr>
              <a:xfrm>
                <a:off x="8653462" y="2195512"/>
                <a:ext cx="447675" cy="1149381"/>
              </a:xfrm>
              <a:custGeom>
                <a:avLst/>
                <a:gdLst/>
                <a:ahLst/>
                <a:cxnLst/>
                <a:rect l="l" t="t" r="r" b="b"/>
                <a:pathLst>
                  <a:path w="447675" h="1149381" extrusionOk="0">
                    <a:moveTo>
                      <a:pt x="0" y="0"/>
                    </a:moveTo>
                    <a:lnTo>
                      <a:pt x="447675" y="0"/>
                    </a:lnTo>
                    <a:lnTo>
                      <a:pt x="447675" y="1149382"/>
                    </a:lnTo>
                    <a:lnTo>
                      <a:pt x="0" y="1149382"/>
                    </a:lnTo>
                    <a:close/>
                  </a:path>
                </a:pathLst>
              </a:custGeom>
              <a:solidFill>
                <a:schemeClr val="lt2"/>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grpSp>
        <p:grpSp>
          <p:nvGrpSpPr>
            <p:cNvPr id="1526" name="Google Shape;1526;p31">
              <a:extLst>
                <a:ext uri="{FF2B5EF4-FFF2-40B4-BE49-F238E27FC236}">
                  <a16:creationId xmlns:a16="http://schemas.microsoft.com/office/drawing/2014/main" id="{50CF101E-2CCC-3AE3-549E-135730FFD176}"/>
                </a:ext>
              </a:extLst>
            </p:cNvPr>
            <p:cNvGrpSpPr/>
            <p:nvPr/>
          </p:nvGrpSpPr>
          <p:grpSpPr>
            <a:xfrm>
              <a:off x="6806058" y="3884873"/>
              <a:ext cx="450275" cy="1447392"/>
              <a:chOff x="4263909" y="2227063"/>
              <a:chExt cx="757783" cy="2435866"/>
            </a:xfrm>
          </p:grpSpPr>
          <p:sp>
            <p:nvSpPr>
              <p:cNvPr id="1527" name="Google Shape;1527;p31">
                <a:extLst>
                  <a:ext uri="{FF2B5EF4-FFF2-40B4-BE49-F238E27FC236}">
                    <a16:creationId xmlns:a16="http://schemas.microsoft.com/office/drawing/2014/main" id="{EEFBA694-A148-7F25-D4AC-68DC61EB714B}"/>
                  </a:ext>
                </a:extLst>
              </p:cNvPr>
              <p:cNvSpPr/>
              <p:nvPr/>
            </p:nvSpPr>
            <p:spPr>
              <a:xfrm>
                <a:off x="4263909" y="2227063"/>
                <a:ext cx="757783" cy="2435866"/>
              </a:xfrm>
              <a:custGeom>
                <a:avLst/>
                <a:gdLst/>
                <a:ahLst/>
                <a:cxnLst/>
                <a:rect l="l" t="t" r="r" b="b"/>
                <a:pathLst>
                  <a:path w="757783" h="2435866" extrusionOk="0">
                    <a:moveTo>
                      <a:pt x="0" y="0"/>
                    </a:moveTo>
                    <a:lnTo>
                      <a:pt x="757783" y="0"/>
                    </a:lnTo>
                    <a:lnTo>
                      <a:pt x="757783" y="2435867"/>
                    </a:lnTo>
                    <a:lnTo>
                      <a:pt x="0" y="2435867"/>
                    </a:lnTo>
                    <a:close/>
                  </a:path>
                </a:pathLst>
              </a:custGeom>
              <a:solidFill>
                <a:schemeClr val="accent4"/>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528" name="Google Shape;1528;p31">
                <a:extLst>
                  <a:ext uri="{FF2B5EF4-FFF2-40B4-BE49-F238E27FC236}">
                    <a16:creationId xmlns:a16="http://schemas.microsoft.com/office/drawing/2014/main" id="{D2705036-66BA-32F2-E568-E3ED3C04BF28}"/>
                  </a:ext>
                </a:extLst>
              </p:cNvPr>
              <p:cNvSpPr/>
              <p:nvPr/>
            </p:nvSpPr>
            <p:spPr>
              <a:xfrm>
                <a:off x="4340487" y="2295387"/>
                <a:ext cx="604627" cy="26462"/>
              </a:xfrm>
              <a:custGeom>
                <a:avLst/>
                <a:gdLst/>
                <a:ahLst/>
                <a:cxnLst/>
                <a:rect l="l" t="t" r="r" b="b"/>
                <a:pathLst>
                  <a:path w="604627" h="26462" extrusionOk="0">
                    <a:moveTo>
                      <a:pt x="0" y="0"/>
                    </a:moveTo>
                    <a:lnTo>
                      <a:pt x="604627" y="0"/>
                    </a:lnTo>
                    <a:lnTo>
                      <a:pt x="604627" y="26462"/>
                    </a:lnTo>
                    <a:lnTo>
                      <a:pt x="0" y="26462"/>
                    </a:lnTo>
                    <a:close/>
                  </a:path>
                </a:pathLst>
              </a:custGeom>
              <a:solidFill>
                <a:schemeClr val="dk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529" name="Google Shape;1529;p31">
                <a:extLst>
                  <a:ext uri="{FF2B5EF4-FFF2-40B4-BE49-F238E27FC236}">
                    <a16:creationId xmlns:a16="http://schemas.microsoft.com/office/drawing/2014/main" id="{C4ADB572-D1A5-C40D-BD9F-F02D24C50C5F}"/>
                  </a:ext>
                </a:extLst>
              </p:cNvPr>
              <p:cNvSpPr/>
              <p:nvPr/>
            </p:nvSpPr>
            <p:spPr>
              <a:xfrm>
                <a:off x="4340487" y="2388643"/>
                <a:ext cx="604627" cy="26462"/>
              </a:xfrm>
              <a:custGeom>
                <a:avLst/>
                <a:gdLst/>
                <a:ahLst/>
                <a:cxnLst/>
                <a:rect l="l" t="t" r="r" b="b"/>
                <a:pathLst>
                  <a:path w="604627" h="26462" extrusionOk="0">
                    <a:moveTo>
                      <a:pt x="0" y="0"/>
                    </a:moveTo>
                    <a:lnTo>
                      <a:pt x="604627" y="0"/>
                    </a:lnTo>
                    <a:lnTo>
                      <a:pt x="604627" y="26462"/>
                    </a:lnTo>
                    <a:lnTo>
                      <a:pt x="0" y="26462"/>
                    </a:lnTo>
                    <a:close/>
                  </a:path>
                </a:pathLst>
              </a:custGeom>
              <a:solidFill>
                <a:schemeClr val="dk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530" name="Google Shape;1530;p31">
                <a:extLst>
                  <a:ext uri="{FF2B5EF4-FFF2-40B4-BE49-F238E27FC236}">
                    <a16:creationId xmlns:a16="http://schemas.microsoft.com/office/drawing/2014/main" id="{3D03ED50-FFF9-F9D8-189B-4A6F9B58963B}"/>
                  </a:ext>
                </a:extLst>
              </p:cNvPr>
              <p:cNvSpPr/>
              <p:nvPr/>
            </p:nvSpPr>
            <p:spPr>
              <a:xfrm>
                <a:off x="4340487" y="2481813"/>
                <a:ext cx="604627" cy="26462"/>
              </a:xfrm>
              <a:custGeom>
                <a:avLst/>
                <a:gdLst/>
                <a:ahLst/>
                <a:cxnLst/>
                <a:rect l="l" t="t" r="r" b="b"/>
                <a:pathLst>
                  <a:path w="604627" h="26462" extrusionOk="0">
                    <a:moveTo>
                      <a:pt x="0" y="0"/>
                    </a:moveTo>
                    <a:lnTo>
                      <a:pt x="604627" y="0"/>
                    </a:lnTo>
                    <a:lnTo>
                      <a:pt x="604627" y="26462"/>
                    </a:lnTo>
                    <a:lnTo>
                      <a:pt x="0" y="26462"/>
                    </a:lnTo>
                    <a:close/>
                  </a:path>
                </a:pathLst>
              </a:custGeom>
              <a:solidFill>
                <a:schemeClr val="dk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531" name="Google Shape;1531;p31">
                <a:extLst>
                  <a:ext uri="{FF2B5EF4-FFF2-40B4-BE49-F238E27FC236}">
                    <a16:creationId xmlns:a16="http://schemas.microsoft.com/office/drawing/2014/main" id="{3046DF11-B01F-451D-EF23-2484185D4FE2}"/>
                  </a:ext>
                </a:extLst>
              </p:cNvPr>
              <p:cNvSpPr/>
              <p:nvPr/>
            </p:nvSpPr>
            <p:spPr>
              <a:xfrm>
                <a:off x="4340487" y="2574983"/>
                <a:ext cx="604627" cy="26462"/>
              </a:xfrm>
              <a:custGeom>
                <a:avLst/>
                <a:gdLst/>
                <a:ahLst/>
                <a:cxnLst/>
                <a:rect l="l" t="t" r="r" b="b"/>
                <a:pathLst>
                  <a:path w="604627" h="26462" extrusionOk="0">
                    <a:moveTo>
                      <a:pt x="0" y="0"/>
                    </a:moveTo>
                    <a:lnTo>
                      <a:pt x="604627" y="0"/>
                    </a:lnTo>
                    <a:lnTo>
                      <a:pt x="604627" y="26462"/>
                    </a:lnTo>
                    <a:lnTo>
                      <a:pt x="0" y="26462"/>
                    </a:lnTo>
                    <a:close/>
                  </a:path>
                </a:pathLst>
              </a:custGeom>
              <a:solidFill>
                <a:schemeClr val="dk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532" name="Google Shape;1532;p31">
                <a:extLst>
                  <a:ext uri="{FF2B5EF4-FFF2-40B4-BE49-F238E27FC236}">
                    <a16:creationId xmlns:a16="http://schemas.microsoft.com/office/drawing/2014/main" id="{29D9824C-6ED9-50CE-F418-2AF8616C2B27}"/>
                  </a:ext>
                </a:extLst>
              </p:cNvPr>
              <p:cNvSpPr/>
              <p:nvPr/>
            </p:nvSpPr>
            <p:spPr>
              <a:xfrm>
                <a:off x="4340487" y="2668153"/>
                <a:ext cx="604627" cy="26462"/>
              </a:xfrm>
              <a:custGeom>
                <a:avLst/>
                <a:gdLst/>
                <a:ahLst/>
                <a:cxnLst/>
                <a:rect l="l" t="t" r="r" b="b"/>
                <a:pathLst>
                  <a:path w="604627" h="26462" extrusionOk="0">
                    <a:moveTo>
                      <a:pt x="0" y="0"/>
                    </a:moveTo>
                    <a:lnTo>
                      <a:pt x="604627" y="0"/>
                    </a:lnTo>
                    <a:lnTo>
                      <a:pt x="604627" y="26462"/>
                    </a:lnTo>
                    <a:lnTo>
                      <a:pt x="0" y="26462"/>
                    </a:lnTo>
                    <a:close/>
                  </a:path>
                </a:pathLst>
              </a:custGeom>
              <a:solidFill>
                <a:schemeClr val="dk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533" name="Google Shape;1533;p31">
                <a:extLst>
                  <a:ext uri="{FF2B5EF4-FFF2-40B4-BE49-F238E27FC236}">
                    <a16:creationId xmlns:a16="http://schemas.microsoft.com/office/drawing/2014/main" id="{2E0958EE-7679-0880-C333-83350FE0D206}"/>
                  </a:ext>
                </a:extLst>
              </p:cNvPr>
              <p:cNvSpPr/>
              <p:nvPr/>
            </p:nvSpPr>
            <p:spPr>
              <a:xfrm>
                <a:off x="4340487" y="2761323"/>
                <a:ext cx="604627" cy="26462"/>
              </a:xfrm>
              <a:custGeom>
                <a:avLst/>
                <a:gdLst/>
                <a:ahLst/>
                <a:cxnLst/>
                <a:rect l="l" t="t" r="r" b="b"/>
                <a:pathLst>
                  <a:path w="604627" h="26462" extrusionOk="0">
                    <a:moveTo>
                      <a:pt x="0" y="0"/>
                    </a:moveTo>
                    <a:lnTo>
                      <a:pt x="604627" y="0"/>
                    </a:lnTo>
                    <a:lnTo>
                      <a:pt x="604627" y="26462"/>
                    </a:lnTo>
                    <a:lnTo>
                      <a:pt x="0" y="26462"/>
                    </a:lnTo>
                    <a:close/>
                  </a:path>
                </a:pathLst>
              </a:custGeom>
              <a:solidFill>
                <a:schemeClr val="dk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534" name="Google Shape;1534;p31">
                <a:extLst>
                  <a:ext uri="{FF2B5EF4-FFF2-40B4-BE49-F238E27FC236}">
                    <a16:creationId xmlns:a16="http://schemas.microsoft.com/office/drawing/2014/main" id="{05A38273-AB88-8D5A-7666-295D20D4435F}"/>
                  </a:ext>
                </a:extLst>
              </p:cNvPr>
              <p:cNvSpPr/>
              <p:nvPr/>
            </p:nvSpPr>
            <p:spPr>
              <a:xfrm>
                <a:off x="4340487" y="2854578"/>
                <a:ext cx="604627" cy="26462"/>
              </a:xfrm>
              <a:custGeom>
                <a:avLst/>
                <a:gdLst/>
                <a:ahLst/>
                <a:cxnLst/>
                <a:rect l="l" t="t" r="r" b="b"/>
                <a:pathLst>
                  <a:path w="604627" h="26462" extrusionOk="0">
                    <a:moveTo>
                      <a:pt x="0" y="0"/>
                    </a:moveTo>
                    <a:lnTo>
                      <a:pt x="604627" y="0"/>
                    </a:lnTo>
                    <a:lnTo>
                      <a:pt x="604627" y="26462"/>
                    </a:lnTo>
                    <a:lnTo>
                      <a:pt x="0" y="26462"/>
                    </a:lnTo>
                    <a:close/>
                  </a:path>
                </a:pathLst>
              </a:custGeom>
              <a:solidFill>
                <a:schemeClr val="dk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535" name="Google Shape;1535;p31">
                <a:extLst>
                  <a:ext uri="{FF2B5EF4-FFF2-40B4-BE49-F238E27FC236}">
                    <a16:creationId xmlns:a16="http://schemas.microsoft.com/office/drawing/2014/main" id="{70D8C714-0D1B-2B64-4E6F-3036A5D37119}"/>
                  </a:ext>
                </a:extLst>
              </p:cNvPr>
              <p:cNvSpPr/>
              <p:nvPr/>
            </p:nvSpPr>
            <p:spPr>
              <a:xfrm>
                <a:off x="4340487" y="2947748"/>
                <a:ext cx="604627" cy="26462"/>
              </a:xfrm>
              <a:custGeom>
                <a:avLst/>
                <a:gdLst/>
                <a:ahLst/>
                <a:cxnLst/>
                <a:rect l="l" t="t" r="r" b="b"/>
                <a:pathLst>
                  <a:path w="604627" h="26462" extrusionOk="0">
                    <a:moveTo>
                      <a:pt x="0" y="0"/>
                    </a:moveTo>
                    <a:lnTo>
                      <a:pt x="604627" y="0"/>
                    </a:lnTo>
                    <a:lnTo>
                      <a:pt x="604627" y="26462"/>
                    </a:lnTo>
                    <a:lnTo>
                      <a:pt x="0" y="26462"/>
                    </a:lnTo>
                    <a:close/>
                  </a:path>
                </a:pathLst>
              </a:custGeom>
              <a:solidFill>
                <a:schemeClr val="dk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536" name="Google Shape;1536;p31">
                <a:extLst>
                  <a:ext uri="{FF2B5EF4-FFF2-40B4-BE49-F238E27FC236}">
                    <a16:creationId xmlns:a16="http://schemas.microsoft.com/office/drawing/2014/main" id="{EEB4FC75-AD1A-044F-61F3-2359B6817A3D}"/>
                  </a:ext>
                </a:extLst>
              </p:cNvPr>
              <p:cNvSpPr/>
              <p:nvPr/>
            </p:nvSpPr>
            <p:spPr>
              <a:xfrm>
                <a:off x="4340487" y="3040918"/>
                <a:ext cx="604627" cy="26462"/>
              </a:xfrm>
              <a:custGeom>
                <a:avLst/>
                <a:gdLst/>
                <a:ahLst/>
                <a:cxnLst/>
                <a:rect l="l" t="t" r="r" b="b"/>
                <a:pathLst>
                  <a:path w="604627" h="26462" extrusionOk="0">
                    <a:moveTo>
                      <a:pt x="0" y="0"/>
                    </a:moveTo>
                    <a:lnTo>
                      <a:pt x="604627" y="0"/>
                    </a:lnTo>
                    <a:lnTo>
                      <a:pt x="604627" y="26462"/>
                    </a:lnTo>
                    <a:lnTo>
                      <a:pt x="0" y="26462"/>
                    </a:lnTo>
                    <a:close/>
                  </a:path>
                </a:pathLst>
              </a:custGeom>
              <a:solidFill>
                <a:schemeClr val="dk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537" name="Google Shape;1537;p31">
                <a:extLst>
                  <a:ext uri="{FF2B5EF4-FFF2-40B4-BE49-F238E27FC236}">
                    <a16:creationId xmlns:a16="http://schemas.microsoft.com/office/drawing/2014/main" id="{248D808D-6E86-A3BF-6EF8-4097BA4F2A0C}"/>
                  </a:ext>
                </a:extLst>
              </p:cNvPr>
              <p:cNvSpPr/>
              <p:nvPr/>
            </p:nvSpPr>
            <p:spPr>
              <a:xfrm>
                <a:off x="4340487" y="3134088"/>
                <a:ext cx="604627" cy="26462"/>
              </a:xfrm>
              <a:custGeom>
                <a:avLst/>
                <a:gdLst/>
                <a:ahLst/>
                <a:cxnLst/>
                <a:rect l="l" t="t" r="r" b="b"/>
                <a:pathLst>
                  <a:path w="604627" h="26462" extrusionOk="0">
                    <a:moveTo>
                      <a:pt x="0" y="0"/>
                    </a:moveTo>
                    <a:lnTo>
                      <a:pt x="604627" y="0"/>
                    </a:lnTo>
                    <a:lnTo>
                      <a:pt x="604627" y="26462"/>
                    </a:lnTo>
                    <a:lnTo>
                      <a:pt x="0" y="26462"/>
                    </a:lnTo>
                    <a:close/>
                  </a:path>
                </a:pathLst>
              </a:custGeom>
              <a:solidFill>
                <a:schemeClr val="dk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538" name="Google Shape;1538;p31">
                <a:extLst>
                  <a:ext uri="{FF2B5EF4-FFF2-40B4-BE49-F238E27FC236}">
                    <a16:creationId xmlns:a16="http://schemas.microsoft.com/office/drawing/2014/main" id="{4BEF49C1-782A-7403-D4F1-03AD4DBE89EC}"/>
                  </a:ext>
                </a:extLst>
              </p:cNvPr>
              <p:cNvSpPr/>
              <p:nvPr/>
            </p:nvSpPr>
            <p:spPr>
              <a:xfrm>
                <a:off x="4340487" y="3227344"/>
                <a:ext cx="604627" cy="26462"/>
              </a:xfrm>
              <a:custGeom>
                <a:avLst/>
                <a:gdLst/>
                <a:ahLst/>
                <a:cxnLst/>
                <a:rect l="l" t="t" r="r" b="b"/>
                <a:pathLst>
                  <a:path w="604627" h="26462" extrusionOk="0">
                    <a:moveTo>
                      <a:pt x="0" y="0"/>
                    </a:moveTo>
                    <a:lnTo>
                      <a:pt x="604627" y="0"/>
                    </a:lnTo>
                    <a:lnTo>
                      <a:pt x="604627" y="26462"/>
                    </a:lnTo>
                    <a:lnTo>
                      <a:pt x="0" y="26462"/>
                    </a:lnTo>
                    <a:close/>
                  </a:path>
                </a:pathLst>
              </a:custGeom>
              <a:solidFill>
                <a:schemeClr val="dk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539" name="Google Shape;1539;p31">
                <a:extLst>
                  <a:ext uri="{FF2B5EF4-FFF2-40B4-BE49-F238E27FC236}">
                    <a16:creationId xmlns:a16="http://schemas.microsoft.com/office/drawing/2014/main" id="{D891B3F0-62AB-C169-215D-2EABEDC3B382}"/>
                  </a:ext>
                </a:extLst>
              </p:cNvPr>
              <p:cNvSpPr/>
              <p:nvPr/>
            </p:nvSpPr>
            <p:spPr>
              <a:xfrm>
                <a:off x="4340487" y="3320514"/>
                <a:ext cx="604627" cy="26462"/>
              </a:xfrm>
              <a:custGeom>
                <a:avLst/>
                <a:gdLst/>
                <a:ahLst/>
                <a:cxnLst/>
                <a:rect l="l" t="t" r="r" b="b"/>
                <a:pathLst>
                  <a:path w="604627" h="26462" extrusionOk="0">
                    <a:moveTo>
                      <a:pt x="0" y="0"/>
                    </a:moveTo>
                    <a:lnTo>
                      <a:pt x="604627" y="0"/>
                    </a:lnTo>
                    <a:lnTo>
                      <a:pt x="604627" y="26462"/>
                    </a:lnTo>
                    <a:lnTo>
                      <a:pt x="0" y="26462"/>
                    </a:lnTo>
                    <a:close/>
                  </a:path>
                </a:pathLst>
              </a:custGeom>
              <a:solidFill>
                <a:schemeClr val="dk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540" name="Google Shape;1540;p31">
                <a:extLst>
                  <a:ext uri="{FF2B5EF4-FFF2-40B4-BE49-F238E27FC236}">
                    <a16:creationId xmlns:a16="http://schemas.microsoft.com/office/drawing/2014/main" id="{96873BA6-2BCF-DAF4-1266-BCED2AA7BA6B}"/>
                  </a:ext>
                </a:extLst>
              </p:cNvPr>
              <p:cNvSpPr/>
              <p:nvPr/>
            </p:nvSpPr>
            <p:spPr>
              <a:xfrm>
                <a:off x="4340487" y="3413684"/>
                <a:ext cx="604627" cy="26462"/>
              </a:xfrm>
              <a:custGeom>
                <a:avLst/>
                <a:gdLst/>
                <a:ahLst/>
                <a:cxnLst/>
                <a:rect l="l" t="t" r="r" b="b"/>
                <a:pathLst>
                  <a:path w="604627" h="26462" extrusionOk="0">
                    <a:moveTo>
                      <a:pt x="0" y="0"/>
                    </a:moveTo>
                    <a:lnTo>
                      <a:pt x="604627" y="0"/>
                    </a:lnTo>
                    <a:lnTo>
                      <a:pt x="604627" y="26462"/>
                    </a:lnTo>
                    <a:lnTo>
                      <a:pt x="0" y="26462"/>
                    </a:lnTo>
                    <a:close/>
                  </a:path>
                </a:pathLst>
              </a:custGeom>
              <a:solidFill>
                <a:schemeClr val="dk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541" name="Google Shape;1541;p31">
                <a:extLst>
                  <a:ext uri="{FF2B5EF4-FFF2-40B4-BE49-F238E27FC236}">
                    <a16:creationId xmlns:a16="http://schemas.microsoft.com/office/drawing/2014/main" id="{CD3FB92D-6E59-C686-9443-A8619C1B5073}"/>
                  </a:ext>
                </a:extLst>
              </p:cNvPr>
              <p:cNvSpPr/>
              <p:nvPr/>
            </p:nvSpPr>
            <p:spPr>
              <a:xfrm>
                <a:off x="4340487" y="3506854"/>
                <a:ext cx="604627" cy="26462"/>
              </a:xfrm>
              <a:custGeom>
                <a:avLst/>
                <a:gdLst/>
                <a:ahLst/>
                <a:cxnLst/>
                <a:rect l="l" t="t" r="r" b="b"/>
                <a:pathLst>
                  <a:path w="604627" h="26462" extrusionOk="0">
                    <a:moveTo>
                      <a:pt x="0" y="0"/>
                    </a:moveTo>
                    <a:lnTo>
                      <a:pt x="604627" y="0"/>
                    </a:lnTo>
                    <a:lnTo>
                      <a:pt x="604627" y="26462"/>
                    </a:lnTo>
                    <a:lnTo>
                      <a:pt x="0" y="26462"/>
                    </a:lnTo>
                    <a:close/>
                  </a:path>
                </a:pathLst>
              </a:custGeom>
              <a:solidFill>
                <a:schemeClr val="dk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542" name="Google Shape;1542;p31">
                <a:extLst>
                  <a:ext uri="{FF2B5EF4-FFF2-40B4-BE49-F238E27FC236}">
                    <a16:creationId xmlns:a16="http://schemas.microsoft.com/office/drawing/2014/main" id="{58991C4B-EDAC-EAF9-F24E-B408EA2AA9E4}"/>
                  </a:ext>
                </a:extLst>
              </p:cNvPr>
              <p:cNvSpPr/>
              <p:nvPr/>
            </p:nvSpPr>
            <p:spPr>
              <a:xfrm>
                <a:off x="4340487" y="3600024"/>
                <a:ext cx="604627" cy="26462"/>
              </a:xfrm>
              <a:custGeom>
                <a:avLst/>
                <a:gdLst/>
                <a:ahLst/>
                <a:cxnLst/>
                <a:rect l="l" t="t" r="r" b="b"/>
                <a:pathLst>
                  <a:path w="604627" h="26462" extrusionOk="0">
                    <a:moveTo>
                      <a:pt x="0" y="0"/>
                    </a:moveTo>
                    <a:lnTo>
                      <a:pt x="604627" y="0"/>
                    </a:lnTo>
                    <a:lnTo>
                      <a:pt x="604627" y="26462"/>
                    </a:lnTo>
                    <a:lnTo>
                      <a:pt x="0" y="26462"/>
                    </a:lnTo>
                    <a:close/>
                  </a:path>
                </a:pathLst>
              </a:custGeom>
              <a:solidFill>
                <a:schemeClr val="dk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543" name="Google Shape;1543;p31">
                <a:extLst>
                  <a:ext uri="{FF2B5EF4-FFF2-40B4-BE49-F238E27FC236}">
                    <a16:creationId xmlns:a16="http://schemas.microsoft.com/office/drawing/2014/main" id="{B4CAA67C-1FF7-31CD-92B6-5314EE833A47}"/>
                  </a:ext>
                </a:extLst>
              </p:cNvPr>
              <p:cNvSpPr/>
              <p:nvPr/>
            </p:nvSpPr>
            <p:spPr>
              <a:xfrm>
                <a:off x="4340487" y="3693279"/>
                <a:ext cx="604627" cy="26462"/>
              </a:xfrm>
              <a:custGeom>
                <a:avLst/>
                <a:gdLst/>
                <a:ahLst/>
                <a:cxnLst/>
                <a:rect l="l" t="t" r="r" b="b"/>
                <a:pathLst>
                  <a:path w="604627" h="26462" extrusionOk="0">
                    <a:moveTo>
                      <a:pt x="0" y="0"/>
                    </a:moveTo>
                    <a:lnTo>
                      <a:pt x="604627" y="0"/>
                    </a:lnTo>
                    <a:lnTo>
                      <a:pt x="604627" y="26462"/>
                    </a:lnTo>
                    <a:lnTo>
                      <a:pt x="0" y="26462"/>
                    </a:lnTo>
                    <a:close/>
                  </a:path>
                </a:pathLst>
              </a:custGeom>
              <a:solidFill>
                <a:schemeClr val="dk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544" name="Google Shape;1544;p31">
                <a:extLst>
                  <a:ext uri="{FF2B5EF4-FFF2-40B4-BE49-F238E27FC236}">
                    <a16:creationId xmlns:a16="http://schemas.microsoft.com/office/drawing/2014/main" id="{1BA093F4-0113-BEBD-296A-3D0C62D92C03}"/>
                  </a:ext>
                </a:extLst>
              </p:cNvPr>
              <p:cNvSpPr/>
              <p:nvPr/>
            </p:nvSpPr>
            <p:spPr>
              <a:xfrm>
                <a:off x="4340487" y="3786449"/>
                <a:ext cx="604627" cy="26462"/>
              </a:xfrm>
              <a:custGeom>
                <a:avLst/>
                <a:gdLst/>
                <a:ahLst/>
                <a:cxnLst/>
                <a:rect l="l" t="t" r="r" b="b"/>
                <a:pathLst>
                  <a:path w="604627" h="26462" extrusionOk="0">
                    <a:moveTo>
                      <a:pt x="0" y="0"/>
                    </a:moveTo>
                    <a:lnTo>
                      <a:pt x="604627" y="0"/>
                    </a:lnTo>
                    <a:lnTo>
                      <a:pt x="604627" y="26462"/>
                    </a:lnTo>
                    <a:lnTo>
                      <a:pt x="0" y="26462"/>
                    </a:lnTo>
                    <a:close/>
                  </a:path>
                </a:pathLst>
              </a:custGeom>
              <a:solidFill>
                <a:schemeClr val="dk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545" name="Google Shape;1545;p31">
                <a:extLst>
                  <a:ext uri="{FF2B5EF4-FFF2-40B4-BE49-F238E27FC236}">
                    <a16:creationId xmlns:a16="http://schemas.microsoft.com/office/drawing/2014/main" id="{2047155C-33B5-72B4-47A6-0808FF7B1718}"/>
                  </a:ext>
                </a:extLst>
              </p:cNvPr>
              <p:cNvSpPr/>
              <p:nvPr/>
            </p:nvSpPr>
            <p:spPr>
              <a:xfrm>
                <a:off x="4340487" y="3879619"/>
                <a:ext cx="604627" cy="26462"/>
              </a:xfrm>
              <a:custGeom>
                <a:avLst/>
                <a:gdLst/>
                <a:ahLst/>
                <a:cxnLst/>
                <a:rect l="l" t="t" r="r" b="b"/>
                <a:pathLst>
                  <a:path w="604627" h="26462" extrusionOk="0">
                    <a:moveTo>
                      <a:pt x="0" y="0"/>
                    </a:moveTo>
                    <a:lnTo>
                      <a:pt x="604627" y="0"/>
                    </a:lnTo>
                    <a:lnTo>
                      <a:pt x="604627" y="26462"/>
                    </a:lnTo>
                    <a:lnTo>
                      <a:pt x="0" y="26462"/>
                    </a:lnTo>
                    <a:close/>
                  </a:path>
                </a:pathLst>
              </a:custGeom>
              <a:solidFill>
                <a:schemeClr val="dk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546" name="Google Shape;1546;p31">
                <a:extLst>
                  <a:ext uri="{FF2B5EF4-FFF2-40B4-BE49-F238E27FC236}">
                    <a16:creationId xmlns:a16="http://schemas.microsoft.com/office/drawing/2014/main" id="{F7E23B5D-6676-4BBD-AD61-3F8FC293146A}"/>
                  </a:ext>
                </a:extLst>
              </p:cNvPr>
              <p:cNvSpPr/>
              <p:nvPr/>
            </p:nvSpPr>
            <p:spPr>
              <a:xfrm>
                <a:off x="4340487" y="3972790"/>
                <a:ext cx="604627" cy="26462"/>
              </a:xfrm>
              <a:custGeom>
                <a:avLst/>
                <a:gdLst/>
                <a:ahLst/>
                <a:cxnLst/>
                <a:rect l="l" t="t" r="r" b="b"/>
                <a:pathLst>
                  <a:path w="604627" h="26462" extrusionOk="0">
                    <a:moveTo>
                      <a:pt x="0" y="0"/>
                    </a:moveTo>
                    <a:lnTo>
                      <a:pt x="604627" y="0"/>
                    </a:lnTo>
                    <a:lnTo>
                      <a:pt x="604627" y="26462"/>
                    </a:lnTo>
                    <a:lnTo>
                      <a:pt x="0" y="26462"/>
                    </a:lnTo>
                    <a:close/>
                  </a:path>
                </a:pathLst>
              </a:custGeom>
              <a:solidFill>
                <a:schemeClr val="dk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547" name="Google Shape;1547;p31">
                <a:extLst>
                  <a:ext uri="{FF2B5EF4-FFF2-40B4-BE49-F238E27FC236}">
                    <a16:creationId xmlns:a16="http://schemas.microsoft.com/office/drawing/2014/main" id="{FD7BE851-757E-62DA-F8C1-90676BE0BBFB}"/>
                  </a:ext>
                </a:extLst>
              </p:cNvPr>
              <p:cNvSpPr/>
              <p:nvPr/>
            </p:nvSpPr>
            <p:spPr>
              <a:xfrm>
                <a:off x="4340487" y="4066045"/>
                <a:ext cx="604627" cy="26462"/>
              </a:xfrm>
              <a:custGeom>
                <a:avLst/>
                <a:gdLst/>
                <a:ahLst/>
                <a:cxnLst/>
                <a:rect l="l" t="t" r="r" b="b"/>
                <a:pathLst>
                  <a:path w="604627" h="26462" extrusionOk="0">
                    <a:moveTo>
                      <a:pt x="0" y="0"/>
                    </a:moveTo>
                    <a:lnTo>
                      <a:pt x="604627" y="0"/>
                    </a:lnTo>
                    <a:lnTo>
                      <a:pt x="604627" y="26462"/>
                    </a:lnTo>
                    <a:lnTo>
                      <a:pt x="0" y="26462"/>
                    </a:lnTo>
                    <a:close/>
                  </a:path>
                </a:pathLst>
              </a:custGeom>
              <a:solidFill>
                <a:schemeClr val="dk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548" name="Google Shape;1548;p31">
                <a:extLst>
                  <a:ext uri="{FF2B5EF4-FFF2-40B4-BE49-F238E27FC236}">
                    <a16:creationId xmlns:a16="http://schemas.microsoft.com/office/drawing/2014/main" id="{F5C8D133-E3DA-8457-8A93-A83AE618BCE7}"/>
                  </a:ext>
                </a:extLst>
              </p:cNvPr>
              <p:cNvSpPr/>
              <p:nvPr/>
            </p:nvSpPr>
            <p:spPr>
              <a:xfrm>
                <a:off x="4340487" y="4159215"/>
                <a:ext cx="604627" cy="26462"/>
              </a:xfrm>
              <a:custGeom>
                <a:avLst/>
                <a:gdLst/>
                <a:ahLst/>
                <a:cxnLst/>
                <a:rect l="l" t="t" r="r" b="b"/>
                <a:pathLst>
                  <a:path w="604627" h="26462" extrusionOk="0">
                    <a:moveTo>
                      <a:pt x="0" y="0"/>
                    </a:moveTo>
                    <a:lnTo>
                      <a:pt x="604627" y="0"/>
                    </a:lnTo>
                    <a:lnTo>
                      <a:pt x="604627" y="26462"/>
                    </a:lnTo>
                    <a:lnTo>
                      <a:pt x="0" y="26462"/>
                    </a:lnTo>
                    <a:close/>
                  </a:path>
                </a:pathLst>
              </a:custGeom>
              <a:solidFill>
                <a:schemeClr val="dk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549" name="Google Shape;1549;p31">
                <a:extLst>
                  <a:ext uri="{FF2B5EF4-FFF2-40B4-BE49-F238E27FC236}">
                    <a16:creationId xmlns:a16="http://schemas.microsoft.com/office/drawing/2014/main" id="{B7477107-3054-35CA-8AE0-436EF43D2890}"/>
                  </a:ext>
                </a:extLst>
              </p:cNvPr>
              <p:cNvSpPr/>
              <p:nvPr/>
            </p:nvSpPr>
            <p:spPr>
              <a:xfrm>
                <a:off x="4340487" y="4252385"/>
                <a:ext cx="604627" cy="26462"/>
              </a:xfrm>
              <a:custGeom>
                <a:avLst/>
                <a:gdLst/>
                <a:ahLst/>
                <a:cxnLst/>
                <a:rect l="l" t="t" r="r" b="b"/>
                <a:pathLst>
                  <a:path w="604627" h="26462" extrusionOk="0">
                    <a:moveTo>
                      <a:pt x="0" y="0"/>
                    </a:moveTo>
                    <a:lnTo>
                      <a:pt x="604627" y="0"/>
                    </a:lnTo>
                    <a:lnTo>
                      <a:pt x="604627" y="26462"/>
                    </a:lnTo>
                    <a:lnTo>
                      <a:pt x="0" y="26462"/>
                    </a:lnTo>
                    <a:close/>
                  </a:path>
                </a:pathLst>
              </a:custGeom>
              <a:solidFill>
                <a:schemeClr val="dk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550" name="Google Shape;1550;p31">
                <a:extLst>
                  <a:ext uri="{FF2B5EF4-FFF2-40B4-BE49-F238E27FC236}">
                    <a16:creationId xmlns:a16="http://schemas.microsoft.com/office/drawing/2014/main" id="{9D53EE2C-CA73-E647-8903-A6AE98E2345B}"/>
                  </a:ext>
                </a:extLst>
              </p:cNvPr>
              <p:cNvSpPr/>
              <p:nvPr/>
            </p:nvSpPr>
            <p:spPr>
              <a:xfrm>
                <a:off x="4340487" y="4345555"/>
                <a:ext cx="604627" cy="26462"/>
              </a:xfrm>
              <a:custGeom>
                <a:avLst/>
                <a:gdLst/>
                <a:ahLst/>
                <a:cxnLst/>
                <a:rect l="l" t="t" r="r" b="b"/>
                <a:pathLst>
                  <a:path w="604627" h="26462" extrusionOk="0">
                    <a:moveTo>
                      <a:pt x="0" y="0"/>
                    </a:moveTo>
                    <a:lnTo>
                      <a:pt x="604627" y="0"/>
                    </a:lnTo>
                    <a:lnTo>
                      <a:pt x="604627" y="26462"/>
                    </a:lnTo>
                    <a:lnTo>
                      <a:pt x="0" y="26462"/>
                    </a:lnTo>
                    <a:close/>
                  </a:path>
                </a:pathLst>
              </a:custGeom>
              <a:solidFill>
                <a:schemeClr val="dk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551" name="Google Shape;1551;p31">
                <a:extLst>
                  <a:ext uri="{FF2B5EF4-FFF2-40B4-BE49-F238E27FC236}">
                    <a16:creationId xmlns:a16="http://schemas.microsoft.com/office/drawing/2014/main" id="{5398BEE6-1CC0-A70D-0FBE-67EAF5130B42}"/>
                  </a:ext>
                </a:extLst>
              </p:cNvPr>
              <p:cNvSpPr/>
              <p:nvPr/>
            </p:nvSpPr>
            <p:spPr>
              <a:xfrm>
                <a:off x="4340487" y="4438725"/>
                <a:ext cx="604627" cy="26462"/>
              </a:xfrm>
              <a:custGeom>
                <a:avLst/>
                <a:gdLst/>
                <a:ahLst/>
                <a:cxnLst/>
                <a:rect l="l" t="t" r="r" b="b"/>
                <a:pathLst>
                  <a:path w="604627" h="26462" extrusionOk="0">
                    <a:moveTo>
                      <a:pt x="0" y="0"/>
                    </a:moveTo>
                    <a:lnTo>
                      <a:pt x="604627" y="0"/>
                    </a:lnTo>
                    <a:lnTo>
                      <a:pt x="604627" y="26462"/>
                    </a:lnTo>
                    <a:lnTo>
                      <a:pt x="0" y="26462"/>
                    </a:lnTo>
                    <a:close/>
                  </a:path>
                </a:pathLst>
              </a:custGeom>
              <a:solidFill>
                <a:schemeClr val="dk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grpSp>
      </p:grpSp>
      <p:sp>
        <p:nvSpPr>
          <p:cNvPr id="8" name="文本框 25">
            <a:extLst>
              <a:ext uri="{FF2B5EF4-FFF2-40B4-BE49-F238E27FC236}">
                <a16:creationId xmlns:a16="http://schemas.microsoft.com/office/drawing/2014/main" id="{9ABEB841-A8E0-9AC0-8255-861269688484}"/>
              </a:ext>
            </a:extLst>
          </p:cNvPr>
          <p:cNvSpPr txBox="1"/>
          <p:nvPr/>
        </p:nvSpPr>
        <p:spPr>
          <a:xfrm>
            <a:off x="-111652" y="2915423"/>
            <a:ext cx="6594592" cy="929901"/>
          </a:xfrm>
          <a:prstGeom prst="rect">
            <a:avLst/>
          </a:prstGeom>
          <a:noFill/>
        </p:spPr>
        <p:txBody>
          <a:bodyPr wrap="square" rtlCol="0">
            <a:noAutofit/>
            <a:scene3d>
              <a:camera prst="orthographicFront"/>
              <a:lightRig rig="threePt" dir="t"/>
            </a:scene3d>
            <a:sp3d contourW="12700"/>
          </a:bodyPr>
          <a:lstStyle/>
          <a:p>
            <a:pPr algn="ctr" defTabSz="1219170">
              <a:buClr>
                <a:srgbClr val="000000"/>
              </a:buClr>
            </a:pPr>
            <a:r>
              <a:rPr lang="en-US" sz="8000" b="1" kern="0" dirty="0">
                <a:solidFill>
                  <a:srgbClr val="FFFFFF"/>
                </a:solidFill>
                <a:latin typeface="Times New Roman" panose="02020603050405020304" pitchFamily="18" charset="0"/>
                <a:cs typeface="Arial"/>
                <a:sym typeface="Arial"/>
              </a:rPr>
              <a:t>TỔNG KẾT</a:t>
            </a:r>
            <a:endParaRPr lang="en-SG" sz="8000" kern="0" dirty="0">
              <a:solidFill>
                <a:srgbClr val="FFFFFF"/>
              </a:solidFill>
              <a:latin typeface="Arial"/>
              <a:cs typeface="Arial"/>
              <a:sym typeface="Arial"/>
            </a:endParaRPr>
          </a:p>
        </p:txBody>
      </p:sp>
      <p:grpSp>
        <p:nvGrpSpPr>
          <p:cNvPr id="11" name="Google Shape;1225;p41">
            <a:extLst>
              <a:ext uri="{FF2B5EF4-FFF2-40B4-BE49-F238E27FC236}">
                <a16:creationId xmlns:a16="http://schemas.microsoft.com/office/drawing/2014/main" id="{C314A843-3562-78BD-99F9-18847FAFE61C}"/>
              </a:ext>
            </a:extLst>
          </p:cNvPr>
          <p:cNvGrpSpPr/>
          <p:nvPr/>
        </p:nvGrpSpPr>
        <p:grpSpPr>
          <a:xfrm>
            <a:off x="2032832" y="477169"/>
            <a:ext cx="2062038" cy="2021601"/>
            <a:chOff x="6351724" y="1733334"/>
            <a:chExt cx="1168678" cy="1216176"/>
          </a:xfrm>
        </p:grpSpPr>
        <p:sp>
          <p:nvSpPr>
            <p:cNvPr id="12" name="Google Shape;1226;p41">
              <a:extLst>
                <a:ext uri="{FF2B5EF4-FFF2-40B4-BE49-F238E27FC236}">
                  <a16:creationId xmlns:a16="http://schemas.microsoft.com/office/drawing/2014/main" id="{180FA3DB-BFBD-76A2-3FF1-91152D7E12D4}"/>
                </a:ext>
              </a:extLst>
            </p:cNvPr>
            <p:cNvSpPr/>
            <p:nvPr/>
          </p:nvSpPr>
          <p:spPr>
            <a:xfrm>
              <a:off x="6351724" y="1733334"/>
              <a:ext cx="1168668" cy="1216176"/>
            </a:xfrm>
            <a:custGeom>
              <a:avLst/>
              <a:gdLst/>
              <a:ahLst/>
              <a:cxnLst/>
              <a:rect l="l" t="t" r="r" b="b"/>
              <a:pathLst>
                <a:path w="29987" h="31204" extrusionOk="0">
                  <a:moveTo>
                    <a:pt x="15161" y="1"/>
                  </a:moveTo>
                  <a:cubicBezTo>
                    <a:pt x="15161" y="1"/>
                    <a:pt x="15160" y="1"/>
                    <a:pt x="15159" y="1"/>
                  </a:cubicBezTo>
                  <a:cubicBezTo>
                    <a:pt x="14427" y="1"/>
                    <a:pt x="14034" y="3061"/>
                    <a:pt x="10996" y="4420"/>
                  </a:cubicBezTo>
                  <a:cubicBezTo>
                    <a:pt x="10470" y="4656"/>
                    <a:pt x="9918" y="4748"/>
                    <a:pt x="9370" y="4748"/>
                  </a:cubicBezTo>
                  <a:cubicBezTo>
                    <a:pt x="8418" y="4748"/>
                    <a:pt x="7475" y="4473"/>
                    <a:pt x="6686" y="4198"/>
                  </a:cubicBezTo>
                  <a:cubicBezTo>
                    <a:pt x="5891" y="3925"/>
                    <a:pt x="5246" y="3649"/>
                    <a:pt x="4899" y="3649"/>
                  </a:cubicBezTo>
                  <a:cubicBezTo>
                    <a:pt x="4803" y="3649"/>
                    <a:pt x="4729" y="3670"/>
                    <a:pt x="4682" y="3719"/>
                  </a:cubicBezTo>
                  <a:cubicBezTo>
                    <a:pt x="4208" y="4215"/>
                    <a:pt x="5739" y="6288"/>
                    <a:pt x="4208" y="9308"/>
                  </a:cubicBezTo>
                  <a:cubicBezTo>
                    <a:pt x="3054" y="11585"/>
                    <a:pt x="286" y="11197"/>
                    <a:pt x="143" y="11991"/>
                  </a:cubicBezTo>
                  <a:cubicBezTo>
                    <a:pt x="0" y="12773"/>
                    <a:pt x="2398" y="13738"/>
                    <a:pt x="2758" y="16805"/>
                  </a:cubicBezTo>
                  <a:cubicBezTo>
                    <a:pt x="3220" y="20755"/>
                    <a:pt x="274" y="21988"/>
                    <a:pt x="485" y="22776"/>
                  </a:cubicBezTo>
                  <a:cubicBezTo>
                    <a:pt x="656" y="23404"/>
                    <a:pt x="4020" y="22834"/>
                    <a:pt x="5767" y="24649"/>
                  </a:cubicBezTo>
                  <a:cubicBezTo>
                    <a:pt x="7515" y="26465"/>
                    <a:pt x="6424" y="30089"/>
                    <a:pt x="7086" y="30466"/>
                  </a:cubicBezTo>
                  <a:cubicBezTo>
                    <a:pt x="7104" y="30476"/>
                    <a:pt x="7124" y="30481"/>
                    <a:pt x="7146" y="30481"/>
                  </a:cubicBezTo>
                  <a:cubicBezTo>
                    <a:pt x="7693" y="30481"/>
                    <a:pt x="9370" y="27406"/>
                    <a:pt x="12498" y="27406"/>
                  </a:cubicBezTo>
                  <a:cubicBezTo>
                    <a:pt x="16260" y="27406"/>
                    <a:pt x="17086" y="31204"/>
                    <a:pt x="17821" y="31204"/>
                  </a:cubicBezTo>
                  <a:cubicBezTo>
                    <a:pt x="17837" y="31204"/>
                    <a:pt x="17854" y="31202"/>
                    <a:pt x="17871" y="31198"/>
                  </a:cubicBezTo>
                  <a:cubicBezTo>
                    <a:pt x="18538" y="31043"/>
                    <a:pt x="18293" y="28057"/>
                    <a:pt x="21183" y="25830"/>
                  </a:cubicBezTo>
                  <a:cubicBezTo>
                    <a:pt x="22478" y="24831"/>
                    <a:pt x="23637" y="24592"/>
                    <a:pt x="24571" y="24592"/>
                  </a:cubicBezTo>
                  <a:cubicBezTo>
                    <a:pt x="25004" y="24592"/>
                    <a:pt x="25388" y="24644"/>
                    <a:pt x="25716" y="24694"/>
                  </a:cubicBezTo>
                  <a:cubicBezTo>
                    <a:pt x="26044" y="24747"/>
                    <a:pt x="26315" y="24799"/>
                    <a:pt x="26518" y="24799"/>
                  </a:cubicBezTo>
                  <a:cubicBezTo>
                    <a:pt x="26694" y="24799"/>
                    <a:pt x="26820" y="24760"/>
                    <a:pt x="26891" y="24649"/>
                  </a:cubicBezTo>
                  <a:cubicBezTo>
                    <a:pt x="27308" y="24020"/>
                    <a:pt x="26013" y="21337"/>
                    <a:pt x="26641" y="18579"/>
                  </a:cubicBezTo>
                  <a:cubicBezTo>
                    <a:pt x="27257" y="15856"/>
                    <a:pt x="29987" y="14971"/>
                    <a:pt x="29987" y="14201"/>
                  </a:cubicBezTo>
                  <a:cubicBezTo>
                    <a:pt x="29987" y="13184"/>
                    <a:pt x="27091" y="13310"/>
                    <a:pt x="25470" y="10244"/>
                  </a:cubicBezTo>
                  <a:cubicBezTo>
                    <a:pt x="23980" y="7429"/>
                    <a:pt x="25157" y="4409"/>
                    <a:pt x="24722" y="3958"/>
                  </a:cubicBezTo>
                  <a:cubicBezTo>
                    <a:pt x="24674" y="3909"/>
                    <a:pt x="24574" y="3891"/>
                    <a:pt x="24428" y="3891"/>
                  </a:cubicBezTo>
                  <a:cubicBezTo>
                    <a:pt x="24248" y="3891"/>
                    <a:pt x="23998" y="3918"/>
                    <a:pt x="23684" y="3946"/>
                  </a:cubicBezTo>
                  <a:cubicBezTo>
                    <a:pt x="23367" y="3973"/>
                    <a:pt x="22987" y="4000"/>
                    <a:pt x="22551" y="4000"/>
                  </a:cubicBezTo>
                  <a:cubicBezTo>
                    <a:pt x="21697" y="4000"/>
                    <a:pt x="20627" y="3898"/>
                    <a:pt x="19395" y="3501"/>
                  </a:cubicBezTo>
                  <a:cubicBezTo>
                    <a:pt x="16356" y="2508"/>
                    <a:pt x="15833" y="1"/>
                    <a:pt x="15161" y="1"/>
                  </a:cubicBezTo>
                  <a:close/>
                </a:path>
              </a:pathLst>
            </a:custGeom>
            <a:solidFill>
              <a:srgbClr val="E6710B"/>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467" kern="0"/>
            </a:p>
          </p:txBody>
        </p:sp>
        <p:sp>
          <p:nvSpPr>
            <p:cNvPr id="13" name="Google Shape;1227;p41">
              <a:extLst>
                <a:ext uri="{FF2B5EF4-FFF2-40B4-BE49-F238E27FC236}">
                  <a16:creationId xmlns:a16="http://schemas.microsoft.com/office/drawing/2014/main" id="{2190FF2C-613F-9351-EC80-B4A8145084ED}"/>
                </a:ext>
              </a:extLst>
            </p:cNvPr>
            <p:cNvSpPr/>
            <p:nvPr/>
          </p:nvSpPr>
          <p:spPr>
            <a:xfrm>
              <a:off x="6699993" y="1905993"/>
              <a:ext cx="477257" cy="871286"/>
            </a:xfrm>
            <a:custGeom>
              <a:avLst/>
              <a:gdLst/>
              <a:ahLst/>
              <a:cxnLst/>
              <a:rect l="l" t="t" r="r" b="b"/>
              <a:pathLst>
                <a:path w="12246" h="22355" extrusionOk="0">
                  <a:moveTo>
                    <a:pt x="2037" y="0"/>
                  </a:moveTo>
                  <a:lnTo>
                    <a:pt x="2037" y="0"/>
                  </a:lnTo>
                  <a:cubicBezTo>
                    <a:pt x="1520" y="227"/>
                    <a:pt x="981" y="316"/>
                    <a:pt x="437" y="316"/>
                  </a:cubicBezTo>
                  <a:lnTo>
                    <a:pt x="437" y="316"/>
                  </a:lnTo>
                  <a:cubicBezTo>
                    <a:pt x="292" y="316"/>
                    <a:pt x="145" y="309"/>
                    <a:pt x="0" y="299"/>
                  </a:cubicBezTo>
                  <a:lnTo>
                    <a:pt x="0" y="299"/>
                  </a:lnTo>
                  <a:cubicBezTo>
                    <a:pt x="146" y="310"/>
                    <a:pt x="293" y="316"/>
                    <a:pt x="434" y="316"/>
                  </a:cubicBezTo>
                  <a:cubicBezTo>
                    <a:pt x="435" y="316"/>
                    <a:pt x="436" y="316"/>
                    <a:pt x="437" y="316"/>
                  </a:cubicBezTo>
                  <a:lnTo>
                    <a:pt x="437" y="316"/>
                  </a:lnTo>
                  <a:cubicBezTo>
                    <a:pt x="438" y="316"/>
                    <a:pt x="438" y="316"/>
                    <a:pt x="439" y="316"/>
                  </a:cubicBezTo>
                  <a:cubicBezTo>
                    <a:pt x="979" y="316"/>
                    <a:pt x="1520" y="227"/>
                    <a:pt x="2037" y="0"/>
                  </a:cubicBezTo>
                  <a:close/>
                  <a:moveTo>
                    <a:pt x="12246" y="21401"/>
                  </a:moveTo>
                  <a:cubicBezTo>
                    <a:pt x="11846" y="21709"/>
                    <a:pt x="11509" y="22028"/>
                    <a:pt x="11225" y="22349"/>
                  </a:cubicBezTo>
                  <a:lnTo>
                    <a:pt x="11225" y="22354"/>
                  </a:lnTo>
                  <a:cubicBezTo>
                    <a:pt x="11515" y="22028"/>
                    <a:pt x="11846" y="21709"/>
                    <a:pt x="12246" y="21401"/>
                  </a:cubicBezTo>
                  <a:close/>
                </a:path>
              </a:pathLst>
            </a:custGeom>
            <a:solidFill>
              <a:srgbClr val="FCDDD0"/>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467" kern="0"/>
            </a:p>
          </p:txBody>
        </p:sp>
        <p:sp>
          <p:nvSpPr>
            <p:cNvPr id="14" name="Google Shape;1228;p41">
              <a:extLst>
                <a:ext uri="{FF2B5EF4-FFF2-40B4-BE49-F238E27FC236}">
                  <a16:creationId xmlns:a16="http://schemas.microsoft.com/office/drawing/2014/main" id="{3F5E6AD3-420E-3A5F-5D41-CA509E335A8D}"/>
                </a:ext>
              </a:extLst>
            </p:cNvPr>
            <p:cNvSpPr/>
            <p:nvPr/>
          </p:nvSpPr>
          <p:spPr>
            <a:xfrm>
              <a:off x="6699719" y="1733373"/>
              <a:ext cx="820683" cy="1043673"/>
            </a:xfrm>
            <a:custGeom>
              <a:avLst/>
              <a:gdLst/>
              <a:ahLst/>
              <a:cxnLst/>
              <a:rect l="l" t="t" r="r" b="b"/>
              <a:pathLst>
                <a:path w="21058" h="26778" extrusionOk="0">
                  <a:moveTo>
                    <a:pt x="6230" y="0"/>
                  </a:moveTo>
                  <a:cubicBezTo>
                    <a:pt x="5498" y="0"/>
                    <a:pt x="5105" y="3060"/>
                    <a:pt x="2067" y="4419"/>
                  </a:cubicBezTo>
                  <a:cubicBezTo>
                    <a:pt x="1543" y="4653"/>
                    <a:pt x="994" y="4745"/>
                    <a:pt x="441" y="4745"/>
                  </a:cubicBezTo>
                  <a:cubicBezTo>
                    <a:pt x="298" y="4745"/>
                    <a:pt x="149" y="4738"/>
                    <a:pt x="1" y="4727"/>
                  </a:cubicBezTo>
                  <a:lnTo>
                    <a:pt x="1" y="4727"/>
                  </a:lnTo>
                  <a:cubicBezTo>
                    <a:pt x="600" y="5407"/>
                    <a:pt x="1189" y="6098"/>
                    <a:pt x="1759" y="6806"/>
                  </a:cubicBezTo>
                  <a:cubicBezTo>
                    <a:pt x="2924" y="6177"/>
                    <a:pt x="4225" y="5795"/>
                    <a:pt x="5614" y="5726"/>
                  </a:cubicBezTo>
                  <a:cubicBezTo>
                    <a:pt x="5767" y="5721"/>
                    <a:pt x="5922" y="5715"/>
                    <a:pt x="6081" y="5715"/>
                  </a:cubicBezTo>
                  <a:cubicBezTo>
                    <a:pt x="11277" y="5715"/>
                    <a:pt x="15490" y="10100"/>
                    <a:pt x="15490" y="15507"/>
                  </a:cubicBezTo>
                  <a:lnTo>
                    <a:pt x="15490" y="15518"/>
                  </a:lnTo>
                  <a:lnTo>
                    <a:pt x="15490" y="15524"/>
                  </a:lnTo>
                  <a:lnTo>
                    <a:pt x="15490" y="15536"/>
                  </a:lnTo>
                  <a:lnTo>
                    <a:pt x="15490" y="15552"/>
                  </a:lnTo>
                  <a:lnTo>
                    <a:pt x="15490" y="15563"/>
                  </a:lnTo>
                  <a:lnTo>
                    <a:pt x="15490" y="15570"/>
                  </a:lnTo>
                  <a:lnTo>
                    <a:pt x="15490" y="15581"/>
                  </a:lnTo>
                  <a:lnTo>
                    <a:pt x="15490" y="15587"/>
                  </a:lnTo>
                  <a:lnTo>
                    <a:pt x="15490" y="15592"/>
                  </a:lnTo>
                  <a:lnTo>
                    <a:pt x="15490" y="15598"/>
                  </a:lnTo>
                  <a:lnTo>
                    <a:pt x="15490" y="15616"/>
                  </a:lnTo>
                  <a:lnTo>
                    <a:pt x="15490" y="15621"/>
                  </a:lnTo>
                  <a:lnTo>
                    <a:pt x="15490" y="15626"/>
                  </a:lnTo>
                  <a:lnTo>
                    <a:pt x="15490" y="15632"/>
                  </a:lnTo>
                  <a:lnTo>
                    <a:pt x="15490" y="15639"/>
                  </a:lnTo>
                  <a:lnTo>
                    <a:pt x="15490" y="15673"/>
                  </a:lnTo>
                  <a:lnTo>
                    <a:pt x="15490" y="15684"/>
                  </a:lnTo>
                  <a:cubicBezTo>
                    <a:pt x="15427" y="19292"/>
                    <a:pt x="13487" y="22427"/>
                    <a:pt x="10637" y="24071"/>
                  </a:cubicBezTo>
                  <a:cubicBezTo>
                    <a:pt x="10866" y="24968"/>
                    <a:pt x="11066" y="25869"/>
                    <a:pt x="11232" y="26778"/>
                  </a:cubicBezTo>
                  <a:cubicBezTo>
                    <a:pt x="11517" y="26457"/>
                    <a:pt x="11854" y="26138"/>
                    <a:pt x="12254" y="25829"/>
                  </a:cubicBezTo>
                  <a:cubicBezTo>
                    <a:pt x="13549" y="24831"/>
                    <a:pt x="14708" y="24591"/>
                    <a:pt x="15638" y="24591"/>
                  </a:cubicBezTo>
                  <a:cubicBezTo>
                    <a:pt x="16073" y="24591"/>
                    <a:pt x="16455" y="24641"/>
                    <a:pt x="16787" y="24693"/>
                  </a:cubicBezTo>
                  <a:cubicBezTo>
                    <a:pt x="17111" y="24744"/>
                    <a:pt x="17380" y="24796"/>
                    <a:pt x="17585" y="24796"/>
                  </a:cubicBezTo>
                  <a:cubicBezTo>
                    <a:pt x="17762" y="24796"/>
                    <a:pt x="17894" y="24757"/>
                    <a:pt x="17962" y="24648"/>
                  </a:cubicBezTo>
                  <a:cubicBezTo>
                    <a:pt x="18025" y="24556"/>
                    <a:pt x="18049" y="24430"/>
                    <a:pt x="18049" y="24265"/>
                  </a:cubicBezTo>
                  <a:cubicBezTo>
                    <a:pt x="18049" y="23495"/>
                    <a:pt x="17535" y="21958"/>
                    <a:pt x="17535" y="20217"/>
                  </a:cubicBezTo>
                  <a:cubicBezTo>
                    <a:pt x="17535" y="19687"/>
                    <a:pt x="17585" y="19133"/>
                    <a:pt x="17712" y="18578"/>
                  </a:cubicBezTo>
                  <a:cubicBezTo>
                    <a:pt x="18328" y="15855"/>
                    <a:pt x="21058" y="14970"/>
                    <a:pt x="21058" y="14200"/>
                  </a:cubicBezTo>
                  <a:cubicBezTo>
                    <a:pt x="21058" y="13183"/>
                    <a:pt x="18162" y="13309"/>
                    <a:pt x="16541" y="10243"/>
                  </a:cubicBezTo>
                  <a:cubicBezTo>
                    <a:pt x="15079" y="7486"/>
                    <a:pt x="16175" y="4540"/>
                    <a:pt x="15822" y="3992"/>
                  </a:cubicBezTo>
                  <a:cubicBezTo>
                    <a:pt x="15810" y="3979"/>
                    <a:pt x="15804" y="3968"/>
                    <a:pt x="15793" y="3957"/>
                  </a:cubicBezTo>
                  <a:cubicBezTo>
                    <a:pt x="15748" y="3911"/>
                    <a:pt x="15645" y="3894"/>
                    <a:pt x="15501" y="3894"/>
                  </a:cubicBezTo>
                  <a:cubicBezTo>
                    <a:pt x="15319" y="3894"/>
                    <a:pt x="15068" y="3916"/>
                    <a:pt x="14755" y="3945"/>
                  </a:cubicBezTo>
                  <a:cubicBezTo>
                    <a:pt x="14434" y="3974"/>
                    <a:pt x="14057" y="3997"/>
                    <a:pt x="13617" y="3997"/>
                  </a:cubicBezTo>
                  <a:cubicBezTo>
                    <a:pt x="13161" y="3997"/>
                    <a:pt x="12642" y="3968"/>
                    <a:pt x="12070" y="3882"/>
                  </a:cubicBezTo>
                  <a:cubicBezTo>
                    <a:pt x="11574" y="3802"/>
                    <a:pt x="11037" y="3683"/>
                    <a:pt x="10466" y="3500"/>
                  </a:cubicBezTo>
                  <a:cubicBezTo>
                    <a:pt x="7509" y="2535"/>
                    <a:pt x="6932" y="137"/>
                    <a:pt x="6286" y="5"/>
                  </a:cubicBezTo>
                  <a:cubicBezTo>
                    <a:pt x="6270" y="0"/>
                    <a:pt x="6252" y="0"/>
                    <a:pt x="6230" y="0"/>
                  </a:cubicBezTo>
                  <a:close/>
                </a:path>
              </a:pathLst>
            </a:custGeom>
            <a:solidFill>
              <a:srgbClr val="E6710B"/>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467" kern="0"/>
            </a:p>
          </p:txBody>
        </p:sp>
        <p:sp>
          <p:nvSpPr>
            <p:cNvPr id="15" name="Google Shape;1229;p41">
              <a:extLst>
                <a:ext uri="{FF2B5EF4-FFF2-40B4-BE49-F238E27FC236}">
                  <a16:creationId xmlns:a16="http://schemas.microsoft.com/office/drawing/2014/main" id="{2CCD24C4-F040-3370-8999-573D0FF48E4D}"/>
                </a:ext>
              </a:extLst>
            </p:cNvPr>
            <p:cNvSpPr/>
            <p:nvPr/>
          </p:nvSpPr>
          <p:spPr>
            <a:xfrm>
              <a:off x="6569821" y="1956115"/>
              <a:ext cx="733618" cy="763053"/>
            </a:xfrm>
            <a:custGeom>
              <a:avLst/>
              <a:gdLst/>
              <a:ahLst/>
              <a:cxnLst/>
              <a:rect l="l" t="t" r="r" b="b"/>
              <a:pathLst>
                <a:path w="18824" h="19578" extrusionOk="0">
                  <a:moveTo>
                    <a:pt x="9414" y="0"/>
                  </a:moveTo>
                  <a:cubicBezTo>
                    <a:pt x="4214" y="0"/>
                    <a:pt x="0" y="4385"/>
                    <a:pt x="0" y="9792"/>
                  </a:cubicBezTo>
                  <a:cubicBezTo>
                    <a:pt x="0" y="15192"/>
                    <a:pt x="4214" y="19577"/>
                    <a:pt x="9414" y="19577"/>
                  </a:cubicBezTo>
                  <a:cubicBezTo>
                    <a:pt x="14610" y="19577"/>
                    <a:pt x="18823" y="15192"/>
                    <a:pt x="18823" y="9792"/>
                  </a:cubicBezTo>
                  <a:cubicBezTo>
                    <a:pt x="18823" y="4385"/>
                    <a:pt x="14610" y="0"/>
                    <a:pt x="9414" y="0"/>
                  </a:cubicBezTo>
                  <a:close/>
                </a:path>
              </a:pathLst>
            </a:custGeom>
            <a:solidFill>
              <a:srgbClr val="FFED54"/>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467" kern="0" dirty="0"/>
            </a:p>
          </p:txBody>
        </p:sp>
        <p:sp>
          <p:nvSpPr>
            <p:cNvPr id="16" name="Google Shape;1230;p41">
              <a:extLst>
                <a:ext uri="{FF2B5EF4-FFF2-40B4-BE49-F238E27FC236}">
                  <a16:creationId xmlns:a16="http://schemas.microsoft.com/office/drawing/2014/main" id="{DFBFF281-21F8-6F63-1051-9AA4FB46FF4B}"/>
                </a:ext>
              </a:extLst>
            </p:cNvPr>
            <p:cNvSpPr/>
            <p:nvPr/>
          </p:nvSpPr>
          <p:spPr>
            <a:xfrm>
              <a:off x="6918480" y="1956115"/>
              <a:ext cx="384970" cy="388581"/>
            </a:xfrm>
            <a:custGeom>
              <a:avLst/>
              <a:gdLst/>
              <a:ahLst/>
              <a:cxnLst/>
              <a:rect l="l" t="t" r="r" b="b"/>
              <a:pathLst>
                <a:path w="9878" h="9970" extrusionOk="0">
                  <a:moveTo>
                    <a:pt x="9877" y="9969"/>
                  </a:moveTo>
                  <a:lnTo>
                    <a:pt x="9877" y="9969"/>
                  </a:lnTo>
                  <a:lnTo>
                    <a:pt x="9877" y="9969"/>
                  </a:lnTo>
                  <a:close/>
                  <a:moveTo>
                    <a:pt x="9877" y="9958"/>
                  </a:moveTo>
                  <a:lnTo>
                    <a:pt x="9877" y="9958"/>
                  </a:lnTo>
                  <a:lnTo>
                    <a:pt x="9877" y="9958"/>
                  </a:lnTo>
                  <a:close/>
                  <a:moveTo>
                    <a:pt x="9877" y="9917"/>
                  </a:moveTo>
                  <a:lnTo>
                    <a:pt x="9877" y="9924"/>
                  </a:lnTo>
                  <a:lnTo>
                    <a:pt x="9877" y="9917"/>
                  </a:lnTo>
                  <a:close/>
                  <a:moveTo>
                    <a:pt x="9877" y="9906"/>
                  </a:moveTo>
                  <a:lnTo>
                    <a:pt x="9877" y="9911"/>
                  </a:lnTo>
                  <a:lnTo>
                    <a:pt x="9877" y="9906"/>
                  </a:lnTo>
                  <a:close/>
                  <a:moveTo>
                    <a:pt x="9877" y="9883"/>
                  </a:moveTo>
                  <a:lnTo>
                    <a:pt x="9877" y="9901"/>
                  </a:lnTo>
                  <a:lnTo>
                    <a:pt x="9877" y="9883"/>
                  </a:lnTo>
                  <a:close/>
                  <a:moveTo>
                    <a:pt x="9877" y="9872"/>
                  </a:moveTo>
                  <a:lnTo>
                    <a:pt x="9877" y="9877"/>
                  </a:lnTo>
                  <a:lnTo>
                    <a:pt x="9877" y="9872"/>
                  </a:lnTo>
                  <a:close/>
                  <a:moveTo>
                    <a:pt x="9877" y="9855"/>
                  </a:moveTo>
                  <a:lnTo>
                    <a:pt x="9877" y="9866"/>
                  </a:lnTo>
                  <a:lnTo>
                    <a:pt x="9877" y="9855"/>
                  </a:lnTo>
                  <a:close/>
                  <a:moveTo>
                    <a:pt x="9877" y="9837"/>
                  </a:moveTo>
                  <a:lnTo>
                    <a:pt x="9877" y="9848"/>
                  </a:lnTo>
                  <a:lnTo>
                    <a:pt x="9877" y="9837"/>
                  </a:lnTo>
                  <a:close/>
                  <a:moveTo>
                    <a:pt x="9877" y="9821"/>
                  </a:moveTo>
                  <a:lnTo>
                    <a:pt x="9877" y="9837"/>
                  </a:lnTo>
                  <a:lnTo>
                    <a:pt x="9877" y="9821"/>
                  </a:lnTo>
                  <a:close/>
                  <a:moveTo>
                    <a:pt x="9877" y="9809"/>
                  </a:moveTo>
                  <a:lnTo>
                    <a:pt x="9877" y="9821"/>
                  </a:lnTo>
                  <a:lnTo>
                    <a:pt x="9877" y="9809"/>
                  </a:lnTo>
                  <a:close/>
                  <a:moveTo>
                    <a:pt x="9877" y="9792"/>
                  </a:moveTo>
                  <a:lnTo>
                    <a:pt x="9877" y="9803"/>
                  </a:lnTo>
                  <a:lnTo>
                    <a:pt x="9877" y="9792"/>
                  </a:lnTo>
                  <a:close/>
                  <a:moveTo>
                    <a:pt x="468" y="0"/>
                  </a:moveTo>
                  <a:cubicBezTo>
                    <a:pt x="309" y="0"/>
                    <a:pt x="154" y="6"/>
                    <a:pt x="1" y="11"/>
                  </a:cubicBezTo>
                  <a:cubicBezTo>
                    <a:pt x="154" y="6"/>
                    <a:pt x="309" y="0"/>
                    <a:pt x="468" y="0"/>
                  </a:cubicBezTo>
                  <a:cubicBezTo>
                    <a:pt x="5664" y="0"/>
                    <a:pt x="9877" y="4385"/>
                    <a:pt x="9877" y="9792"/>
                  </a:cubicBezTo>
                  <a:lnTo>
                    <a:pt x="9877" y="9792"/>
                  </a:lnTo>
                  <a:cubicBezTo>
                    <a:pt x="9877" y="4385"/>
                    <a:pt x="5664" y="0"/>
                    <a:pt x="468" y="0"/>
                  </a:cubicBezTo>
                  <a:close/>
                </a:path>
              </a:pathLst>
            </a:custGeom>
            <a:solidFill>
              <a:srgbClr val="F26B2F"/>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467" kern="0"/>
            </a:p>
          </p:txBody>
        </p:sp>
        <p:sp>
          <p:nvSpPr>
            <p:cNvPr id="17" name="Google Shape;1231;p41">
              <a:extLst>
                <a:ext uri="{FF2B5EF4-FFF2-40B4-BE49-F238E27FC236}">
                  <a16:creationId xmlns:a16="http://schemas.microsoft.com/office/drawing/2014/main" id="{149C28E3-F641-45D4-12B9-5EA4E4BC6C09}"/>
                </a:ext>
              </a:extLst>
            </p:cNvPr>
            <p:cNvSpPr/>
            <p:nvPr/>
          </p:nvSpPr>
          <p:spPr>
            <a:xfrm>
              <a:off x="6578515" y="1974726"/>
              <a:ext cx="733618" cy="735497"/>
            </a:xfrm>
            <a:custGeom>
              <a:avLst/>
              <a:gdLst/>
              <a:ahLst/>
              <a:cxnLst/>
              <a:rect l="l" t="t" r="r" b="b"/>
              <a:pathLst>
                <a:path w="14594" h="18871" extrusionOk="0">
                  <a:moveTo>
                    <a:pt x="5184" y="0"/>
                  </a:moveTo>
                  <a:cubicBezTo>
                    <a:pt x="5025" y="0"/>
                    <a:pt x="4870" y="6"/>
                    <a:pt x="4717" y="11"/>
                  </a:cubicBezTo>
                  <a:cubicBezTo>
                    <a:pt x="2975" y="103"/>
                    <a:pt x="1365" y="685"/>
                    <a:pt x="0" y="1621"/>
                  </a:cubicBezTo>
                  <a:cubicBezTo>
                    <a:pt x="970" y="2661"/>
                    <a:pt x="1884" y="3758"/>
                    <a:pt x="2730" y="4915"/>
                  </a:cubicBezTo>
                  <a:cubicBezTo>
                    <a:pt x="5755" y="9061"/>
                    <a:pt x="7685" y="13851"/>
                    <a:pt x="8678" y="18870"/>
                  </a:cubicBezTo>
                  <a:cubicBezTo>
                    <a:pt x="12093" y="17448"/>
                    <a:pt x="14525" y="14011"/>
                    <a:pt x="14593" y="9969"/>
                  </a:cubicBezTo>
                  <a:lnTo>
                    <a:pt x="14593" y="9958"/>
                  </a:lnTo>
                  <a:lnTo>
                    <a:pt x="14593" y="9924"/>
                  </a:lnTo>
                  <a:lnTo>
                    <a:pt x="14593" y="9917"/>
                  </a:lnTo>
                  <a:lnTo>
                    <a:pt x="14593" y="9911"/>
                  </a:lnTo>
                  <a:lnTo>
                    <a:pt x="14593" y="9906"/>
                  </a:lnTo>
                  <a:lnTo>
                    <a:pt x="14593" y="9901"/>
                  </a:lnTo>
                  <a:lnTo>
                    <a:pt x="14593" y="9883"/>
                  </a:lnTo>
                  <a:lnTo>
                    <a:pt x="14593" y="9877"/>
                  </a:lnTo>
                  <a:lnTo>
                    <a:pt x="14593" y="9872"/>
                  </a:lnTo>
                  <a:lnTo>
                    <a:pt x="14593" y="9866"/>
                  </a:lnTo>
                  <a:lnTo>
                    <a:pt x="14593" y="9855"/>
                  </a:lnTo>
                  <a:lnTo>
                    <a:pt x="14593" y="9848"/>
                  </a:lnTo>
                  <a:lnTo>
                    <a:pt x="14593" y="9837"/>
                  </a:lnTo>
                  <a:lnTo>
                    <a:pt x="14593" y="9821"/>
                  </a:lnTo>
                  <a:lnTo>
                    <a:pt x="14593" y="9809"/>
                  </a:lnTo>
                  <a:lnTo>
                    <a:pt x="14593" y="9803"/>
                  </a:lnTo>
                  <a:lnTo>
                    <a:pt x="14593" y="9792"/>
                  </a:lnTo>
                  <a:cubicBezTo>
                    <a:pt x="14593" y="4385"/>
                    <a:pt x="10380" y="0"/>
                    <a:pt x="5184" y="0"/>
                  </a:cubicBezTo>
                  <a:close/>
                </a:path>
              </a:pathLst>
            </a:cu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defRPr/>
              </a:pPr>
              <a:r>
                <a:rPr lang="en-US" sz="6600" b="1" kern="0" dirty="0">
                  <a:latin typeface="Times New Roman" panose="02020603050405020304" pitchFamily="18" charset="0"/>
                </a:rPr>
                <a:t>III</a:t>
              </a:r>
              <a:endParaRPr sz="6600" b="1" kern="0" dirty="0"/>
            </a:p>
          </p:txBody>
        </p:sp>
        <p:sp>
          <p:nvSpPr>
            <p:cNvPr id="18" name="Google Shape;1232;p41">
              <a:extLst>
                <a:ext uri="{FF2B5EF4-FFF2-40B4-BE49-F238E27FC236}">
                  <a16:creationId xmlns:a16="http://schemas.microsoft.com/office/drawing/2014/main" id="{5FE29F33-3CF1-0944-34AB-80A2F60B801A}"/>
                </a:ext>
              </a:extLst>
            </p:cNvPr>
            <p:cNvSpPr/>
            <p:nvPr/>
          </p:nvSpPr>
          <p:spPr>
            <a:xfrm>
              <a:off x="6479441" y="2570049"/>
              <a:ext cx="146692" cy="107064"/>
            </a:xfrm>
            <a:custGeom>
              <a:avLst/>
              <a:gdLst/>
              <a:ahLst/>
              <a:cxnLst/>
              <a:rect l="l" t="t" r="r" b="b"/>
              <a:pathLst>
                <a:path w="3764" h="2747" extrusionOk="0">
                  <a:moveTo>
                    <a:pt x="320" y="1"/>
                  </a:moveTo>
                  <a:cubicBezTo>
                    <a:pt x="201" y="1"/>
                    <a:pt x="75" y="109"/>
                    <a:pt x="46" y="223"/>
                  </a:cubicBezTo>
                  <a:cubicBezTo>
                    <a:pt x="1" y="394"/>
                    <a:pt x="103" y="531"/>
                    <a:pt x="246" y="594"/>
                  </a:cubicBezTo>
                  <a:cubicBezTo>
                    <a:pt x="852" y="857"/>
                    <a:pt x="1456" y="1126"/>
                    <a:pt x="2011" y="1485"/>
                  </a:cubicBezTo>
                  <a:cubicBezTo>
                    <a:pt x="2512" y="1816"/>
                    <a:pt x="2923" y="2239"/>
                    <a:pt x="3340" y="2673"/>
                  </a:cubicBezTo>
                  <a:cubicBezTo>
                    <a:pt x="3387" y="2724"/>
                    <a:pt x="3437" y="2747"/>
                    <a:pt x="3489" y="2747"/>
                  </a:cubicBezTo>
                  <a:cubicBezTo>
                    <a:pt x="3637" y="2747"/>
                    <a:pt x="3763" y="2565"/>
                    <a:pt x="3689" y="2393"/>
                  </a:cubicBezTo>
                  <a:cubicBezTo>
                    <a:pt x="3421" y="1777"/>
                    <a:pt x="2867" y="1337"/>
                    <a:pt x="2330" y="982"/>
                  </a:cubicBezTo>
                  <a:cubicBezTo>
                    <a:pt x="1724" y="589"/>
                    <a:pt x="1057" y="304"/>
                    <a:pt x="401" y="17"/>
                  </a:cubicBezTo>
                  <a:cubicBezTo>
                    <a:pt x="372" y="6"/>
                    <a:pt x="349" y="1"/>
                    <a:pt x="320" y="1"/>
                  </a:cubicBezTo>
                  <a:close/>
                </a:path>
              </a:pathLst>
            </a:custGeom>
            <a:solidFill>
              <a:srgbClr val="E6710B"/>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467" kern="0"/>
            </a:p>
          </p:txBody>
        </p:sp>
        <p:sp>
          <p:nvSpPr>
            <p:cNvPr id="19" name="Google Shape;1233;p41">
              <a:extLst>
                <a:ext uri="{FF2B5EF4-FFF2-40B4-BE49-F238E27FC236}">
                  <a16:creationId xmlns:a16="http://schemas.microsoft.com/office/drawing/2014/main" id="{3D0F6CB2-715A-0222-7659-DF1F62007E8E}"/>
                </a:ext>
              </a:extLst>
            </p:cNvPr>
            <p:cNvSpPr/>
            <p:nvPr/>
          </p:nvSpPr>
          <p:spPr>
            <a:xfrm>
              <a:off x="6631205" y="2700927"/>
              <a:ext cx="40765" cy="63646"/>
            </a:xfrm>
            <a:custGeom>
              <a:avLst/>
              <a:gdLst/>
              <a:ahLst/>
              <a:cxnLst/>
              <a:rect l="l" t="t" r="r" b="b"/>
              <a:pathLst>
                <a:path w="1046" h="1633" extrusionOk="0">
                  <a:moveTo>
                    <a:pt x="297" y="0"/>
                  </a:moveTo>
                  <a:cubicBezTo>
                    <a:pt x="252" y="0"/>
                    <a:pt x="206" y="11"/>
                    <a:pt x="165" y="40"/>
                  </a:cubicBezTo>
                  <a:cubicBezTo>
                    <a:pt x="28" y="132"/>
                    <a:pt x="1" y="285"/>
                    <a:pt x="69" y="428"/>
                  </a:cubicBezTo>
                  <a:cubicBezTo>
                    <a:pt x="104" y="514"/>
                    <a:pt x="143" y="599"/>
                    <a:pt x="178" y="685"/>
                  </a:cubicBezTo>
                  <a:cubicBezTo>
                    <a:pt x="194" y="719"/>
                    <a:pt x="212" y="759"/>
                    <a:pt x="228" y="799"/>
                  </a:cubicBezTo>
                  <a:cubicBezTo>
                    <a:pt x="234" y="810"/>
                    <a:pt x="234" y="822"/>
                    <a:pt x="241" y="828"/>
                  </a:cubicBezTo>
                  <a:cubicBezTo>
                    <a:pt x="246" y="851"/>
                    <a:pt x="257" y="873"/>
                    <a:pt x="263" y="891"/>
                  </a:cubicBezTo>
                  <a:cubicBezTo>
                    <a:pt x="331" y="1067"/>
                    <a:pt x="394" y="1244"/>
                    <a:pt x="457" y="1421"/>
                  </a:cubicBezTo>
                  <a:cubicBezTo>
                    <a:pt x="497" y="1536"/>
                    <a:pt x="600" y="1632"/>
                    <a:pt x="720" y="1632"/>
                  </a:cubicBezTo>
                  <a:cubicBezTo>
                    <a:pt x="748" y="1632"/>
                    <a:pt x="771" y="1632"/>
                    <a:pt x="800" y="1621"/>
                  </a:cubicBezTo>
                  <a:cubicBezTo>
                    <a:pt x="931" y="1576"/>
                    <a:pt x="1045" y="1421"/>
                    <a:pt x="994" y="1268"/>
                  </a:cubicBezTo>
                  <a:cubicBezTo>
                    <a:pt x="863" y="885"/>
                    <a:pt x="708" y="508"/>
                    <a:pt x="537" y="143"/>
                  </a:cubicBezTo>
                  <a:cubicBezTo>
                    <a:pt x="497" y="51"/>
                    <a:pt x="394" y="0"/>
                    <a:pt x="297" y="0"/>
                  </a:cubicBezTo>
                  <a:close/>
                </a:path>
              </a:pathLst>
            </a:custGeom>
            <a:solidFill>
              <a:srgbClr val="E6710B"/>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467" kern="0"/>
            </a:p>
          </p:txBody>
        </p:sp>
        <p:sp>
          <p:nvSpPr>
            <p:cNvPr id="20" name="Google Shape;1234;p41">
              <a:extLst>
                <a:ext uri="{FF2B5EF4-FFF2-40B4-BE49-F238E27FC236}">
                  <a16:creationId xmlns:a16="http://schemas.microsoft.com/office/drawing/2014/main" id="{4606EDC8-40AD-4009-992C-E13D51D5701F}"/>
                </a:ext>
              </a:extLst>
            </p:cNvPr>
            <p:cNvSpPr/>
            <p:nvPr/>
          </p:nvSpPr>
          <p:spPr>
            <a:xfrm>
              <a:off x="6966067" y="2779188"/>
              <a:ext cx="65474" cy="77989"/>
            </a:xfrm>
            <a:custGeom>
              <a:avLst/>
              <a:gdLst/>
              <a:ahLst/>
              <a:cxnLst/>
              <a:rect l="l" t="t" r="r" b="b"/>
              <a:pathLst>
                <a:path w="1680" h="2001" extrusionOk="0">
                  <a:moveTo>
                    <a:pt x="298" y="1"/>
                  </a:moveTo>
                  <a:cubicBezTo>
                    <a:pt x="229" y="1"/>
                    <a:pt x="166" y="30"/>
                    <a:pt x="116" y="87"/>
                  </a:cubicBezTo>
                  <a:cubicBezTo>
                    <a:pt x="24" y="190"/>
                    <a:pt x="0" y="385"/>
                    <a:pt x="116" y="487"/>
                  </a:cubicBezTo>
                  <a:cubicBezTo>
                    <a:pt x="229" y="583"/>
                    <a:pt x="332" y="693"/>
                    <a:pt x="435" y="801"/>
                  </a:cubicBezTo>
                  <a:cubicBezTo>
                    <a:pt x="487" y="857"/>
                    <a:pt x="538" y="915"/>
                    <a:pt x="583" y="972"/>
                  </a:cubicBezTo>
                  <a:cubicBezTo>
                    <a:pt x="606" y="1001"/>
                    <a:pt x="629" y="1029"/>
                    <a:pt x="651" y="1057"/>
                  </a:cubicBezTo>
                  <a:cubicBezTo>
                    <a:pt x="664" y="1070"/>
                    <a:pt x="675" y="1086"/>
                    <a:pt x="686" y="1104"/>
                  </a:cubicBezTo>
                  <a:cubicBezTo>
                    <a:pt x="692" y="1109"/>
                    <a:pt x="692" y="1109"/>
                    <a:pt x="698" y="1115"/>
                  </a:cubicBezTo>
                  <a:cubicBezTo>
                    <a:pt x="783" y="1234"/>
                    <a:pt x="864" y="1355"/>
                    <a:pt x="943" y="1486"/>
                  </a:cubicBezTo>
                  <a:cubicBezTo>
                    <a:pt x="1023" y="1618"/>
                    <a:pt x="1104" y="1742"/>
                    <a:pt x="1188" y="1874"/>
                  </a:cubicBezTo>
                  <a:cubicBezTo>
                    <a:pt x="1234" y="1953"/>
                    <a:pt x="1315" y="2000"/>
                    <a:pt x="1399" y="2000"/>
                  </a:cubicBezTo>
                  <a:cubicBezTo>
                    <a:pt x="1428" y="2000"/>
                    <a:pt x="1463" y="1995"/>
                    <a:pt x="1497" y="1982"/>
                  </a:cubicBezTo>
                  <a:cubicBezTo>
                    <a:pt x="1600" y="1932"/>
                    <a:pt x="1679" y="1800"/>
                    <a:pt x="1639" y="1679"/>
                  </a:cubicBezTo>
                  <a:cubicBezTo>
                    <a:pt x="1583" y="1515"/>
                    <a:pt x="1520" y="1349"/>
                    <a:pt x="1434" y="1200"/>
                  </a:cubicBezTo>
                  <a:cubicBezTo>
                    <a:pt x="1343" y="1052"/>
                    <a:pt x="1246" y="909"/>
                    <a:pt x="1143" y="772"/>
                  </a:cubicBezTo>
                  <a:cubicBezTo>
                    <a:pt x="954" y="522"/>
                    <a:pt x="738" y="287"/>
                    <a:pt x="503" y="87"/>
                  </a:cubicBezTo>
                  <a:cubicBezTo>
                    <a:pt x="446" y="35"/>
                    <a:pt x="372" y="1"/>
                    <a:pt x="298" y="1"/>
                  </a:cubicBezTo>
                  <a:close/>
                </a:path>
              </a:pathLst>
            </a:custGeom>
            <a:solidFill>
              <a:srgbClr val="E6710B"/>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467" kern="0"/>
            </a:p>
          </p:txBody>
        </p:sp>
        <p:sp>
          <p:nvSpPr>
            <p:cNvPr id="21" name="Google Shape;1235;p41">
              <a:extLst>
                <a:ext uri="{FF2B5EF4-FFF2-40B4-BE49-F238E27FC236}">
                  <a16:creationId xmlns:a16="http://schemas.microsoft.com/office/drawing/2014/main" id="{5B15D504-6292-9D42-7EF0-4C9E20FD70BB}"/>
                </a:ext>
              </a:extLst>
            </p:cNvPr>
            <p:cNvSpPr/>
            <p:nvPr/>
          </p:nvSpPr>
          <p:spPr>
            <a:xfrm>
              <a:off x="6557116" y="1937212"/>
              <a:ext cx="40064" cy="146702"/>
            </a:xfrm>
            <a:custGeom>
              <a:avLst/>
              <a:gdLst/>
              <a:ahLst/>
              <a:cxnLst/>
              <a:rect l="l" t="t" r="r" b="b"/>
              <a:pathLst>
                <a:path w="1028" h="3764" extrusionOk="0">
                  <a:moveTo>
                    <a:pt x="525" y="0"/>
                  </a:moveTo>
                  <a:cubicBezTo>
                    <a:pt x="371" y="0"/>
                    <a:pt x="206" y="137"/>
                    <a:pt x="251" y="348"/>
                  </a:cubicBezTo>
                  <a:cubicBezTo>
                    <a:pt x="474" y="1365"/>
                    <a:pt x="406" y="2420"/>
                    <a:pt x="74" y="3408"/>
                  </a:cubicBezTo>
                  <a:cubicBezTo>
                    <a:pt x="0" y="3626"/>
                    <a:pt x="171" y="3763"/>
                    <a:pt x="343" y="3763"/>
                  </a:cubicBezTo>
                  <a:cubicBezTo>
                    <a:pt x="456" y="3763"/>
                    <a:pt x="571" y="3705"/>
                    <a:pt x="617" y="3563"/>
                  </a:cubicBezTo>
                  <a:cubicBezTo>
                    <a:pt x="988" y="2483"/>
                    <a:pt x="1028" y="1308"/>
                    <a:pt x="765" y="200"/>
                  </a:cubicBezTo>
                  <a:cubicBezTo>
                    <a:pt x="730" y="63"/>
                    <a:pt x="634" y="0"/>
                    <a:pt x="525" y="0"/>
                  </a:cubicBezTo>
                  <a:close/>
                </a:path>
              </a:pathLst>
            </a:custGeom>
            <a:solidFill>
              <a:srgbClr val="E6710B"/>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467" kern="0"/>
            </a:p>
          </p:txBody>
        </p:sp>
        <p:sp>
          <p:nvSpPr>
            <p:cNvPr id="22" name="Google Shape;1236;p41">
              <a:extLst>
                <a:ext uri="{FF2B5EF4-FFF2-40B4-BE49-F238E27FC236}">
                  <a16:creationId xmlns:a16="http://schemas.microsoft.com/office/drawing/2014/main" id="{1A6AB4F5-53B5-FDF2-9695-4ECFA6F3175D}"/>
                </a:ext>
              </a:extLst>
            </p:cNvPr>
            <p:cNvSpPr/>
            <p:nvPr/>
          </p:nvSpPr>
          <p:spPr>
            <a:xfrm>
              <a:off x="6510386" y="2104727"/>
              <a:ext cx="50742" cy="66180"/>
            </a:xfrm>
            <a:custGeom>
              <a:avLst/>
              <a:gdLst/>
              <a:ahLst/>
              <a:cxnLst/>
              <a:rect l="l" t="t" r="r" b="b"/>
              <a:pathLst>
                <a:path w="1302" h="1698" extrusionOk="0">
                  <a:moveTo>
                    <a:pt x="289" y="994"/>
                  </a:moveTo>
                  <a:cubicBezTo>
                    <a:pt x="281" y="1004"/>
                    <a:pt x="274" y="1012"/>
                    <a:pt x="274" y="1012"/>
                  </a:cubicBezTo>
                  <a:cubicBezTo>
                    <a:pt x="274" y="1012"/>
                    <a:pt x="278" y="1008"/>
                    <a:pt x="289" y="994"/>
                  </a:cubicBezTo>
                  <a:close/>
                  <a:moveTo>
                    <a:pt x="1011" y="1"/>
                  </a:moveTo>
                  <a:cubicBezTo>
                    <a:pt x="919" y="1"/>
                    <a:pt x="817" y="47"/>
                    <a:pt x="777" y="138"/>
                  </a:cubicBezTo>
                  <a:cubicBezTo>
                    <a:pt x="696" y="343"/>
                    <a:pt x="593" y="538"/>
                    <a:pt x="474" y="726"/>
                  </a:cubicBezTo>
                  <a:cubicBezTo>
                    <a:pt x="451" y="772"/>
                    <a:pt x="422" y="812"/>
                    <a:pt x="388" y="857"/>
                  </a:cubicBezTo>
                  <a:cubicBezTo>
                    <a:pt x="377" y="881"/>
                    <a:pt x="360" y="904"/>
                    <a:pt x="343" y="926"/>
                  </a:cubicBezTo>
                  <a:cubicBezTo>
                    <a:pt x="332" y="938"/>
                    <a:pt x="326" y="949"/>
                    <a:pt x="319" y="955"/>
                  </a:cubicBezTo>
                  <a:cubicBezTo>
                    <a:pt x="314" y="960"/>
                    <a:pt x="314" y="965"/>
                    <a:pt x="308" y="965"/>
                  </a:cubicBezTo>
                  <a:cubicBezTo>
                    <a:pt x="308" y="968"/>
                    <a:pt x="303" y="975"/>
                    <a:pt x="297" y="984"/>
                  </a:cubicBezTo>
                  <a:lnTo>
                    <a:pt x="297" y="984"/>
                  </a:lnTo>
                  <a:cubicBezTo>
                    <a:pt x="297" y="983"/>
                    <a:pt x="297" y="983"/>
                    <a:pt x="297" y="983"/>
                  </a:cubicBezTo>
                  <a:lnTo>
                    <a:pt x="297" y="983"/>
                  </a:lnTo>
                  <a:cubicBezTo>
                    <a:pt x="294" y="988"/>
                    <a:pt x="291" y="991"/>
                    <a:pt x="289" y="994"/>
                  </a:cubicBezTo>
                  <a:lnTo>
                    <a:pt x="289" y="994"/>
                  </a:lnTo>
                  <a:cubicBezTo>
                    <a:pt x="292" y="991"/>
                    <a:pt x="295" y="987"/>
                    <a:pt x="297" y="984"/>
                  </a:cubicBezTo>
                  <a:lnTo>
                    <a:pt x="297" y="984"/>
                  </a:lnTo>
                  <a:cubicBezTo>
                    <a:pt x="292" y="994"/>
                    <a:pt x="285" y="1007"/>
                    <a:pt x="274" y="1018"/>
                  </a:cubicBezTo>
                  <a:cubicBezTo>
                    <a:pt x="258" y="1034"/>
                    <a:pt x="245" y="1057"/>
                    <a:pt x="229" y="1075"/>
                  </a:cubicBezTo>
                  <a:cubicBezTo>
                    <a:pt x="189" y="1120"/>
                    <a:pt x="155" y="1166"/>
                    <a:pt x="114" y="1212"/>
                  </a:cubicBezTo>
                  <a:cubicBezTo>
                    <a:pt x="18" y="1320"/>
                    <a:pt x="0" y="1508"/>
                    <a:pt x="114" y="1616"/>
                  </a:cubicBezTo>
                  <a:cubicBezTo>
                    <a:pt x="171" y="1668"/>
                    <a:pt x="245" y="1697"/>
                    <a:pt x="319" y="1697"/>
                  </a:cubicBezTo>
                  <a:cubicBezTo>
                    <a:pt x="388" y="1697"/>
                    <a:pt x="456" y="1674"/>
                    <a:pt x="508" y="1616"/>
                  </a:cubicBezTo>
                  <a:cubicBezTo>
                    <a:pt x="840" y="1246"/>
                    <a:pt x="1091" y="823"/>
                    <a:pt x="1279" y="356"/>
                  </a:cubicBezTo>
                  <a:cubicBezTo>
                    <a:pt x="1302" y="298"/>
                    <a:pt x="1279" y="190"/>
                    <a:pt x="1251" y="138"/>
                  </a:cubicBezTo>
                  <a:cubicBezTo>
                    <a:pt x="1217" y="87"/>
                    <a:pt x="1176" y="47"/>
                    <a:pt x="1120" y="24"/>
                  </a:cubicBezTo>
                  <a:cubicBezTo>
                    <a:pt x="1085" y="6"/>
                    <a:pt x="1051" y="1"/>
                    <a:pt x="1011" y="1"/>
                  </a:cubicBezTo>
                  <a:close/>
                </a:path>
              </a:pathLst>
            </a:custGeom>
            <a:solidFill>
              <a:srgbClr val="E6710B"/>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467" kern="0"/>
            </a:p>
          </p:txBody>
        </p:sp>
        <p:sp>
          <p:nvSpPr>
            <p:cNvPr id="23" name="Google Shape;1237;p41">
              <a:extLst>
                <a:ext uri="{FF2B5EF4-FFF2-40B4-BE49-F238E27FC236}">
                  <a16:creationId xmlns:a16="http://schemas.microsoft.com/office/drawing/2014/main" id="{160AAFDB-13BF-3617-8B66-CE4296BCFEF9}"/>
                </a:ext>
              </a:extLst>
            </p:cNvPr>
            <p:cNvSpPr/>
            <p:nvPr/>
          </p:nvSpPr>
          <p:spPr>
            <a:xfrm>
              <a:off x="6625398" y="2320609"/>
              <a:ext cx="167387" cy="280620"/>
            </a:xfrm>
            <a:custGeom>
              <a:avLst/>
              <a:gdLst/>
              <a:ahLst/>
              <a:cxnLst/>
              <a:rect l="l" t="t" r="r" b="b"/>
              <a:pathLst>
                <a:path w="4295" h="7200" extrusionOk="0">
                  <a:moveTo>
                    <a:pt x="429" y="0"/>
                  </a:moveTo>
                  <a:cubicBezTo>
                    <a:pt x="212" y="0"/>
                    <a:pt x="1" y="148"/>
                    <a:pt x="1" y="440"/>
                  </a:cubicBezTo>
                  <a:cubicBezTo>
                    <a:pt x="18" y="3089"/>
                    <a:pt x="1331" y="5647"/>
                    <a:pt x="3455" y="7120"/>
                  </a:cubicBezTo>
                  <a:cubicBezTo>
                    <a:pt x="3534" y="7176"/>
                    <a:pt x="3610" y="7200"/>
                    <a:pt x="3684" y="7200"/>
                  </a:cubicBezTo>
                  <a:cubicBezTo>
                    <a:pt x="4055" y="7200"/>
                    <a:pt x="4295" y="6601"/>
                    <a:pt x="3900" y="6320"/>
                  </a:cubicBezTo>
                  <a:cubicBezTo>
                    <a:pt x="2056" y="5002"/>
                    <a:pt x="897" y="2770"/>
                    <a:pt x="869" y="440"/>
                  </a:cubicBezTo>
                  <a:cubicBezTo>
                    <a:pt x="869" y="148"/>
                    <a:pt x="646" y="0"/>
                    <a:pt x="429" y="0"/>
                  </a:cubicBezTo>
                  <a:close/>
                </a:path>
              </a:pathLst>
            </a:custGeom>
            <a:solidFill>
              <a:srgbClr val="FFED54"/>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467" kern="0"/>
            </a:p>
          </p:txBody>
        </p:sp>
        <p:sp>
          <p:nvSpPr>
            <p:cNvPr id="24" name="Google Shape;1238;p41">
              <a:extLst>
                <a:ext uri="{FF2B5EF4-FFF2-40B4-BE49-F238E27FC236}">
                  <a16:creationId xmlns:a16="http://schemas.microsoft.com/office/drawing/2014/main" id="{96CFA639-F704-0459-ACF0-663FDC4E391B}"/>
                </a:ext>
              </a:extLst>
            </p:cNvPr>
            <p:cNvSpPr/>
            <p:nvPr/>
          </p:nvSpPr>
          <p:spPr>
            <a:xfrm>
              <a:off x="6810990" y="2601618"/>
              <a:ext cx="104875" cy="55500"/>
            </a:xfrm>
            <a:custGeom>
              <a:avLst/>
              <a:gdLst/>
              <a:ahLst/>
              <a:cxnLst/>
              <a:rect l="l" t="t" r="r" b="b"/>
              <a:pathLst>
                <a:path w="2691" h="1424" extrusionOk="0">
                  <a:moveTo>
                    <a:pt x="503" y="1"/>
                  </a:moveTo>
                  <a:cubicBezTo>
                    <a:pt x="348" y="1"/>
                    <a:pt x="189" y="87"/>
                    <a:pt x="121" y="224"/>
                  </a:cubicBezTo>
                  <a:cubicBezTo>
                    <a:pt x="0" y="458"/>
                    <a:pt x="81" y="693"/>
                    <a:pt x="274" y="841"/>
                  </a:cubicBezTo>
                  <a:cubicBezTo>
                    <a:pt x="766" y="1218"/>
                    <a:pt x="1388" y="1423"/>
                    <a:pt x="1999" y="1423"/>
                  </a:cubicBezTo>
                  <a:cubicBezTo>
                    <a:pt x="2079" y="1423"/>
                    <a:pt x="2153" y="1418"/>
                    <a:pt x="2232" y="1412"/>
                  </a:cubicBezTo>
                  <a:cubicBezTo>
                    <a:pt x="2461" y="1394"/>
                    <a:pt x="2690" y="1218"/>
                    <a:pt x="2678" y="949"/>
                  </a:cubicBezTo>
                  <a:cubicBezTo>
                    <a:pt x="2667" y="720"/>
                    <a:pt x="2490" y="487"/>
                    <a:pt x="2256" y="487"/>
                  </a:cubicBezTo>
                  <a:lnTo>
                    <a:pt x="2232" y="487"/>
                  </a:lnTo>
                  <a:cubicBezTo>
                    <a:pt x="2164" y="493"/>
                    <a:pt x="2102" y="493"/>
                    <a:pt x="2039" y="493"/>
                  </a:cubicBezTo>
                  <a:cubicBezTo>
                    <a:pt x="1958" y="493"/>
                    <a:pt x="1873" y="493"/>
                    <a:pt x="1794" y="480"/>
                  </a:cubicBezTo>
                  <a:lnTo>
                    <a:pt x="1765" y="480"/>
                  </a:lnTo>
                  <a:cubicBezTo>
                    <a:pt x="1742" y="464"/>
                    <a:pt x="1679" y="469"/>
                    <a:pt x="1650" y="464"/>
                  </a:cubicBezTo>
                  <a:cubicBezTo>
                    <a:pt x="1582" y="446"/>
                    <a:pt x="1508" y="430"/>
                    <a:pt x="1439" y="412"/>
                  </a:cubicBezTo>
                  <a:cubicBezTo>
                    <a:pt x="1370" y="390"/>
                    <a:pt x="1296" y="367"/>
                    <a:pt x="1228" y="343"/>
                  </a:cubicBezTo>
                  <a:cubicBezTo>
                    <a:pt x="1194" y="327"/>
                    <a:pt x="1159" y="309"/>
                    <a:pt x="1120" y="298"/>
                  </a:cubicBezTo>
                  <a:cubicBezTo>
                    <a:pt x="1120" y="293"/>
                    <a:pt x="1114" y="293"/>
                    <a:pt x="1109" y="293"/>
                  </a:cubicBezTo>
                  <a:cubicBezTo>
                    <a:pt x="972" y="224"/>
                    <a:pt x="840" y="150"/>
                    <a:pt x="709" y="64"/>
                  </a:cubicBezTo>
                  <a:cubicBezTo>
                    <a:pt x="651" y="24"/>
                    <a:pt x="577" y="1"/>
                    <a:pt x="503" y="1"/>
                  </a:cubicBezTo>
                  <a:close/>
                </a:path>
              </a:pathLst>
            </a:custGeom>
            <a:solidFill>
              <a:srgbClr val="FFED54"/>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467" kern="0"/>
            </a:p>
          </p:txBody>
        </p:sp>
      </p:grpSp>
      <p:grpSp>
        <p:nvGrpSpPr>
          <p:cNvPr id="1604" name="Group 1603">
            <a:extLst>
              <a:ext uri="{FF2B5EF4-FFF2-40B4-BE49-F238E27FC236}">
                <a16:creationId xmlns:a16="http://schemas.microsoft.com/office/drawing/2014/main" id="{A638033F-29E2-D416-8683-040D72509322}"/>
              </a:ext>
            </a:extLst>
          </p:cNvPr>
          <p:cNvGrpSpPr/>
          <p:nvPr/>
        </p:nvGrpSpPr>
        <p:grpSpPr>
          <a:xfrm>
            <a:off x="7489334" y="1207163"/>
            <a:ext cx="5242818" cy="5661975"/>
            <a:chOff x="7847626" y="1212559"/>
            <a:chExt cx="3441607" cy="3868413"/>
          </a:xfrm>
        </p:grpSpPr>
        <p:pic>
          <p:nvPicPr>
            <p:cNvPr id="1563" name="Google Shape;1129;p57">
              <a:extLst>
                <a:ext uri="{FF2B5EF4-FFF2-40B4-BE49-F238E27FC236}">
                  <a16:creationId xmlns:a16="http://schemas.microsoft.com/office/drawing/2014/main" id="{417C3D10-0D6D-1F65-79B1-0E4A8A242129}"/>
                </a:ext>
              </a:extLst>
            </p:cNvPr>
            <p:cNvPicPr preferRelativeResize="0"/>
            <p:nvPr/>
          </p:nvPicPr>
          <p:blipFill>
            <a:blip r:embed="rId3">
              <a:alphaModFix/>
            </a:blip>
            <a:stretch>
              <a:fillRect/>
            </a:stretch>
          </p:blipFill>
          <p:spPr>
            <a:xfrm>
              <a:off x="7847626" y="2098223"/>
              <a:ext cx="3441607" cy="2982749"/>
            </a:xfrm>
            <a:prstGeom prst="rect">
              <a:avLst/>
            </a:prstGeom>
            <a:noFill/>
            <a:ln>
              <a:noFill/>
            </a:ln>
          </p:spPr>
        </p:pic>
        <p:grpSp>
          <p:nvGrpSpPr>
            <p:cNvPr id="1564" name="Google Shape;1136;p57">
              <a:extLst>
                <a:ext uri="{FF2B5EF4-FFF2-40B4-BE49-F238E27FC236}">
                  <a16:creationId xmlns:a16="http://schemas.microsoft.com/office/drawing/2014/main" id="{5E26F101-DA8F-820E-9F4D-E2661E5C5696}"/>
                </a:ext>
              </a:extLst>
            </p:cNvPr>
            <p:cNvGrpSpPr/>
            <p:nvPr/>
          </p:nvGrpSpPr>
          <p:grpSpPr>
            <a:xfrm>
              <a:off x="8035335" y="1212559"/>
              <a:ext cx="2360092" cy="2982736"/>
              <a:chOff x="5878675" y="2214075"/>
              <a:chExt cx="881750" cy="1114375"/>
            </a:xfrm>
          </p:grpSpPr>
          <p:sp>
            <p:nvSpPr>
              <p:cNvPr id="1565" name="Google Shape;1137;p57">
                <a:extLst>
                  <a:ext uri="{FF2B5EF4-FFF2-40B4-BE49-F238E27FC236}">
                    <a16:creationId xmlns:a16="http://schemas.microsoft.com/office/drawing/2014/main" id="{95E5AB9E-BE04-6892-892E-3020CE803FE9}"/>
                  </a:ext>
                </a:extLst>
              </p:cNvPr>
              <p:cNvSpPr/>
              <p:nvPr/>
            </p:nvSpPr>
            <p:spPr>
              <a:xfrm>
                <a:off x="5880225" y="2214075"/>
                <a:ext cx="879000" cy="1114375"/>
              </a:xfrm>
              <a:custGeom>
                <a:avLst/>
                <a:gdLst/>
                <a:ahLst/>
                <a:cxnLst/>
                <a:rect l="l" t="t" r="r" b="b"/>
                <a:pathLst>
                  <a:path w="35160" h="44575" extrusionOk="0">
                    <a:moveTo>
                      <a:pt x="35084" y="7064"/>
                    </a:moveTo>
                    <a:cubicBezTo>
                      <a:pt x="35159" y="7256"/>
                      <a:pt x="35152" y="7482"/>
                      <a:pt x="35084" y="7688"/>
                    </a:cubicBezTo>
                    <a:cubicBezTo>
                      <a:pt x="34967" y="8044"/>
                      <a:pt x="34693" y="8380"/>
                      <a:pt x="34425" y="8641"/>
                    </a:cubicBezTo>
                    <a:cubicBezTo>
                      <a:pt x="33918" y="9142"/>
                      <a:pt x="33314" y="9581"/>
                      <a:pt x="32718" y="9971"/>
                    </a:cubicBezTo>
                    <a:cubicBezTo>
                      <a:pt x="31916" y="10499"/>
                      <a:pt x="31065" y="10959"/>
                      <a:pt x="30194" y="11363"/>
                    </a:cubicBezTo>
                    <a:cubicBezTo>
                      <a:pt x="28823" y="12001"/>
                      <a:pt x="27383" y="12516"/>
                      <a:pt x="25901" y="12872"/>
                    </a:cubicBezTo>
                    <a:cubicBezTo>
                      <a:pt x="25895" y="13105"/>
                      <a:pt x="25881" y="13338"/>
                      <a:pt x="25874" y="13572"/>
                    </a:cubicBezTo>
                    <a:cubicBezTo>
                      <a:pt x="25867" y="13674"/>
                      <a:pt x="25860" y="13777"/>
                      <a:pt x="25860" y="13887"/>
                    </a:cubicBezTo>
                    <a:cubicBezTo>
                      <a:pt x="25826" y="14758"/>
                      <a:pt x="25572" y="15492"/>
                      <a:pt x="24838" y="16013"/>
                    </a:cubicBezTo>
                    <a:cubicBezTo>
                      <a:pt x="24681" y="16116"/>
                      <a:pt x="24523" y="16205"/>
                      <a:pt x="24358" y="16301"/>
                    </a:cubicBezTo>
                    <a:cubicBezTo>
                      <a:pt x="24331" y="16315"/>
                      <a:pt x="24297" y="16335"/>
                      <a:pt x="24262" y="16349"/>
                    </a:cubicBezTo>
                    <a:cubicBezTo>
                      <a:pt x="24146" y="17096"/>
                      <a:pt x="23878" y="17700"/>
                      <a:pt x="23474" y="18509"/>
                    </a:cubicBezTo>
                    <a:cubicBezTo>
                      <a:pt x="23337" y="18790"/>
                      <a:pt x="23165" y="19058"/>
                      <a:pt x="22987" y="19325"/>
                    </a:cubicBezTo>
                    <a:cubicBezTo>
                      <a:pt x="23350" y="19606"/>
                      <a:pt x="23707" y="19894"/>
                      <a:pt x="24064" y="20189"/>
                    </a:cubicBezTo>
                    <a:cubicBezTo>
                      <a:pt x="24276" y="20361"/>
                      <a:pt x="24509" y="20525"/>
                      <a:pt x="24729" y="20690"/>
                    </a:cubicBezTo>
                    <a:cubicBezTo>
                      <a:pt x="25133" y="20992"/>
                      <a:pt x="25545" y="21293"/>
                      <a:pt x="25949" y="21595"/>
                    </a:cubicBezTo>
                    <a:cubicBezTo>
                      <a:pt x="26395" y="21917"/>
                      <a:pt x="26834" y="22246"/>
                      <a:pt x="27280" y="22576"/>
                    </a:cubicBezTo>
                    <a:cubicBezTo>
                      <a:pt x="27424" y="22679"/>
                      <a:pt x="27575" y="22788"/>
                      <a:pt x="27719" y="22898"/>
                    </a:cubicBezTo>
                    <a:cubicBezTo>
                      <a:pt x="27870" y="23015"/>
                      <a:pt x="28055" y="23117"/>
                      <a:pt x="28034" y="23357"/>
                    </a:cubicBezTo>
                    <a:cubicBezTo>
                      <a:pt x="28027" y="23481"/>
                      <a:pt x="27959" y="23570"/>
                      <a:pt x="27876" y="23645"/>
                    </a:cubicBezTo>
                    <a:cubicBezTo>
                      <a:pt x="29385" y="24407"/>
                      <a:pt x="31024" y="25552"/>
                      <a:pt x="31415" y="26999"/>
                    </a:cubicBezTo>
                    <a:lnTo>
                      <a:pt x="33554" y="34981"/>
                    </a:lnTo>
                    <a:cubicBezTo>
                      <a:pt x="33602" y="35152"/>
                      <a:pt x="33527" y="35324"/>
                      <a:pt x="33376" y="35413"/>
                    </a:cubicBezTo>
                    <a:lnTo>
                      <a:pt x="17638" y="44506"/>
                    </a:lnTo>
                    <a:cubicBezTo>
                      <a:pt x="17515" y="44575"/>
                      <a:pt x="17377" y="44575"/>
                      <a:pt x="17254" y="44506"/>
                    </a:cubicBezTo>
                    <a:lnTo>
                      <a:pt x="1509" y="35413"/>
                    </a:lnTo>
                    <a:cubicBezTo>
                      <a:pt x="1358" y="35324"/>
                      <a:pt x="1289" y="35152"/>
                      <a:pt x="1337" y="34981"/>
                    </a:cubicBezTo>
                    <a:lnTo>
                      <a:pt x="3477" y="26999"/>
                    </a:lnTo>
                    <a:cubicBezTo>
                      <a:pt x="3875" y="25524"/>
                      <a:pt x="5514" y="24359"/>
                      <a:pt x="6988" y="23591"/>
                    </a:cubicBezTo>
                    <a:cubicBezTo>
                      <a:pt x="6913" y="23522"/>
                      <a:pt x="6865" y="23440"/>
                      <a:pt x="6858" y="23330"/>
                    </a:cubicBezTo>
                    <a:cubicBezTo>
                      <a:pt x="6837" y="23090"/>
                      <a:pt x="7022" y="22987"/>
                      <a:pt x="7173" y="22871"/>
                    </a:cubicBezTo>
                    <a:cubicBezTo>
                      <a:pt x="7324" y="22761"/>
                      <a:pt x="7468" y="22651"/>
                      <a:pt x="7619" y="22541"/>
                    </a:cubicBezTo>
                    <a:cubicBezTo>
                      <a:pt x="8058" y="22219"/>
                      <a:pt x="8504" y="21897"/>
                      <a:pt x="8949" y="21574"/>
                    </a:cubicBezTo>
                    <a:cubicBezTo>
                      <a:pt x="9361" y="21273"/>
                      <a:pt x="9772" y="20971"/>
                      <a:pt x="10177" y="20676"/>
                    </a:cubicBezTo>
                    <a:cubicBezTo>
                      <a:pt x="10396" y="20512"/>
                      <a:pt x="10636" y="20347"/>
                      <a:pt x="10849" y="20175"/>
                    </a:cubicBezTo>
                    <a:cubicBezTo>
                      <a:pt x="11226" y="19867"/>
                      <a:pt x="11610" y="19558"/>
                      <a:pt x="12001" y="19257"/>
                    </a:cubicBezTo>
                    <a:cubicBezTo>
                      <a:pt x="11836" y="19010"/>
                      <a:pt x="11692" y="18763"/>
                      <a:pt x="11562" y="18509"/>
                    </a:cubicBezTo>
                    <a:cubicBezTo>
                      <a:pt x="11164" y="17720"/>
                      <a:pt x="10904" y="17124"/>
                      <a:pt x="10780" y="16404"/>
                    </a:cubicBezTo>
                    <a:cubicBezTo>
                      <a:pt x="10691" y="16383"/>
                      <a:pt x="10609" y="16349"/>
                      <a:pt x="10527" y="16301"/>
                    </a:cubicBezTo>
                    <a:cubicBezTo>
                      <a:pt x="10362" y="16205"/>
                      <a:pt x="10204" y="16116"/>
                      <a:pt x="10053" y="16013"/>
                    </a:cubicBezTo>
                    <a:cubicBezTo>
                      <a:pt x="9320" y="15492"/>
                      <a:pt x="9059" y="14758"/>
                      <a:pt x="9025" y="13887"/>
                    </a:cubicBezTo>
                    <a:cubicBezTo>
                      <a:pt x="9025" y="13777"/>
                      <a:pt x="9018" y="13674"/>
                      <a:pt x="9011" y="13572"/>
                    </a:cubicBezTo>
                    <a:cubicBezTo>
                      <a:pt x="9004" y="13318"/>
                      <a:pt x="8990" y="13064"/>
                      <a:pt x="8984" y="12810"/>
                    </a:cubicBezTo>
                    <a:cubicBezTo>
                      <a:pt x="7598" y="12454"/>
                      <a:pt x="6241" y="11967"/>
                      <a:pt x="4958" y="11363"/>
                    </a:cubicBezTo>
                    <a:cubicBezTo>
                      <a:pt x="4087" y="10959"/>
                      <a:pt x="3230" y="10499"/>
                      <a:pt x="2428" y="9971"/>
                    </a:cubicBezTo>
                    <a:cubicBezTo>
                      <a:pt x="1838" y="9581"/>
                      <a:pt x="1235" y="9142"/>
                      <a:pt x="727" y="8641"/>
                    </a:cubicBezTo>
                    <a:cubicBezTo>
                      <a:pt x="460" y="8380"/>
                      <a:pt x="185" y="8044"/>
                      <a:pt x="69" y="7688"/>
                    </a:cubicBezTo>
                    <a:cubicBezTo>
                      <a:pt x="14" y="7530"/>
                      <a:pt x="0" y="7366"/>
                      <a:pt x="28" y="7208"/>
                    </a:cubicBezTo>
                    <a:cubicBezTo>
                      <a:pt x="76" y="6837"/>
                      <a:pt x="329" y="6508"/>
                      <a:pt x="706" y="6385"/>
                    </a:cubicBezTo>
                    <a:cubicBezTo>
                      <a:pt x="2051" y="5932"/>
                      <a:pt x="3580" y="6097"/>
                      <a:pt x="4944" y="6392"/>
                    </a:cubicBezTo>
                    <a:cubicBezTo>
                      <a:pt x="6604" y="6755"/>
                      <a:pt x="8236" y="7345"/>
                      <a:pt x="9820" y="7983"/>
                    </a:cubicBezTo>
                    <a:cubicBezTo>
                      <a:pt x="10712" y="5802"/>
                      <a:pt x="11596" y="3621"/>
                      <a:pt x="12488" y="1447"/>
                    </a:cubicBezTo>
                    <a:cubicBezTo>
                      <a:pt x="12707" y="919"/>
                      <a:pt x="13050" y="487"/>
                      <a:pt x="13592" y="275"/>
                    </a:cubicBezTo>
                    <a:cubicBezTo>
                      <a:pt x="14285" y="0"/>
                      <a:pt x="15025" y="199"/>
                      <a:pt x="15711" y="398"/>
                    </a:cubicBezTo>
                    <a:cubicBezTo>
                      <a:pt x="16287" y="563"/>
                      <a:pt x="16897" y="762"/>
                      <a:pt x="17508" y="762"/>
                    </a:cubicBezTo>
                    <a:cubicBezTo>
                      <a:pt x="17686" y="762"/>
                      <a:pt x="17871" y="748"/>
                      <a:pt x="18049" y="727"/>
                    </a:cubicBezTo>
                    <a:cubicBezTo>
                      <a:pt x="18728" y="652"/>
                      <a:pt x="19393" y="474"/>
                      <a:pt x="20059" y="343"/>
                    </a:cubicBezTo>
                    <a:cubicBezTo>
                      <a:pt x="20758" y="213"/>
                      <a:pt x="21554" y="131"/>
                      <a:pt x="22164" y="576"/>
                    </a:cubicBezTo>
                    <a:cubicBezTo>
                      <a:pt x="22411" y="755"/>
                      <a:pt x="22589" y="995"/>
                      <a:pt x="22699" y="1276"/>
                    </a:cubicBezTo>
                    <a:cubicBezTo>
                      <a:pt x="23165" y="2407"/>
                      <a:pt x="23652" y="3539"/>
                      <a:pt x="24132" y="4670"/>
                    </a:cubicBezTo>
                    <a:cubicBezTo>
                      <a:pt x="24585" y="5747"/>
                      <a:pt x="25044" y="6831"/>
                      <a:pt x="25504" y="7907"/>
                    </a:cubicBezTo>
                    <a:cubicBezTo>
                      <a:pt x="27033" y="7297"/>
                      <a:pt x="28603" y="6741"/>
                      <a:pt x="30194" y="6392"/>
                    </a:cubicBezTo>
                    <a:cubicBezTo>
                      <a:pt x="31552" y="6097"/>
                      <a:pt x="33088" y="5932"/>
                      <a:pt x="34432" y="6385"/>
                    </a:cubicBezTo>
                    <a:cubicBezTo>
                      <a:pt x="34755" y="6495"/>
                      <a:pt x="34995" y="6755"/>
                      <a:pt x="35084" y="7064"/>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66" name="Google Shape;1138;p57">
                <a:extLst>
                  <a:ext uri="{FF2B5EF4-FFF2-40B4-BE49-F238E27FC236}">
                    <a16:creationId xmlns:a16="http://schemas.microsoft.com/office/drawing/2014/main" id="{B80CDDBB-B8E2-59FE-C166-645DCFE2FD9C}"/>
                  </a:ext>
                </a:extLst>
              </p:cNvPr>
              <p:cNvSpPr/>
              <p:nvPr/>
            </p:nvSpPr>
            <p:spPr>
              <a:xfrm>
                <a:off x="6459850" y="2378650"/>
                <a:ext cx="300575" cy="160150"/>
              </a:xfrm>
              <a:custGeom>
                <a:avLst/>
                <a:gdLst/>
                <a:ahLst/>
                <a:cxnLst/>
                <a:rect l="l" t="t" r="r" b="b"/>
                <a:pathLst>
                  <a:path w="12023" h="6406" extrusionOk="0">
                    <a:moveTo>
                      <a:pt x="10877" y="549"/>
                    </a:moveTo>
                    <a:cubicBezTo>
                      <a:pt x="11501" y="200"/>
                      <a:pt x="12022" y="762"/>
                      <a:pt x="10980" y="1791"/>
                    </a:cubicBezTo>
                    <a:cubicBezTo>
                      <a:pt x="9396" y="3334"/>
                      <a:pt x="5206" y="5775"/>
                      <a:pt x="1" y="6406"/>
                    </a:cubicBezTo>
                    <a:cubicBezTo>
                      <a:pt x="1" y="6406"/>
                      <a:pt x="5912" y="1"/>
                      <a:pt x="10877" y="549"/>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67" name="Google Shape;1139;p57">
                <a:extLst>
                  <a:ext uri="{FF2B5EF4-FFF2-40B4-BE49-F238E27FC236}">
                    <a16:creationId xmlns:a16="http://schemas.microsoft.com/office/drawing/2014/main" id="{143402E6-B4A4-4839-69E4-FE2130DE9F22}"/>
                  </a:ext>
                </a:extLst>
              </p:cNvPr>
              <p:cNvSpPr/>
              <p:nvPr/>
            </p:nvSpPr>
            <p:spPr>
              <a:xfrm>
                <a:off x="5878675" y="2378650"/>
                <a:ext cx="300725" cy="160150"/>
              </a:xfrm>
              <a:custGeom>
                <a:avLst/>
                <a:gdLst/>
                <a:ahLst/>
                <a:cxnLst/>
                <a:rect l="l" t="t" r="r" b="b"/>
                <a:pathLst>
                  <a:path w="12029" h="6406" extrusionOk="0">
                    <a:moveTo>
                      <a:pt x="1153" y="549"/>
                    </a:moveTo>
                    <a:cubicBezTo>
                      <a:pt x="522" y="200"/>
                      <a:pt x="0" y="762"/>
                      <a:pt x="1050" y="1791"/>
                    </a:cubicBezTo>
                    <a:cubicBezTo>
                      <a:pt x="2627" y="3334"/>
                      <a:pt x="6824" y="5775"/>
                      <a:pt x="12029" y="6406"/>
                    </a:cubicBezTo>
                    <a:cubicBezTo>
                      <a:pt x="12029" y="6406"/>
                      <a:pt x="6111" y="1"/>
                      <a:pt x="1153" y="549"/>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68" name="Google Shape;1140;p57">
                <a:extLst>
                  <a:ext uri="{FF2B5EF4-FFF2-40B4-BE49-F238E27FC236}">
                    <a16:creationId xmlns:a16="http://schemas.microsoft.com/office/drawing/2014/main" id="{186FEA63-B38A-3FB0-E72C-65E2B1F74B92}"/>
                  </a:ext>
                </a:extLst>
              </p:cNvPr>
              <p:cNvSpPr/>
              <p:nvPr/>
            </p:nvSpPr>
            <p:spPr>
              <a:xfrm>
                <a:off x="5941075" y="2772100"/>
                <a:ext cx="750600" cy="528250"/>
              </a:xfrm>
              <a:custGeom>
                <a:avLst/>
                <a:gdLst/>
                <a:ahLst/>
                <a:cxnLst/>
                <a:rect l="l" t="t" r="r" b="b"/>
                <a:pathLst>
                  <a:path w="30024" h="21130" extrusionOk="0">
                    <a:moveTo>
                      <a:pt x="1" y="12454"/>
                    </a:moveTo>
                    <a:lnTo>
                      <a:pt x="15012" y="21129"/>
                    </a:lnTo>
                    <a:lnTo>
                      <a:pt x="30023" y="12454"/>
                    </a:lnTo>
                    <a:lnTo>
                      <a:pt x="28007" y="4938"/>
                    </a:lnTo>
                    <a:cubicBezTo>
                      <a:pt x="27596" y="3409"/>
                      <a:pt x="24969" y="2147"/>
                      <a:pt x="23639" y="1619"/>
                    </a:cubicBezTo>
                    <a:cubicBezTo>
                      <a:pt x="20868" y="529"/>
                      <a:pt x="17632" y="1"/>
                      <a:pt x="14655" y="28"/>
                    </a:cubicBezTo>
                    <a:cubicBezTo>
                      <a:pt x="11789" y="49"/>
                      <a:pt x="8689" y="570"/>
                      <a:pt x="6035" y="1688"/>
                    </a:cubicBezTo>
                    <a:cubicBezTo>
                      <a:pt x="4753" y="2230"/>
                      <a:pt x="2414" y="3464"/>
                      <a:pt x="2017" y="4938"/>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69" name="Google Shape;1141;p57">
                <a:extLst>
                  <a:ext uri="{FF2B5EF4-FFF2-40B4-BE49-F238E27FC236}">
                    <a16:creationId xmlns:a16="http://schemas.microsoft.com/office/drawing/2014/main" id="{885EC369-BB50-517B-1BFC-B29092ED2D76}"/>
                  </a:ext>
                </a:extLst>
              </p:cNvPr>
              <p:cNvSpPr/>
              <p:nvPr/>
            </p:nvSpPr>
            <p:spPr>
              <a:xfrm>
                <a:off x="6059200" y="2685200"/>
                <a:ext cx="514350" cy="612575"/>
              </a:xfrm>
              <a:custGeom>
                <a:avLst/>
                <a:gdLst/>
                <a:ahLst/>
                <a:cxnLst/>
                <a:rect l="l" t="t" r="r" b="b"/>
                <a:pathLst>
                  <a:path w="20574" h="24503" extrusionOk="0">
                    <a:moveTo>
                      <a:pt x="10294" y="6686"/>
                    </a:moveTo>
                    <a:lnTo>
                      <a:pt x="14141" y="288"/>
                    </a:lnTo>
                    <a:cubicBezTo>
                      <a:pt x="14203" y="178"/>
                      <a:pt x="14299" y="110"/>
                      <a:pt x="14422" y="82"/>
                    </a:cubicBezTo>
                    <a:cubicBezTo>
                      <a:pt x="14539" y="55"/>
                      <a:pt x="14655" y="82"/>
                      <a:pt x="14758" y="151"/>
                    </a:cubicBezTo>
                    <a:cubicBezTo>
                      <a:pt x="15416" y="617"/>
                      <a:pt x="16040" y="1125"/>
                      <a:pt x="16665" y="1632"/>
                    </a:cubicBezTo>
                    <a:cubicBezTo>
                      <a:pt x="16973" y="1886"/>
                      <a:pt x="20498" y="4478"/>
                      <a:pt x="20498" y="4485"/>
                    </a:cubicBezTo>
                    <a:cubicBezTo>
                      <a:pt x="20491" y="4567"/>
                      <a:pt x="18564" y="5280"/>
                      <a:pt x="18351" y="5370"/>
                    </a:cubicBezTo>
                    <a:lnTo>
                      <a:pt x="20320" y="6686"/>
                    </a:lnTo>
                    <a:cubicBezTo>
                      <a:pt x="20505" y="6810"/>
                      <a:pt x="20573" y="7050"/>
                      <a:pt x="20491" y="7262"/>
                    </a:cubicBezTo>
                    <a:cubicBezTo>
                      <a:pt x="20032" y="8421"/>
                      <a:pt x="19524" y="9587"/>
                      <a:pt x="19003" y="10719"/>
                    </a:cubicBezTo>
                    <a:cubicBezTo>
                      <a:pt x="17871" y="13201"/>
                      <a:pt x="16637" y="15656"/>
                      <a:pt x="15252" y="17994"/>
                    </a:cubicBezTo>
                    <a:cubicBezTo>
                      <a:pt x="14621" y="19071"/>
                      <a:pt x="13956" y="20134"/>
                      <a:pt x="13249" y="21163"/>
                    </a:cubicBezTo>
                    <a:cubicBezTo>
                      <a:pt x="12790" y="21828"/>
                      <a:pt x="12310" y="22479"/>
                      <a:pt x="11796" y="23097"/>
                    </a:cubicBezTo>
                    <a:cubicBezTo>
                      <a:pt x="11508" y="23439"/>
                      <a:pt x="11206" y="23782"/>
                      <a:pt x="10884" y="24084"/>
                    </a:cubicBezTo>
                    <a:cubicBezTo>
                      <a:pt x="10781" y="24194"/>
                      <a:pt x="10657" y="24303"/>
                      <a:pt x="10534" y="24393"/>
                    </a:cubicBezTo>
                    <a:cubicBezTo>
                      <a:pt x="10383" y="24502"/>
                      <a:pt x="10191" y="24502"/>
                      <a:pt x="10040" y="24393"/>
                    </a:cubicBezTo>
                    <a:cubicBezTo>
                      <a:pt x="9917" y="24303"/>
                      <a:pt x="9793" y="24194"/>
                      <a:pt x="9683" y="24084"/>
                    </a:cubicBezTo>
                    <a:cubicBezTo>
                      <a:pt x="9368" y="23782"/>
                      <a:pt x="9066" y="23439"/>
                      <a:pt x="8778" y="23097"/>
                    </a:cubicBezTo>
                    <a:cubicBezTo>
                      <a:pt x="8264" y="22479"/>
                      <a:pt x="7784" y="21828"/>
                      <a:pt x="7324" y="21163"/>
                    </a:cubicBezTo>
                    <a:cubicBezTo>
                      <a:pt x="6618" y="20134"/>
                      <a:pt x="5953" y="19071"/>
                      <a:pt x="5315" y="17994"/>
                    </a:cubicBezTo>
                    <a:cubicBezTo>
                      <a:pt x="3937" y="15656"/>
                      <a:pt x="2702" y="13201"/>
                      <a:pt x="1571" y="10719"/>
                    </a:cubicBezTo>
                    <a:cubicBezTo>
                      <a:pt x="1050" y="9587"/>
                      <a:pt x="535" y="8421"/>
                      <a:pt x="83" y="7262"/>
                    </a:cubicBezTo>
                    <a:cubicBezTo>
                      <a:pt x="1" y="7050"/>
                      <a:pt x="69" y="6810"/>
                      <a:pt x="254" y="6686"/>
                    </a:cubicBezTo>
                    <a:lnTo>
                      <a:pt x="2222" y="5370"/>
                    </a:lnTo>
                    <a:cubicBezTo>
                      <a:pt x="1996" y="5274"/>
                      <a:pt x="83" y="4567"/>
                      <a:pt x="76" y="4458"/>
                    </a:cubicBezTo>
                    <a:cubicBezTo>
                      <a:pt x="76" y="4437"/>
                      <a:pt x="3608" y="1886"/>
                      <a:pt x="3930" y="1625"/>
                    </a:cubicBezTo>
                    <a:cubicBezTo>
                      <a:pt x="4575" y="1097"/>
                      <a:pt x="5219" y="576"/>
                      <a:pt x="5898" y="96"/>
                    </a:cubicBezTo>
                    <a:cubicBezTo>
                      <a:pt x="6001" y="21"/>
                      <a:pt x="6111" y="0"/>
                      <a:pt x="6234" y="28"/>
                    </a:cubicBezTo>
                    <a:cubicBezTo>
                      <a:pt x="6358" y="55"/>
                      <a:pt x="6454" y="124"/>
                      <a:pt x="6515" y="240"/>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70" name="Google Shape;1142;p57">
                <a:extLst>
                  <a:ext uri="{FF2B5EF4-FFF2-40B4-BE49-F238E27FC236}">
                    <a16:creationId xmlns:a16="http://schemas.microsoft.com/office/drawing/2014/main" id="{C0D5C40D-6B26-5475-9CC7-DCF8685430C0}"/>
                  </a:ext>
                </a:extLst>
              </p:cNvPr>
              <p:cNvSpPr/>
              <p:nvPr/>
            </p:nvSpPr>
            <p:spPr>
              <a:xfrm>
                <a:off x="6071375" y="2697200"/>
                <a:ext cx="490000" cy="588225"/>
              </a:xfrm>
              <a:custGeom>
                <a:avLst/>
                <a:gdLst/>
                <a:ahLst/>
                <a:cxnLst/>
                <a:rect l="l" t="t" r="r" b="b"/>
                <a:pathLst>
                  <a:path w="19600" h="23529" extrusionOk="0">
                    <a:moveTo>
                      <a:pt x="14806" y="12666"/>
                    </a:moveTo>
                    <a:cubicBezTo>
                      <a:pt x="14758" y="12783"/>
                      <a:pt x="13674" y="14401"/>
                      <a:pt x="13565" y="14353"/>
                    </a:cubicBezTo>
                    <a:cubicBezTo>
                      <a:pt x="13462" y="14305"/>
                      <a:pt x="14107" y="12886"/>
                      <a:pt x="14155" y="12769"/>
                    </a:cubicBezTo>
                    <a:cubicBezTo>
                      <a:pt x="14936" y="10938"/>
                      <a:pt x="15231" y="9903"/>
                      <a:pt x="15773" y="8030"/>
                    </a:cubicBezTo>
                    <a:cubicBezTo>
                      <a:pt x="15931" y="7475"/>
                      <a:pt x="16033" y="7139"/>
                      <a:pt x="16246" y="6597"/>
                    </a:cubicBezTo>
                    <a:cubicBezTo>
                      <a:pt x="15910" y="8826"/>
                      <a:pt x="15615" y="10575"/>
                      <a:pt x="14806" y="12666"/>
                    </a:cubicBezTo>
                    <a:close/>
                    <a:moveTo>
                      <a:pt x="4780" y="12742"/>
                    </a:moveTo>
                    <a:cubicBezTo>
                      <a:pt x="3971" y="10650"/>
                      <a:pt x="3683" y="8737"/>
                      <a:pt x="3347" y="6515"/>
                    </a:cubicBezTo>
                    <a:cubicBezTo>
                      <a:pt x="3553" y="7057"/>
                      <a:pt x="3662" y="7393"/>
                      <a:pt x="3820" y="7948"/>
                    </a:cubicBezTo>
                    <a:cubicBezTo>
                      <a:pt x="4355" y="9820"/>
                      <a:pt x="4650" y="10849"/>
                      <a:pt x="5432" y="12687"/>
                    </a:cubicBezTo>
                    <a:cubicBezTo>
                      <a:pt x="5480" y="12796"/>
                      <a:pt x="5699" y="13942"/>
                      <a:pt x="5589" y="13990"/>
                    </a:cubicBezTo>
                    <a:cubicBezTo>
                      <a:pt x="5486" y="14031"/>
                      <a:pt x="4828" y="12858"/>
                      <a:pt x="4780" y="12742"/>
                    </a:cubicBezTo>
                    <a:close/>
                    <a:moveTo>
                      <a:pt x="535" y="3882"/>
                    </a:moveTo>
                    <a:lnTo>
                      <a:pt x="2695" y="4787"/>
                    </a:lnTo>
                    <a:lnTo>
                      <a:pt x="0" y="6604"/>
                    </a:lnTo>
                    <a:cubicBezTo>
                      <a:pt x="0" y="6604"/>
                      <a:pt x="2188" y="12159"/>
                      <a:pt x="5205" y="17274"/>
                    </a:cubicBezTo>
                    <a:cubicBezTo>
                      <a:pt x="8223" y="22390"/>
                      <a:pt x="9800" y="23529"/>
                      <a:pt x="9800" y="23529"/>
                    </a:cubicBezTo>
                    <a:cubicBezTo>
                      <a:pt x="9800" y="23529"/>
                      <a:pt x="11377" y="22390"/>
                      <a:pt x="14395" y="17274"/>
                    </a:cubicBezTo>
                    <a:cubicBezTo>
                      <a:pt x="17412" y="12159"/>
                      <a:pt x="19599" y="6604"/>
                      <a:pt x="19599" y="6604"/>
                    </a:cubicBezTo>
                    <a:lnTo>
                      <a:pt x="16898" y="4787"/>
                    </a:lnTo>
                    <a:lnTo>
                      <a:pt x="19065" y="3882"/>
                    </a:lnTo>
                    <a:cubicBezTo>
                      <a:pt x="17110" y="2661"/>
                      <a:pt x="15766" y="1303"/>
                      <a:pt x="14024" y="62"/>
                    </a:cubicBezTo>
                    <a:lnTo>
                      <a:pt x="9800" y="7084"/>
                    </a:lnTo>
                    <a:lnTo>
                      <a:pt x="5651" y="0"/>
                    </a:lnTo>
                    <a:cubicBezTo>
                      <a:pt x="3882" y="1262"/>
                      <a:pt x="2510" y="2647"/>
                      <a:pt x="535" y="3882"/>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71" name="Google Shape;1143;p57">
                <a:extLst>
                  <a:ext uri="{FF2B5EF4-FFF2-40B4-BE49-F238E27FC236}">
                    <a16:creationId xmlns:a16="http://schemas.microsoft.com/office/drawing/2014/main" id="{C99F6F3A-BE4A-4FE3-0D9F-480E6008B0BD}"/>
                  </a:ext>
                </a:extLst>
              </p:cNvPr>
              <p:cNvSpPr/>
              <p:nvPr/>
            </p:nvSpPr>
            <p:spPr>
              <a:xfrm>
                <a:off x="6181950" y="2773150"/>
                <a:ext cx="268850" cy="525125"/>
              </a:xfrm>
              <a:custGeom>
                <a:avLst/>
                <a:gdLst/>
                <a:ahLst/>
                <a:cxnLst/>
                <a:rect l="l" t="t" r="r" b="b"/>
                <a:pathLst>
                  <a:path w="10754" h="21005" extrusionOk="0">
                    <a:moveTo>
                      <a:pt x="5377" y="2146"/>
                    </a:moveTo>
                    <a:lnTo>
                      <a:pt x="10136" y="62"/>
                    </a:lnTo>
                    <a:cubicBezTo>
                      <a:pt x="10280" y="0"/>
                      <a:pt x="10424" y="14"/>
                      <a:pt x="10554" y="103"/>
                    </a:cubicBezTo>
                    <a:cubicBezTo>
                      <a:pt x="10685" y="185"/>
                      <a:pt x="10753" y="316"/>
                      <a:pt x="10753" y="466"/>
                    </a:cubicBezTo>
                    <a:lnTo>
                      <a:pt x="10753" y="8709"/>
                    </a:lnTo>
                    <a:cubicBezTo>
                      <a:pt x="10753" y="8771"/>
                      <a:pt x="10746" y="8826"/>
                      <a:pt x="10719" y="8881"/>
                    </a:cubicBezTo>
                    <a:lnTo>
                      <a:pt x="5782" y="20731"/>
                    </a:lnTo>
                    <a:cubicBezTo>
                      <a:pt x="5713" y="20895"/>
                      <a:pt x="5555" y="21005"/>
                      <a:pt x="5377" y="21005"/>
                    </a:cubicBezTo>
                    <a:cubicBezTo>
                      <a:pt x="5192" y="21005"/>
                      <a:pt x="5041" y="20895"/>
                      <a:pt x="4972" y="20731"/>
                    </a:cubicBezTo>
                    <a:lnTo>
                      <a:pt x="28" y="8881"/>
                    </a:lnTo>
                    <a:cubicBezTo>
                      <a:pt x="7" y="8826"/>
                      <a:pt x="1" y="8771"/>
                      <a:pt x="1" y="8709"/>
                    </a:cubicBezTo>
                    <a:lnTo>
                      <a:pt x="1" y="466"/>
                    </a:lnTo>
                    <a:cubicBezTo>
                      <a:pt x="1" y="316"/>
                      <a:pt x="69" y="185"/>
                      <a:pt x="199" y="103"/>
                    </a:cubicBezTo>
                    <a:cubicBezTo>
                      <a:pt x="323" y="14"/>
                      <a:pt x="474" y="0"/>
                      <a:pt x="618" y="62"/>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72" name="Google Shape;1144;p57">
                <a:extLst>
                  <a:ext uri="{FF2B5EF4-FFF2-40B4-BE49-F238E27FC236}">
                    <a16:creationId xmlns:a16="http://schemas.microsoft.com/office/drawing/2014/main" id="{80F7F052-28A6-D4AD-33EE-089E644F9D8E}"/>
                  </a:ext>
                </a:extLst>
              </p:cNvPr>
              <p:cNvSpPr/>
              <p:nvPr/>
            </p:nvSpPr>
            <p:spPr>
              <a:xfrm>
                <a:off x="6192925" y="2784800"/>
                <a:ext cx="246900" cy="502350"/>
              </a:xfrm>
              <a:custGeom>
                <a:avLst/>
                <a:gdLst/>
                <a:ahLst/>
                <a:cxnLst/>
                <a:rect l="l" t="t" r="r" b="b"/>
                <a:pathLst>
                  <a:path w="9876" h="20094" extrusionOk="0">
                    <a:moveTo>
                      <a:pt x="0" y="0"/>
                    </a:moveTo>
                    <a:lnTo>
                      <a:pt x="0" y="8243"/>
                    </a:lnTo>
                    <a:lnTo>
                      <a:pt x="4938" y="20093"/>
                    </a:lnTo>
                    <a:lnTo>
                      <a:pt x="9875" y="8243"/>
                    </a:lnTo>
                    <a:lnTo>
                      <a:pt x="9875" y="0"/>
                    </a:lnTo>
                    <a:lnTo>
                      <a:pt x="4938" y="2161"/>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73" name="Google Shape;1145;p57">
                <a:extLst>
                  <a:ext uri="{FF2B5EF4-FFF2-40B4-BE49-F238E27FC236}">
                    <a16:creationId xmlns:a16="http://schemas.microsoft.com/office/drawing/2014/main" id="{FEA030EB-7201-F430-CA9B-26266BA62429}"/>
                  </a:ext>
                </a:extLst>
              </p:cNvPr>
              <p:cNvSpPr/>
              <p:nvPr/>
            </p:nvSpPr>
            <p:spPr>
              <a:xfrm>
                <a:off x="6175775" y="2634100"/>
                <a:ext cx="281200" cy="258225"/>
              </a:xfrm>
              <a:custGeom>
                <a:avLst/>
                <a:gdLst/>
                <a:ahLst/>
                <a:cxnLst/>
                <a:rect l="l" t="t" r="r" b="b"/>
                <a:pathLst>
                  <a:path w="11248" h="10329" extrusionOk="0">
                    <a:moveTo>
                      <a:pt x="5624" y="2284"/>
                    </a:moveTo>
                    <a:lnTo>
                      <a:pt x="10596" y="69"/>
                    </a:lnTo>
                    <a:cubicBezTo>
                      <a:pt x="10753" y="1"/>
                      <a:pt x="10932" y="28"/>
                      <a:pt x="11062" y="138"/>
                    </a:cubicBezTo>
                    <a:cubicBezTo>
                      <a:pt x="11199" y="254"/>
                      <a:pt x="11247" y="426"/>
                      <a:pt x="11199" y="597"/>
                    </a:cubicBezTo>
                    <a:cubicBezTo>
                      <a:pt x="10726" y="2277"/>
                      <a:pt x="10246" y="3957"/>
                      <a:pt x="9780" y="5638"/>
                    </a:cubicBezTo>
                    <a:cubicBezTo>
                      <a:pt x="9690" y="5967"/>
                      <a:pt x="9594" y="6289"/>
                      <a:pt x="9505" y="6618"/>
                    </a:cubicBezTo>
                    <a:cubicBezTo>
                      <a:pt x="9485" y="6700"/>
                      <a:pt x="9444" y="6762"/>
                      <a:pt x="9389" y="6824"/>
                    </a:cubicBezTo>
                    <a:lnTo>
                      <a:pt x="5933" y="10157"/>
                    </a:lnTo>
                    <a:cubicBezTo>
                      <a:pt x="5761" y="10328"/>
                      <a:pt x="5487" y="10328"/>
                      <a:pt x="5315" y="10164"/>
                    </a:cubicBezTo>
                    <a:lnTo>
                      <a:pt x="1756" y="6742"/>
                    </a:lnTo>
                    <a:cubicBezTo>
                      <a:pt x="1681" y="6666"/>
                      <a:pt x="1640" y="6584"/>
                      <a:pt x="1626" y="6481"/>
                    </a:cubicBezTo>
                    <a:cubicBezTo>
                      <a:pt x="1619" y="6419"/>
                      <a:pt x="1605" y="6358"/>
                      <a:pt x="1592" y="6296"/>
                    </a:cubicBezTo>
                    <a:cubicBezTo>
                      <a:pt x="1530" y="6022"/>
                      <a:pt x="1461" y="5747"/>
                      <a:pt x="1393" y="5473"/>
                    </a:cubicBezTo>
                    <a:cubicBezTo>
                      <a:pt x="981" y="3841"/>
                      <a:pt x="515" y="2216"/>
                      <a:pt x="49" y="597"/>
                    </a:cubicBezTo>
                    <a:cubicBezTo>
                      <a:pt x="1" y="426"/>
                      <a:pt x="49" y="254"/>
                      <a:pt x="186" y="145"/>
                    </a:cubicBezTo>
                    <a:cubicBezTo>
                      <a:pt x="316" y="28"/>
                      <a:pt x="494" y="1"/>
                      <a:pt x="652" y="69"/>
                    </a:cubicBezTo>
                    <a:close/>
                  </a:path>
                </a:pathLst>
              </a:custGeom>
              <a:solidFill>
                <a:srgbClr val="47271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74" name="Google Shape;1146;p57">
                <a:extLst>
                  <a:ext uri="{FF2B5EF4-FFF2-40B4-BE49-F238E27FC236}">
                    <a16:creationId xmlns:a16="http://schemas.microsoft.com/office/drawing/2014/main" id="{E8ED5FEC-6968-CABB-156F-713D315204B5}"/>
                  </a:ext>
                </a:extLst>
              </p:cNvPr>
              <p:cNvSpPr/>
              <p:nvPr/>
            </p:nvSpPr>
            <p:spPr>
              <a:xfrm>
                <a:off x="6187600" y="2645925"/>
                <a:ext cx="257525" cy="234225"/>
              </a:xfrm>
              <a:custGeom>
                <a:avLst/>
                <a:gdLst/>
                <a:ahLst/>
                <a:cxnLst/>
                <a:rect l="l" t="t" r="r" b="b"/>
                <a:pathLst>
                  <a:path w="10301" h="9369" extrusionOk="0">
                    <a:moveTo>
                      <a:pt x="1" y="1"/>
                    </a:moveTo>
                    <a:cubicBezTo>
                      <a:pt x="1482" y="5137"/>
                      <a:pt x="1592" y="5946"/>
                      <a:pt x="1592" y="5946"/>
                    </a:cubicBezTo>
                    <a:lnTo>
                      <a:pt x="5151" y="9368"/>
                    </a:lnTo>
                    <a:lnTo>
                      <a:pt x="8607" y="6035"/>
                    </a:lnTo>
                    <a:cubicBezTo>
                      <a:pt x="8607" y="6035"/>
                      <a:pt x="8765" y="5432"/>
                      <a:pt x="10301" y="1"/>
                    </a:cubicBezTo>
                    <a:lnTo>
                      <a:pt x="5151" y="2298"/>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75" name="Google Shape;1147;p57">
                <a:extLst>
                  <a:ext uri="{FF2B5EF4-FFF2-40B4-BE49-F238E27FC236}">
                    <a16:creationId xmlns:a16="http://schemas.microsoft.com/office/drawing/2014/main" id="{0BE5F960-62A4-9BEF-24BA-1ACCAA373FF9}"/>
                  </a:ext>
                </a:extLst>
              </p:cNvPr>
              <p:cNvSpPr/>
              <p:nvPr/>
            </p:nvSpPr>
            <p:spPr>
              <a:xfrm>
                <a:off x="6156575" y="2427850"/>
                <a:ext cx="323200" cy="364350"/>
              </a:xfrm>
              <a:custGeom>
                <a:avLst/>
                <a:gdLst/>
                <a:ahLst/>
                <a:cxnLst/>
                <a:rect l="l" t="t" r="r" b="b"/>
                <a:pathLst>
                  <a:path w="12928" h="14574" extrusionOk="0">
                    <a:moveTo>
                      <a:pt x="12907" y="1386"/>
                    </a:moveTo>
                    <a:lnTo>
                      <a:pt x="12907" y="6790"/>
                    </a:lnTo>
                    <a:cubicBezTo>
                      <a:pt x="12907" y="8024"/>
                      <a:pt x="12639" y="8676"/>
                      <a:pt x="12084" y="9787"/>
                    </a:cubicBezTo>
                    <a:cubicBezTo>
                      <a:pt x="11782" y="10390"/>
                      <a:pt x="11323" y="10994"/>
                      <a:pt x="10904" y="11522"/>
                    </a:cubicBezTo>
                    <a:cubicBezTo>
                      <a:pt x="10369" y="12207"/>
                      <a:pt x="9786" y="12886"/>
                      <a:pt x="9190" y="13524"/>
                    </a:cubicBezTo>
                    <a:cubicBezTo>
                      <a:pt x="8922" y="13936"/>
                      <a:pt x="8483" y="14381"/>
                      <a:pt x="7997" y="14464"/>
                    </a:cubicBezTo>
                    <a:cubicBezTo>
                      <a:pt x="7503" y="14553"/>
                      <a:pt x="6968" y="14573"/>
                      <a:pt x="6461" y="14573"/>
                    </a:cubicBezTo>
                    <a:cubicBezTo>
                      <a:pt x="5960" y="14573"/>
                      <a:pt x="5425" y="14553"/>
                      <a:pt x="4931" y="14464"/>
                    </a:cubicBezTo>
                    <a:cubicBezTo>
                      <a:pt x="4444" y="14381"/>
                      <a:pt x="4005" y="13936"/>
                      <a:pt x="3731" y="13524"/>
                    </a:cubicBezTo>
                    <a:cubicBezTo>
                      <a:pt x="3141" y="12886"/>
                      <a:pt x="2559" y="12207"/>
                      <a:pt x="2017" y="11522"/>
                    </a:cubicBezTo>
                    <a:cubicBezTo>
                      <a:pt x="1605" y="10994"/>
                      <a:pt x="1146" y="10383"/>
                      <a:pt x="844" y="9787"/>
                    </a:cubicBezTo>
                    <a:cubicBezTo>
                      <a:pt x="289" y="8676"/>
                      <a:pt x="21" y="8024"/>
                      <a:pt x="21" y="6790"/>
                    </a:cubicBezTo>
                    <a:lnTo>
                      <a:pt x="21" y="1386"/>
                    </a:lnTo>
                    <a:cubicBezTo>
                      <a:pt x="1" y="1112"/>
                      <a:pt x="1" y="837"/>
                      <a:pt x="21" y="563"/>
                    </a:cubicBezTo>
                    <a:cubicBezTo>
                      <a:pt x="42" y="248"/>
                      <a:pt x="302" y="1"/>
                      <a:pt x="625" y="1"/>
                    </a:cubicBezTo>
                    <a:lnTo>
                      <a:pt x="12303" y="1"/>
                    </a:lnTo>
                    <a:cubicBezTo>
                      <a:pt x="12625" y="1"/>
                      <a:pt x="12886" y="248"/>
                      <a:pt x="12907" y="563"/>
                    </a:cubicBezTo>
                    <a:cubicBezTo>
                      <a:pt x="12927" y="837"/>
                      <a:pt x="12920" y="1112"/>
                      <a:pt x="12907" y="1386"/>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76" name="Google Shape;1148;p57">
                <a:extLst>
                  <a:ext uri="{FF2B5EF4-FFF2-40B4-BE49-F238E27FC236}">
                    <a16:creationId xmlns:a16="http://schemas.microsoft.com/office/drawing/2014/main" id="{5DC3337A-ADBB-75B7-0DED-4AE1F9131477}"/>
                  </a:ext>
                </a:extLst>
              </p:cNvPr>
              <p:cNvSpPr/>
              <p:nvPr/>
            </p:nvSpPr>
            <p:spPr>
              <a:xfrm>
                <a:off x="6171675" y="2442950"/>
                <a:ext cx="293000" cy="334150"/>
              </a:xfrm>
              <a:custGeom>
                <a:avLst/>
                <a:gdLst/>
                <a:ahLst/>
                <a:cxnLst/>
                <a:rect l="l" t="t" r="r" b="b"/>
                <a:pathLst>
                  <a:path w="11720" h="13366" extrusionOk="0">
                    <a:moveTo>
                      <a:pt x="11699" y="762"/>
                    </a:moveTo>
                    <a:lnTo>
                      <a:pt x="11699" y="6186"/>
                    </a:lnTo>
                    <a:cubicBezTo>
                      <a:pt x="11699" y="7146"/>
                      <a:pt x="11589" y="7619"/>
                      <a:pt x="10938" y="8915"/>
                    </a:cubicBezTo>
                    <a:cubicBezTo>
                      <a:pt x="10287" y="10204"/>
                      <a:pt x="8113" y="12550"/>
                      <a:pt x="8113" y="12550"/>
                    </a:cubicBezTo>
                    <a:cubicBezTo>
                      <a:pt x="8113" y="12550"/>
                      <a:pt x="7701" y="13194"/>
                      <a:pt x="7290" y="13270"/>
                    </a:cubicBezTo>
                    <a:cubicBezTo>
                      <a:pt x="6878" y="13338"/>
                      <a:pt x="6350" y="13366"/>
                      <a:pt x="5857" y="13366"/>
                    </a:cubicBezTo>
                    <a:cubicBezTo>
                      <a:pt x="5370" y="13366"/>
                      <a:pt x="4842" y="13338"/>
                      <a:pt x="4430" y="13270"/>
                    </a:cubicBezTo>
                    <a:cubicBezTo>
                      <a:pt x="4019" y="13194"/>
                      <a:pt x="3607" y="12550"/>
                      <a:pt x="3607" y="12550"/>
                    </a:cubicBezTo>
                    <a:cubicBezTo>
                      <a:pt x="3607" y="12550"/>
                      <a:pt x="1426" y="10204"/>
                      <a:pt x="782" y="8915"/>
                    </a:cubicBezTo>
                    <a:cubicBezTo>
                      <a:pt x="130" y="7619"/>
                      <a:pt x="21" y="7146"/>
                      <a:pt x="21" y="6186"/>
                    </a:cubicBezTo>
                    <a:lnTo>
                      <a:pt x="21" y="762"/>
                    </a:lnTo>
                    <a:cubicBezTo>
                      <a:pt x="0" y="494"/>
                      <a:pt x="0" y="240"/>
                      <a:pt x="21" y="0"/>
                    </a:cubicBezTo>
                    <a:lnTo>
                      <a:pt x="5857" y="0"/>
                    </a:lnTo>
                    <a:lnTo>
                      <a:pt x="11699" y="0"/>
                    </a:lnTo>
                    <a:cubicBezTo>
                      <a:pt x="11720" y="240"/>
                      <a:pt x="11720" y="494"/>
                      <a:pt x="11699" y="762"/>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77" name="Google Shape;1149;p57">
                <a:extLst>
                  <a:ext uri="{FF2B5EF4-FFF2-40B4-BE49-F238E27FC236}">
                    <a16:creationId xmlns:a16="http://schemas.microsoft.com/office/drawing/2014/main" id="{561CCC06-2085-1187-27C0-11EA7252032F}"/>
                  </a:ext>
                </a:extLst>
              </p:cNvPr>
              <p:cNvSpPr/>
              <p:nvPr/>
            </p:nvSpPr>
            <p:spPr>
              <a:xfrm>
                <a:off x="6170125" y="2442950"/>
                <a:ext cx="293525" cy="335700"/>
              </a:xfrm>
              <a:custGeom>
                <a:avLst/>
                <a:gdLst/>
                <a:ahLst/>
                <a:cxnLst/>
                <a:rect l="l" t="t" r="r" b="b"/>
                <a:pathLst>
                  <a:path w="11741" h="13428" extrusionOk="0">
                    <a:moveTo>
                      <a:pt x="11590" y="789"/>
                    </a:moveTo>
                    <a:cubicBezTo>
                      <a:pt x="11590" y="789"/>
                      <a:pt x="11480" y="3244"/>
                      <a:pt x="11480" y="4204"/>
                    </a:cubicBezTo>
                    <a:cubicBezTo>
                      <a:pt x="11480" y="5157"/>
                      <a:pt x="11741" y="6803"/>
                      <a:pt x="11089" y="8092"/>
                    </a:cubicBezTo>
                    <a:cubicBezTo>
                      <a:pt x="10801" y="8668"/>
                      <a:pt x="8154" y="13194"/>
                      <a:pt x="7413" y="13325"/>
                    </a:cubicBezTo>
                    <a:cubicBezTo>
                      <a:pt x="6954" y="13407"/>
                      <a:pt x="5932" y="13428"/>
                      <a:pt x="5459" y="13414"/>
                    </a:cubicBezTo>
                    <a:cubicBezTo>
                      <a:pt x="5582" y="13311"/>
                      <a:pt x="5919" y="13174"/>
                      <a:pt x="6275" y="12899"/>
                    </a:cubicBezTo>
                    <a:cubicBezTo>
                      <a:pt x="6632" y="12625"/>
                      <a:pt x="6495" y="11837"/>
                      <a:pt x="6495" y="11837"/>
                    </a:cubicBezTo>
                    <a:cubicBezTo>
                      <a:pt x="6495" y="11837"/>
                      <a:pt x="6015" y="12056"/>
                      <a:pt x="5370" y="11693"/>
                    </a:cubicBezTo>
                    <a:cubicBezTo>
                      <a:pt x="4718" y="11322"/>
                      <a:pt x="5041" y="11117"/>
                      <a:pt x="5459" y="11117"/>
                    </a:cubicBezTo>
                    <a:cubicBezTo>
                      <a:pt x="5877" y="11117"/>
                      <a:pt x="6351" y="11027"/>
                      <a:pt x="6248" y="10609"/>
                    </a:cubicBezTo>
                    <a:cubicBezTo>
                      <a:pt x="6152" y="10191"/>
                      <a:pt x="5480" y="10095"/>
                      <a:pt x="5480" y="10095"/>
                    </a:cubicBezTo>
                    <a:lnTo>
                      <a:pt x="3964" y="10095"/>
                    </a:lnTo>
                    <a:cubicBezTo>
                      <a:pt x="3793" y="10095"/>
                      <a:pt x="3964" y="10444"/>
                      <a:pt x="3964" y="10444"/>
                    </a:cubicBezTo>
                    <a:cubicBezTo>
                      <a:pt x="3964" y="10444"/>
                      <a:pt x="3875" y="10444"/>
                      <a:pt x="3703" y="10232"/>
                    </a:cubicBezTo>
                    <a:cubicBezTo>
                      <a:pt x="3532" y="10012"/>
                      <a:pt x="3450" y="9526"/>
                      <a:pt x="3498" y="9608"/>
                    </a:cubicBezTo>
                    <a:cubicBezTo>
                      <a:pt x="3546" y="9690"/>
                      <a:pt x="3813" y="9875"/>
                      <a:pt x="3813" y="9875"/>
                    </a:cubicBezTo>
                    <a:lnTo>
                      <a:pt x="5445" y="9875"/>
                    </a:lnTo>
                    <a:cubicBezTo>
                      <a:pt x="5685" y="9875"/>
                      <a:pt x="5843" y="9553"/>
                      <a:pt x="5843" y="9553"/>
                    </a:cubicBezTo>
                    <a:lnTo>
                      <a:pt x="5843" y="8805"/>
                    </a:lnTo>
                    <a:cubicBezTo>
                      <a:pt x="5843" y="8223"/>
                      <a:pt x="5500" y="8236"/>
                      <a:pt x="5500" y="8236"/>
                    </a:cubicBezTo>
                    <a:cubicBezTo>
                      <a:pt x="5500" y="8236"/>
                      <a:pt x="4849" y="8195"/>
                      <a:pt x="4643" y="8154"/>
                    </a:cubicBezTo>
                    <a:cubicBezTo>
                      <a:pt x="4430" y="8120"/>
                      <a:pt x="4622" y="7955"/>
                      <a:pt x="4828" y="7873"/>
                    </a:cubicBezTo>
                    <a:cubicBezTo>
                      <a:pt x="4958" y="7825"/>
                      <a:pt x="5205" y="7907"/>
                      <a:pt x="5370" y="7976"/>
                    </a:cubicBezTo>
                    <a:cubicBezTo>
                      <a:pt x="5973" y="8229"/>
                      <a:pt x="5946" y="7324"/>
                      <a:pt x="5946" y="6879"/>
                    </a:cubicBezTo>
                    <a:lnTo>
                      <a:pt x="5946" y="5294"/>
                    </a:lnTo>
                    <a:lnTo>
                      <a:pt x="3244" y="7379"/>
                    </a:lnTo>
                    <a:cubicBezTo>
                      <a:pt x="3244" y="7379"/>
                      <a:pt x="4149" y="6296"/>
                      <a:pt x="3868" y="5857"/>
                    </a:cubicBezTo>
                    <a:cubicBezTo>
                      <a:pt x="3182" y="4780"/>
                      <a:pt x="659" y="5534"/>
                      <a:pt x="0" y="4266"/>
                    </a:cubicBezTo>
                    <a:lnTo>
                      <a:pt x="83" y="762"/>
                    </a:lnTo>
                    <a:cubicBezTo>
                      <a:pt x="62" y="494"/>
                      <a:pt x="62" y="240"/>
                      <a:pt x="83" y="0"/>
                    </a:cubicBezTo>
                    <a:lnTo>
                      <a:pt x="5919" y="0"/>
                    </a:lnTo>
                    <a:lnTo>
                      <a:pt x="11151" y="28"/>
                    </a:lnTo>
                    <a:lnTo>
                      <a:pt x="11603" y="158"/>
                    </a:lnTo>
                    <a:cubicBezTo>
                      <a:pt x="11610" y="357"/>
                      <a:pt x="11603" y="570"/>
                      <a:pt x="11590" y="789"/>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78" name="Google Shape;1150;p57">
                <a:extLst>
                  <a:ext uri="{FF2B5EF4-FFF2-40B4-BE49-F238E27FC236}">
                    <a16:creationId xmlns:a16="http://schemas.microsoft.com/office/drawing/2014/main" id="{3C46DC7B-ACC9-15F0-79B4-5D8F18C0D48F}"/>
                  </a:ext>
                </a:extLst>
              </p:cNvPr>
              <p:cNvSpPr/>
              <p:nvPr/>
            </p:nvSpPr>
            <p:spPr>
              <a:xfrm>
                <a:off x="6141825" y="2222825"/>
                <a:ext cx="358000" cy="253225"/>
              </a:xfrm>
              <a:custGeom>
                <a:avLst/>
                <a:gdLst/>
                <a:ahLst/>
                <a:cxnLst/>
                <a:rect l="l" t="t" r="r" b="b"/>
                <a:pathLst>
                  <a:path w="14320" h="10129" extrusionOk="0">
                    <a:moveTo>
                      <a:pt x="11398" y="1296"/>
                    </a:moveTo>
                    <a:cubicBezTo>
                      <a:pt x="11865" y="2428"/>
                      <a:pt x="14320" y="8209"/>
                      <a:pt x="14320" y="8209"/>
                    </a:cubicBezTo>
                    <a:lnTo>
                      <a:pt x="7105" y="10129"/>
                    </a:lnTo>
                    <a:lnTo>
                      <a:pt x="1" y="8490"/>
                    </a:lnTo>
                    <a:cubicBezTo>
                      <a:pt x="1" y="8490"/>
                      <a:pt x="2607" y="2092"/>
                      <a:pt x="2860" y="1468"/>
                    </a:cubicBezTo>
                    <a:cubicBezTo>
                      <a:pt x="3464" y="0"/>
                      <a:pt x="4835" y="1043"/>
                      <a:pt x="6461" y="1269"/>
                    </a:cubicBezTo>
                    <a:cubicBezTo>
                      <a:pt x="6653" y="1296"/>
                      <a:pt x="5206" y="1769"/>
                      <a:pt x="5398" y="1769"/>
                    </a:cubicBezTo>
                    <a:cubicBezTo>
                      <a:pt x="5768" y="1769"/>
                      <a:pt x="7784" y="1269"/>
                      <a:pt x="8148" y="1207"/>
                    </a:cubicBezTo>
                    <a:cubicBezTo>
                      <a:pt x="9656" y="953"/>
                      <a:pt x="11028" y="391"/>
                      <a:pt x="11398" y="1296"/>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79" name="Google Shape;1151;p57">
                <a:extLst>
                  <a:ext uri="{FF2B5EF4-FFF2-40B4-BE49-F238E27FC236}">
                    <a16:creationId xmlns:a16="http://schemas.microsoft.com/office/drawing/2014/main" id="{C1743C26-4FD9-25F6-F9E1-4BDA1B33AB5D}"/>
                  </a:ext>
                </a:extLst>
              </p:cNvPr>
              <p:cNvSpPr/>
              <p:nvPr/>
            </p:nvSpPr>
            <p:spPr>
              <a:xfrm>
                <a:off x="6113725" y="2488025"/>
                <a:ext cx="60525" cy="128100"/>
              </a:xfrm>
              <a:custGeom>
                <a:avLst/>
                <a:gdLst/>
                <a:ahLst/>
                <a:cxnLst/>
                <a:rect l="l" t="t" r="r" b="b"/>
                <a:pathLst>
                  <a:path w="2421" h="5124" extrusionOk="0">
                    <a:moveTo>
                      <a:pt x="1372" y="5014"/>
                    </a:moveTo>
                    <a:cubicBezTo>
                      <a:pt x="1221" y="4925"/>
                      <a:pt x="1070" y="4842"/>
                      <a:pt x="933" y="4746"/>
                    </a:cubicBezTo>
                    <a:cubicBezTo>
                      <a:pt x="295" y="4294"/>
                      <a:pt x="96" y="3663"/>
                      <a:pt x="69" y="2915"/>
                    </a:cubicBezTo>
                    <a:cubicBezTo>
                      <a:pt x="62" y="2806"/>
                      <a:pt x="55" y="2703"/>
                      <a:pt x="55" y="2593"/>
                    </a:cubicBezTo>
                    <a:cubicBezTo>
                      <a:pt x="35" y="2161"/>
                      <a:pt x="0" y="1715"/>
                      <a:pt x="28" y="1283"/>
                    </a:cubicBezTo>
                    <a:cubicBezTo>
                      <a:pt x="48" y="831"/>
                      <a:pt x="137" y="303"/>
                      <a:pt x="604" y="90"/>
                    </a:cubicBezTo>
                    <a:cubicBezTo>
                      <a:pt x="755" y="21"/>
                      <a:pt x="919" y="1"/>
                      <a:pt x="1084" y="28"/>
                    </a:cubicBezTo>
                    <a:cubicBezTo>
                      <a:pt x="1653" y="131"/>
                      <a:pt x="2112" y="673"/>
                      <a:pt x="2352" y="1167"/>
                    </a:cubicBezTo>
                    <a:cubicBezTo>
                      <a:pt x="2400" y="1263"/>
                      <a:pt x="2421" y="1352"/>
                      <a:pt x="2414" y="1462"/>
                    </a:cubicBezTo>
                    <a:lnTo>
                      <a:pt x="2277" y="4520"/>
                    </a:lnTo>
                    <a:cubicBezTo>
                      <a:pt x="2263" y="4733"/>
                      <a:pt x="2154" y="4911"/>
                      <a:pt x="1962" y="5021"/>
                    </a:cubicBezTo>
                    <a:cubicBezTo>
                      <a:pt x="1776" y="5124"/>
                      <a:pt x="1564" y="5124"/>
                      <a:pt x="1372" y="5014"/>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80" name="Google Shape;1152;p57">
                <a:extLst>
                  <a:ext uri="{FF2B5EF4-FFF2-40B4-BE49-F238E27FC236}">
                    <a16:creationId xmlns:a16="http://schemas.microsoft.com/office/drawing/2014/main" id="{5768E735-A89E-2A60-7AE7-09D2717E5404}"/>
                  </a:ext>
                </a:extLst>
              </p:cNvPr>
              <p:cNvSpPr/>
              <p:nvPr/>
            </p:nvSpPr>
            <p:spPr>
              <a:xfrm>
                <a:off x="6126225" y="2501400"/>
                <a:ext cx="32950" cy="98950"/>
              </a:xfrm>
              <a:custGeom>
                <a:avLst/>
                <a:gdLst/>
                <a:ahLst/>
                <a:cxnLst/>
                <a:rect l="l" t="t" r="r" b="b"/>
                <a:pathLst>
                  <a:path w="1318" h="3958" extrusionOk="0">
                    <a:moveTo>
                      <a:pt x="1173" y="3958"/>
                    </a:moveTo>
                    <a:cubicBezTo>
                      <a:pt x="680" y="3670"/>
                      <a:pt x="213" y="3457"/>
                      <a:pt x="165" y="2353"/>
                    </a:cubicBezTo>
                    <a:cubicBezTo>
                      <a:pt x="124" y="1249"/>
                      <a:pt x="1" y="1"/>
                      <a:pt x="481" y="90"/>
                    </a:cubicBezTo>
                    <a:cubicBezTo>
                      <a:pt x="961" y="172"/>
                      <a:pt x="1317" y="899"/>
                      <a:pt x="1317" y="899"/>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81" name="Google Shape;1153;p57">
                <a:extLst>
                  <a:ext uri="{FF2B5EF4-FFF2-40B4-BE49-F238E27FC236}">
                    <a16:creationId xmlns:a16="http://schemas.microsoft.com/office/drawing/2014/main" id="{092B6276-A606-EDBC-99ED-7D4D690AD1C2}"/>
                  </a:ext>
                </a:extLst>
              </p:cNvPr>
              <p:cNvSpPr/>
              <p:nvPr/>
            </p:nvSpPr>
            <p:spPr>
              <a:xfrm>
                <a:off x="6465000" y="2488025"/>
                <a:ext cx="53850" cy="128100"/>
              </a:xfrm>
              <a:custGeom>
                <a:avLst/>
                <a:gdLst/>
                <a:ahLst/>
                <a:cxnLst/>
                <a:rect l="l" t="t" r="r" b="b"/>
                <a:pathLst>
                  <a:path w="2154" h="5124" extrusionOk="0">
                    <a:moveTo>
                      <a:pt x="247" y="4163"/>
                    </a:moveTo>
                    <a:cubicBezTo>
                      <a:pt x="227" y="3766"/>
                      <a:pt x="21" y="1180"/>
                      <a:pt x="124" y="968"/>
                    </a:cubicBezTo>
                    <a:cubicBezTo>
                      <a:pt x="371" y="474"/>
                      <a:pt x="508" y="131"/>
                      <a:pt x="1070" y="28"/>
                    </a:cubicBezTo>
                    <a:cubicBezTo>
                      <a:pt x="1235" y="1"/>
                      <a:pt x="1399" y="21"/>
                      <a:pt x="1550" y="90"/>
                    </a:cubicBezTo>
                    <a:cubicBezTo>
                      <a:pt x="2017" y="303"/>
                      <a:pt x="2106" y="831"/>
                      <a:pt x="2133" y="1283"/>
                    </a:cubicBezTo>
                    <a:cubicBezTo>
                      <a:pt x="2154" y="1715"/>
                      <a:pt x="2126" y="2161"/>
                      <a:pt x="2106" y="2593"/>
                    </a:cubicBezTo>
                    <a:cubicBezTo>
                      <a:pt x="2099" y="2703"/>
                      <a:pt x="2092" y="2806"/>
                      <a:pt x="2092" y="2915"/>
                    </a:cubicBezTo>
                    <a:cubicBezTo>
                      <a:pt x="2058" y="3663"/>
                      <a:pt x="1859" y="4294"/>
                      <a:pt x="1228" y="4746"/>
                    </a:cubicBezTo>
                    <a:cubicBezTo>
                      <a:pt x="1084" y="4842"/>
                      <a:pt x="933" y="4925"/>
                      <a:pt x="782" y="5014"/>
                    </a:cubicBezTo>
                    <a:cubicBezTo>
                      <a:pt x="597" y="5117"/>
                      <a:pt x="385" y="5124"/>
                      <a:pt x="192" y="5021"/>
                    </a:cubicBezTo>
                    <a:cubicBezTo>
                      <a:pt x="0" y="4911"/>
                      <a:pt x="261" y="4383"/>
                      <a:pt x="247" y="4163"/>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82" name="Google Shape;1154;p57">
                <a:extLst>
                  <a:ext uri="{FF2B5EF4-FFF2-40B4-BE49-F238E27FC236}">
                    <a16:creationId xmlns:a16="http://schemas.microsoft.com/office/drawing/2014/main" id="{36CEF503-FDA8-9AB3-2162-6AF9FECD2DCE}"/>
                  </a:ext>
                </a:extLst>
              </p:cNvPr>
              <p:cNvSpPr/>
              <p:nvPr/>
            </p:nvSpPr>
            <p:spPr>
              <a:xfrm>
                <a:off x="6473575" y="2501400"/>
                <a:ext cx="32950" cy="98950"/>
              </a:xfrm>
              <a:custGeom>
                <a:avLst/>
                <a:gdLst/>
                <a:ahLst/>
                <a:cxnLst/>
                <a:rect l="l" t="t" r="r" b="b"/>
                <a:pathLst>
                  <a:path w="1318" h="3958" extrusionOk="0">
                    <a:moveTo>
                      <a:pt x="138" y="3958"/>
                    </a:moveTo>
                    <a:cubicBezTo>
                      <a:pt x="638" y="3670"/>
                      <a:pt x="1104" y="3457"/>
                      <a:pt x="1146" y="2353"/>
                    </a:cubicBezTo>
                    <a:cubicBezTo>
                      <a:pt x="1187" y="1249"/>
                      <a:pt x="1317" y="1"/>
                      <a:pt x="830" y="90"/>
                    </a:cubicBezTo>
                    <a:cubicBezTo>
                      <a:pt x="350" y="172"/>
                      <a:pt x="0" y="899"/>
                      <a:pt x="0" y="899"/>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83" name="Google Shape;1155;p57">
                <a:extLst>
                  <a:ext uri="{FF2B5EF4-FFF2-40B4-BE49-F238E27FC236}">
                    <a16:creationId xmlns:a16="http://schemas.microsoft.com/office/drawing/2014/main" id="{FBB08ADA-5A43-F40C-E023-250E2A46AC1E}"/>
                  </a:ext>
                </a:extLst>
              </p:cNvPr>
              <p:cNvSpPr/>
              <p:nvPr/>
            </p:nvSpPr>
            <p:spPr>
              <a:xfrm>
                <a:off x="6131025" y="2494900"/>
                <a:ext cx="28675" cy="93625"/>
              </a:xfrm>
              <a:custGeom>
                <a:avLst/>
                <a:gdLst/>
                <a:ahLst/>
                <a:cxnLst/>
                <a:rect l="l" t="t" r="r" b="b"/>
                <a:pathLst>
                  <a:path w="1147" h="3745" extrusionOk="0">
                    <a:moveTo>
                      <a:pt x="316" y="940"/>
                    </a:moveTo>
                    <a:cubicBezTo>
                      <a:pt x="316" y="940"/>
                      <a:pt x="316" y="933"/>
                      <a:pt x="316" y="933"/>
                    </a:cubicBezTo>
                    <a:cubicBezTo>
                      <a:pt x="316" y="933"/>
                      <a:pt x="316" y="933"/>
                      <a:pt x="316" y="940"/>
                    </a:cubicBezTo>
                    <a:close/>
                    <a:moveTo>
                      <a:pt x="234" y="1283"/>
                    </a:moveTo>
                    <a:cubicBezTo>
                      <a:pt x="1" y="0"/>
                      <a:pt x="1146" y="1598"/>
                      <a:pt x="1125" y="2510"/>
                    </a:cubicBezTo>
                    <a:cubicBezTo>
                      <a:pt x="639" y="2915"/>
                      <a:pt x="899" y="3148"/>
                      <a:pt x="1023" y="3744"/>
                    </a:cubicBezTo>
                    <a:cubicBezTo>
                      <a:pt x="714" y="3326"/>
                      <a:pt x="584" y="2976"/>
                      <a:pt x="762" y="2620"/>
                    </a:cubicBezTo>
                    <a:cubicBezTo>
                      <a:pt x="844" y="2462"/>
                      <a:pt x="399" y="508"/>
                      <a:pt x="234" y="1283"/>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84" name="Google Shape;1156;p57">
                <a:extLst>
                  <a:ext uri="{FF2B5EF4-FFF2-40B4-BE49-F238E27FC236}">
                    <a16:creationId xmlns:a16="http://schemas.microsoft.com/office/drawing/2014/main" id="{6BE3485F-C18C-A666-6A2B-FA38164F482C}"/>
                  </a:ext>
                </a:extLst>
              </p:cNvPr>
              <p:cNvSpPr/>
              <p:nvPr/>
            </p:nvSpPr>
            <p:spPr>
              <a:xfrm>
                <a:off x="6472550" y="2494900"/>
                <a:ext cx="28650" cy="93625"/>
              </a:xfrm>
              <a:custGeom>
                <a:avLst/>
                <a:gdLst/>
                <a:ahLst/>
                <a:cxnLst/>
                <a:rect l="l" t="t" r="r" b="b"/>
                <a:pathLst>
                  <a:path w="1146" h="3745" extrusionOk="0">
                    <a:moveTo>
                      <a:pt x="830" y="940"/>
                    </a:moveTo>
                    <a:cubicBezTo>
                      <a:pt x="830" y="940"/>
                      <a:pt x="830" y="933"/>
                      <a:pt x="823" y="933"/>
                    </a:cubicBezTo>
                    <a:cubicBezTo>
                      <a:pt x="830" y="933"/>
                      <a:pt x="830" y="933"/>
                      <a:pt x="830" y="940"/>
                    </a:cubicBezTo>
                    <a:close/>
                    <a:moveTo>
                      <a:pt x="912" y="1283"/>
                    </a:moveTo>
                    <a:cubicBezTo>
                      <a:pt x="1145" y="0"/>
                      <a:pt x="0" y="1598"/>
                      <a:pt x="14" y="2510"/>
                    </a:cubicBezTo>
                    <a:cubicBezTo>
                      <a:pt x="508" y="2915"/>
                      <a:pt x="247" y="3148"/>
                      <a:pt x="124" y="3744"/>
                    </a:cubicBezTo>
                    <a:cubicBezTo>
                      <a:pt x="439" y="3312"/>
                      <a:pt x="768" y="2736"/>
                      <a:pt x="357" y="2455"/>
                    </a:cubicBezTo>
                    <a:cubicBezTo>
                      <a:pt x="275" y="2400"/>
                      <a:pt x="213" y="2373"/>
                      <a:pt x="357" y="1989"/>
                    </a:cubicBezTo>
                    <a:cubicBezTo>
                      <a:pt x="501" y="1591"/>
                      <a:pt x="713" y="1036"/>
                      <a:pt x="830" y="940"/>
                    </a:cubicBezTo>
                    <a:cubicBezTo>
                      <a:pt x="864" y="995"/>
                      <a:pt x="912" y="1276"/>
                      <a:pt x="912" y="1283"/>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85" name="Google Shape;1157;p57">
                <a:extLst>
                  <a:ext uri="{FF2B5EF4-FFF2-40B4-BE49-F238E27FC236}">
                    <a16:creationId xmlns:a16="http://schemas.microsoft.com/office/drawing/2014/main" id="{ED851361-54E9-4B35-E2E3-9ECA4524E92D}"/>
                  </a:ext>
                </a:extLst>
              </p:cNvPr>
              <p:cNvSpPr/>
              <p:nvPr/>
            </p:nvSpPr>
            <p:spPr>
              <a:xfrm>
                <a:off x="6181950" y="2773150"/>
                <a:ext cx="268850" cy="318200"/>
              </a:xfrm>
              <a:custGeom>
                <a:avLst/>
                <a:gdLst/>
                <a:ahLst/>
                <a:cxnLst/>
                <a:rect l="l" t="t" r="r" b="b"/>
                <a:pathLst>
                  <a:path w="10754" h="12728" extrusionOk="0">
                    <a:moveTo>
                      <a:pt x="5377" y="3724"/>
                    </a:moveTo>
                    <a:lnTo>
                      <a:pt x="10047" y="117"/>
                    </a:lnTo>
                    <a:cubicBezTo>
                      <a:pt x="10184" y="14"/>
                      <a:pt x="10356" y="0"/>
                      <a:pt x="10506" y="76"/>
                    </a:cubicBezTo>
                    <a:cubicBezTo>
                      <a:pt x="10664" y="151"/>
                      <a:pt x="10753" y="295"/>
                      <a:pt x="10753" y="466"/>
                    </a:cubicBezTo>
                    <a:lnTo>
                      <a:pt x="10753" y="5013"/>
                    </a:lnTo>
                    <a:cubicBezTo>
                      <a:pt x="10753" y="5109"/>
                      <a:pt x="10733" y="5184"/>
                      <a:pt x="10678" y="5260"/>
                    </a:cubicBezTo>
                    <a:lnTo>
                      <a:pt x="5740" y="12536"/>
                    </a:lnTo>
                    <a:cubicBezTo>
                      <a:pt x="5658" y="12659"/>
                      <a:pt x="5528" y="12728"/>
                      <a:pt x="5377" y="12728"/>
                    </a:cubicBezTo>
                    <a:cubicBezTo>
                      <a:pt x="5226" y="12728"/>
                      <a:pt x="5096" y="12659"/>
                      <a:pt x="5013" y="12536"/>
                    </a:cubicBezTo>
                    <a:lnTo>
                      <a:pt x="76" y="5260"/>
                    </a:lnTo>
                    <a:cubicBezTo>
                      <a:pt x="21" y="5184"/>
                      <a:pt x="1" y="5109"/>
                      <a:pt x="1" y="5013"/>
                    </a:cubicBezTo>
                    <a:lnTo>
                      <a:pt x="1" y="466"/>
                    </a:lnTo>
                    <a:cubicBezTo>
                      <a:pt x="1" y="295"/>
                      <a:pt x="90" y="151"/>
                      <a:pt x="247" y="76"/>
                    </a:cubicBezTo>
                    <a:cubicBezTo>
                      <a:pt x="398" y="0"/>
                      <a:pt x="570" y="14"/>
                      <a:pt x="707" y="117"/>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86" name="Google Shape;1158;p57">
                <a:extLst>
                  <a:ext uri="{FF2B5EF4-FFF2-40B4-BE49-F238E27FC236}">
                    <a16:creationId xmlns:a16="http://schemas.microsoft.com/office/drawing/2014/main" id="{C19EEFF5-B70C-6CBA-A4A6-677FE288D145}"/>
                  </a:ext>
                </a:extLst>
              </p:cNvPr>
              <p:cNvSpPr/>
              <p:nvPr/>
            </p:nvSpPr>
            <p:spPr>
              <a:xfrm>
                <a:off x="6192925" y="2784800"/>
                <a:ext cx="246900" cy="295575"/>
              </a:xfrm>
              <a:custGeom>
                <a:avLst/>
                <a:gdLst/>
                <a:ahLst/>
                <a:cxnLst/>
                <a:rect l="l" t="t" r="r" b="b"/>
                <a:pathLst>
                  <a:path w="9876" h="11823" extrusionOk="0">
                    <a:moveTo>
                      <a:pt x="0" y="0"/>
                    </a:moveTo>
                    <a:lnTo>
                      <a:pt x="0" y="4547"/>
                    </a:lnTo>
                    <a:lnTo>
                      <a:pt x="4938" y="11823"/>
                    </a:lnTo>
                    <a:lnTo>
                      <a:pt x="9875" y="4547"/>
                    </a:lnTo>
                    <a:lnTo>
                      <a:pt x="9875" y="0"/>
                    </a:lnTo>
                    <a:lnTo>
                      <a:pt x="4938" y="3813"/>
                    </a:ln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87" name="Google Shape;1159;p57">
                <a:extLst>
                  <a:ext uri="{FF2B5EF4-FFF2-40B4-BE49-F238E27FC236}">
                    <a16:creationId xmlns:a16="http://schemas.microsoft.com/office/drawing/2014/main" id="{736E36E7-6FE3-69D7-E39F-4C4AEE06062E}"/>
                  </a:ext>
                </a:extLst>
              </p:cNvPr>
              <p:cNvSpPr/>
              <p:nvPr/>
            </p:nvSpPr>
            <p:spPr>
              <a:xfrm>
                <a:off x="6274025" y="2868800"/>
                <a:ext cx="86075" cy="43050"/>
              </a:xfrm>
              <a:custGeom>
                <a:avLst/>
                <a:gdLst/>
                <a:ahLst/>
                <a:cxnLst/>
                <a:rect l="l" t="t" r="r" b="b"/>
                <a:pathLst>
                  <a:path w="3443" h="1722" extrusionOk="0">
                    <a:moveTo>
                      <a:pt x="0" y="508"/>
                    </a:moveTo>
                    <a:lnTo>
                      <a:pt x="953" y="1722"/>
                    </a:lnTo>
                    <a:lnTo>
                      <a:pt x="1694" y="1722"/>
                    </a:lnTo>
                    <a:lnTo>
                      <a:pt x="2428" y="1722"/>
                    </a:lnTo>
                    <a:lnTo>
                      <a:pt x="3443" y="439"/>
                    </a:lnTo>
                    <a:lnTo>
                      <a:pt x="3024" y="7"/>
                    </a:lnTo>
                    <a:lnTo>
                      <a:pt x="1694" y="453"/>
                    </a:lnTo>
                    <a:lnTo>
                      <a:pt x="316" y="1"/>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88" name="Google Shape;1160;p57">
                <a:extLst>
                  <a:ext uri="{FF2B5EF4-FFF2-40B4-BE49-F238E27FC236}">
                    <a16:creationId xmlns:a16="http://schemas.microsoft.com/office/drawing/2014/main" id="{97E01346-8C21-16D5-7E92-A449FA5DA663}"/>
                  </a:ext>
                </a:extLst>
              </p:cNvPr>
              <p:cNvSpPr/>
              <p:nvPr/>
            </p:nvSpPr>
            <p:spPr>
              <a:xfrm>
                <a:off x="6265275" y="2919900"/>
                <a:ext cx="102200" cy="160475"/>
              </a:xfrm>
              <a:custGeom>
                <a:avLst/>
                <a:gdLst/>
                <a:ahLst/>
                <a:cxnLst/>
                <a:rect l="l" t="t" r="r" b="b"/>
                <a:pathLst>
                  <a:path w="4088" h="6419" extrusionOk="0">
                    <a:moveTo>
                      <a:pt x="0" y="3408"/>
                    </a:moveTo>
                    <a:lnTo>
                      <a:pt x="1200" y="0"/>
                    </a:lnTo>
                    <a:lnTo>
                      <a:pt x="2915" y="364"/>
                    </a:lnTo>
                    <a:lnTo>
                      <a:pt x="4087" y="3408"/>
                    </a:lnTo>
                    <a:lnTo>
                      <a:pt x="2044" y="6419"/>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89" name="Google Shape;1161;p57">
                <a:extLst>
                  <a:ext uri="{FF2B5EF4-FFF2-40B4-BE49-F238E27FC236}">
                    <a16:creationId xmlns:a16="http://schemas.microsoft.com/office/drawing/2014/main" id="{FC4BAE3A-D2AE-97C9-169C-9260B623B440}"/>
                  </a:ext>
                </a:extLst>
              </p:cNvPr>
              <p:cNvSpPr/>
              <p:nvPr/>
            </p:nvSpPr>
            <p:spPr>
              <a:xfrm>
                <a:off x="6180750" y="2703700"/>
                <a:ext cx="160150" cy="227350"/>
              </a:xfrm>
              <a:custGeom>
                <a:avLst/>
                <a:gdLst/>
                <a:ahLst/>
                <a:cxnLst/>
                <a:rect l="l" t="t" r="r" b="b"/>
                <a:pathLst>
                  <a:path w="6406" h="9094" extrusionOk="0">
                    <a:moveTo>
                      <a:pt x="4033" y="6515"/>
                    </a:moveTo>
                    <a:lnTo>
                      <a:pt x="2456" y="8874"/>
                    </a:lnTo>
                    <a:cubicBezTo>
                      <a:pt x="2360" y="9018"/>
                      <a:pt x="2202" y="9094"/>
                      <a:pt x="2037" y="9073"/>
                    </a:cubicBezTo>
                    <a:cubicBezTo>
                      <a:pt x="1866" y="9053"/>
                      <a:pt x="1729" y="8943"/>
                      <a:pt x="1674" y="8778"/>
                    </a:cubicBezTo>
                    <a:lnTo>
                      <a:pt x="62" y="4218"/>
                    </a:lnTo>
                    <a:cubicBezTo>
                      <a:pt x="28" y="4129"/>
                      <a:pt x="28" y="4040"/>
                      <a:pt x="55" y="3951"/>
                    </a:cubicBezTo>
                    <a:cubicBezTo>
                      <a:pt x="76" y="3868"/>
                      <a:pt x="1" y="3354"/>
                      <a:pt x="55" y="2943"/>
                    </a:cubicBezTo>
                    <a:cubicBezTo>
                      <a:pt x="206" y="1784"/>
                      <a:pt x="577" y="21"/>
                      <a:pt x="762" y="14"/>
                    </a:cubicBezTo>
                    <a:cubicBezTo>
                      <a:pt x="954" y="1"/>
                      <a:pt x="1139" y="707"/>
                      <a:pt x="1207" y="885"/>
                    </a:cubicBezTo>
                    <a:lnTo>
                      <a:pt x="1763" y="2236"/>
                    </a:lnTo>
                    <a:lnTo>
                      <a:pt x="4856" y="5946"/>
                    </a:lnTo>
                    <a:lnTo>
                      <a:pt x="6042" y="5946"/>
                    </a:lnTo>
                    <a:lnTo>
                      <a:pt x="5596" y="6824"/>
                    </a:lnTo>
                    <a:cubicBezTo>
                      <a:pt x="5740" y="6989"/>
                      <a:pt x="6406" y="7482"/>
                      <a:pt x="6303" y="7489"/>
                    </a:cubicBezTo>
                    <a:cubicBezTo>
                      <a:pt x="6056" y="7510"/>
                      <a:pt x="4753" y="6714"/>
                      <a:pt x="4033" y="6515"/>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90" name="Google Shape;1162;p57">
                <a:extLst>
                  <a:ext uri="{FF2B5EF4-FFF2-40B4-BE49-F238E27FC236}">
                    <a16:creationId xmlns:a16="http://schemas.microsoft.com/office/drawing/2014/main" id="{7ABA824C-9687-C8B5-C23C-2BB64CC97454}"/>
                  </a:ext>
                </a:extLst>
              </p:cNvPr>
              <p:cNvSpPr/>
              <p:nvPr/>
            </p:nvSpPr>
            <p:spPr>
              <a:xfrm>
                <a:off x="6192075" y="2729925"/>
                <a:ext cx="102875" cy="189650"/>
              </a:xfrm>
              <a:custGeom>
                <a:avLst/>
                <a:gdLst/>
                <a:ahLst/>
                <a:cxnLst/>
                <a:rect l="l" t="t" r="r" b="b"/>
                <a:pathLst>
                  <a:path w="4115" h="7586" extrusionOk="0">
                    <a:moveTo>
                      <a:pt x="4115" y="5130"/>
                    </a:moveTo>
                    <a:lnTo>
                      <a:pt x="3258" y="5117"/>
                    </a:lnTo>
                    <a:lnTo>
                      <a:pt x="1632" y="7585"/>
                    </a:lnTo>
                    <a:lnTo>
                      <a:pt x="0" y="2634"/>
                    </a:lnTo>
                    <a:lnTo>
                      <a:pt x="350" y="1"/>
                    </a:lnTo>
                    <a:lnTo>
                      <a:pt x="933" y="1420"/>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91" name="Google Shape;1163;p57">
                <a:extLst>
                  <a:ext uri="{FF2B5EF4-FFF2-40B4-BE49-F238E27FC236}">
                    <a16:creationId xmlns:a16="http://schemas.microsoft.com/office/drawing/2014/main" id="{A8B42F3D-9C2B-4340-9853-E60F4DA68CF6}"/>
                  </a:ext>
                </a:extLst>
              </p:cNvPr>
              <p:cNvSpPr/>
              <p:nvPr/>
            </p:nvSpPr>
            <p:spPr>
              <a:xfrm>
                <a:off x="6307275" y="2704050"/>
                <a:ext cx="146100" cy="227000"/>
              </a:xfrm>
              <a:custGeom>
                <a:avLst/>
                <a:gdLst/>
                <a:ahLst/>
                <a:cxnLst/>
                <a:rect l="l" t="t" r="r" b="b"/>
                <a:pathLst>
                  <a:path w="5844" h="9080" extrusionOk="0">
                    <a:moveTo>
                      <a:pt x="4067" y="2222"/>
                    </a:moveTo>
                    <a:lnTo>
                      <a:pt x="4629" y="871"/>
                    </a:lnTo>
                    <a:cubicBezTo>
                      <a:pt x="4698" y="693"/>
                      <a:pt x="4869" y="0"/>
                      <a:pt x="5061" y="14"/>
                    </a:cubicBezTo>
                    <a:cubicBezTo>
                      <a:pt x="5253" y="21"/>
                      <a:pt x="5411" y="734"/>
                      <a:pt x="5459" y="926"/>
                    </a:cubicBezTo>
                    <a:cubicBezTo>
                      <a:pt x="5562" y="1310"/>
                      <a:pt x="5843" y="3566"/>
                      <a:pt x="5754" y="3827"/>
                    </a:cubicBezTo>
                    <a:lnTo>
                      <a:pt x="4142" y="8764"/>
                    </a:lnTo>
                    <a:cubicBezTo>
                      <a:pt x="4081" y="8929"/>
                      <a:pt x="3950" y="9039"/>
                      <a:pt x="3779" y="9059"/>
                    </a:cubicBezTo>
                    <a:cubicBezTo>
                      <a:pt x="3608" y="9080"/>
                      <a:pt x="3450" y="9004"/>
                      <a:pt x="3354" y="8860"/>
                    </a:cubicBezTo>
                    <a:lnTo>
                      <a:pt x="1969" y="6748"/>
                    </a:lnTo>
                    <a:cubicBezTo>
                      <a:pt x="542" y="6762"/>
                      <a:pt x="0" y="6975"/>
                      <a:pt x="138" y="6810"/>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92" name="Google Shape;1164;p57">
                <a:extLst>
                  <a:ext uri="{FF2B5EF4-FFF2-40B4-BE49-F238E27FC236}">
                    <a16:creationId xmlns:a16="http://schemas.microsoft.com/office/drawing/2014/main" id="{6ADE0ED6-76F7-A02B-229B-C1FDAEBCCB17}"/>
                  </a:ext>
                </a:extLst>
              </p:cNvPr>
              <p:cNvSpPr/>
              <p:nvPr/>
            </p:nvSpPr>
            <p:spPr>
              <a:xfrm>
                <a:off x="6337800" y="2729925"/>
                <a:ext cx="102200" cy="189650"/>
              </a:xfrm>
              <a:custGeom>
                <a:avLst/>
                <a:gdLst/>
                <a:ahLst/>
                <a:cxnLst/>
                <a:rect l="l" t="t" r="r" b="b"/>
                <a:pathLst>
                  <a:path w="4088" h="7586" extrusionOk="0">
                    <a:moveTo>
                      <a:pt x="0" y="5130"/>
                    </a:moveTo>
                    <a:lnTo>
                      <a:pt x="892" y="5117"/>
                    </a:lnTo>
                    <a:lnTo>
                      <a:pt x="2503" y="7585"/>
                    </a:lnTo>
                    <a:lnTo>
                      <a:pt x="4087" y="2566"/>
                    </a:lnTo>
                    <a:lnTo>
                      <a:pt x="3813" y="1"/>
                    </a:lnTo>
                    <a:lnTo>
                      <a:pt x="3223" y="1420"/>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93" name="Google Shape;1165;p57">
                <a:extLst>
                  <a:ext uri="{FF2B5EF4-FFF2-40B4-BE49-F238E27FC236}">
                    <a16:creationId xmlns:a16="http://schemas.microsoft.com/office/drawing/2014/main" id="{DAAB5ACE-DB9B-2873-0700-8D0ED1931999}"/>
                  </a:ext>
                </a:extLst>
              </p:cNvPr>
              <p:cNvSpPr/>
              <p:nvPr/>
            </p:nvSpPr>
            <p:spPr>
              <a:xfrm>
                <a:off x="6310525" y="3077800"/>
                <a:ext cx="10650" cy="219975"/>
              </a:xfrm>
              <a:custGeom>
                <a:avLst/>
                <a:gdLst/>
                <a:ahLst/>
                <a:cxnLst/>
                <a:rect l="l" t="t" r="r" b="b"/>
                <a:pathLst>
                  <a:path w="426" h="8799" extrusionOk="0">
                    <a:moveTo>
                      <a:pt x="419" y="206"/>
                    </a:moveTo>
                    <a:cubicBezTo>
                      <a:pt x="371" y="5932"/>
                      <a:pt x="426" y="3072"/>
                      <a:pt x="254" y="8798"/>
                    </a:cubicBezTo>
                    <a:cubicBezTo>
                      <a:pt x="28" y="3072"/>
                      <a:pt x="110" y="5939"/>
                      <a:pt x="1" y="206"/>
                    </a:cubicBezTo>
                    <a:cubicBezTo>
                      <a:pt x="1" y="89"/>
                      <a:pt x="90" y="0"/>
                      <a:pt x="206" y="0"/>
                    </a:cubicBezTo>
                    <a:cubicBezTo>
                      <a:pt x="323" y="0"/>
                      <a:pt x="419" y="89"/>
                      <a:pt x="419" y="206"/>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94" name="Google Shape;1166;p57">
                <a:extLst>
                  <a:ext uri="{FF2B5EF4-FFF2-40B4-BE49-F238E27FC236}">
                    <a16:creationId xmlns:a16="http://schemas.microsoft.com/office/drawing/2014/main" id="{2B600E81-DD9F-94A1-90E3-105BD5FD25EA}"/>
                  </a:ext>
                </a:extLst>
              </p:cNvPr>
              <p:cNvSpPr/>
              <p:nvPr/>
            </p:nvSpPr>
            <p:spPr>
              <a:xfrm>
                <a:off x="5888800" y="2371975"/>
                <a:ext cx="861150" cy="193050"/>
              </a:xfrm>
              <a:custGeom>
                <a:avLst/>
                <a:gdLst/>
                <a:ahLst/>
                <a:cxnLst/>
                <a:rect l="l" t="t" r="r" b="b"/>
                <a:pathLst>
                  <a:path w="34446" h="7722" extrusionOk="0">
                    <a:moveTo>
                      <a:pt x="17226" y="7640"/>
                    </a:moveTo>
                    <a:cubicBezTo>
                      <a:pt x="15313" y="7722"/>
                      <a:pt x="13441" y="7393"/>
                      <a:pt x="11631" y="6789"/>
                    </a:cubicBezTo>
                    <a:cubicBezTo>
                      <a:pt x="9971" y="6234"/>
                      <a:pt x="8394" y="5466"/>
                      <a:pt x="6865" y="4615"/>
                    </a:cubicBezTo>
                    <a:cubicBezTo>
                      <a:pt x="5603" y="3923"/>
                      <a:pt x="4375" y="3148"/>
                      <a:pt x="3107" y="2476"/>
                    </a:cubicBezTo>
                    <a:cubicBezTo>
                      <a:pt x="2510" y="2160"/>
                      <a:pt x="1420" y="1598"/>
                      <a:pt x="734" y="1653"/>
                    </a:cubicBezTo>
                    <a:cubicBezTo>
                      <a:pt x="411" y="1680"/>
                      <a:pt x="130" y="1461"/>
                      <a:pt x="69" y="1152"/>
                    </a:cubicBezTo>
                    <a:cubicBezTo>
                      <a:pt x="0" y="837"/>
                      <a:pt x="178" y="528"/>
                      <a:pt x="480" y="425"/>
                    </a:cubicBezTo>
                    <a:cubicBezTo>
                      <a:pt x="1756" y="0"/>
                      <a:pt x="3237" y="165"/>
                      <a:pt x="4519" y="446"/>
                    </a:cubicBezTo>
                    <a:cubicBezTo>
                      <a:pt x="6515" y="885"/>
                      <a:pt x="8558" y="1680"/>
                      <a:pt x="10444" y="2476"/>
                    </a:cubicBezTo>
                    <a:cubicBezTo>
                      <a:pt x="14977" y="3409"/>
                      <a:pt x="19476" y="3409"/>
                      <a:pt x="24009" y="2476"/>
                    </a:cubicBezTo>
                    <a:cubicBezTo>
                      <a:pt x="25894" y="1680"/>
                      <a:pt x="27938" y="885"/>
                      <a:pt x="29934" y="446"/>
                    </a:cubicBezTo>
                    <a:cubicBezTo>
                      <a:pt x="31216" y="165"/>
                      <a:pt x="32697" y="0"/>
                      <a:pt x="33973" y="425"/>
                    </a:cubicBezTo>
                    <a:cubicBezTo>
                      <a:pt x="34274" y="528"/>
                      <a:pt x="34446" y="837"/>
                      <a:pt x="34384" y="1152"/>
                    </a:cubicBezTo>
                    <a:cubicBezTo>
                      <a:pt x="34322" y="1461"/>
                      <a:pt x="34041" y="1680"/>
                      <a:pt x="33719" y="1653"/>
                    </a:cubicBezTo>
                    <a:cubicBezTo>
                      <a:pt x="33026" y="1598"/>
                      <a:pt x="31943" y="2160"/>
                      <a:pt x="31346" y="2476"/>
                    </a:cubicBezTo>
                    <a:cubicBezTo>
                      <a:pt x="30078" y="3148"/>
                      <a:pt x="28843" y="3923"/>
                      <a:pt x="27588" y="4615"/>
                    </a:cubicBezTo>
                    <a:cubicBezTo>
                      <a:pt x="26059" y="5466"/>
                      <a:pt x="24482" y="6234"/>
                      <a:pt x="22815" y="6789"/>
                    </a:cubicBezTo>
                    <a:cubicBezTo>
                      <a:pt x="21005" y="7393"/>
                      <a:pt x="19140" y="7722"/>
                      <a:pt x="17226" y="7640"/>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95" name="Google Shape;1167;p57">
                <a:extLst>
                  <a:ext uri="{FF2B5EF4-FFF2-40B4-BE49-F238E27FC236}">
                    <a16:creationId xmlns:a16="http://schemas.microsoft.com/office/drawing/2014/main" id="{B78C820F-59AC-7E5E-D253-B78117EF15D7}"/>
                  </a:ext>
                </a:extLst>
              </p:cNvPr>
              <p:cNvSpPr/>
              <p:nvPr/>
            </p:nvSpPr>
            <p:spPr>
              <a:xfrm>
                <a:off x="5905925" y="2381750"/>
                <a:ext cx="827050" cy="174200"/>
              </a:xfrm>
              <a:custGeom>
                <a:avLst/>
                <a:gdLst/>
                <a:ahLst/>
                <a:cxnLst/>
                <a:rect l="l" t="t" r="r" b="b"/>
                <a:pathLst>
                  <a:path w="33082" h="6968" extrusionOk="0">
                    <a:moveTo>
                      <a:pt x="16541" y="6618"/>
                    </a:moveTo>
                    <a:cubicBezTo>
                      <a:pt x="24146" y="6967"/>
                      <a:pt x="30229" y="418"/>
                      <a:pt x="33082" y="631"/>
                    </a:cubicBezTo>
                    <a:cubicBezTo>
                      <a:pt x="31210" y="0"/>
                      <a:pt x="28275" y="686"/>
                      <a:pt x="23516" y="2688"/>
                    </a:cubicBezTo>
                    <a:cubicBezTo>
                      <a:pt x="18839" y="3662"/>
                      <a:pt x="14244" y="3662"/>
                      <a:pt x="9567" y="2688"/>
                    </a:cubicBezTo>
                    <a:cubicBezTo>
                      <a:pt x="4808" y="686"/>
                      <a:pt x="1873" y="0"/>
                      <a:pt x="1" y="631"/>
                    </a:cubicBezTo>
                    <a:cubicBezTo>
                      <a:pt x="2854" y="418"/>
                      <a:pt x="8929" y="6967"/>
                      <a:pt x="16541" y="6618"/>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96" name="Google Shape;1168;p57">
                <a:extLst>
                  <a:ext uri="{FF2B5EF4-FFF2-40B4-BE49-F238E27FC236}">
                    <a16:creationId xmlns:a16="http://schemas.microsoft.com/office/drawing/2014/main" id="{C423771F-744F-388D-C310-DF1FD6A73E63}"/>
                  </a:ext>
                </a:extLst>
              </p:cNvPr>
              <p:cNvSpPr/>
              <p:nvPr/>
            </p:nvSpPr>
            <p:spPr>
              <a:xfrm>
                <a:off x="6117500" y="2422550"/>
                <a:ext cx="174700" cy="74075"/>
              </a:xfrm>
              <a:custGeom>
                <a:avLst/>
                <a:gdLst/>
                <a:ahLst/>
                <a:cxnLst/>
                <a:rect l="l" t="t" r="r" b="b"/>
                <a:pathLst>
                  <a:path w="6988" h="2963" extrusionOk="0">
                    <a:moveTo>
                      <a:pt x="631" y="62"/>
                    </a:moveTo>
                    <a:cubicBezTo>
                      <a:pt x="2819" y="1399"/>
                      <a:pt x="4464" y="2318"/>
                      <a:pt x="6988" y="2778"/>
                    </a:cubicBezTo>
                    <a:cubicBezTo>
                      <a:pt x="4931" y="2963"/>
                      <a:pt x="1879" y="1488"/>
                      <a:pt x="103" y="480"/>
                    </a:cubicBezTo>
                    <a:cubicBezTo>
                      <a:pt x="0" y="419"/>
                      <a:pt x="281" y="254"/>
                      <a:pt x="343" y="144"/>
                    </a:cubicBezTo>
                    <a:cubicBezTo>
                      <a:pt x="398" y="41"/>
                      <a:pt x="528" y="0"/>
                      <a:pt x="631" y="62"/>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97" name="Google Shape;1169;p57">
                <a:extLst>
                  <a:ext uri="{FF2B5EF4-FFF2-40B4-BE49-F238E27FC236}">
                    <a16:creationId xmlns:a16="http://schemas.microsoft.com/office/drawing/2014/main" id="{8AEA4C6E-5C62-5ECA-C37C-A57F090E3011}"/>
                  </a:ext>
                </a:extLst>
              </p:cNvPr>
              <p:cNvSpPr/>
              <p:nvPr/>
            </p:nvSpPr>
            <p:spPr>
              <a:xfrm>
                <a:off x="6343450" y="2426650"/>
                <a:ext cx="178150" cy="73250"/>
              </a:xfrm>
              <a:custGeom>
                <a:avLst/>
                <a:gdLst/>
                <a:ahLst/>
                <a:cxnLst/>
                <a:rect l="l" t="t" r="r" b="b"/>
                <a:pathLst>
                  <a:path w="7126" h="2930" extrusionOk="0">
                    <a:moveTo>
                      <a:pt x="7029" y="227"/>
                    </a:moveTo>
                    <a:cubicBezTo>
                      <a:pt x="5274" y="1393"/>
                      <a:pt x="2126" y="2929"/>
                      <a:pt x="0" y="2723"/>
                    </a:cubicBezTo>
                    <a:cubicBezTo>
                      <a:pt x="2510" y="2284"/>
                      <a:pt x="4115" y="1571"/>
                      <a:pt x="6234" y="69"/>
                    </a:cubicBezTo>
                    <a:cubicBezTo>
                      <a:pt x="6330" y="1"/>
                      <a:pt x="6460" y="28"/>
                      <a:pt x="6529" y="131"/>
                    </a:cubicBezTo>
                    <a:cubicBezTo>
                      <a:pt x="6591" y="234"/>
                      <a:pt x="7125" y="159"/>
                      <a:pt x="7029" y="227"/>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98" name="Google Shape;1170;p57">
                <a:extLst>
                  <a:ext uri="{FF2B5EF4-FFF2-40B4-BE49-F238E27FC236}">
                    <a16:creationId xmlns:a16="http://schemas.microsoft.com/office/drawing/2014/main" id="{A8E80447-7F45-B3B0-B810-978E686E5713}"/>
                  </a:ext>
                </a:extLst>
              </p:cNvPr>
              <p:cNvSpPr/>
              <p:nvPr/>
            </p:nvSpPr>
            <p:spPr>
              <a:xfrm>
                <a:off x="6294600" y="2714325"/>
                <a:ext cx="136125" cy="143700"/>
              </a:xfrm>
              <a:custGeom>
                <a:avLst/>
                <a:gdLst/>
                <a:ahLst/>
                <a:cxnLst/>
                <a:rect l="l" t="t" r="r" b="b"/>
                <a:pathLst>
                  <a:path w="5445" h="5748" extrusionOk="0">
                    <a:moveTo>
                      <a:pt x="199" y="3361"/>
                    </a:moveTo>
                    <a:cubicBezTo>
                      <a:pt x="1200" y="3457"/>
                      <a:pt x="1708" y="3430"/>
                      <a:pt x="2284" y="3149"/>
                    </a:cubicBezTo>
                    <a:cubicBezTo>
                      <a:pt x="2853" y="2867"/>
                      <a:pt x="3086" y="2600"/>
                      <a:pt x="3086" y="2600"/>
                    </a:cubicBezTo>
                    <a:cubicBezTo>
                      <a:pt x="3086" y="2600"/>
                      <a:pt x="5418" y="1"/>
                      <a:pt x="5431" y="90"/>
                    </a:cubicBezTo>
                    <a:cubicBezTo>
                      <a:pt x="5445" y="186"/>
                      <a:pt x="4739" y="2051"/>
                      <a:pt x="4739" y="2051"/>
                    </a:cubicBezTo>
                    <a:cubicBezTo>
                      <a:pt x="4739" y="2051"/>
                      <a:pt x="1762" y="5432"/>
                      <a:pt x="1426" y="5590"/>
                    </a:cubicBezTo>
                    <a:cubicBezTo>
                      <a:pt x="1097" y="5748"/>
                      <a:pt x="0" y="5480"/>
                      <a:pt x="0" y="5480"/>
                    </a:cubicBezTo>
                    <a:cubicBezTo>
                      <a:pt x="0" y="5480"/>
                      <a:pt x="1111" y="4966"/>
                      <a:pt x="1173" y="4417"/>
                    </a:cubicBezTo>
                    <a:cubicBezTo>
                      <a:pt x="1241" y="3869"/>
                      <a:pt x="384" y="4150"/>
                      <a:pt x="199" y="3361"/>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99" name="Google Shape;1171;p57">
                <a:extLst>
                  <a:ext uri="{FF2B5EF4-FFF2-40B4-BE49-F238E27FC236}">
                    <a16:creationId xmlns:a16="http://schemas.microsoft.com/office/drawing/2014/main" id="{CB6A7400-99B4-5E9F-C59B-2FE33140D7D8}"/>
                  </a:ext>
                </a:extLst>
              </p:cNvPr>
              <p:cNvSpPr/>
              <p:nvPr/>
            </p:nvSpPr>
            <p:spPr>
              <a:xfrm>
                <a:off x="6137200" y="2700275"/>
                <a:ext cx="67925" cy="97400"/>
              </a:xfrm>
              <a:custGeom>
                <a:avLst/>
                <a:gdLst/>
                <a:ahLst/>
                <a:cxnLst/>
                <a:rect l="l" t="t" r="r" b="b"/>
                <a:pathLst>
                  <a:path w="2717" h="3896" extrusionOk="0">
                    <a:moveTo>
                      <a:pt x="1" y="2058"/>
                    </a:moveTo>
                    <a:cubicBezTo>
                      <a:pt x="961" y="1386"/>
                      <a:pt x="1516" y="1283"/>
                      <a:pt x="1626" y="2003"/>
                    </a:cubicBezTo>
                    <a:cubicBezTo>
                      <a:pt x="1729" y="2723"/>
                      <a:pt x="1784" y="3896"/>
                      <a:pt x="1784" y="3896"/>
                    </a:cubicBezTo>
                    <a:cubicBezTo>
                      <a:pt x="1784" y="3896"/>
                      <a:pt x="2716" y="638"/>
                      <a:pt x="2613" y="323"/>
                    </a:cubicBezTo>
                    <a:cubicBezTo>
                      <a:pt x="2504" y="1"/>
                      <a:pt x="2264" y="103"/>
                      <a:pt x="2264" y="103"/>
                    </a:cubicBezTo>
                    <a:cubicBezTo>
                      <a:pt x="2264" y="103"/>
                      <a:pt x="584" y="1228"/>
                      <a:pt x="1" y="2058"/>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00" name="Google Shape;1172;p57">
                <a:extLst>
                  <a:ext uri="{FF2B5EF4-FFF2-40B4-BE49-F238E27FC236}">
                    <a16:creationId xmlns:a16="http://schemas.microsoft.com/office/drawing/2014/main" id="{00E948D3-4D7E-3BC5-DADB-80D284590CEB}"/>
                  </a:ext>
                </a:extLst>
              </p:cNvPr>
              <p:cNvSpPr/>
              <p:nvPr/>
            </p:nvSpPr>
            <p:spPr>
              <a:xfrm>
                <a:off x="6426950" y="2700275"/>
                <a:ext cx="68075" cy="97400"/>
              </a:xfrm>
              <a:custGeom>
                <a:avLst/>
                <a:gdLst/>
                <a:ahLst/>
                <a:cxnLst/>
                <a:rect l="l" t="t" r="r" b="b"/>
                <a:pathLst>
                  <a:path w="2723" h="3896" extrusionOk="0">
                    <a:moveTo>
                      <a:pt x="2723" y="2058"/>
                    </a:moveTo>
                    <a:cubicBezTo>
                      <a:pt x="1762" y="1386"/>
                      <a:pt x="1200" y="1283"/>
                      <a:pt x="1090" y="2003"/>
                    </a:cubicBezTo>
                    <a:cubicBezTo>
                      <a:pt x="988" y="2723"/>
                      <a:pt x="933" y="3896"/>
                      <a:pt x="933" y="3896"/>
                    </a:cubicBezTo>
                    <a:cubicBezTo>
                      <a:pt x="933" y="3896"/>
                      <a:pt x="0" y="638"/>
                      <a:pt x="103" y="323"/>
                    </a:cubicBezTo>
                    <a:cubicBezTo>
                      <a:pt x="213" y="1"/>
                      <a:pt x="453" y="103"/>
                      <a:pt x="453" y="103"/>
                    </a:cubicBezTo>
                    <a:cubicBezTo>
                      <a:pt x="453" y="103"/>
                      <a:pt x="2133" y="1228"/>
                      <a:pt x="2723" y="2058"/>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01" name="Google Shape;1173;p57">
                <a:extLst>
                  <a:ext uri="{FF2B5EF4-FFF2-40B4-BE49-F238E27FC236}">
                    <a16:creationId xmlns:a16="http://schemas.microsoft.com/office/drawing/2014/main" id="{DB5F5230-AB7B-1CA5-98AE-9C5C9C422269}"/>
                  </a:ext>
                </a:extLst>
              </p:cNvPr>
              <p:cNvSpPr/>
              <p:nvPr/>
            </p:nvSpPr>
            <p:spPr>
              <a:xfrm>
                <a:off x="6167025" y="2245800"/>
                <a:ext cx="192400" cy="134425"/>
              </a:xfrm>
              <a:custGeom>
                <a:avLst/>
                <a:gdLst/>
                <a:ahLst/>
                <a:cxnLst/>
                <a:rect l="l" t="t" r="r" b="b"/>
                <a:pathLst>
                  <a:path w="7696" h="5377" extrusionOk="0">
                    <a:moveTo>
                      <a:pt x="7695" y="322"/>
                    </a:moveTo>
                    <a:cubicBezTo>
                      <a:pt x="6948" y="425"/>
                      <a:pt x="5528" y="1029"/>
                      <a:pt x="4596" y="1104"/>
                    </a:cubicBezTo>
                    <a:cubicBezTo>
                      <a:pt x="4397" y="1118"/>
                      <a:pt x="5466" y="679"/>
                      <a:pt x="5288" y="638"/>
                    </a:cubicBezTo>
                    <a:cubicBezTo>
                      <a:pt x="4698" y="521"/>
                      <a:pt x="4177" y="357"/>
                      <a:pt x="3567" y="240"/>
                    </a:cubicBezTo>
                    <a:cubicBezTo>
                      <a:pt x="2285" y="0"/>
                      <a:pt x="2127" y="0"/>
                      <a:pt x="1462" y="1817"/>
                    </a:cubicBezTo>
                    <a:cubicBezTo>
                      <a:pt x="1146" y="2675"/>
                      <a:pt x="618" y="3888"/>
                      <a:pt x="159" y="4924"/>
                    </a:cubicBezTo>
                    <a:cubicBezTo>
                      <a:pt x="1" y="5274"/>
                      <a:pt x="2250" y="5376"/>
                      <a:pt x="2374" y="5335"/>
                    </a:cubicBezTo>
                    <a:cubicBezTo>
                      <a:pt x="2600" y="5267"/>
                      <a:pt x="906" y="4752"/>
                      <a:pt x="934" y="4718"/>
                    </a:cubicBezTo>
                    <a:cubicBezTo>
                      <a:pt x="1791" y="3532"/>
                      <a:pt x="2696" y="2249"/>
                      <a:pt x="2874" y="1872"/>
                    </a:cubicBezTo>
                    <a:cubicBezTo>
                      <a:pt x="3231" y="1111"/>
                      <a:pt x="4568" y="2057"/>
                      <a:pt x="6063" y="1632"/>
                    </a:cubicBezTo>
                    <a:cubicBezTo>
                      <a:pt x="7558" y="1200"/>
                      <a:pt x="7695" y="322"/>
                      <a:pt x="7695" y="322"/>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02" name="Google Shape;1174;p57">
                <a:extLst>
                  <a:ext uri="{FF2B5EF4-FFF2-40B4-BE49-F238E27FC236}">
                    <a16:creationId xmlns:a16="http://schemas.microsoft.com/office/drawing/2014/main" id="{5A0B737B-C0E2-EEEB-743C-9BD49DD81AF0}"/>
                  </a:ext>
                </a:extLst>
              </p:cNvPr>
              <p:cNvSpPr/>
              <p:nvPr/>
            </p:nvSpPr>
            <p:spPr>
              <a:xfrm>
                <a:off x="6181275" y="2361000"/>
                <a:ext cx="277750" cy="33450"/>
              </a:xfrm>
              <a:custGeom>
                <a:avLst/>
                <a:gdLst/>
                <a:ahLst/>
                <a:cxnLst/>
                <a:rect l="l" t="t" r="r" b="b"/>
                <a:pathLst>
                  <a:path w="11110" h="1338" extrusionOk="0">
                    <a:moveTo>
                      <a:pt x="336" y="35"/>
                    </a:moveTo>
                    <a:cubicBezTo>
                      <a:pt x="3909" y="1002"/>
                      <a:pt x="6577" y="823"/>
                      <a:pt x="10156" y="535"/>
                    </a:cubicBezTo>
                    <a:cubicBezTo>
                      <a:pt x="10300" y="522"/>
                      <a:pt x="10965" y="453"/>
                      <a:pt x="11109" y="494"/>
                    </a:cubicBezTo>
                    <a:cubicBezTo>
                      <a:pt x="11007" y="549"/>
                      <a:pt x="11075" y="515"/>
                      <a:pt x="10835" y="563"/>
                    </a:cubicBezTo>
                    <a:cubicBezTo>
                      <a:pt x="7399" y="1255"/>
                      <a:pt x="3614" y="1338"/>
                      <a:pt x="206" y="501"/>
                    </a:cubicBezTo>
                    <a:cubicBezTo>
                      <a:pt x="76" y="467"/>
                      <a:pt x="0" y="330"/>
                      <a:pt x="34" y="206"/>
                    </a:cubicBezTo>
                    <a:cubicBezTo>
                      <a:pt x="69" y="76"/>
                      <a:pt x="206" y="0"/>
                      <a:pt x="336" y="35"/>
                    </a:cubicBezTo>
                    <a:close/>
                  </a:path>
                </a:pathLst>
              </a:custGeom>
              <a:solidFill>
                <a:srgbClr val="E5CE9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03" name="Google Shape;1175;p57">
                <a:extLst>
                  <a:ext uri="{FF2B5EF4-FFF2-40B4-BE49-F238E27FC236}">
                    <a16:creationId xmlns:a16="http://schemas.microsoft.com/office/drawing/2014/main" id="{71C4D5B2-46B1-3134-4FB0-BA239717FFA1}"/>
                  </a:ext>
                </a:extLst>
              </p:cNvPr>
              <p:cNvSpPr/>
              <p:nvPr/>
            </p:nvSpPr>
            <p:spPr>
              <a:xfrm>
                <a:off x="6016500" y="2901550"/>
                <a:ext cx="89700" cy="277400"/>
              </a:xfrm>
              <a:custGeom>
                <a:avLst/>
                <a:gdLst/>
                <a:ahLst/>
                <a:cxnLst/>
                <a:rect l="l" t="t" r="r" b="b"/>
                <a:pathLst>
                  <a:path w="3588" h="11096" extrusionOk="0">
                    <a:moveTo>
                      <a:pt x="3587" y="11096"/>
                    </a:moveTo>
                    <a:lnTo>
                      <a:pt x="2134" y="2915"/>
                    </a:lnTo>
                    <a:lnTo>
                      <a:pt x="1" y="0"/>
                    </a:lnTo>
                    <a:cubicBezTo>
                      <a:pt x="570" y="940"/>
                      <a:pt x="1612" y="2654"/>
                      <a:pt x="1702" y="3155"/>
                    </a:cubicBezTo>
                    <a:cubicBezTo>
                      <a:pt x="2154" y="5644"/>
                      <a:pt x="2545" y="8223"/>
                      <a:pt x="2957" y="10726"/>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4505493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802">
          <a:extLst>
            <a:ext uri="{FF2B5EF4-FFF2-40B4-BE49-F238E27FC236}">
              <a16:creationId xmlns:a16="http://schemas.microsoft.com/office/drawing/2014/main" id="{DF94DD90-507B-6914-7E98-5D2A73FCB272}"/>
            </a:ext>
          </a:extLst>
        </p:cNvPr>
        <p:cNvGrpSpPr/>
        <p:nvPr/>
      </p:nvGrpSpPr>
      <p:grpSpPr>
        <a:xfrm>
          <a:off x="0" y="0"/>
          <a:ext cx="0" cy="0"/>
          <a:chOff x="0" y="0"/>
          <a:chExt cx="0" cy="0"/>
        </a:xfrm>
      </p:grpSpPr>
      <p:sp>
        <p:nvSpPr>
          <p:cNvPr id="1803" name="Google Shape;1803;p46">
            <a:extLst>
              <a:ext uri="{FF2B5EF4-FFF2-40B4-BE49-F238E27FC236}">
                <a16:creationId xmlns:a16="http://schemas.microsoft.com/office/drawing/2014/main" id="{E34F6D36-56A1-A11A-6458-BF08004CD025}"/>
              </a:ext>
            </a:extLst>
          </p:cNvPr>
          <p:cNvSpPr txBox="1">
            <a:spLocks noGrp="1"/>
          </p:cNvSpPr>
          <p:nvPr>
            <p:ph type="title"/>
          </p:nvPr>
        </p:nvSpPr>
        <p:spPr>
          <a:xfrm>
            <a:off x="2037201" y="21390"/>
            <a:ext cx="8296539" cy="663073"/>
          </a:xfrm>
          <a:prstGeom prst="rect">
            <a:avLst/>
          </a:prstGeom>
          <a:solidFill>
            <a:schemeClr val="bg1"/>
          </a:solidFill>
        </p:spPr>
        <p:txBody>
          <a:bodyPr spcFirstLastPara="1" wrap="square" lIns="121900" tIns="121900" rIns="121900" bIns="121900" anchor="t" anchorCtr="0">
            <a:noAutofit/>
          </a:bodyPr>
          <a:lstStyle/>
          <a:p>
            <a:endParaRPr sz="3733" dirty="0">
              <a:solidFill>
                <a:schemeClr val="bg1"/>
              </a:solidFill>
              <a:latin typeface="Times New Roman" panose="02020603050405020304" pitchFamily="18" charset="0"/>
              <a:cs typeface="Times New Roman" panose="02020603050405020304" pitchFamily="18" charset="0"/>
            </a:endParaRPr>
          </a:p>
        </p:txBody>
      </p:sp>
      <p:pic>
        <p:nvPicPr>
          <p:cNvPr id="18" name="Google Shape;187;p33">
            <a:extLst>
              <a:ext uri="{FF2B5EF4-FFF2-40B4-BE49-F238E27FC236}">
                <a16:creationId xmlns:a16="http://schemas.microsoft.com/office/drawing/2014/main" id="{299A5746-07AC-9449-9225-0BCC6ACBEC9A}"/>
              </a:ext>
            </a:extLst>
          </p:cNvPr>
          <p:cNvPicPr preferRelativeResize="0"/>
          <p:nvPr/>
        </p:nvPicPr>
        <p:blipFill>
          <a:blip r:embed="rId3">
            <a:alphaModFix/>
          </a:blip>
          <a:stretch>
            <a:fillRect/>
          </a:stretch>
        </p:blipFill>
        <p:spPr>
          <a:xfrm rot="-7338489">
            <a:off x="1742719" y="17977"/>
            <a:ext cx="1207480" cy="1008567"/>
          </a:xfrm>
          <a:prstGeom prst="rect">
            <a:avLst/>
          </a:prstGeom>
          <a:noFill/>
          <a:ln>
            <a:noFill/>
          </a:ln>
        </p:spPr>
      </p:pic>
      <p:sp>
        <p:nvSpPr>
          <p:cNvPr id="21" name="TextBox 20">
            <a:extLst>
              <a:ext uri="{FF2B5EF4-FFF2-40B4-BE49-F238E27FC236}">
                <a16:creationId xmlns:a16="http://schemas.microsoft.com/office/drawing/2014/main" id="{8EF91D23-FE9D-F168-4C72-F4B37E1CE36E}"/>
              </a:ext>
            </a:extLst>
          </p:cNvPr>
          <p:cNvSpPr txBox="1"/>
          <p:nvPr/>
        </p:nvSpPr>
        <p:spPr>
          <a:xfrm>
            <a:off x="4621672" y="-143695"/>
            <a:ext cx="7108004" cy="850874"/>
          </a:xfrm>
          <a:prstGeom prst="rect">
            <a:avLst/>
          </a:prstGeom>
          <a:noFill/>
        </p:spPr>
        <p:txBody>
          <a:bodyPr wrap="square">
            <a:spAutoFit/>
          </a:bodyPr>
          <a:lstStyle/>
          <a:p>
            <a:pPr defTabSz="1219170">
              <a:lnSpc>
                <a:spcPct val="150000"/>
              </a:lnSpc>
              <a:spcAft>
                <a:spcPts val="1067"/>
              </a:spcAft>
              <a:buClr>
                <a:srgbClr val="000000"/>
              </a:buClr>
              <a:defRPr/>
            </a:pPr>
            <a:r>
              <a:rPr lang="en-US" sz="3733" b="1" kern="100" dirty="0">
                <a:solidFill>
                  <a:srgbClr val="000000"/>
                </a:solidFill>
                <a:latin typeface="Times New Roman" panose="02020603050405020304" pitchFamily="18" charset="0"/>
                <a:ea typeface="Arial" panose="020B0604020202020204" pitchFamily="34" charset="0"/>
                <a:cs typeface="Times New Roman" panose="02020603050405020304" pitchFamily="18" charset="0"/>
                <a:sym typeface="Arial"/>
              </a:rPr>
              <a:t>III. </a:t>
            </a:r>
            <a:r>
              <a:rPr lang="en-US" sz="3733" b="1" kern="1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sym typeface="Arial"/>
              </a:rPr>
              <a:t>Tổng</a:t>
            </a:r>
            <a:r>
              <a:rPr lang="en-US" sz="3733" b="1" kern="100" dirty="0">
                <a:solidFill>
                  <a:srgbClr val="000000"/>
                </a:solidFill>
                <a:latin typeface="Times New Roman" panose="02020603050405020304" pitchFamily="18" charset="0"/>
                <a:ea typeface="Arial" panose="020B0604020202020204" pitchFamily="34" charset="0"/>
                <a:cs typeface="Times New Roman" panose="02020603050405020304" pitchFamily="18" charset="0"/>
                <a:sym typeface="Arial"/>
              </a:rPr>
              <a:t> </a:t>
            </a:r>
            <a:r>
              <a:rPr lang="en-US" sz="3733" b="1" kern="1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sym typeface="Arial"/>
              </a:rPr>
              <a:t>kết</a:t>
            </a:r>
            <a:endParaRPr lang="en-SG" sz="3733"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endParaRPr>
          </a:p>
        </p:txBody>
      </p:sp>
      <p:grpSp>
        <p:nvGrpSpPr>
          <p:cNvPr id="6" name="组合 48">
            <a:extLst>
              <a:ext uri="{FF2B5EF4-FFF2-40B4-BE49-F238E27FC236}">
                <a16:creationId xmlns:a16="http://schemas.microsoft.com/office/drawing/2014/main" id="{99574AC0-6ABD-ACE2-925F-01B6314B7284}"/>
              </a:ext>
            </a:extLst>
          </p:cNvPr>
          <p:cNvGrpSpPr/>
          <p:nvPr/>
        </p:nvGrpSpPr>
        <p:grpSpPr>
          <a:xfrm>
            <a:off x="960583" y="1311224"/>
            <a:ext cx="9519612" cy="5166549"/>
            <a:chOff x="2900496" y="1028113"/>
            <a:chExt cx="6336001" cy="3420001"/>
          </a:xfrm>
          <a:solidFill>
            <a:srgbClr val="4BACC6">
              <a:lumMod val="20000"/>
              <a:lumOff val="80000"/>
            </a:srgbClr>
          </a:solidFill>
        </p:grpSpPr>
        <p:sp>
          <p:nvSpPr>
            <p:cNvPr id="7" name="任意多边形: 形状 45">
              <a:extLst>
                <a:ext uri="{FF2B5EF4-FFF2-40B4-BE49-F238E27FC236}">
                  <a16:creationId xmlns:a16="http://schemas.microsoft.com/office/drawing/2014/main" id="{6946E64F-3D82-1C2A-2F25-F688EB26B45C}"/>
                </a:ext>
              </a:extLst>
            </p:cNvPr>
            <p:cNvSpPr/>
            <p:nvPr/>
          </p:nvSpPr>
          <p:spPr>
            <a:xfrm>
              <a:off x="2900496" y="1028113"/>
              <a:ext cx="6336001" cy="3420001"/>
            </a:xfrm>
            <a:custGeom>
              <a:avLst/>
              <a:gdLst>
                <a:gd name="connsiteX0" fmla="*/ 3218105 w 6336001"/>
                <a:gd name="connsiteY0" fmla="*/ 0 h 3420001"/>
                <a:gd name="connsiteX1" fmla="*/ 3916423 w 6336001"/>
                <a:gd name="connsiteY1" fmla="*/ 250373 h 3420001"/>
                <a:gd name="connsiteX2" fmla="*/ 3929273 w 6336001"/>
                <a:gd name="connsiteY2" fmla="*/ 262037 h 3420001"/>
                <a:gd name="connsiteX3" fmla="*/ 3935218 w 6336001"/>
                <a:gd name="connsiteY3" fmla="*/ 259177 h 3420001"/>
                <a:gd name="connsiteX4" fmla="*/ 4362540 w 6336001"/>
                <a:gd name="connsiteY4" fmla="*/ 173013 h 3420001"/>
                <a:gd name="connsiteX5" fmla="*/ 5138819 w 6336001"/>
                <a:gd name="connsiteY5" fmla="*/ 494152 h 3420001"/>
                <a:gd name="connsiteX6" fmla="*/ 5212838 w 6336001"/>
                <a:gd name="connsiteY6" fmla="*/ 583751 h 3420001"/>
                <a:gd name="connsiteX7" fmla="*/ 5238177 w 6336001"/>
                <a:gd name="connsiteY7" fmla="*/ 582473 h 3420001"/>
                <a:gd name="connsiteX8" fmla="*/ 6336001 w 6336001"/>
                <a:gd name="connsiteY8" fmla="*/ 1678911 h 3420001"/>
                <a:gd name="connsiteX9" fmla="*/ 5238177 w 6336001"/>
                <a:gd name="connsiteY9" fmla="*/ 2775349 h 3420001"/>
                <a:gd name="connsiteX10" fmla="*/ 4911718 w 6336001"/>
                <a:gd name="connsiteY10" fmla="*/ 2726055 h 3420001"/>
                <a:gd name="connsiteX11" fmla="*/ 4889499 w 6336001"/>
                <a:gd name="connsiteY11" fmla="*/ 2717933 h 3420001"/>
                <a:gd name="connsiteX12" fmla="*/ 4879425 w 6336001"/>
                <a:gd name="connsiteY12" fmla="*/ 2750346 h 3420001"/>
                <a:gd name="connsiteX13" fmla="*/ 3867873 w 6336001"/>
                <a:gd name="connsiteY13" fmla="*/ 3420001 h 3420001"/>
                <a:gd name="connsiteX14" fmla="*/ 3091595 w 6336001"/>
                <a:gd name="connsiteY14" fmla="*/ 3098862 h 3420001"/>
                <a:gd name="connsiteX15" fmla="*/ 3032475 w 6336001"/>
                <a:gd name="connsiteY15" fmla="*/ 3027298 h 3420001"/>
                <a:gd name="connsiteX16" fmla="*/ 3001738 w 6336001"/>
                <a:gd name="connsiteY16" fmla="*/ 3064505 h 3420001"/>
                <a:gd name="connsiteX17" fmla="*/ 2225459 w 6336001"/>
                <a:gd name="connsiteY17" fmla="*/ 3385644 h 3420001"/>
                <a:gd name="connsiteX18" fmla="*/ 1449181 w 6336001"/>
                <a:gd name="connsiteY18" fmla="*/ 3064505 h 3420001"/>
                <a:gd name="connsiteX19" fmla="*/ 1355617 w 6336001"/>
                <a:gd name="connsiteY19" fmla="*/ 2951247 h 3420001"/>
                <a:gd name="connsiteX20" fmla="*/ 1319074 w 6336001"/>
                <a:gd name="connsiteY20" fmla="*/ 2960631 h 3420001"/>
                <a:gd name="connsiteX21" fmla="*/ 1097824 w 6336001"/>
                <a:gd name="connsiteY21" fmla="*/ 2982907 h 3420001"/>
                <a:gd name="connsiteX22" fmla="*/ 0 w 6336001"/>
                <a:gd name="connsiteY22" fmla="*/ 1886469 h 3420001"/>
                <a:gd name="connsiteX23" fmla="*/ 1097824 w 6336001"/>
                <a:gd name="connsiteY23" fmla="*/ 790031 h 3420001"/>
                <a:gd name="connsiteX24" fmla="*/ 1174420 w 6336001"/>
                <a:gd name="connsiteY24" fmla="*/ 793894 h 3420001"/>
                <a:gd name="connsiteX25" fmla="*/ 1192725 w 6336001"/>
                <a:gd name="connsiteY25" fmla="*/ 734999 h 3420001"/>
                <a:gd name="connsiteX26" fmla="*/ 2204276 w 6336001"/>
                <a:gd name="connsiteY26" fmla="*/ 65344 h 3420001"/>
                <a:gd name="connsiteX27" fmla="*/ 2631599 w 6336001"/>
                <a:gd name="connsiteY27" fmla="*/ 151508 h 3420001"/>
                <a:gd name="connsiteX28" fmla="*/ 2649234 w 6336001"/>
                <a:gd name="connsiteY28" fmla="*/ 159992 h 3420001"/>
                <a:gd name="connsiteX29" fmla="*/ 2694817 w 6336001"/>
                <a:gd name="connsiteY29" fmla="*/ 132334 h 3420001"/>
                <a:gd name="connsiteX30" fmla="*/ 3218105 w 6336001"/>
                <a:gd name="connsiteY30" fmla="*/ 0 h 342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36001" h="3420001">
                  <a:moveTo>
                    <a:pt x="3218105" y="0"/>
                  </a:moveTo>
                  <a:cubicBezTo>
                    <a:pt x="3483366" y="0"/>
                    <a:pt x="3726654" y="93960"/>
                    <a:pt x="3916423" y="250373"/>
                  </a:cubicBezTo>
                  <a:lnTo>
                    <a:pt x="3929273" y="262037"/>
                  </a:lnTo>
                  <a:lnTo>
                    <a:pt x="3935218" y="259177"/>
                  </a:lnTo>
                  <a:cubicBezTo>
                    <a:pt x="4066560" y="203694"/>
                    <a:pt x="4210963" y="173013"/>
                    <a:pt x="4362540" y="173013"/>
                  </a:cubicBezTo>
                  <a:cubicBezTo>
                    <a:pt x="4665696" y="173013"/>
                    <a:pt x="4940152" y="295736"/>
                    <a:pt x="5138819" y="494152"/>
                  </a:cubicBezTo>
                  <a:lnTo>
                    <a:pt x="5212838" y="583751"/>
                  </a:lnTo>
                  <a:lnTo>
                    <a:pt x="5238177" y="582473"/>
                  </a:lnTo>
                  <a:cubicBezTo>
                    <a:pt x="5844488" y="582473"/>
                    <a:pt x="6336001" y="1073365"/>
                    <a:pt x="6336001" y="1678911"/>
                  </a:cubicBezTo>
                  <a:cubicBezTo>
                    <a:pt x="6336001" y="2284457"/>
                    <a:pt x="5844488" y="2775349"/>
                    <a:pt x="5238177" y="2775349"/>
                  </a:cubicBezTo>
                  <a:cubicBezTo>
                    <a:pt x="5124494" y="2775349"/>
                    <a:pt x="5014846" y="2758091"/>
                    <a:pt x="4911718" y="2726055"/>
                  </a:cubicBezTo>
                  <a:lnTo>
                    <a:pt x="4889499" y="2717933"/>
                  </a:lnTo>
                  <a:lnTo>
                    <a:pt x="4879425" y="2750346"/>
                  </a:lnTo>
                  <a:cubicBezTo>
                    <a:pt x="4712766" y="3143874"/>
                    <a:pt x="4322606" y="3420001"/>
                    <a:pt x="3867873" y="3420001"/>
                  </a:cubicBezTo>
                  <a:cubicBezTo>
                    <a:pt x="3564718" y="3420001"/>
                    <a:pt x="3290262" y="3297278"/>
                    <a:pt x="3091595" y="3098862"/>
                  </a:cubicBezTo>
                  <a:lnTo>
                    <a:pt x="3032475" y="3027298"/>
                  </a:lnTo>
                  <a:lnTo>
                    <a:pt x="3001738" y="3064505"/>
                  </a:lnTo>
                  <a:cubicBezTo>
                    <a:pt x="2803071" y="3262921"/>
                    <a:pt x="2528615" y="3385644"/>
                    <a:pt x="2225459" y="3385644"/>
                  </a:cubicBezTo>
                  <a:cubicBezTo>
                    <a:pt x="1922304" y="3385644"/>
                    <a:pt x="1647848" y="3262921"/>
                    <a:pt x="1449181" y="3064505"/>
                  </a:cubicBezTo>
                  <a:lnTo>
                    <a:pt x="1355617" y="2951247"/>
                  </a:lnTo>
                  <a:lnTo>
                    <a:pt x="1319074" y="2960631"/>
                  </a:lnTo>
                  <a:cubicBezTo>
                    <a:pt x="1247608" y="2975237"/>
                    <a:pt x="1173613" y="2982907"/>
                    <a:pt x="1097824" y="2982907"/>
                  </a:cubicBezTo>
                  <a:cubicBezTo>
                    <a:pt x="491513" y="2982907"/>
                    <a:pt x="0" y="2492015"/>
                    <a:pt x="0" y="1886469"/>
                  </a:cubicBezTo>
                  <a:cubicBezTo>
                    <a:pt x="0" y="1280923"/>
                    <a:pt x="491513" y="790031"/>
                    <a:pt x="1097824" y="790031"/>
                  </a:cubicBezTo>
                  <a:lnTo>
                    <a:pt x="1174420" y="793894"/>
                  </a:lnTo>
                  <a:lnTo>
                    <a:pt x="1192725" y="734999"/>
                  </a:lnTo>
                  <a:cubicBezTo>
                    <a:pt x="1359384" y="341471"/>
                    <a:pt x="1749543" y="65344"/>
                    <a:pt x="2204276" y="65344"/>
                  </a:cubicBezTo>
                  <a:cubicBezTo>
                    <a:pt x="2355854" y="65344"/>
                    <a:pt x="2500257" y="96025"/>
                    <a:pt x="2631599" y="151508"/>
                  </a:cubicBezTo>
                  <a:lnTo>
                    <a:pt x="2649234" y="159992"/>
                  </a:lnTo>
                  <a:lnTo>
                    <a:pt x="2694817" y="132334"/>
                  </a:lnTo>
                  <a:cubicBezTo>
                    <a:pt x="2850372" y="47939"/>
                    <a:pt x="3028633" y="0"/>
                    <a:pt x="3218105" y="0"/>
                  </a:cubicBezTo>
                  <a:close/>
                </a:path>
              </a:pathLst>
            </a:custGeom>
            <a:grpFill/>
            <a:ln w="25400" cap="flat" cmpd="sng" algn="ctr">
              <a:solidFill>
                <a:sysClr val="window" lastClr="FFFFFF"/>
              </a:solidFill>
              <a:prstDash val="solid"/>
            </a:ln>
            <a:effectLst>
              <a:outerShdw blurRad="50800" dist="38100" dir="2700000" sx="101000" sy="101000" algn="tl" rotWithShape="0">
                <a:prstClr val="black">
                  <a:alpha val="30000"/>
                </a:prstClr>
              </a:outerShdw>
            </a:effectLst>
          </p:spPr>
          <p:txBody>
            <a:bodyPr rtlCol="0" anchor="ctr"/>
            <a:lstStyle/>
            <a:p>
              <a:pPr algn="ctr" defTabSz="685750">
                <a:defRPr/>
              </a:pPr>
              <a:endParaRPr lang="zh-CN" altLang="en-US" sz="1351">
                <a:solidFill>
                  <a:prstClr val="white"/>
                </a:solidFill>
                <a:latin typeface="Calibri"/>
                <a:ea typeface="宋体" panose="02010600030101010101" pitchFamily="2" charset="-122"/>
                <a:cs typeface="Arial"/>
                <a:sym typeface="Arial"/>
              </a:endParaRPr>
            </a:p>
          </p:txBody>
        </p:sp>
        <p:sp>
          <p:nvSpPr>
            <p:cNvPr id="8" name="任意多边形: 形状 44">
              <a:extLst>
                <a:ext uri="{FF2B5EF4-FFF2-40B4-BE49-F238E27FC236}">
                  <a16:creationId xmlns:a16="http://schemas.microsoft.com/office/drawing/2014/main" id="{0A6A216B-E101-27FC-7918-FCBCDB73EC04}"/>
                </a:ext>
              </a:extLst>
            </p:cNvPr>
            <p:cNvSpPr/>
            <p:nvPr/>
          </p:nvSpPr>
          <p:spPr>
            <a:xfrm>
              <a:off x="2997347" y="1084832"/>
              <a:ext cx="6192000" cy="3312000"/>
            </a:xfrm>
            <a:custGeom>
              <a:avLst/>
              <a:gdLst>
                <a:gd name="connsiteX0" fmla="*/ 3211398 w 6322797"/>
                <a:gd name="connsiteY0" fmla="*/ 0 h 3417187"/>
                <a:gd name="connsiteX1" fmla="*/ 3908261 w 6322797"/>
                <a:gd name="connsiteY1" fmla="*/ 250167 h 3417187"/>
                <a:gd name="connsiteX2" fmla="*/ 3921084 w 6322797"/>
                <a:gd name="connsiteY2" fmla="*/ 261821 h 3417187"/>
                <a:gd name="connsiteX3" fmla="*/ 3927016 w 6322797"/>
                <a:gd name="connsiteY3" fmla="*/ 258964 h 3417187"/>
                <a:gd name="connsiteX4" fmla="*/ 4353448 w 6322797"/>
                <a:gd name="connsiteY4" fmla="*/ 172871 h 3417187"/>
                <a:gd name="connsiteX5" fmla="*/ 5128109 w 6322797"/>
                <a:gd name="connsiteY5" fmla="*/ 493746 h 3417187"/>
                <a:gd name="connsiteX6" fmla="*/ 5201974 w 6322797"/>
                <a:gd name="connsiteY6" fmla="*/ 583271 h 3417187"/>
                <a:gd name="connsiteX7" fmla="*/ 5227261 w 6322797"/>
                <a:gd name="connsiteY7" fmla="*/ 581994 h 3417187"/>
                <a:gd name="connsiteX8" fmla="*/ 6322797 w 6322797"/>
                <a:gd name="connsiteY8" fmla="*/ 1677530 h 3417187"/>
                <a:gd name="connsiteX9" fmla="*/ 5227261 w 6322797"/>
                <a:gd name="connsiteY9" fmla="*/ 2773066 h 3417187"/>
                <a:gd name="connsiteX10" fmla="*/ 4901482 w 6322797"/>
                <a:gd name="connsiteY10" fmla="*/ 2723813 h 3417187"/>
                <a:gd name="connsiteX11" fmla="*/ 4879309 w 6322797"/>
                <a:gd name="connsiteY11" fmla="*/ 2715697 h 3417187"/>
                <a:gd name="connsiteX12" fmla="*/ 4869256 w 6322797"/>
                <a:gd name="connsiteY12" fmla="*/ 2748083 h 3417187"/>
                <a:gd name="connsiteX13" fmla="*/ 3859812 w 6322797"/>
                <a:gd name="connsiteY13" fmla="*/ 3417187 h 3417187"/>
                <a:gd name="connsiteX14" fmla="*/ 3085151 w 6322797"/>
                <a:gd name="connsiteY14" fmla="*/ 3096312 h 3417187"/>
                <a:gd name="connsiteX15" fmla="*/ 3026155 w 6322797"/>
                <a:gd name="connsiteY15" fmla="*/ 3024808 h 3417187"/>
                <a:gd name="connsiteX16" fmla="*/ 2995482 w 6322797"/>
                <a:gd name="connsiteY16" fmla="*/ 3061984 h 3417187"/>
                <a:gd name="connsiteX17" fmla="*/ 2220821 w 6322797"/>
                <a:gd name="connsiteY17" fmla="*/ 3382859 h 3417187"/>
                <a:gd name="connsiteX18" fmla="*/ 1446160 w 6322797"/>
                <a:gd name="connsiteY18" fmla="*/ 3061984 h 3417187"/>
                <a:gd name="connsiteX19" fmla="*/ 1352791 w 6322797"/>
                <a:gd name="connsiteY19" fmla="*/ 2948819 h 3417187"/>
                <a:gd name="connsiteX20" fmla="*/ 1316325 w 6322797"/>
                <a:gd name="connsiteY20" fmla="*/ 2958196 h 3417187"/>
                <a:gd name="connsiteX21" fmla="*/ 1095536 w 6322797"/>
                <a:gd name="connsiteY21" fmla="*/ 2980453 h 3417187"/>
                <a:gd name="connsiteX22" fmla="*/ 0 w 6322797"/>
                <a:gd name="connsiteY22" fmla="*/ 1884917 h 3417187"/>
                <a:gd name="connsiteX23" fmla="*/ 1095536 w 6322797"/>
                <a:gd name="connsiteY23" fmla="*/ 789381 h 3417187"/>
                <a:gd name="connsiteX24" fmla="*/ 1171972 w 6322797"/>
                <a:gd name="connsiteY24" fmla="*/ 793241 h 3417187"/>
                <a:gd name="connsiteX25" fmla="*/ 1190239 w 6322797"/>
                <a:gd name="connsiteY25" fmla="*/ 734394 h 3417187"/>
                <a:gd name="connsiteX26" fmla="*/ 2199682 w 6322797"/>
                <a:gd name="connsiteY26" fmla="*/ 65290 h 3417187"/>
                <a:gd name="connsiteX27" fmla="*/ 2626114 w 6322797"/>
                <a:gd name="connsiteY27" fmla="*/ 151383 h 3417187"/>
                <a:gd name="connsiteX28" fmla="*/ 2643712 w 6322797"/>
                <a:gd name="connsiteY28" fmla="*/ 159860 h 3417187"/>
                <a:gd name="connsiteX29" fmla="*/ 2689201 w 6322797"/>
                <a:gd name="connsiteY29" fmla="*/ 132226 h 3417187"/>
                <a:gd name="connsiteX30" fmla="*/ 3211398 w 6322797"/>
                <a:gd name="connsiteY30" fmla="*/ 0 h 3417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2797" h="3417187">
                  <a:moveTo>
                    <a:pt x="3211398" y="0"/>
                  </a:moveTo>
                  <a:cubicBezTo>
                    <a:pt x="3476107" y="0"/>
                    <a:pt x="3718888" y="93883"/>
                    <a:pt x="3908261" y="250167"/>
                  </a:cubicBezTo>
                  <a:lnTo>
                    <a:pt x="3921084" y="261821"/>
                  </a:lnTo>
                  <a:lnTo>
                    <a:pt x="3927016" y="258964"/>
                  </a:lnTo>
                  <a:cubicBezTo>
                    <a:pt x="4058084" y="203527"/>
                    <a:pt x="4202186" y="172871"/>
                    <a:pt x="4353448" y="172871"/>
                  </a:cubicBezTo>
                  <a:cubicBezTo>
                    <a:pt x="4655972" y="172871"/>
                    <a:pt x="4929856" y="295493"/>
                    <a:pt x="5128109" y="493746"/>
                  </a:cubicBezTo>
                  <a:lnTo>
                    <a:pt x="5201974" y="583271"/>
                  </a:lnTo>
                  <a:lnTo>
                    <a:pt x="5227261" y="581994"/>
                  </a:lnTo>
                  <a:cubicBezTo>
                    <a:pt x="5832309" y="581994"/>
                    <a:pt x="6322797" y="1072482"/>
                    <a:pt x="6322797" y="1677530"/>
                  </a:cubicBezTo>
                  <a:cubicBezTo>
                    <a:pt x="6322797" y="2282578"/>
                    <a:pt x="5832309" y="2773066"/>
                    <a:pt x="5227261" y="2773066"/>
                  </a:cubicBezTo>
                  <a:cubicBezTo>
                    <a:pt x="5113815" y="2773066"/>
                    <a:pt x="5004396" y="2755822"/>
                    <a:pt x="4901482" y="2723813"/>
                  </a:cubicBezTo>
                  <a:lnTo>
                    <a:pt x="4879309" y="2715697"/>
                  </a:lnTo>
                  <a:lnTo>
                    <a:pt x="4869256" y="2748083"/>
                  </a:lnTo>
                  <a:cubicBezTo>
                    <a:pt x="4702944" y="3141288"/>
                    <a:pt x="4313598" y="3417187"/>
                    <a:pt x="3859812" y="3417187"/>
                  </a:cubicBezTo>
                  <a:cubicBezTo>
                    <a:pt x="3557288" y="3417187"/>
                    <a:pt x="3283404" y="3294565"/>
                    <a:pt x="3085151" y="3096312"/>
                  </a:cubicBezTo>
                  <a:lnTo>
                    <a:pt x="3026155" y="3024808"/>
                  </a:lnTo>
                  <a:lnTo>
                    <a:pt x="2995482" y="3061984"/>
                  </a:lnTo>
                  <a:cubicBezTo>
                    <a:pt x="2797229" y="3260237"/>
                    <a:pt x="2523345" y="3382859"/>
                    <a:pt x="2220821" y="3382859"/>
                  </a:cubicBezTo>
                  <a:cubicBezTo>
                    <a:pt x="1918297" y="3382859"/>
                    <a:pt x="1644413" y="3260237"/>
                    <a:pt x="1446160" y="3061984"/>
                  </a:cubicBezTo>
                  <a:lnTo>
                    <a:pt x="1352791" y="2948819"/>
                  </a:lnTo>
                  <a:lnTo>
                    <a:pt x="1316325" y="2958196"/>
                  </a:lnTo>
                  <a:cubicBezTo>
                    <a:pt x="1245008" y="2972789"/>
                    <a:pt x="1171167" y="2980453"/>
                    <a:pt x="1095536" y="2980453"/>
                  </a:cubicBezTo>
                  <a:cubicBezTo>
                    <a:pt x="490488" y="2980453"/>
                    <a:pt x="0" y="2489965"/>
                    <a:pt x="0" y="1884917"/>
                  </a:cubicBezTo>
                  <a:cubicBezTo>
                    <a:pt x="0" y="1279869"/>
                    <a:pt x="490488" y="789381"/>
                    <a:pt x="1095536" y="789381"/>
                  </a:cubicBezTo>
                  <a:lnTo>
                    <a:pt x="1171972" y="793241"/>
                  </a:lnTo>
                  <a:lnTo>
                    <a:pt x="1190239" y="734394"/>
                  </a:lnTo>
                  <a:cubicBezTo>
                    <a:pt x="1356550" y="341190"/>
                    <a:pt x="1745896" y="65290"/>
                    <a:pt x="2199682" y="65290"/>
                  </a:cubicBezTo>
                  <a:cubicBezTo>
                    <a:pt x="2350944" y="65290"/>
                    <a:pt x="2495046" y="95946"/>
                    <a:pt x="2626114" y="151383"/>
                  </a:cubicBezTo>
                  <a:lnTo>
                    <a:pt x="2643712" y="159860"/>
                  </a:lnTo>
                  <a:lnTo>
                    <a:pt x="2689201" y="132226"/>
                  </a:lnTo>
                  <a:cubicBezTo>
                    <a:pt x="2844431" y="47899"/>
                    <a:pt x="3022321" y="0"/>
                    <a:pt x="3211398" y="0"/>
                  </a:cubicBezTo>
                  <a:close/>
                </a:path>
              </a:pathLst>
            </a:custGeom>
            <a:grpFill/>
            <a:ln w="25400" cap="flat" cmpd="sng" algn="ctr">
              <a:solidFill>
                <a:srgbClr val="215968"/>
              </a:solidFill>
              <a:prstDash val="dash"/>
            </a:ln>
            <a:effectLst/>
          </p:spPr>
          <p:txBody>
            <a:bodyPr rtlCol="0" anchor="ctr"/>
            <a:lstStyle/>
            <a:p>
              <a:pPr algn="ctr" defTabSz="685750">
                <a:defRPr/>
              </a:pPr>
              <a:endParaRPr lang="zh-CN" altLang="en-US" sz="1351">
                <a:solidFill>
                  <a:prstClr val="white"/>
                </a:solidFill>
                <a:latin typeface="Calibri"/>
                <a:ea typeface="宋体" panose="02010600030101010101" pitchFamily="2" charset="-122"/>
                <a:cs typeface="Arial"/>
                <a:sym typeface="Arial"/>
              </a:endParaRPr>
            </a:p>
          </p:txBody>
        </p:sp>
      </p:grpSp>
      <p:pic>
        <p:nvPicPr>
          <p:cNvPr id="9" name="图片 74">
            <a:extLst>
              <a:ext uri="{FF2B5EF4-FFF2-40B4-BE49-F238E27FC236}">
                <a16:creationId xmlns:a16="http://schemas.microsoft.com/office/drawing/2014/main" id="{22E72AAF-96A8-1EEC-0AE4-4EBF4268797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8631" t="33683" r="31300" b="42531"/>
          <a:stretch/>
        </p:blipFill>
        <p:spPr>
          <a:xfrm>
            <a:off x="81589" y="4722337"/>
            <a:ext cx="2084531" cy="1648891"/>
          </a:xfrm>
          <a:prstGeom prst="rect">
            <a:avLst/>
          </a:prstGeom>
        </p:spPr>
      </p:pic>
      <p:sp>
        <p:nvSpPr>
          <p:cNvPr id="10" name="TextBox 9">
            <a:extLst>
              <a:ext uri="{FF2B5EF4-FFF2-40B4-BE49-F238E27FC236}">
                <a16:creationId xmlns:a16="http://schemas.microsoft.com/office/drawing/2014/main" id="{14593BCE-4C96-AF60-EE60-1FF776DE4EBE}"/>
              </a:ext>
            </a:extLst>
          </p:cNvPr>
          <p:cNvSpPr txBox="1"/>
          <p:nvPr/>
        </p:nvSpPr>
        <p:spPr>
          <a:xfrm>
            <a:off x="1782647" y="2776368"/>
            <a:ext cx="7618504" cy="2800960"/>
          </a:xfrm>
          <a:prstGeom prst="rect">
            <a:avLst/>
          </a:prstGeom>
          <a:noFill/>
        </p:spPr>
        <p:txBody>
          <a:bodyPr wrap="square">
            <a:spAutoFit/>
          </a:bodyPr>
          <a:lstStyle/>
          <a:p>
            <a:pPr algn="ctr" defTabSz="1219140">
              <a:buClr>
                <a:srgbClr val="000000"/>
              </a:buClr>
            </a:pPr>
            <a:r>
              <a:rPr lang="vi-VN" sz="5867" kern="0" dirty="0">
                <a:solidFill>
                  <a:srgbClr val="000000"/>
                </a:solidFill>
                <a:latin typeface="Times New Roman" panose="02020603050405020304" pitchFamily="18" charset="0"/>
                <a:cs typeface="Arial"/>
                <a:sym typeface="Arial"/>
              </a:rPr>
              <a:t>Em hãy khái quát về nội dung và nghệ thuật của văn bản.</a:t>
            </a:r>
            <a:endParaRPr lang="en-SG" sz="5867" kern="0" dirty="0">
              <a:solidFill>
                <a:srgbClr val="000000"/>
              </a:solidFill>
              <a:latin typeface="Arial"/>
              <a:cs typeface="Arial"/>
              <a:sym typeface="Arial"/>
            </a:endParaRPr>
          </a:p>
        </p:txBody>
      </p:sp>
      <p:pic>
        <p:nvPicPr>
          <p:cNvPr id="11" name="Picture 10" descr="A person writing on a piece of paper&#10;&#10;Description automatically generated">
            <a:extLst>
              <a:ext uri="{FF2B5EF4-FFF2-40B4-BE49-F238E27FC236}">
                <a16:creationId xmlns:a16="http://schemas.microsoft.com/office/drawing/2014/main" id="{E22D91A5-602D-CC1A-D0E5-5CD2D81E03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24301" y="2776369"/>
            <a:ext cx="4580019" cy="4580019"/>
          </a:xfrm>
          <a:prstGeom prst="rect">
            <a:avLst/>
          </a:prstGeom>
        </p:spPr>
      </p:pic>
    </p:spTree>
    <p:extLst>
      <p:ext uri="{BB962C8B-B14F-4D97-AF65-F5344CB8AC3E}">
        <p14:creationId xmlns:p14="http://schemas.microsoft.com/office/powerpoint/2010/main" val="20760344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nodeType="withEffect">
                                  <p:stCondLst>
                                    <p:cond delay="750"/>
                                  </p:stCondLst>
                                  <p:childTnLst>
                                    <p:set>
                                      <p:cBhvr>
                                        <p:cTn id="6" dur="1" fill="hold">
                                          <p:stCondLst>
                                            <p:cond delay="0"/>
                                          </p:stCondLst>
                                        </p:cTn>
                                        <p:tgtEl>
                                          <p:spTgt spid="6"/>
                                        </p:tgtEl>
                                        <p:attrNameLst>
                                          <p:attrName>style.visibility</p:attrName>
                                        </p:attrNameLst>
                                      </p:cBhvr>
                                      <p:to>
                                        <p:strVal val="visible"/>
                                      </p:to>
                                    </p:set>
                                    <p:anim calcmode="lin" valueType="num">
                                      <p:cBhvr>
                                        <p:cTn id="7" dur="750" fill="hold"/>
                                        <p:tgtEl>
                                          <p:spTgt spid="6"/>
                                        </p:tgtEl>
                                        <p:attrNameLst>
                                          <p:attrName>ppt_w</p:attrName>
                                        </p:attrNameLst>
                                      </p:cBhvr>
                                      <p:tavLst>
                                        <p:tav tm="0">
                                          <p:val>
                                            <p:strVal val="4/3*#ppt_w"/>
                                          </p:val>
                                        </p:tav>
                                        <p:tav tm="100000">
                                          <p:val>
                                            <p:strVal val="#ppt_w"/>
                                          </p:val>
                                        </p:tav>
                                      </p:tavLst>
                                    </p:anim>
                                    <p:anim calcmode="lin" valueType="num">
                                      <p:cBhvr>
                                        <p:cTn id="8" dur="750" fill="hold"/>
                                        <p:tgtEl>
                                          <p:spTgt spid="6"/>
                                        </p:tgtEl>
                                        <p:attrNameLst>
                                          <p:attrName>ppt_h</p:attrName>
                                        </p:attrNameLst>
                                      </p:cBhvr>
                                      <p:tavLst>
                                        <p:tav tm="0">
                                          <p:val>
                                            <p:strVal val="4/3*#ppt_h"/>
                                          </p:val>
                                        </p:tav>
                                        <p:tav tm="100000">
                                          <p:val>
                                            <p:strVal val="#ppt_h"/>
                                          </p:val>
                                        </p:tav>
                                      </p:tavLst>
                                    </p:anim>
                                  </p:childTnLst>
                                </p:cTn>
                              </p:par>
                              <p:par>
                                <p:cTn id="9" presetID="12" presetClass="entr" presetSubtype="8" fill="hold" nodeType="withEffect">
                                  <p:stCondLst>
                                    <p:cond delay="175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p:tgtEl>
                                          <p:spTgt spid="9"/>
                                        </p:tgtEl>
                                        <p:attrNameLst>
                                          <p:attrName>ppt_x</p:attrName>
                                        </p:attrNameLst>
                                      </p:cBhvr>
                                      <p:tavLst>
                                        <p:tav tm="0">
                                          <p:val>
                                            <p:strVal val="#ppt_x-#ppt_w*1.125000"/>
                                          </p:val>
                                        </p:tav>
                                        <p:tav tm="100000">
                                          <p:val>
                                            <p:strVal val="#ppt_x"/>
                                          </p:val>
                                        </p:tav>
                                      </p:tavLst>
                                    </p:anim>
                                    <p:animEffect transition="in" filter="wipe(righ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33A20DE-ED6C-0A34-F157-C59BA970D996}"/>
              </a:ext>
            </a:extLst>
          </p:cNvPr>
          <p:cNvPicPr>
            <a:picLocks noChangeAspect="1"/>
          </p:cNvPicPr>
          <p:nvPr/>
        </p:nvPicPr>
        <p:blipFill>
          <a:blip r:embed="rId2"/>
          <a:stretch>
            <a:fillRect/>
          </a:stretch>
        </p:blipFill>
        <p:spPr>
          <a:xfrm>
            <a:off x="0" y="1676"/>
            <a:ext cx="12192000" cy="6854653"/>
          </a:xfrm>
          <a:prstGeom prst="rect">
            <a:avLst/>
          </a:prstGeom>
        </p:spPr>
      </p:pic>
    </p:spTree>
    <p:extLst>
      <p:ext uri="{BB962C8B-B14F-4D97-AF65-F5344CB8AC3E}">
        <p14:creationId xmlns:p14="http://schemas.microsoft.com/office/powerpoint/2010/main" val="18315622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F46785-C504-E072-EFE4-3DD5DA466FDD}"/>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A558651B-E41A-C97E-60D7-C354E3464C85}"/>
              </a:ext>
            </a:extLst>
          </p:cNvPr>
          <p:cNvPicPr>
            <a:picLocks noChangeAspect="1"/>
          </p:cNvPicPr>
          <p:nvPr/>
        </p:nvPicPr>
        <p:blipFill>
          <a:blip r:embed="rId2"/>
          <a:stretch>
            <a:fillRect/>
          </a:stretch>
        </p:blipFill>
        <p:spPr>
          <a:xfrm>
            <a:off x="0" y="3348"/>
            <a:ext cx="12192000" cy="6854653"/>
          </a:xfrm>
          <a:prstGeom prst="rect">
            <a:avLst/>
          </a:prstGeom>
        </p:spPr>
      </p:pic>
      <p:sp>
        <p:nvSpPr>
          <p:cNvPr id="4" name="TextBox 3">
            <a:extLst>
              <a:ext uri="{FF2B5EF4-FFF2-40B4-BE49-F238E27FC236}">
                <a16:creationId xmlns:a16="http://schemas.microsoft.com/office/drawing/2014/main" id="{905F4533-2856-2026-5AB9-845023BD195D}"/>
              </a:ext>
            </a:extLst>
          </p:cNvPr>
          <p:cNvSpPr txBox="1"/>
          <p:nvPr/>
        </p:nvSpPr>
        <p:spPr>
          <a:xfrm>
            <a:off x="472649" y="1776383"/>
            <a:ext cx="5758819" cy="5016758"/>
          </a:xfrm>
          <a:prstGeom prst="rect">
            <a:avLst/>
          </a:prstGeom>
          <a:noFill/>
        </p:spPr>
        <p:txBody>
          <a:bodyPr wrap="square">
            <a:spAutoFit/>
          </a:bodyPr>
          <a:lstStyle/>
          <a:p>
            <a:pPr algn="just"/>
            <a:r>
              <a:rPr lang="vi-VN" sz="3200" dirty="0">
                <a:solidFill>
                  <a:schemeClr val="tx1">
                    <a:lumMod val="50000"/>
                  </a:schemeClr>
                </a:solidFill>
                <a:latin typeface="Times New Roman" panose="02020603050405020304" pitchFamily="18" charset="0"/>
                <a:cs typeface="Times New Roman" panose="02020603050405020304" pitchFamily="18" charset="0"/>
              </a:rPr>
              <a:t>Qua cuộc thẩm vấn và các bằng chứng thu thập được, chân tướng vụ án dần được làm sáng tỏ, kẻ sát nhân thực sự đã lộ diện. Đồng thời cho thấy sự thông minh, nhanh trí của các nhân vật, đặc biệt là nhân vật Oa-rân và Ba-brơ. Họ đã sử dụng những thủ đoạn tinh vi để lừa gạt kẻ sát nhân và đưa hắn ra ánh sáng.</a:t>
            </a:r>
            <a:endParaRPr lang="en-SG" sz="3200" dirty="0">
              <a:solidFill>
                <a:schemeClr val="tx1">
                  <a:lumMod val="50000"/>
                </a:schemeClr>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8C220323-D4C1-5866-AE35-2E0FCFC44E72}"/>
              </a:ext>
            </a:extLst>
          </p:cNvPr>
          <p:cNvSpPr txBox="1"/>
          <p:nvPr/>
        </p:nvSpPr>
        <p:spPr>
          <a:xfrm>
            <a:off x="6448467" y="1776383"/>
            <a:ext cx="5270885" cy="2062103"/>
          </a:xfrm>
          <a:prstGeom prst="rect">
            <a:avLst/>
          </a:prstGeom>
          <a:noFill/>
        </p:spPr>
        <p:txBody>
          <a:bodyPr wrap="square">
            <a:spAutoFit/>
          </a:bodyPr>
          <a:lstStyle/>
          <a:p>
            <a:pPr algn="just" defTabSz="1219170">
              <a:buClr>
                <a:srgbClr val="000000"/>
              </a:buClr>
            </a:pPr>
            <a:r>
              <a:rPr lang="en-US" sz="3200" dirty="0">
                <a:solidFill>
                  <a:schemeClr val="tx1">
                    <a:lumMod val="50000"/>
                  </a:schemeClr>
                </a:solidFill>
                <a:latin typeface="Times New Roman" panose="02020603050405020304" pitchFamily="18" charset="0"/>
                <a:cs typeface="Times New Roman" panose="02020603050405020304" pitchFamily="18" charset="0"/>
              </a:rPr>
              <a:t>N</a:t>
            </a:r>
            <a:r>
              <a:rPr lang="vi-VN" sz="3200" dirty="0">
                <a:solidFill>
                  <a:schemeClr val="tx1">
                    <a:lumMod val="50000"/>
                  </a:schemeClr>
                </a:solidFill>
                <a:latin typeface="Times New Roman" panose="02020603050405020304" pitchFamily="18" charset="0"/>
                <a:cs typeface="Times New Roman" panose="02020603050405020304" pitchFamily="18" charset="0"/>
              </a:rPr>
              <a:t>ghệ thuật kể chuyện hấp dẫn</a:t>
            </a:r>
            <a:r>
              <a:rPr lang="en-US" sz="3200" dirty="0">
                <a:solidFill>
                  <a:schemeClr val="tx1">
                    <a:lumMod val="50000"/>
                  </a:schemeClr>
                </a:solidFill>
                <a:latin typeface="Times New Roman" panose="02020603050405020304" pitchFamily="18" charset="0"/>
                <a:cs typeface="Times New Roman" panose="02020603050405020304" pitchFamily="18" charset="0"/>
              </a:rPr>
              <a:t>, x</a:t>
            </a:r>
            <a:r>
              <a:rPr lang="vi-VN" sz="3200" dirty="0">
                <a:solidFill>
                  <a:schemeClr val="tx1">
                    <a:lumMod val="50000"/>
                  </a:schemeClr>
                </a:solidFill>
                <a:latin typeface="Times New Roman" panose="02020603050405020304" pitchFamily="18" charset="0"/>
                <a:cs typeface="Times New Roman" panose="02020603050405020304" pitchFamily="18" charset="0"/>
              </a:rPr>
              <a:t>ây dựng nhân vật đặc sắc, tình huống truyện kịch tính</a:t>
            </a:r>
            <a:r>
              <a:rPr lang="en-US" sz="3200" dirty="0">
                <a:solidFill>
                  <a:schemeClr val="tx1">
                    <a:lumMod val="50000"/>
                  </a:schemeClr>
                </a:solidFill>
                <a:latin typeface="Times New Roman" panose="02020603050405020304" pitchFamily="18" charset="0"/>
                <a:cs typeface="Times New Roman" panose="02020603050405020304" pitchFamily="18" charset="0"/>
              </a:rPr>
              <a:t>; n</a:t>
            </a:r>
            <a:r>
              <a:rPr lang="vi-VN" sz="3200" dirty="0">
                <a:solidFill>
                  <a:schemeClr val="tx1">
                    <a:lumMod val="50000"/>
                  </a:schemeClr>
                </a:solidFill>
                <a:latin typeface="Times New Roman" panose="02020603050405020304" pitchFamily="18" charset="0"/>
                <a:cs typeface="Times New Roman" panose="02020603050405020304" pitchFamily="18" charset="0"/>
              </a:rPr>
              <a:t>gôn ngữ giàu hình ảnh</a:t>
            </a:r>
            <a:endParaRPr lang="en-SG" sz="7200" kern="0" dirty="0">
              <a:solidFill>
                <a:schemeClr val="tx1">
                  <a:lumMod val="50000"/>
                </a:schemeClr>
              </a:solidFill>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17566872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barn(inVertical)">
                                      <p:cBhvr>
                                        <p:cTn id="14"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451">
          <a:extLst>
            <a:ext uri="{FF2B5EF4-FFF2-40B4-BE49-F238E27FC236}">
              <a16:creationId xmlns:a16="http://schemas.microsoft.com/office/drawing/2014/main" id="{004E8BAA-E4C1-25A7-5BC4-04790D84CE62}"/>
            </a:ext>
          </a:extLst>
        </p:cNvPr>
        <p:cNvGrpSpPr/>
        <p:nvPr/>
      </p:nvGrpSpPr>
      <p:grpSpPr>
        <a:xfrm>
          <a:off x="0" y="0"/>
          <a:ext cx="0" cy="0"/>
          <a:chOff x="0" y="0"/>
          <a:chExt cx="0" cy="0"/>
        </a:xfrm>
      </p:grpSpPr>
      <p:grpSp>
        <p:nvGrpSpPr>
          <p:cNvPr id="46" name="Google Shape;662;p13">
            <a:extLst>
              <a:ext uri="{FF2B5EF4-FFF2-40B4-BE49-F238E27FC236}">
                <a16:creationId xmlns:a16="http://schemas.microsoft.com/office/drawing/2014/main" id="{139212DE-F61B-F70F-B5D9-A41FC6F22A55}"/>
              </a:ext>
            </a:extLst>
          </p:cNvPr>
          <p:cNvGrpSpPr/>
          <p:nvPr/>
        </p:nvGrpSpPr>
        <p:grpSpPr>
          <a:xfrm rot="4057480">
            <a:off x="4566639" y="-1595606"/>
            <a:ext cx="5155544" cy="7858739"/>
            <a:chOff x="-1004177" y="938274"/>
            <a:chExt cx="3434812" cy="4727963"/>
          </a:xfrm>
        </p:grpSpPr>
        <p:sp>
          <p:nvSpPr>
            <p:cNvPr id="1414" name="Google Shape;663;p13">
              <a:extLst>
                <a:ext uri="{FF2B5EF4-FFF2-40B4-BE49-F238E27FC236}">
                  <a16:creationId xmlns:a16="http://schemas.microsoft.com/office/drawing/2014/main" id="{703A48A6-2E77-5BFB-2F4D-5BED07CDC3A5}"/>
                </a:ext>
              </a:extLst>
            </p:cNvPr>
            <p:cNvSpPr/>
            <p:nvPr/>
          </p:nvSpPr>
          <p:spPr>
            <a:xfrm rot="-1766016">
              <a:off x="-1125" y="1145304"/>
              <a:ext cx="1428708" cy="4457568"/>
            </a:xfrm>
            <a:custGeom>
              <a:avLst/>
              <a:gdLst/>
              <a:ahLst/>
              <a:cxnLst/>
              <a:rect l="l" t="t" r="r" b="b"/>
              <a:pathLst>
                <a:path w="57150" h="178308" extrusionOk="0">
                  <a:moveTo>
                    <a:pt x="57150" y="178308"/>
                  </a:moveTo>
                  <a:lnTo>
                    <a:pt x="31623" y="0"/>
                  </a:lnTo>
                  <a:lnTo>
                    <a:pt x="0" y="0"/>
                  </a:lnTo>
                  <a:close/>
                </a:path>
              </a:pathLst>
            </a:custGeom>
            <a:solidFill>
              <a:srgbClr val="FFC581">
                <a:alpha val="36080"/>
              </a:srgbClr>
            </a:solidFill>
            <a:ln>
              <a:noFill/>
            </a:ln>
          </p:spPr>
          <p:txBody>
            <a:bodyPr/>
            <a:lstStyle/>
            <a:p>
              <a:pPr defTabSz="1219170">
                <a:buClr>
                  <a:srgbClr val="000000"/>
                </a:buClr>
              </a:pPr>
              <a:endParaRPr lang="en-SG" sz="1867" kern="0" dirty="0">
                <a:solidFill>
                  <a:srgbClr val="000000"/>
                </a:solidFill>
                <a:latin typeface="Arial"/>
                <a:cs typeface="Arial"/>
                <a:sym typeface="Arial"/>
              </a:endParaRPr>
            </a:p>
          </p:txBody>
        </p:sp>
        <p:sp>
          <p:nvSpPr>
            <p:cNvPr id="1415" name="Google Shape;664;p13">
              <a:extLst>
                <a:ext uri="{FF2B5EF4-FFF2-40B4-BE49-F238E27FC236}">
                  <a16:creationId xmlns:a16="http://schemas.microsoft.com/office/drawing/2014/main" id="{D5B57730-D2FD-D891-EF3F-173FE9AE1D6C}"/>
                </a:ext>
              </a:extLst>
            </p:cNvPr>
            <p:cNvSpPr/>
            <p:nvPr/>
          </p:nvSpPr>
          <p:spPr>
            <a:xfrm rot="-1488261">
              <a:off x="96588" y="1032344"/>
              <a:ext cx="1428678" cy="4457476"/>
            </a:xfrm>
            <a:custGeom>
              <a:avLst/>
              <a:gdLst/>
              <a:ahLst/>
              <a:cxnLst/>
              <a:rect l="l" t="t" r="r" b="b"/>
              <a:pathLst>
                <a:path w="57150" h="178308" extrusionOk="0">
                  <a:moveTo>
                    <a:pt x="57150" y="178308"/>
                  </a:moveTo>
                  <a:lnTo>
                    <a:pt x="31623" y="0"/>
                  </a:lnTo>
                  <a:lnTo>
                    <a:pt x="0" y="0"/>
                  </a:lnTo>
                  <a:close/>
                </a:path>
              </a:pathLst>
            </a:custGeom>
            <a:solidFill>
              <a:srgbClr val="FFC581">
                <a:alpha val="36080"/>
              </a:srgbClr>
            </a:solidFill>
            <a:ln>
              <a:noFill/>
            </a:ln>
          </p:spPr>
          <p:txBody>
            <a:bodyPr/>
            <a:lstStyle/>
            <a:p>
              <a:pPr defTabSz="1219170">
                <a:buClr>
                  <a:srgbClr val="000000"/>
                </a:buClr>
              </a:pPr>
              <a:endParaRPr lang="en-SG" sz="1867" kern="0" dirty="0">
                <a:solidFill>
                  <a:srgbClr val="000000"/>
                </a:solidFill>
                <a:latin typeface="Arial"/>
                <a:cs typeface="Arial"/>
                <a:sym typeface="Arial"/>
              </a:endParaRPr>
            </a:p>
          </p:txBody>
        </p:sp>
      </p:grpSp>
      <p:sp>
        <p:nvSpPr>
          <p:cNvPr id="44" name="Google Shape;654;p13">
            <a:extLst>
              <a:ext uri="{FF2B5EF4-FFF2-40B4-BE49-F238E27FC236}">
                <a16:creationId xmlns:a16="http://schemas.microsoft.com/office/drawing/2014/main" id="{2431AAC5-1616-8232-2535-1AAE3B04B0B4}"/>
              </a:ext>
            </a:extLst>
          </p:cNvPr>
          <p:cNvSpPr/>
          <p:nvPr/>
        </p:nvSpPr>
        <p:spPr>
          <a:xfrm flipH="1">
            <a:off x="-33873" y="3946661"/>
            <a:ext cx="7390985" cy="2879635"/>
          </a:xfrm>
          <a:custGeom>
            <a:avLst/>
            <a:gdLst/>
            <a:ahLst/>
            <a:cxnLst/>
            <a:rect l="l" t="t" r="r" b="b"/>
            <a:pathLst>
              <a:path w="66434" h="29567" extrusionOk="0">
                <a:moveTo>
                  <a:pt x="65479" y="0"/>
                </a:moveTo>
                <a:cubicBezTo>
                  <a:pt x="64321" y="0"/>
                  <a:pt x="63169" y="256"/>
                  <a:pt x="62157" y="792"/>
                </a:cubicBezTo>
                <a:cubicBezTo>
                  <a:pt x="58664" y="2639"/>
                  <a:pt x="57095" y="7473"/>
                  <a:pt x="58867" y="11016"/>
                </a:cubicBezTo>
                <a:cubicBezTo>
                  <a:pt x="54995" y="11168"/>
                  <a:pt x="51831" y="15445"/>
                  <a:pt x="52793" y="19216"/>
                </a:cubicBezTo>
                <a:cubicBezTo>
                  <a:pt x="51728" y="16323"/>
                  <a:pt x="48675" y="14277"/>
                  <a:pt x="45605" y="14277"/>
                </a:cubicBezTo>
                <a:cubicBezTo>
                  <a:pt x="45318" y="14277"/>
                  <a:pt x="45031" y="14295"/>
                  <a:pt x="44745" y="14331"/>
                </a:cubicBezTo>
                <a:cubicBezTo>
                  <a:pt x="44770" y="12408"/>
                  <a:pt x="43404" y="10561"/>
                  <a:pt x="41582" y="10029"/>
                </a:cubicBezTo>
                <a:cubicBezTo>
                  <a:pt x="41200" y="9919"/>
                  <a:pt x="40805" y="9867"/>
                  <a:pt x="40411" y="9867"/>
                </a:cubicBezTo>
                <a:cubicBezTo>
                  <a:pt x="38896" y="9867"/>
                  <a:pt x="37384" y="10642"/>
                  <a:pt x="36621" y="11927"/>
                </a:cubicBezTo>
                <a:cubicBezTo>
                  <a:pt x="35721" y="11415"/>
                  <a:pt x="34678" y="11153"/>
                  <a:pt x="33635" y="11153"/>
                </a:cubicBezTo>
                <a:cubicBezTo>
                  <a:pt x="32772" y="11153"/>
                  <a:pt x="31909" y="11333"/>
                  <a:pt x="31129" y="11699"/>
                </a:cubicBezTo>
                <a:cubicBezTo>
                  <a:pt x="29434" y="12535"/>
                  <a:pt x="28194" y="14281"/>
                  <a:pt x="27941" y="16128"/>
                </a:cubicBezTo>
                <a:cubicBezTo>
                  <a:pt x="27800" y="16116"/>
                  <a:pt x="27659" y="16110"/>
                  <a:pt x="27519" y="16110"/>
                </a:cubicBezTo>
                <a:cubicBezTo>
                  <a:pt x="24513" y="16110"/>
                  <a:pt x="21745" y="18901"/>
                  <a:pt x="21842" y="21924"/>
                </a:cubicBezTo>
                <a:cubicBezTo>
                  <a:pt x="20956" y="21281"/>
                  <a:pt x="19868" y="20952"/>
                  <a:pt x="18788" y="20952"/>
                </a:cubicBezTo>
                <a:cubicBezTo>
                  <a:pt x="17955" y="20952"/>
                  <a:pt x="17128" y="21147"/>
                  <a:pt x="16400" y="21544"/>
                </a:cubicBezTo>
                <a:cubicBezTo>
                  <a:pt x="14679" y="22480"/>
                  <a:pt x="13616" y="24429"/>
                  <a:pt x="13743" y="26327"/>
                </a:cubicBezTo>
                <a:lnTo>
                  <a:pt x="2835" y="28883"/>
                </a:lnTo>
                <a:cubicBezTo>
                  <a:pt x="1874" y="29111"/>
                  <a:pt x="963" y="29339"/>
                  <a:pt x="1" y="29567"/>
                </a:cubicBezTo>
                <a:cubicBezTo>
                  <a:pt x="1646" y="29516"/>
                  <a:pt x="3316" y="29491"/>
                  <a:pt x="5012" y="29465"/>
                </a:cubicBezTo>
                <a:cubicBezTo>
                  <a:pt x="25461" y="29086"/>
                  <a:pt x="45935" y="28706"/>
                  <a:pt x="66434" y="28327"/>
                </a:cubicBezTo>
                <a:lnTo>
                  <a:pt x="66434" y="58"/>
                </a:lnTo>
                <a:cubicBezTo>
                  <a:pt x="66117" y="20"/>
                  <a:pt x="65798" y="0"/>
                  <a:pt x="65479"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45" name="Google Shape;655;p13">
            <a:extLst>
              <a:ext uri="{FF2B5EF4-FFF2-40B4-BE49-F238E27FC236}">
                <a16:creationId xmlns:a16="http://schemas.microsoft.com/office/drawing/2014/main" id="{ABDC66DC-03CC-4421-8A92-8DA1796DF727}"/>
              </a:ext>
            </a:extLst>
          </p:cNvPr>
          <p:cNvGrpSpPr/>
          <p:nvPr/>
        </p:nvGrpSpPr>
        <p:grpSpPr>
          <a:xfrm flipH="1">
            <a:off x="-14696" y="4628462"/>
            <a:ext cx="12206696" cy="2368612"/>
            <a:chOff x="-1026372" y="3401237"/>
            <a:chExt cx="9155022" cy="1506989"/>
          </a:xfrm>
        </p:grpSpPr>
        <p:sp>
          <p:nvSpPr>
            <p:cNvPr id="1416" name="Google Shape;656;p13">
              <a:extLst>
                <a:ext uri="{FF2B5EF4-FFF2-40B4-BE49-F238E27FC236}">
                  <a16:creationId xmlns:a16="http://schemas.microsoft.com/office/drawing/2014/main" id="{224CB876-26F4-09D0-AB21-1E7CDEA79833}"/>
                </a:ext>
              </a:extLst>
            </p:cNvPr>
            <p:cNvSpPr/>
            <p:nvPr/>
          </p:nvSpPr>
          <p:spPr>
            <a:xfrm>
              <a:off x="5819740" y="3713763"/>
              <a:ext cx="2308910" cy="1194377"/>
            </a:xfrm>
            <a:custGeom>
              <a:avLst/>
              <a:gdLst/>
              <a:ahLst/>
              <a:cxnLst/>
              <a:rect l="l" t="t" r="r" b="b"/>
              <a:pathLst>
                <a:path w="223137" h="107143" extrusionOk="0">
                  <a:moveTo>
                    <a:pt x="190871" y="0"/>
                  </a:moveTo>
                  <a:cubicBezTo>
                    <a:pt x="188583" y="0"/>
                    <a:pt x="186733" y="1791"/>
                    <a:pt x="186614" y="4058"/>
                  </a:cubicBezTo>
                  <a:lnTo>
                    <a:pt x="183152" y="4058"/>
                  </a:lnTo>
                  <a:lnTo>
                    <a:pt x="183152" y="9688"/>
                  </a:lnTo>
                  <a:lnTo>
                    <a:pt x="178836" y="9688"/>
                  </a:lnTo>
                  <a:lnTo>
                    <a:pt x="178836" y="29581"/>
                  </a:lnTo>
                  <a:lnTo>
                    <a:pt x="174360" y="29581"/>
                  </a:lnTo>
                  <a:lnTo>
                    <a:pt x="174360" y="25184"/>
                  </a:lnTo>
                  <a:lnTo>
                    <a:pt x="171893" y="25184"/>
                  </a:lnTo>
                  <a:lnTo>
                    <a:pt x="171893" y="29581"/>
                  </a:lnTo>
                  <a:lnTo>
                    <a:pt x="168392" y="29581"/>
                  </a:lnTo>
                  <a:lnTo>
                    <a:pt x="168392" y="22817"/>
                  </a:lnTo>
                  <a:lnTo>
                    <a:pt x="164851" y="22817"/>
                  </a:lnTo>
                  <a:lnTo>
                    <a:pt x="164851" y="18719"/>
                  </a:lnTo>
                  <a:lnTo>
                    <a:pt x="159878" y="18719"/>
                  </a:lnTo>
                  <a:cubicBezTo>
                    <a:pt x="159878" y="18640"/>
                    <a:pt x="159898" y="18540"/>
                    <a:pt x="159898" y="18481"/>
                  </a:cubicBezTo>
                  <a:cubicBezTo>
                    <a:pt x="159898" y="15198"/>
                    <a:pt x="157252" y="12533"/>
                    <a:pt x="153970" y="12533"/>
                  </a:cubicBezTo>
                  <a:cubicBezTo>
                    <a:pt x="150688" y="12533"/>
                    <a:pt x="148022" y="15198"/>
                    <a:pt x="148022" y="18481"/>
                  </a:cubicBezTo>
                  <a:cubicBezTo>
                    <a:pt x="148022" y="18540"/>
                    <a:pt x="148022" y="18640"/>
                    <a:pt x="148042" y="18719"/>
                  </a:cubicBezTo>
                  <a:lnTo>
                    <a:pt x="142273" y="18719"/>
                  </a:lnTo>
                  <a:lnTo>
                    <a:pt x="142273" y="35250"/>
                  </a:lnTo>
                  <a:lnTo>
                    <a:pt x="141060" y="35250"/>
                  </a:lnTo>
                  <a:lnTo>
                    <a:pt x="141060" y="27989"/>
                  </a:lnTo>
                  <a:lnTo>
                    <a:pt x="137161" y="27989"/>
                  </a:lnTo>
                  <a:cubicBezTo>
                    <a:pt x="135390" y="27989"/>
                    <a:pt x="133978" y="29422"/>
                    <a:pt x="133978" y="31172"/>
                  </a:cubicBezTo>
                  <a:lnTo>
                    <a:pt x="133978" y="35250"/>
                  </a:lnTo>
                  <a:lnTo>
                    <a:pt x="129442" y="35250"/>
                  </a:lnTo>
                  <a:lnTo>
                    <a:pt x="129442" y="33559"/>
                  </a:lnTo>
                  <a:cubicBezTo>
                    <a:pt x="129442" y="32445"/>
                    <a:pt x="128527" y="31530"/>
                    <a:pt x="127413" y="31530"/>
                  </a:cubicBezTo>
                  <a:lnTo>
                    <a:pt x="123892" y="31530"/>
                  </a:lnTo>
                  <a:lnTo>
                    <a:pt x="123892" y="35250"/>
                  </a:lnTo>
                  <a:lnTo>
                    <a:pt x="115995" y="35250"/>
                  </a:lnTo>
                  <a:lnTo>
                    <a:pt x="103482" y="29581"/>
                  </a:lnTo>
                  <a:lnTo>
                    <a:pt x="97077" y="29581"/>
                  </a:lnTo>
                  <a:lnTo>
                    <a:pt x="97077" y="22320"/>
                  </a:lnTo>
                  <a:lnTo>
                    <a:pt x="94729" y="22320"/>
                  </a:lnTo>
                  <a:lnTo>
                    <a:pt x="94729" y="22220"/>
                  </a:lnTo>
                  <a:cubicBezTo>
                    <a:pt x="94729" y="19873"/>
                    <a:pt x="92820" y="17963"/>
                    <a:pt x="90472" y="17963"/>
                  </a:cubicBezTo>
                  <a:cubicBezTo>
                    <a:pt x="88125" y="17963"/>
                    <a:pt x="86235" y="19893"/>
                    <a:pt x="86235" y="22220"/>
                  </a:cubicBezTo>
                  <a:lnTo>
                    <a:pt x="86235" y="22320"/>
                  </a:lnTo>
                  <a:lnTo>
                    <a:pt x="83550" y="22320"/>
                  </a:lnTo>
                  <a:lnTo>
                    <a:pt x="83550" y="25184"/>
                  </a:lnTo>
                  <a:lnTo>
                    <a:pt x="80785" y="26040"/>
                  </a:lnTo>
                  <a:cubicBezTo>
                    <a:pt x="80427" y="25065"/>
                    <a:pt x="79531" y="24349"/>
                    <a:pt x="78477" y="24289"/>
                  </a:cubicBezTo>
                  <a:cubicBezTo>
                    <a:pt x="78456" y="24289"/>
                    <a:pt x="78435" y="24288"/>
                    <a:pt x="78413" y="24288"/>
                  </a:cubicBezTo>
                  <a:cubicBezTo>
                    <a:pt x="77762" y="24288"/>
                    <a:pt x="77169" y="24583"/>
                    <a:pt x="76707" y="25045"/>
                  </a:cubicBezTo>
                  <a:cubicBezTo>
                    <a:pt x="75692" y="26060"/>
                    <a:pt x="75692" y="26836"/>
                    <a:pt x="75851" y="27532"/>
                  </a:cubicBezTo>
                  <a:lnTo>
                    <a:pt x="71853" y="28745"/>
                  </a:lnTo>
                  <a:cubicBezTo>
                    <a:pt x="71520" y="27963"/>
                    <a:pt x="70746" y="27392"/>
                    <a:pt x="69812" y="27392"/>
                  </a:cubicBezTo>
                  <a:cubicBezTo>
                    <a:pt x="69796" y="27392"/>
                    <a:pt x="69780" y="27392"/>
                    <a:pt x="69764" y="27393"/>
                  </a:cubicBezTo>
                  <a:cubicBezTo>
                    <a:pt x="69128" y="27432"/>
                    <a:pt x="68531" y="27771"/>
                    <a:pt x="68133" y="28268"/>
                  </a:cubicBezTo>
                  <a:cubicBezTo>
                    <a:pt x="67636" y="28885"/>
                    <a:pt x="67556" y="29481"/>
                    <a:pt x="67656" y="30018"/>
                  </a:cubicBezTo>
                  <a:lnTo>
                    <a:pt x="57391" y="33122"/>
                  </a:lnTo>
                  <a:lnTo>
                    <a:pt x="57391" y="41894"/>
                  </a:lnTo>
                  <a:lnTo>
                    <a:pt x="54367" y="41894"/>
                  </a:lnTo>
                  <a:lnTo>
                    <a:pt x="54367" y="39189"/>
                  </a:lnTo>
                  <a:lnTo>
                    <a:pt x="49275" y="36881"/>
                  </a:lnTo>
                  <a:lnTo>
                    <a:pt x="49275" y="21703"/>
                  </a:lnTo>
                  <a:lnTo>
                    <a:pt x="46689" y="20530"/>
                  </a:lnTo>
                  <a:lnTo>
                    <a:pt x="46689" y="15596"/>
                  </a:lnTo>
                  <a:lnTo>
                    <a:pt x="44500" y="15596"/>
                  </a:lnTo>
                  <a:cubicBezTo>
                    <a:pt x="44401" y="13328"/>
                    <a:pt x="42531" y="11518"/>
                    <a:pt x="40243" y="11518"/>
                  </a:cubicBezTo>
                  <a:cubicBezTo>
                    <a:pt x="37956" y="11518"/>
                    <a:pt x="36086" y="13328"/>
                    <a:pt x="35986" y="15596"/>
                  </a:cubicBezTo>
                  <a:lnTo>
                    <a:pt x="32804" y="15596"/>
                  </a:lnTo>
                  <a:lnTo>
                    <a:pt x="32804" y="20530"/>
                  </a:lnTo>
                  <a:lnTo>
                    <a:pt x="29760" y="21922"/>
                  </a:lnTo>
                  <a:lnTo>
                    <a:pt x="29760" y="34355"/>
                  </a:lnTo>
                  <a:lnTo>
                    <a:pt x="20450" y="34355"/>
                  </a:lnTo>
                  <a:lnTo>
                    <a:pt x="20450" y="29760"/>
                  </a:lnTo>
                  <a:lnTo>
                    <a:pt x="16949" y="29581"/>
                  </a:lnTo>
                  <a:lnTo>
                    <a:pt x="16949" y="13010"/>
                  </a:lnTo>
                  <a:lnTo>
                    <a:pt x="3323" y="13010"/>
                  </a:lnTo>
                  <a:lnTo>
                    <a:pt x="3323" y="41894"/>
                  </a:lnTo>
                  <a:cubicBezTo>
                    <a:pt x="3780" y="42352"/>
                    <a:pt x="3223" y="42610"/>
                    <a:pt x="2209" y="43068"/>
                  </a:cubicBezTo>
                  <a:lnTo>
                    <a:pt x="0" y="43068"/>
                  </a:lnTo>
                  <a:lnTo>
                    <a:pt x="0" y="107143"/>
                  </a:lnTo>
                  <a:lnTo>
                    <a:pt x="223137" y="107143"/>
                  </a:lnTo>
                  <a:lnTo>
                    <a:pt x="223137" y="39189"/>
                  </a:lnTo>
                  <a:lnTo>
                    <a:pt x="218323" y="39189"/>
                  </a:lnTo>
                  <a:lnTo>
                    <a:pt x="218323" y="29163"/>
                  </a:lnTo>
                  <a:lnTo>
                    <a:pt x="213688" y="29163"/>
                  </a:lnTo>
                  <a:lnTo>
                    <a:pt x="213688" y="16909"/>
                  </a:lnTo>
                  <a:lnTo>
                    <a:pt x="210982" y="16909"/>
                  </a:lnTo>
                  <a:lnTo>
                    <a:pt x="210982" y="14045"/>
                  </a:lnTo>
                  <a:lnTo>
                    <a:pt x="200419" y="14045"/>
                  </a:lnTo>
                  <a:lnTo>
                    <a:pt x="200419" y="16909"/>
                  </a:lnTo>
                  <a:lnTo>
                    <a:pt x="198072" y="16909"/>
                  </a:lnTo>
                  <a:lnTo>
                    <a:pt x="198072" y="4058"/>
                  </a:lnTo>
                  <a:lnTo>
                    <a:pt x="195108" y="4058"/>
                  </a:lnTo>
                  <a:cubicBezTo>
                    <a:pt x="194989" y="1791"/>
                    <a:pt x="193158" y="0"/>
                    <a:pt x="190871"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1417" name="Google Shape;657;p13">
              <a:extLst>
                <a:ext uri="{FF2B5EF4-FFF2-40B4-BE49-F238E27FC236}">
                  <a16:creationId xmlns:a16="http://schemas.microsoft.com/office/drawing/2014/main" id="{3A339E56-CCEB-8A42-0297-DE1BDC9811B7}"/>
                </a:ext>
              </a:extLst>
            </p:cNvPr>
            <p:cNvGrpSpPr/>
            <p:nvPr/>
          </p:nvGrpSpPr>
          <p:grpSpPr>
            <a:xfrm>
              <a:off x="-1026372" y="3401237"/>
              <a:ext cx="7144372" cy="1506989"/>
              <a:chOff x="-1026372" y="3172637"/>
              <a:chExt cx="7144372" cy="1506989"/>
            </a:xfrm>
          </p:grpSpPr>
          <p:grpSp>
            <p:nvGrpSpPr>
              <p:cNvPr id="1418" name="Google Shape;658;p13">
                <a:extLst>
                  <a:ext uri="{FF2B5EF4-FFF2-40B4-BE49-F238E27FC236}">
                    <a16:creationId xmlns:a16="http://schemas.microsoft.com/office/drawing/2014/main" id="{BC296764-E159-C8DB-46A8-2A0A869C778D}"/>
                  </a:ext>
                </a:extLst>
              </p:cNvPr>
              <p:cNvGrpSpPr/>
              <p:nvPr/>
            </p:nvGrpSpPr>
            <p:grpSpPr>
              <a:xfrm>
                <a:off x="-1026372" y="3172637"/>
                <a:ext cx="6634405" cy="1506958"/>
                <a:chOff x="-1792158" y="2435913"/>
                <a:chExt cx="11584434" cy="2631323"/>
              </a:xfrm>
            </p:grpSpPr>
            <p:sp>
              <p:nvSpPr>
                <p:cNvPr id="1420" name="Google Shape;659;p13">
                  <a:extLst>
                    <a:ext uri="{FF2B5EF4-FFF2-40B4-BE49-F238E27FC236}">
                      <a16:creationId xmlns:a16="http://schemas.microsoft.com/office/drawing/2014/main" id="{5A4E4B12-F0A2-8C99-54A8-08A5DCB242E3}"/>
                    </a:ext>
                  </a:extLst>
                </p:cNvPr>
                <p:cNvSpPr/>
                <p:nvPr/>
              </p:nvSpPr>
              <p:spPr>
                <a:xfrm flipH="1">
                  <a:off x="-1792158" y="2435913"/>
                  <a:ext cx="6778818" cy="2631323"/>
                </a:xfrm>
                <a:custGeom>
                  <a:avLst/>
                  <a:gdLst/>
                  <a:ahLst/>
                  <a:cxnLst/>
                  <a:rect l="l" t="t" r="r" b="b"/>
                  <a:pathLst>
                    <a:path w="199465" h="77426" extrusionOk="0">
                      <a:moveTo>
                        <a:pt x="182072" y="1"/>
                      </a:moveTo>
                      <a:lnTo>
                        <a:pt x="182072" y="21001"/>
                      </a:lnTo>
                      <a:lnTo>
                        <a:pt x="179550" y="21001"/>
                      </a:lnTo>
                      <a:lnTo>
                        <a:pt x="179550" y="5235"/>
                      </a:lnTo>
                      <a:lnTo>
                        <a:pt x="176008" y="8203"/>
                      </a:lnTo>
                      <a:lnTo>
                        <a:pt x="176008" y="25277"/>
                      </a:lnTo>
                      <a:lnTo>
                        <a:pt x="173933" y="25277"/>
                      </a:lnTo>
                      <a:lnTo>
                        <a:pt x="173933" y="11299"/>
                      </a:lnTo>
                      <a:lnTo>
                        <a:pt x="169338" y="11299"/>
                      </a:lnTo>
                      <a:lnTo>
                        <a:pt x="169338" y="20873"/>
                      </a:lnTo>
                      <a:lnTo>
                        <a:pt x="156763" y="45224"/>
                      </a:lnTo>
                      <a:lnTo>
                        <a:pt x="156763" y="38171"/>
                      </a:lnTo>
                      <a:lnTo>
                        <a:pt x="147732" y="38171"/>
                      </a:lnTo>
                      <a:lnTo>
                        <a:pt x="147732" y="44202"/>
                      </a:lnTo>
                      <a:lnTo>
                        <a:pt x="131455" y="44202"/>
                      </a:lnTo>
                      <a:lnTo>
                        <a:pt x="131455" y="38171"/>
                      </a:lnTo>
                      <a:lnTo>
                        <a:pt x="127402" y="38171"/>
                      </a:lnTo>
                      <a:lnTo>
                        <a:pt x="127402" y="14235"/>
                      </a:lnTo>
                      <a:lnTo>
                        <a:pt x="121626" y="14235"/>
                      </a:lnTo>
                      <a:lnTo>
                        <a:pt x="121626" y="20554"/>
                      </a:lnTo>
                      <a:lnTo>
                        <a:pt x="115977" y="20554"/>
                      </a:lnTo>
                      <a:lnTo>
                        <a:pt x="115977" y="8139"/>
                      </a:lnTo>
                      <a:lnTo>
                        <a:pt x="108445" y="8139"/>
                      </a:lnTo>
                      <a:lnTo>
                        <a:pt x="108445" y="29139"/>
                      </a:lnTo>
                      <a:lnTo>
                        <a:pt x="107009" y="29139"/>
                      </a:lnTo>
                      <a:lnTo>
                        <a:pt x="107009" y="22086"/>
                      </a:lnTo>
                      <a:lnTo>
                        <a:pt x="105924" y="23043"/>
                      </a:lnTo>
                      <a:lnTo>
                        <a:pt x="105924" y="13341"/>
                      </a:lnTo>
                      <a:lnTo>
                        <a:pt x="102349" y="16341"/>
                      </a:lnTo>
                      <a:lnTo>
                        <a:pt x="102349" y="33415"/>
                      </a:lnTo>
                      <a:lnTo>
                        <a:pt x="100307" y="33415"/>
                      </a:lnTo>
                      <a:lnTo>
                        <a:pt x="100307" y="19437"/>
                      </a:lnTo>
                      <a:lnTo>
                        <a:pt x="95711" y="19437"/>
                      </a:lnTo>
                      <a:lnTo>
                        <a:pt x="95711" y="29011"/>
                      </a:lnTo>
                      <a:lnTo>
                        <a:pt x="92679" y="29011"/>
                      </a:lnTo>
                      <a:lnTo>
                        <a:pt x="92679" y="27894"/>
                      </a:lnTo>
                      <a:lnTo>
                        <a:pt x="87477" y="27894"/>
                      </a:lnTo>
                      <a:lnTo>
                        <a:pt x="87477" y="21862"/>
                      </a:lnTo>
                      <a:lnTo>
                        <a:pt x="86456" y="21862"/>
                      </a:lnTo>
                      <a:lnTo>
                        <a:pt x="86456" y="27894"/>
                      </a:lnTo>
                      <a:lnTo>
                        <a:pt x="83105" y="27894"/>
                      </a:lnTo>
                      <a:lnTo>
                        <a:pt x="83105" y="21958"/>
                      </a:lnTo>
                      <a:lnTo>
                        <a:pt x="74105" y="21958"/>
                      </a:lnTo>
                      <a:lnTo>
                        <a:pt x="74105" y="27894"/>
                      </a:lnTo>
                      <a:lnTo>
                        <a:pt x="73658" y="27894"/>
                      </a:lnTo>
                      <a:lnTo>
                        <a:pt x="73658" y="28022"/>
                      </a:lnTo>
                      <a:lnTo>
                        <a:pt x="57797" y="28022"/>
                      </a:lnTo>
                      <a:lnTo>
                        <a:pt x="57797" y="21958"/>
                      </a:lnTo>
                      <a:lnTo>
                        <a:pt x="46404" y="21958"/>
                      </a:lnTo>
                      <a:lnTo>
                        <a:pt x="46404" y="30320"/>
                      </a:lnTo>
                      <a:lnTo>
                        <a:pt x="42574" y="30320"/>
                      </a:lnTo>
                      <a:lnTo>
                        <a:pt x="42574" y="8267"/>
                      </a:lnTo>
                      <a:lnTo>
                        <a:pt x="36925" y="8267"/>
                      </a:lnTo>
                      <a:lnTo>
                        <a:pt x="36925" y="25213"/>
                      </a:lnTo>
                      <a:lnTo>
                        <a:pt x="33382" y="25213"/>
                      </a:lnTo>
                      <a:lnTo>
                        <a:pt x="33382" y="15352"/>
                      </a:lnTo>
                      <a:lnTo>
                        <a:pt x="31755" y="16724"/>
                      </a:lnTo>
                      <a:lnTo>
                        <a:pt x="31755" y="24671"/>
                      </a:lnTo>
                      <a:lnTo>
                        <a:pt x="28659" y="24671"/>
                      </a:lnTo>
                      <a:lnTo>
                        <a:pt x="28659" y="20075"/>
                      </a:lnTo>
                      <a:lnTo>
                        <a:pt x="24797" y="20075"/>
                      </a:lnTo>
                      <a:lnTo>
                        <a:pt x="24797" y="29394"/>
                      </a:lnTo>
                      <a:lnTo>
                        <a:pt x="23457" y="29394"/>
                      </a:lnTo>
                      <a:lnTo>
                        <a:pt x="23457" y="13596"/>
                      </a:lnTo>
                      <a:lnTo>
                        <a:pt x="21989" y="13596"/>
                      </a:lnTo>
                      <a:lnTo>
                        <a:pt x="21989" y="24798"/>
                      </a:lnTo>
                      <a:lnTo>
                        <a:pt x="19021" y="24798"/>
                      </a:lnTo>
                      <a:lnTo>
                        <a:pt x="19021" y="11682"/>
                      </a:lnTo>
                      <a:lnTo>
                        <a:pt x="13851" y="11682"/>
                      </a:lnTo>
                      <a:lnTo>
                        <a:pt x="13851" y="5650"/>
                      </a:lnTo>
                      <a:lnTo>
                        <a:pt x="12798" y="5650"/>
                      </a:lnTo>
                      <a:lnTo>
                        <a:pt x="12798" y="11682"/>
                      </a:lnTo>
                      <a:lnTo>
                        <a:pt x="0" y="11682"/>
                      </a:lnTo>
                      <a:lnTo>
                        <a:pt x="0" y="77425"/>
                      </a:lnTo>
                      <a:lnTo>
                        <a:pt x="199465" y="77425"/>
                      </a:lnTo>
                      <a:lnTo>
                        <a:pt x="199465" y="6097"/>
                      </a:lnTo>
                      <a:lnTo>
                        <a:pt x="193178" y="6097"/>
                      </a:lnTo>
                      <a:lnTo>
                        <a:pt x="193178" y="12447"/>
                      </a:lnTo>
                      <a:lnTo>
                        <a:pt x="189635" y="12447"/>
                      </a:lnTo>
                      <a:lnTo>
                        <a:pt x="189635" y="1"/>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21" name="Google Shape;660;p13">
                  <a:extLst>
                    <a:ext uri="{FF2B5EF4-FFF2-40B4-BE49-F238E27FC236}">
                      <a16:creationId xmlns:a16="http://schemas.microsoft.com/office/drawing/2014/main" id="{4B1617B1-789D-AFF7-51DF-582FB51E636E}"/>
                    </a:ext>
                  </a:extLst>
                </p:cNvPr>
                <p:cNvSpPr/>
                <p:nvPr/>
              </p:nvSpPr>
              <p:spPr>
                <a:xfrm>
                  <a:off x="4684975" y="2998585"/>
                  <a:ext cx="5107301" cy="1935650"/>
                </a:xfrm>
                <a:custGeom>
                  <a:avLst/>
                  <a:gdLst/>
                  <a:ahLst/>
                  <a:cxnLst/>
                  <a:rect l="l" t="t" r="r" b="b"/>
                  <a:pathLst>
                    <a:path w="199465" h="77426" extrusionOk="0">
                      <a:moveTo>
                        <a:pt x="182072" y="1"/>
                      </a:moveTo>
                      <a:lnTo>
                        <a:pt x="182072" y="21001"/>
                      </a:lnTo>
                      <a:lnTo>
                        <a:pt x="179550" y="21001"/>
                      </a:lnTo>
                      <a:lnTo>
                        <a:pt x="179550" y="5235"/>
                      </a:lnTo>
                      <a:lnTo>
                        <a:pt x="176008" y="8203"/>
                      </a:lnTo>
                      <a:lnTo>
                        <a:pt x="176008" y="25277"/>
                      </a:lnTo>
                      <a:lnTo>
                        <a:pt x="173933" y="25277"/>
                      </a:lnTo>
                      <a:lnTo>
                        <a:pt x="173933" y="11299"/>
                      </a:lnTo>
                      <a:lnTo>
                        <a:pt x="169338" y="11299"/>
                      </a:lnTo>
                      <a:lnTo>
                        <a:pt x="169338" y="20873"/>
                      </a:lnTo>
                      <a:lnTo>
                        <a:pt x="156763" y="45224"/>
                      </a:lnTo>
                      <a:lnTo>
                        <a:pt x="156763" y="38171"/>
                      </a:lnTo>
                      <a:lnTo>
                        <a:pt x="147732" y="38171"/>
                      </a:lnTo>
                      <a:lnTo>
                        <a:pt x="147732" y="44202"/>
                      </a:lnTo>
                      <a:lnTo>
                        <a:pt x="131455" y="44202"/>
                      </a:lnTo>
                      <a:lnTo>
                        <a:pt x="131455" y="38171"/>
                      </a:lnTo>
                      <a:lnTo>
                        <a:pt x="127402" y="38171"/>
                      </a:lnTo>
                      <a:lnTo>
                        <a:pt x="127402" y="14235"/>
                      </a:lnTo>
                      <a:lnTo>
                        <a:pt x="121626" y="14235"/>
                      </a:lnTo>
                      <a:lnTo>
                        <a:pt x="121626" y="20554"/>
                      </a:lnTo>
                      <a:lnTo>
                        <a:pt x="115977" y="20554"/>
                      </a:lnTo>
                      <a:lnTo>
                        <a:pt x="115977" y="8139"/>
                      </a:lnTo>
                      <a:lnTo>
                        <a:pt x="108445" y="8139"/>
                      </a:lnTo>
                      <a:lnTo>
                        <a:pt x="108445" y="29139"/>
                      </a:lnTo>
                      <a:lnTo>
                        <a:pt x="107009" y="29139"/>
                      </a:lnTo>
                      <a:lnTo>
                        <a:pt x="107009" y="22086"/>
                      </a:lnTo>
                      <a:lnTo>
                        <a:pt x="105924" y="23043"/>
                      </a:lnTo>
                      <a:lnTo>
                        <a:pt x="105924" y="13341"/>
                      </a:lnTo>
                      <a:lnTo>
                        <a:pt x="102349" y="16341"/>
                      </a:lnTo>
                      <a:lnTo>
                        <a:pt x="102349" y="33415"/>
                      </a:lnTo>
                      <a:lnTo>
                        <a:pt x="100307" y="33415"/>
                      </a:lnTo>
                      <a:lnTo>
                        <a:pt x="100307" y="19437"/>
                      </a:lnTo>
                      <a:lnTo>
                        <a:pt x="95711" y="19437"/>
                      </a:lnTo>
                      <a:lnTo>
                        <a:pt x="95711" y="29011"/>
                      </a:lnTo>
                      <a:lnTo>
                        <a:pt x="92679" y="29011"/>
                      </a:lnTo>
                      <a:lnTo>
                        <a:pt x="92679" y="27894"/>
                      </a:lnTo>
                      <a:lnTo>
                        <a:pt x="87477" y="27894"/>
                      </a:lnTo>
                      <a:lnTo>
                        <a:pt x="87477" y="21862"/>
                      </a:lnTo>
                      <a:lnTo>
                        <a:pt x="86456" y="21862"/>
                      </a:lnTo>
                      <a:lnTo>
                        <a:pt x="86456" y="27894"/>
                      </a:lnTo>
                      <a:lnTo>
                        <a:pt x="83105" y="27894"/>
                      </a:lnTo>
                      <a:lnTo>
                        <a:pt x="83105" y="21958"/>
                      </a:lnTo>
                      <a:lnTo>
                        <a:pt x="74105" y="21958"/>
                      </a:lnTo>
                      <a:lnTo>
                        <a:pt x="74105" y="27894"/>
                      </a:lnTo>
                      <a:lnTo>
                        <a:pt x="73658" y="27894"/>
                      </a:lnTo>
                      <a:lnTo>
                        <a:pt x="73658" y="28022"/>
                      </a:lnTo>
                      <a:lnTo>
                        <a:pt x="57797" y="28022"/>
                      </a:lnTo>
                      <a:lnTo>
                        <a:pt x="57797" y="21958"/>
                      </a:lnTo>
                      <a:lnTo>
                        <a:pt x="46404" y="21958"/>
                      </a:lnTo>
                      <a:lnTo>
                        <a:pt x="46404" y="30320"/>
                      </a:lnTo>
                      <a:lnTo>
                        <a:pt x="42574" y="30320"/>
                      </a:lnTo>
                      <a:lnTo>
                        <a:pt x="42574" y="8267"/>
                      </a:lnTo>
                      <a:lnTo>
                        <a:pt x="36925" y="8267"/>
                      </a:lnTo>
                      <a:lnTo>
                        <a:pt x="36925" y="25213"/>
                      </a:lnTo>
                      <a:lnTo>
                        <a:pt x="33382" y="25213"/>
                      </a:lnTo>
                      <a:lnTo>
                        <a:pt x="33382" y="15352"/>
                      </a:lnTo>
                      <a:lnTo>
                        <a:pt x="31755" y="16724"/>
                      </a:lnTo>
                      <a:lnTo>
                        <a:pt x="31755" y="24671"/>
                      </a:lnTo>
                      <a:lnTo>
                        <a:pt x="28659" y="24671"/>
                      </a:lnTo>
                      <a:lnTo>
                        <a:pt x="28659" y="20075"/>
                      </a:lnTo>
                      <a:lnTo>
                        <a:pt x="24797" y="20075"/>
                      </a:lnTo>
                      <a:lnTo>
                        <a:pt x="24797" y="29394"/>
                      </a:lnTo>
                      <a:lnTo>
                        <a:pt x="23457" y="29394"/>
                      </a:lnTo>
                      <a:lnTo>
                        <a:pt x="23457" y="13596"/>
                      </a:lnTo>
                      <a:lnTo>
                        <a:pt x="21989" y="13596"/>
                      </a:lnTo>
                      <a:lnTo>
                        <a:pt x="21989" y="24798"/>
                      </a:lnTo>
                      <a:lnTo>
                        <a:pt x="19021" y="24798"/>
                      </a:lnTo>
                      <a:lnTo>
                        <a:pt x="19021" y="11682"/>
                      </a:lnTo>
                      <a:lnTo>
                        <a:pt x="13851" y="11682"/>
                      </a:lnTo>
                      <a:lnTo>
                        <a:pt x="13851" y="5650"/>
                      </a:lnTo>
                      <a:lnTo>
                        <a:pt x="12798" y="5650"/>
                      </a:lnTo>
                      <a:lnTo>
                        <a:pt x="12798" y="11682"/>
                      </a:lnTo>
                      <a:lnTo>
                        <a:pt x="0" y="11682"/>
                      </a:lnTo>
                      <a:lnTo>
                        <a:pt x="0" y="77425"/>
                      </a:lnTo>
                      <a:lnTo>
                        <a:pt x="199465" y="77425"/>
                      </a:lnTo>
                      <a:lnTo>
                        <a:pt x="199465" y="6097"/>
                      </a:lnTo>
                      <a:lnTo>
                        <a:pt x="193178" y="6097"/>
                      </a:lnTo>
                      <a:lnTo>
                        <a:pt x="193178" y="12447"/>
                      </a:lnTo>
                      <a:lnTo>
                        <a:pt x="189635" y="12447"/>
                      </a:lnTo>
                      <a:lnTo>
                        <a:pt x="189635" y="1"/>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419" name="Google Shape;661;p13">
                <a:extLst>
                  <a:ext uri="{FF2B5EF4-FFF2-40B4-BE49-F238E27FC236}">
                    <a16:creationId xmlns:a16="http://schemas.microsoft.com/office/drawing/2014/main" id="{289FB75B-38CF-095C-1EFC-DB0CCA0006BC}"/>
                  </a:ext>
                </a:extLst>
              </p:cNvPr>
              <p:cNvSpPr/>
              <p:nvPr/>
            </p:nvSpPr>
            <p:spPr>
              <a:xfrm>
                <a:off x="5588800" y="3898726"/>
                <a:ext cx="529200" cy="780900"/>
              </a:xfrm>
              <a:prstGeom prst="rect">
                <a:avLst/>
              </a:pr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grpSp>
        <p:nvGrpSpPr>
          <p:cNvPr id="47" name="Google Shape;665;p13">
            <a:extLst>
              <a:ext uri="{FF2B5EF4-FFF2-40B4-BE49-F238E27FC236}">
                <a16:creationId xmlns:a16="http://schemas.microsoft.com/office/drawing/2014/main" id="{E241003E-B69A-9EB1-18E7-52489DC1E733}"/>
              </a:ext>
            </a:extLst>
          </p:cNvPr>
          <p:cNvGrpSpPr/>
          <p:nvPr/>
        </p:nvGrpSpPr>
        <p:grpSpPr>
          <a:xfrm>
            <a:off x="247829" y="4176660"/>
            <a:ext cx="923547" cy="1885761"/>
            <a:chOff x="2560796" y="2828448"/>
            <a:chExt cx="925644" cy="1890045"/>
          </a:xfrm>
        </p:grpSpPr>
        <p:sp>
          <p:nvSpPr>
            <p:cNvPr id="1412" name="Google Shape;666;p13">
              <a:extLst>
                <a:ext uri="{FF2B5EF4-FFF2-40B4-BE49-F238E27FC236}">
                  <a16:creationId xmlns:a16="http://schemas.microsoft.com/office/drawing/2014/main" id="{FC767441-8937-183E-F7C8-88063C88B3D8}"/>
                </a:ext>
              </a:extLst>
            </p:cNvPr>
            <p:cNvSpPr/>
            <p:nvPr/>
          </p:nvSpPr>
          <p:spPr>
            <a:xfrm>
              <a:off x="2560796" y="2828448"/>
              <a:ext cx="451770" cy="1890045"/>
            </a:xfrm>
            <a:custGeom>
              <a:avLst/>
              <a:gdLst/>
              <a:ahLst/>
              <a:cxnLst/>
              <a:rect l="l" t="t" r="r" b="b"/>
              <a:pathLst>
                <a:path w="451770" h="1890045" extrusionOk="0">
                  <a:moveTo>
                    <a:pt x="371475" y="476536"/>
                  </a:moveTo>
                  <a:lnTo>
                    <a:pt x="371475" y="254794"/>
                  </a:lnTo>
                  <a:lnTo>
                    <a:pt x="316706" y="254794"/>
                  </a:lnTo>
                  <a:lnTo>
                    <a:pt x="316706" y="144875"/>
                  </a:lnTo>
                  <a:lnTo>
                    <a:pt x="235744" y="144875"/>
                  </a:lnTo>
                  <a:lnTo>
                    <a:pt x="235744" y="59531"/>
                  </a:lnTo>
                  <a:lnTo>
                    <a:pt x="133350" y="59531"/>
                  </a:lnTo>
                  <a:lnTo>
                    <a:pt x="133350" y="0"/>
                  </a:lnTo>
                  <a:lnTo>
                    <a:pt x="0" y="0"/>
                  </a:lnTo>
                  <a:lnTo>
                    <a:pt x="0" y="59531"/>
                  </a:lnTo>
                  <a:lnTo>
                    <a:pt x="0" y="144875"/>
                  </a:lnTo>
                  <a:lnTo>
                    <a:pt x="0" y="254794"/>
                  </a:lnTo>
                  <a:lnTo>
                    <a:pt x="0" y="476536"/>
                  </a:lnTo>
                  <a:lnTo>
                    <a:pt x="0" y="1890046"/>
                  </a:lnTo>
                  <a:lnTo>
                    <a:pt x="451771" y="1890046"/>
                  </a:lnTo>
                  <a:lnTo>
                    <a:pt x="451771" y="476536"/>
                  </a:lnTo>
                  <a:lnTo>
                    <a:pt x="371475" y="476536"/>
                  </a:lnTo>
                  <a:close/>
                </a:path>
              </a:pathLst>
            </a:custGeom>
            <a:solidFill>
              <a:schemeClr val="accent4"/>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413" name="Google Shape;667;p13">
              <a:extLst>
                <a:ext uri="{FF2B5EF4-FFF2-40B4-BE49-F238E27FC236}">
                  <a16:creationId xmlns:a16="http://schemas.microsoft.com/office/drawing/2014/main" id="{B2BECA43-BB61-A40C-0D3F-3755DB1117D1}"/>
                </a:ext>
              </a:extLst>
            </p:cNvPr>
            <p:cNvSpPr/>
            <p:nvPr/>
          </p:nvSpPr>
          <p:spPr>
            <a:xfrm>
              <a:off x="2925132" y="3207169"/>
              <a:ext cx="561308" cy="1503140"/>
            </a:xfrm>
            <a:custGeom>
              <a:avLst/>
              <a:gdLst/>
              <a:ahLst/>
              <a:cxnLst/>
              <a:rect l="l" t="t" r="r" b="b"/>
              <a:pathLst>
                <a:path w="561308" h="1503140" extrusionOk="0">
                  <a:moveTo>
                    <a:pt x="435102" y="76200"/>
                  </a:moveTo>
                  <a:lnTo>
                    <a:pt x="435102" y="0"/>
                  </a:lnTo>
                  <a:lnTo>
                    <a:pt x="126302" y="0"/>
                  </a:lnTo>
                  <a:lnTo>
                    <a:pt x="126302" y="76200"/>
                  </a:lnTo>
                  <a:lnTo>
                    <a:pt x="0" y="76200"/>
                  </a:lnTo>
                  <a:lnTo>
                    <a:pt x="0" y="1503140"/>
                  </a:lnTo>
                  <a:lnTo>
                    <a:pt x="561308" y="1503140"/>
                  </a:lnTo>
                  <a:lnTo>
                    <a:pt x="561308" y="76200"/>
                  </a:lnTo>
                  <a:lnTo>
                    <a:pt x="435102" y="76200"/>
                  </a:lnTo>
                  <a:close/>
                </a:path>
              </a:pathLst>
            </a:custGeom>
            <a:solidFill>
              <a:schemeClr val="accen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grpSp>
      <p:grpSp>
        <p:nvGrpSpPr>
          <p:cNvPr id="48" name="Google Shape;668;p13">
            <a:extLst>
              <a:ext uri="{FF2B5EF4-FFF2-40B4-BE49-F238E27FC236}">
                <a16:creationId xmlns:a16="http://schemas.microsoft.com/office/drawing/2014/main" id="{A456ED12-B171-EA8F-C03C-A54D70B88B32}"/>
              </a:ext>
            </a:extLst>
          </p:cNvPr>
          <p:cNvGrpSpPr/>
          <p:nvPr/>
        </p:nvGrpSpPr>
        <p:grpSpPr>
          <a:xfrm>
            <a:off x="4260" y="5037351"/>
            <a:ext cx="440923" cy="1006532"/>
            <a:chOff x="2702313" y="2980843"/>
            <a:chExt cx="618809" cy="1412611"/>
          </a:xfrm>
        </p:grpSpPr>
        <p:sp>
          <p:nvSpPr>
            <p:cNvPr id="49" name="Google Shape;669;p13">
              <a:extLst>
                <a:ext uri="{FF2B5EF4-FFF2-40B4-BE49-F238E27FC236}">
                  <a16:creationId xmlns:a16="http://schemas.microsoft.com/office/drawing/2014/main" id="{5E425A6C-979C-EEBB-3791-05CE5D859FB0}"/>
                </a:ext>
              </a:extLst>
            </p:cNvPr>
            <p:cNvSpPr/>
            <p:nvPr/>
          </p:nvSpPr>
          <p:spPr>
            <a:xfrm>
              <a:off x="2702313" y="2980843"/>
              <a:ext cx="618809" cy="1412611"/>
            </a:xfrm>
            <a:custGeom>
              <a:avLst/>
              <a:gdLst/>
              <a:ahLst/>
              <a:cxnLst/>
              <a:rect l="l" t="t" r="r" b="b"/>
              <a:pathLst>
                <a:path w="701200" h="1412611" extrusionOk="0">
                  <a:moveTo>
                    <a:pt x="0" y="0"/>
                  </a:moveTo>
                  <a:lnTo>
                    <a:pt x="701201" y="0"/>
                  </a:lnTo>
                  <a:lnTo>
                    <a:pt x="701201" y="1412612"/>
                  </a:lnTo>
                  <a:lnTo>
                    <a:pt x="0" y="1412612"/>
                  </a:lnTo>
                  <a:close/>
                </a:path>
              </a:pathLst>
            </a:custGeom>
            <a:solidFill>
              <a:schemeClr val="accent3"/>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50" name="Google Shape;670;p13">
              <a:extLst>
                <a:ext uri="{FF2B5EF4-FFF2-40B4-BE49-F238E27FC236}">
                  <a16:creationId xmlns:a16="http://schemas.microsoft.com/office/drawing/2014/main" id="{E2D1D050-DE53-2C51-866E-CEA6CD353D6F}"/>
                </a:ext>
              </a:extLst>
            </p:cNvPr>
            <p:cNvSpPr/>
            <p:nvPr/>
          </p:nvSpPr>
          <p:spPr>
            <a:xfrm>
              <a:off x="2761190" y="3148638"/>
              <a:ext cx="150603" cy="74195"/>
            </a:xfrm>
            <a:custGeom>
              <a:avLst/>
              <a:gdLst/>
              <a:ahLst/>
              <a:cxnLst/>
              <a:rect l="l" t="t" r="r" b="b"/>
              <a:pathLst>
                <a:path w="150603" h="74195" extrusionOk="0">
                  <a:moveTo>
                    <a:pt x="0" y="0"/>
                  </a:moveTo>
                  <a:lnTo>
                    <a:pt x="150604" y="0"/>
                  </a:lnTo>
                  <a:lnTo>
                    <a:pt x="150604" y="74196"/>
                  </a:lnTo>
                  <a:lnTo>
                    <a:pt x="0" y="74196"/>
                  </a:lnTo>
                  <a:close/>
                </a:path>
              </a:pathLst>
            </a:custGeom>
            <a:solidFill>
              <a:schemeClr val="l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51" name="Google Shape;671;p13">
              <a:extLst>
                <a:ext uri="{FF2B5EF4-FFF2-40B4-BE49-F238E27FC236}">
                  <a16:creationId xmlns:a16="http://schemas.microsoft.com/office/drawing/2014/main" id="{5E81D4DC-39CD-0C6D-3EBA-B505EF0F75F3}"/>
                </a:ext>
              </a:extLst>
            </p:cNvPr>
            <p:cNvSpPr/>
            <p:nvPr/>
          </p:nvSpPr>
          <p:spPr>
            <a:xfrm>
              <a:off x="2938596" y="3148638"/>
              <a:ext cx="150603" cy="74195"/>
            </a:xfrm>
            <a:custGeom>
              <a:avLst/>
              <a:gdLst/>
              <a:ahLst/>
              <a:cxnLst/>
              <a:rect l="l" t="t" r="r" b="b"/>
              <a:pathLst>
                <a:path w="150603" h="74195" extrusionOk="0">
                  <a:moveTo>
                    <a:pt x="0" y="0"/>
                  </a:moveTo>
                  <a:lnTo>
                    <a:pt x="150604" y="0"/>
                  </a:lnTo>
                  <a:lnTo>
                    <a:pt x="150604" y="74196"/>
                  </a:lnTo>
                  <a:lnTo>
                    <a:pt x="0" y="74196"/>
                  </a:lnTo>
                  <a:close/>
                </a:path>
              </a:pathLst>
            </a:custGeom>
            <a:solidFill>
              <a:schemeClr val="l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52" name="Google Shape;672;p13">
              <a:extLst>
                <a:ext uri="{FF2B5EF4-FFF2-40B4-BE49-F238E27FC236}">
                  <a16:creationId xmlns:a16="http://schemas.microsoft.com/office/drawing/2014/main" id="{46CF2B3D-2C5F-BBB1-0FF5-689D9C660F4F}"/>
                </a:ext>
              </a:extLst>
            </p:cNvPr>
            <p:cNvSpPr/>
            <p:nvPr/>
          </p:nvSpPr>
          <p:spPr>
            <a:xfrm>
              <a:off x="3115917" y="3148638"/>
              <a:ext cx="150603" cy="74195"/>
            </a:xfrm>
            <a:custGeom>
              <a:avLst/>
              <a:gdLst/>
              <a:ahLst/>
              <a:cxnLst/>
              <a:rect l="l" t="t" r="r" b="b"/>
              <a:pathLst>
                <a:path w="150603" h="74195" extrusionOk="0">
                  <a:moveTo>
                    <a:pt x="0" y="0"/>
                  </a:moveTo>
                  <a:lnTo>
                    <a:pt x="150604" y="0"/>
                  </a:lnTo>
                  <a:lnTo>
                    <a:pt x="150604" y="74196"/>
                  </a:lnTo>
                  <a:lnTo>
                    <a:pt x="0" y="74196"/>
                  </a:lnTo>
                  <a:close/>
                </a:path>
              </a:pathLst>
            </a:custGeom>
            <a:solidFill>
              <a:schemeClr val="l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53" name="Google Shape;673;p13">
              <a:extLst>
                <a:ext uri="{FF2B5EF4-FFF2-40B4-BE49-F238E27FC236}">
                  <a16:creationId xmlns:a16="http://schemas.microsoft.com/office/drawing/2014/main" id="{4B53F439-497A-AF12-DF63-AC698CE783D7}"/>
                </a:ext>
              </a:extLst>
            </p:cNvPr>
            <p:cNvSpPr/>
            <p:nvPr/>
          </p:nvSpPr>
          <p:spPr>
            <a:xfrm>
              <a:off x="2761190" y="3282990"/>
              <a:ext cx="150603" cy="74195"/>
            </a:xfrm>
            <a:custGeom>
              <a:avLst/>
              <a:gdLst/>
              <a:ahLst/>
              <a:cxnLst/>
              <a:rect l="l" t="t" r="r" b="b"/>
              <a:pathLst>
                <a:path w="150603" h="74195" extrusionOk="0">
                  <a:moveTo>
                    <a:pt x="0" y="0"/>
                  </a:moveTo>
                  <a:lnTo>
                    <a:pt x="150604" y="0"/>
                  </a:lnTo>
                  <a:lnTo>
                    <a:pt x="150604" y="74196"/>
                  </a:lnTo>
                  <a:lnTo>
                    <a:pt x="0" y="74196"/>
                  </a:lnTo>
                  <a:close/>
                </a:path>
              </a:pathLst>
            </a:custGeom>
            <a:solidFill>
              <a:schemeClr val="l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54" name="Google Shape;674;p13">
              <a:extLst>
                <a:ext uri="{FF2B5EF4-FFF2-40B4-BE49-F238E27FC236}">
                  <a16:creationId xmlns:a16="http://schemas.microsoft.com/office/drawing/2014/main" id="{8BFA8174-5DC8-1EA1-4DB5-BD47FA67E97C}"/>
                </a:ext>
              </a:extLst>
            </p:cNvPr>
            <p:cNvSpPr/>
            <p:nvPr/>
          </p:nvSpPr>
          <p:spPr>
            <a:xfrm>
              <a:off x="2938596" y="3282990"/>
              <a:ext cx="150603" cy="74195"/>
            </a:xfrm>
            <a:custGeom>
              <a:avLst/>
              <a:gdLst/>
              <a:ahLst/>
              <a:cxnLst/>
              <a:rect l="l" t="t" r="r" b="b"/>
              <a:pathLst>
                <a:path w="150603" h="74195" extrusionOk="0">
                  <a:moveTo>
                    <a:pt x="0" y="0"/>
                  </a:moveTo>
                  <a:lnTo>
                    <a:pt x="150604" y="0"/>
                  </a:lnTo>
                  <a:lnTo>
                    <a:pt x="150604" y="74196"/>
                  </a:lnTo>
                  <a:lnTo>
                    <a:pt x="0" y="74196"/>
                  </a:lnTo>
                  <a:close/>
                </a:path>
              </a:pathLst>
            </a:custGeom>
            <a:solidFill>
              <a:schemeClr val="l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55" name="Google Shape;675;p13">
              <a:extLst>
                <a:ext uri="{FF2B5EF4-FFF2-40B4-BE49-F238E27FC236}">
                  <a16:creationId xmlns:a16="http://schemas.microsoft.com/office/drawing/2014/main" id="{4E474AB7-ABFD-2C73-8DCF-D5C6D1AABA28}"/>
                </a:ext>
              </a:extLst>
            </p:cNvPr>
            <p:cNvSpPr/>
            <p:nvPr/>
          </p:nvSpPr>
          <p:spPr>
            <a:xfrm>
              <a:off x="3115917" y="3282990"/>
              <a:ext cx="150603" cy="74195"/>
            </a:xfrm>
            <a:custGeom>
              <a:avLst/>
              <a:gdLst/>
              <a:ahLst/>
              <a:cxnLst/>
              <a:rect l="l" t="t" r="r" b="b"/>
              <a:pathLst>
                <a:path w="150603" h="74195" extrusionOk="0">
                  <a:moveTo>
                    <a:pt x="0" y="0"/>
                  </a:moveTo>
                  <a:lnTo>
                    <a:pt x="150604" y="0"/>
                  </a:lnTo>
                  <a:lnTo>
                    <a:pt x="150604" y="74196"/>
                  </a:lnTo>
                  <a:lnTo>
                    <a:pt x="0" y="74196"/>
                  </a:lnTo>
                  <a:close/>
                </a:path>
              </a:pathLst>
            </a:custGeom>
            <a:solidFill>
              <a:schemeClr val="l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56" name="Google Shape;676;p13">
              <a:extLst>
                <a:ext uri="{FF2B5EF4-FFF2-40B4-BE49-F238E27FC236}">
                  <a16:creationId xmlns:a16="http://schemas.microsoft.com/office/drawing/2014/main" id="{A33822A3-2AFF-A69F-0BA1-51AE94D0BBC4}"/>
                </a:ext>
              </a:extLst>
            </p:cNvPr>
            <p:cNvSpPr/>
            <p:nvPr/>
          </p:nvSpPr>
          <p:spPr>
            <a:xfrm>
              <a:off x="2761190" y="3417258"/>
              <a:ext cx="150603" cy="74195"/>
            </a:xfrm>
            <a:custGeom>
              <a:avLst/>
              <a:gdLst/>
              <a:ahLst/>
              <a:cxnLst/>
              <a:rect l="l" t="t" r="r" b="b"/>
              <a:pathLst>
                <a:path w="150603" h="74195" extrusionOk="0">
                  <a:moveTo>
                    <a:pt x="0" y="0"/>
                  </a:moveTo>
                  <a:lnTo>
                    <a:pt x="150604" y="0"/>
                  </a:lnTo>
                  <a:lnTo>
                    <a:pt x="150604" y="74196"/>
                  </a:lnTo>
                  <a:lnTo>
                    <a:pt x="0" y="74196"/>
                  </a:lnTo>
                  <a:close/>
                </a:path>
              </a:pathLst>
            </a:custGeom>
            <a:solidFill>
              <a:schemeClr val="l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57" name="Google Shape;677;p13">
              <a:extLst>
                <a:ext uri="{FF2B5EF4-FFF2-40B4-BE49-F238E27FC236}">
                  <a16:creationId xmlns:a16="http://schemas.microsoft.com/office/drawing/2014/main" id="{B4C4606A-94C6-8EA4-7EE7-809C723C9D11}"/>
                </a:ext>
              </a:extLst>
            </p:cNvPr>
            <p:cNvSpPr/>
            <p:nvPr/>
          </p:nvSpPr>
          <p:spPr>
            <a:xfrm>
              <a:off x="2938596" y="3417258"/>
              <a:ext cx="150603" cy="74195"/>
            </a:xfrm>
            <a:custGeom>
              <a:avLst/>
              <a:gdLst/>
              <a:ahLst/>
              <a:cxnLst/>
              <a:rect l="l" t="t" r="r" b="b"/>
              <a:pathLst>
                <a:path w="150603" h="74195" extrusionOk="0">
                  <a:moveTo>
                    <a:pt x="0" y="0"/>
                  </a:moveTo>
                  <a:lnTo>
                    <a:pt x="150604" y="0"/>
                  </a:lnTo>
                  <a:lnTo>
                    <a:pt x="150604" y="74196"/>
                  </a:lnTo>
                  <a:lnTo>
                    <a:pt x="0" y="74196"/>
                  </a:lnTo>
                  <a:close/>
                </a:path>
              </a:pathLst>
            </a:custGeom>
            <a:solidFill>
              <a:schemeClr val="l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58" name="Google Shape;678;p13">
              <a:extLst>
                <a:ext uri="{FF2B5EF4-FFF2-40B4-BE49-F238E27FC236}">
                  <a16:creationId xmlns:a16="http://schemas.microsoft.com/office/drawing/2014/main" id="{37683F34-DB30-7A5C-FB6E-CC40C6D4A5A1}"/>
                </a:ext>
              </a:extLst>
            </p:cNvPr>
            <p:cNvSpPr/>
            <p:nvPr/>
          </p:nvSpPr>
          <p:spPr>
            <a:xfrm>
              <a:off x="3115917" y="3417258"/>
              <a:ext cx="150603" cy="74195"/>
            </a:xfrm>
            <a:custGeom>
              <a:avLst/>
              <a:gdLst/>
              <a:ahLst/>
              <a:cxnLst/>
              <a:rect l="l" t="t" r="r" b="b"/>
              <a:pathLst>
                <a:path w="150603" h="74195" extrusionOk="0">
                  <a:moveTo>
                    <a:pt x="0" y="0"/>
                  </a:moveTo>
                  <a:lnTo>
                    <a:pt x="150604" y="0"/>
                  </a:lnTo>
                  <a:lnTo>
                    <a:pt x="150604" y="74196"/>
                  </a:lnTo>
                  <a:lnTo>
                    <a:pt x="0" y="74196"/>
                  </a:lnTo>
                  <a:close/>
                </a:path>
              </a:pathLst>
            </a:custGeom>
            <a:solidFill>
              <a:schemeClr val="l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59" name="Google Shape;679;p13">
              <a:extLst>
                <a:ext uri="{FF2B5EF4-FFF2-40B4-BE49-F238E27FC236}">
                  <a16:creationId xmlns:a16="http://schemas.microsoft.com/office/drawing/2014/main" id="{0F02E089-48AC-1799-DB4B-B3A4FDBF237D}"/>
                </a:ext>
              </a:extLst>
            </p:cNvPr>
            <p:cNvSpPr/>
            <p:nvPr/>
          </p:nvSpPr>
          <p:spPr>
            <a:xfrm>
              <a:off x="2761190" y="3551610"/>
              <a:ext cx="150603" cy="74195"/>
            </a:xfrm>
            <a:custGeom>
              <a:avLst/>
              <a:gdLst/>
              <a:ahLst/>
              <a:cxnLst/>
              <a:rect l="l" t="t" r="r" b="b"/>
              <a:pathLst>
                <a:path w="150603" h="74195" extrusionOk="0">
                  <a:moveTo>
                    <a:pt x="0" y="0"/>
                  </a:moveTo>
                  <a:lnTo>
                    <a:pt x="150604" y="0"/>
                  </a:lnTo>
                  <a:lnTo>
                    <a:pt x="150604" y="74196"/>
                  </a:lnTo>
                  <a:lnTo>
                    <a:pt x="0" y="74196"/>
                  </a:lnTo>
                  <a:close/>
                </a:path>
              </a:pathLst>
            </a:custGeom>
            <a:solidFill>
              <a:schemeClr val="l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60" name="Google Shape;680;p13">
              <a:extLst>
                <a:ext uri="{FF2B5EF4-FFF2-40B4-BE49-F238E27FC236}">
                  <a16:creationId xmlns:a16="http://schemas.microsoft.com/office/drawing/2014/main" id="{19DDA92E-7F31-DF97-DBE7-ECB847D61946}"/>
                </a:ext>
              </a:extLst>
            </p:cNvPr>
            <p:cNvSpPr/>
            <p:nvPr/>
          </p:nvSpPr>
          <p:spPr>
            <a:xfrm>
              <a:off x="2938596" y="3551610"/>
              <a:ext cx="150603" cy="74195"/>
            </a:xfrm>
            <a:custGeom>
              <a:avLst/>
              <a:gdLst/>
              <a:ahLst/>
              <a:cxnLst/>
              <a:rect l="l" t="t" r="r" b="b"/>
              <a:pathLst>
                <a:path w="150603" h="74195" extrusionOk="0">
                  <a:moveTo>
                    <a:pt x="0" y="0"/>
                  </a:moveTo>
                  <a:lnTo>
                    <a:pt x="150604" y="0"/>
                  </a:lnTo>
                  <a:lnTo>
                    <a:pt x="150604" y="74196"/>
                  </a:lnTo>
                  <a:lnTo>
                    <a:pt x="0" y="74196"/>
                  </a:lnTo>
                  <a:close/>
                </a:path>
              </a:pathLst>
            </a:custGeom>
            <a:solidFill>
              <a:schemeClr val="l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61" name="Google Shape;681;p13">
              <a:extLst>
                <a:ext uri="{FF2B5EF4-FFF2-40B4-BE49-F238E27FC236}">
                  <a16:creationId xmlns:a16="http://schemas.microsoft.com/office/drawing/2014/main" id="{DA636F75-BC98-E0AD-F1E3-59333501AD44}"/>
                </a:ext>
              </a:extLst>
            </p:cNvPr>
            <p:cNvSpPr/>
            <p:nvPr/>
          </p:nvSpPr>
          <p:spPr>
            <a:xfrm>
              <a:off x="3115917" y="3551610"/>
              <a:ext cx="150603" cy="74195"/>
            </a:xfrm>
            <a:custGeom>
              <a:avLst/>
              <a:gdLst/>
              <a:ahLst/>
              <a:cxnLst/>
              <a:rect l="l" t="t" r="r" b="b"/>
              <a:pathLst>
                <a:path w="150603" h="74195" extrusionOk="0">
                  <a:moveTo>
                    <a:pt x="0" y="0"/>
                  </a:moveTo>
                  <a:lnTo>
                    <a:pt x="150604" y="0"/>
                  </a:lnTo>
                  <a:lnTo>
                    <a:pt x="150604" y="74196"/>
                  </a:lnTo>
                  <a:lnTo>
                    <a:pt x="0" y="74196"/>
                  </a:lnTo>
                  <a:close/>
                </a:path>
              </a:pathLst>
            </a:custGeom>
            <a:solidFill>
              <a:schemeClr val="l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62" name="Google Shape;682;p13">
              <a:extLst>
                <a:ext uri="{FF2B5EF4-FFF2-40B4-BE49-F238E27FC236}">
                  <a16:creationId xmlns:a16="http://schemas.microsoft.com/office/drawing/2014/main" id="{83C09A6C-9164-E370-AD75-DDECE16DBB5A}"/>
                </a:ext>
              </a:extLst>
            </p:cNvPr>
            <p:cNvSpPr/>
            <p:nvPr/>
          </p:nvSpPr>
          <p:spPr>
            <a:xfrm>
              <a:off x="2761190" y="3685962"/>
              <a:ext cx="150603" cy="74195"/>
            </a:xfrm>
            <a:custGeom>
              <a:avLst/>
              <a:gdLst/>
              <a:ahLst/>
              <a:cxnLst/>
              <a:rect l="l" t="t" r="r" b="b"/>
              <a:pathLst>
                <a:path w="150603" h="74195" extrusionOk="0">
                  <a:moveTo>
                    <a:pt x="0" y="0"/>
                  </a:moveTo>
                  <a:lnTo>
                    <a:pt x="150604" y="0"/>
                  </a:lnTo>
                  <a:lnTo>
                    <a:pt x="150604" y="74196"/>
                  </a:lnTo>
                  <a:lnTo>
                    <a:pt x="0" y="74196"/>
                  </a:lnTo>
                  <a:close/>
                </a:path>
              </a:pathLst>
            </a:custGeom>
            <a:solidFill>
              <a:schemeClr val="l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63" name="Google Shape;683;p13">
              <a:extLst>
                <a:ext uri="{FF2B5EF4-FFF2-40B4-BE49-F238E27FC236}">
                  <a16:creationId xmlns:a16="http://schemas.microsoft.com/office/drawing/2014/main" id="{D02952DF-E29A-E421-142F-E3301FCE6FCD}"/>
                </a:ext>
              </a:extLst>
            </p:cNvPr>
            <p:cNvSpPr/>
            <p:nvPr/>
          </p:nvSpPr>
          <p:spPr>
            <a:xfrm>
              <a:off x="2938596" y="3685962"/>
              <a:ext cx="150603" cy="74195"/>
            </a:xfrm>
            <a:custGeom>
              <a:avLst/>
              <a:gdLst/>
              <a:ahLst/>
              <a:cxnLst/>
              <a:rect l="l" t="t" r="r" b="b"/>
              <a:pathLst>
                <a:path w="150603" h="74195" extrusionOk="0">
                  <a:moveTo>
                    <a:pt x="0" y="0"/>
                  </a:moveTo>
                  <a:lnTo>
                    <a:pt x="150604" y="0"/>
                  </a:lnTo>
                  <a:lnTo>
                    <a:pt x="150604" y="74196"/>
                  </a:lnTo>
                  <a:lnTo>
                    <a:pt x="0" y="74196"/>
                  </a:lnTo>
                  <a:close/>
                </a:path>
              </a:pathLst>
            </a:custGeom>
            <a:solidFill>
              <a:schemeClr val="l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408" name="Google Shape;684;p13">
              <a:extLst>
                <a:ext uri="{FF2B5EF4-FFF2-40B4-BE49-F238E27FC236}">
                  <a16:creationId xmlns:a16="http://schemas.microsoft.com/office/drawing/2014/main" id="{566EC094-1065-41A9-F420-6898FAEEBBED}"/>
                </a:ext>
              </a:extLst>
            </p:cNvPr>
            <p:cNvSpPr/>
            <p:nvPr/>
          </p:nvSpPr>
          <p:spPr>
            <a:xfrm>
              <a:off x="3115917" y="3685962"/>
              <a:ext cx="150603" cy="74195"/>
            </a:xfrm>
            <a:custGeom>
              <a:avLst/>
              <a:gdLst/>
              <a:ahLst/>
              <a:cxnLst/>
              <a:rect l="l" t="t" r="r" b="b"/>
              <a:pathLst>
                <a:path w="150603" h="74195" extrusionOk="0">
                  <a:moveTo>
                    <a:pt x="0" y="0"/>
                  </a:moveTo>
                  <a:lnTo>
                    <a:pt x="150604" y="0"/>
                  </a:lnTo>
                  <a:lnTo>
                    <a:pt x="150604" y="74196"/>
                  </a:lnTo>
                  <a:lnTo>
                    <a:pt x="0" y="74196"/>
                  </a:lnTo>
                  <a:close/>
                </a:path>
              </a:pathLst>
            </a:custGeom>
            <a:solidFill>
              <a:schemeClr val="l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409" name="Google Shape;685;p13">
              <a:extLst>
                <a:ext uri="{FF2B5EF4-FFF2-40B4-BE49-F238E27FC236}">
                  <a16:creationId xmlns:a16="http://schemas.microsoft.com/office/drawing/2014/main" id="{8E6E5E33-485A-52CB-085C-A70B3E834327}"/>
                </a:ext>
              </a:extLst>
            </p:cNvPr>
            <p:cNvSpPr/>
            <p:nvPr/>
          </p:nvSpPr>
          <p:spPr>
            <a:xfrm>
              <a:off x="2761190" y="3820314"/>
              <a:ext cx="150603" cy="74195"/>
            </a:xfrm>
            <a:custGeom>
              <a:avLst/>
              <a:gdLst/>
              <a:ahLst/>
              <a:cxnLst/>
              <a:rect l="l" t="t" r="r" b="b"/>
              <a:pathLst>
                <a:path w="150603" h="74195" extrusionOk="0">
                  <a:moveTo>
                    <a:pt x="0" y="0"/>
                  </a:moveTo>
                  <a:lnTo>
                    <a:pt x="150604" y="0"/>
                  </a:lnTo>
                  <a:lnTo>
                    <a:pt x="150604" y="74196"/>
                  </a:lnTo>
                  <a:lnTo>
                    <a:pt x="0" y="74196"/>
                  </a:lnTo>
                  <a:close/>
                </a:path>
              </a:pathLst>
            </a:custGeom>
            <a:solidFill>
              <a:schemeClr val="l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410" name="Google Shape;686;p13">
              <a:extLst>
                <a:ext uri="{FF2B5EF4-FFF2-40B4-BE49-F238E27FC236}">
                  <a16:creationId xmlns:a16="http://schemas.microsoft.com/office/drawing/2014/main" id="{D3845A7F-B18F-B6F6-8A27-945E71128184}"/>
                </a:ext>
              </a:extLst>
            </p:cNvPr>
            <p:cNvSpPr/>
            <p:nvPr/>
          </p:nvSpPr>
          <p:spPr>
            <a:xfrm>
              <a:off x="2938596" y="3820314"/>
              <a:ext cx="150603" cy="74195"/>
            </a:xfrm>
            <a:custGeom>
              <a:avLst/>
              <a:gdLst/>
              <a:ahLst/>
              <a:cxnLst/>
              <a:rect l="l" t="t" r="r" b="b"/>
              <a:pathLst>
                <a:path w="150603" h="74195" extrusionOk="0">
                  <a:moveTo>
                    <a:pt x="0" y="0"/>
                  </a:moveTo>
                  <a:lnTo>
                    <a:pt x="150604" y="0"/>
                  </a:lnTo>
                  <a:lnTo>
                    <a:pt x="150604" y="74196"/>
                  </a:lnTo>
                  <a:lnTo>
                    <a:pt x="0" y="74196"/>
                  </a:lnTo>
                  <a:close/>
                </a:path>
              </a:pathLst>
            </a:custGeom>
            <a:solidFill>
              <a:schemeClr val="l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411" name="Google Shape;687;p13">
              <a:extLst>
                <a:ext uri="{FF2B5EF4-FFF2-40B4-BE49-F238E27FC236}">
                  <a16:creationId xmlns:a16="http://schemas.microsoft.com/office/drawing/2014/main" id="{32440488-4D15-5B77-DEC9-D2D5AD00E41D}"/>
                </a:ext>
              </a:extLst>
            </p:cNvPr>
            <p:cNvSpPr/>
            <p:nvPr/>
          </p:nvSpPr>
          <p:spPr>
            <a:xfrm>
              <a:off x="3115917" y="3820314"/>
              <a:ext cx="150603" cy="74195"/>
            </a:xfrm>
            <a:custGeom>
              <a:avLst/>
              <a:gdLst/>
              <a:ahLst/>
              <a:cxnLst/>
              <a:rect l="l" t="t" r="r" b="b"/>
              <a:pathLst>
                <a:path w="150603" h="74195" extrusionOk="0">
                  <a:moveTo>
                    <a:pt x="0" y="0"/>
                  </a:moveTo>
                  <a:lnTo>
                    <a:pt x="150604" y="0"/>
                  </a:lnTo>
                  <a:lnTo>
                    <a:pt x="150604" y="74196"/>
                  </a:lnTo>
                  <a:lnTo>
                    <a:pt x="0" y="74196"/>
                  </a:lnTo>
                  <a:close/>
                </a:path>
              </a:pathLst>
            </a:custGeom>
            <a:solidFill>
              <a:schemeClr val="l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grpSp>
      <p:pic>
        <p:nvPicPr>
          <p:cNvPr id="1425" name="Google Shape;497;p41">
            <a:extLst>
              <a:ext uri="{FF2B5EF4-FFF2-40B4-BE49-F238E27FC236}">
                <a16:creationId xmlns:a16="http://schemas.microsoft.com/office/drawing/2014/main" id="{3D47C219-6995-739D-8FB3-E4677F151851}"/>
              </a:ext>
            </a:extLst>
          </p:cNvPr>
          <p:cNvPicPr preferRelativeResize="0"/>
          <p:nvPr/>
        </p:nvPicPr>
        <p:blipFill>
          <a:blip r:embed="rId3">
            <a:alphaModFix/>
          </a:blip>
          <a:stretch>
            <a:fillRect/>
          </a:stretch>
        </p:blipFill>
        <p:spPr>
          <a:xfrm>
            <a:off x="-376325" y="-478087"/>
            <a:ext cx="2348805" cy="1839180"/>
          </a:xfrm>
          <a:prstGeom prst="rect">
            <a:avLst/>
          </a:prstGeom>
          <a:noFill/>
          <a:ln>
            <a:noFill/>
          </a:ln>
        </p:spPr>
      </p:pic>
      <p:grpSp>
        <p:nvGrpSpPr>
          <p:cNvPr id="1430" name="Group 1429">
            <a:extLst>
              <a:ext uri="{FF2B5EF4-FFF2-40B4-BE49-F238E27FC236}">
                <a16:creationId xmlns:a16="http://schemas.microsoft.com/office/drawing/2014/main" id="{257EEE15-4C21-48EA-B94C-7A7C19486D62}"/>
              </a:ext>
            </a:extLst>
          </p:cNvPr>
          <p:cNvGrpSpPr/>
          <p:nvPr/>
        </p:nvGrpSpPr>
        <p:grpSpPr>
          <a:xfrm>
            <a:off x="6928897" y="757505"/>
            <a:ext cx="5063882" cy="6260785"/>
            <a:chOff x="6928897" y="757505"/>
            <a:chExt cx="5063882" cy="6260785"/>
          </a:xfrm>
        </p:grpSpPr>
        <p:pic>
          <p:nvPicPr>
            <p:cNvPr id="3" name="Google Shape;456;p41">
              <a:extLst>
                <a:ext uri="{FF2B5EF4-FFF2-40B4-BE49-F238E27FC236}">
                  <a16:creationId xmlns:a16="http://schemas.microsoft.com/office/drawing/2014/main" id="{7A1B8063-8BD2-EEAB-E623-2C8869E4459B}"/>
                </a:ext>
              </a:extLst>
            </p:cNvPr>
            <p:cNvPicPr preferRelativeResize="0"/>
            <p:nvPr/>
          </p:nvPicPr>
          <p:blipFill>
            <a:blip r:embed="rId4">
              <a:alphaModFix/>
            </a:blip>
            <a:stretch>
              <a:fillRect/>
            </a:stretch>
          </p:blipFill>
          <p:spPr>
            <a:xfrm rot="21599996">
              <a:off x="6928897" y="2229536"/>
              <a:ext cx="5063882" cy="4788754"/>
            </a:xfrm>
            <a:prstGeom prst="rect">
              <a:avLst/>
            </a:prstGeom>
            <a:noFill/>
            <a:ln>
              <a:noFill/>
            </a:ln>
          </p:spPr>
        </p:pic>
        <p:grpSp>
          <p:nvGrpSpPr>
            <p:cNvPr id="1426" name="Google Shape;955;p50">
              <a:extLst>
                <a:ext uri="{FF2B5EF4-FFF2-40B4-BE49-F238E27FC236}">
                  <a16:creationId xmlns:a16="http://schemas.microsoft.com/office/drawing/2014/main" id="{E765E0D7-76E9-68CF-45F6-E87C6EB6AD36}"/>
                </a:ext>
              </a:extLst>
            </p:cNvPr>
            <p:cNvGrpSpPr/>
            <p:nvPr/>
          </p:nvGrpSpPr>
          <p:grpSpPr>
            <a:xfrm>
              <a:off x="7943983" y="757505"/>
              <a:ext cx="3589397" cy="4452271"/>
              <a:chOff x="5784725" y="3495100"/>
              <a:chExt cx="937125" cy="1224075"/>
            </a:xfrm>
          </p:grpSpPr>
          <p:sp>
            <p:nvSpPr>
              <p:cNvPr id="1427" name="Google Shape;956;p50">
                <a:extLst>
                  <a:ext uri="{FF2B5EF4-FFF2-40B4-BE49-F238E27FC236}">
                    <a16:creationId xmlns:a16="http://schemas.microsoft.com/office/drawing/2014/main" id="{B117BE92-12F9-FEA7-A600-E96CCE9918CA}"/>
                  </a:ext>
                </a:extLst>
              </p:cNvPr>
              <p:cNvSpPr/>
              <p:nvPr/>
            </p:nvSpPr>
            <p:spPr>
              <a:xfrm>
                <a:off x="5784725" y="3495100"/>
                <a:ext cx="937125" cy="1224075"/>
              </a:xfrm>
              <a:custGeom>
                <a:avLst/>
                <a:gdLst/>
                <a:ahLst/>
                <a:cxnLst/>
                <a:rect l="l" t="t" r="r" b="b"/>
                <a:pathLst>
                  <a:path w="37485" h="48963" extrusionOk="0">
                    <a:moveTo>
                      <a:pt x="14934" y="1"/>
                    </a:moveTo>
                    <a:cubicBezTo>
                      <a:pt x="14289" y="1"/>
                      <a:pt x="13601" y="44"/>
                      <a:pt x="12872" y="143"/>
                    </a:cubicBezTo>
                    <a:lnTo>
                      <a:pt x="12838" y="150"/>
                    </a:lnTo>
                    <a:cubicBezTo>
                      <a:pt x="11974" y="356"/>
                      <a:pt x="9121" y="1103"/>
                      <a:pt x="8627" y="1899"/>
                    </a:cubicBezTo>
                    <a:lnTo>
                      <a:pt x="8586" y="1974"/>
                    </a:lnTo>
                    <a:lnTo>
                      <a:pt x="8579" y="2057"/>
                    </a:lnTo>
                    <a:cubicBezTo>
                      <a:pt x="8572" y="2084"/>
                      <a:pt x="8367" y="4889"/>
                      <a:pt x="8257" y="5650"/>
                    </a:cubicBezTo>
                    <a:cubicBezTo>
                      <a:pt x="8182" y="6158"/>
                      <a:pt x="8031" y="7618"/>
                      <a:pt x="8024" y="8297"/>
                    </a:cubicBezTo>
                    <a:cubicBezTo>
                      <a:pt x="7578" y="8489"/>
                      <a:pt x="6536" y="8976"/>
                      <a:pt x="5473" y="9627"/>
                    </a:cubicBezTo>
                    <a:cubicBezTo>
                      <a:pt x="3560" y="10814"/>
                      <a:pt x="2606" y="11952"/>
                      <a:pt x="2634" y="13001"/>
                    </a:cubicBezTo>
                    <a:cubicBezTo>
                      <a:pt x="2641" y="13433"/>
                      <a:pt x="2929" y="13824"/>
                      <a:pt x="3470" y="14167"/>
                    </a:cubicBezTo>
                    <a:cubicBezTo>
                      <a:pt x="4513" y="14812"/>
                      <a:pt x="6556" y="15264"/>
                      <a:pt x="8984" y="15422"/>
                    </a:cubicBezTo>
                    <a:lnTo>
                      <a:pt x="9457" y="18474"/>
                    </a:lnTo>
                    <a:lnTo>
                      <a:pt x="10589" y="19372"/>
                    </a:lnTo>
                    <a:lnTo>
                      <a:pt x="10781" y="19982"/>
                    </a:lnTo>
                    <a:cubicBezTo>
                      <a:pt x="9814" y="20881"/>
                      <a:pt x="4952" y="25441"/>
                      <a:pt x="3717" y="27560"/>
                    </a:cubicBezTo>
                    <a:lnTo>
                      <a:pt x="0" y="28589"/>
                    </a:lnTo>
                    <a:lnTo>
                      <a:pt x="21" y="28870"/>
                    </a:lnTo>
                    <a:cubicBezTo>
                      <a:pt x="55" y="29316"/>
                      <a:pt x="830" y="39746"/>
                      <a:pt x="1441" y="42146"/>
                    </a:cubicBezTo>
                    <a:lnTo>
                      <a:pt x="1489" y="42318"/>
                    </a:lnTo>
                    <a:lnTo>
                      <a:pt x="1646" y="42386"/>
                    </a:lnTo>
                    <a:cubicBezTo>
                      <a:pt x="2284" y="42633"/>
                      <a:pt x="17206" y="48544"/>
                      <a:pt x="24002" y="48963"/>
                    </a:cubicBezTo>
                    <a:lnTo>
                      <a:pt x="24105" y="48963"/>
                    </a:lnTo>
                    <a:lnTo>
                      <a:pt x="24201" y="48915"/>
                    </a:lnTo>
                    <a:cubicBezTo>
                      <a:pt x="24626" y="48661"/>
                      <a:pt x="34734" y="42695"/>
                      <a:pt x="37189" y="39019"/>
                    </a:cubicBezTo>
                    <a:lnTo>
                      <a:pt x="37237" y="38944"/>
                    </a:lnTo>
                    <a:lnTo>
                      <a:pt x="37244" y="38848"/>
                    </a:lnTo>
                    <a:cubicBezTo>
                      <a:pt x="37244" y="38813"/>
                      <a:pt x="37484" y="35357"/>
                      <a:pt x="37422" y="31215"/>
                    </a:cubicBezTo>
                    <a:cubicBezTo>
                      <a:pt x="37416" y="30399"/>
                      <a:pt x="37395" y="29617"/>
                      <a:pt x="37361" y="28870"/>
                    </a:cubicBezTo>
                    <a:cubicBezTo>
                      <a:pt x="37429" y="28808"/>
                      <a:pt x="37464" y="28726"/>
                      <a:pt x="37450" y="28637"/>
                    </a:cubicBezTo>
                    <a:cubicBezTo>
                      <a:pt x="37436" y="28465"/>
                      <a:pt x="37395" y="28068"/>
                      <a:pt x="37299" y="27608"/>
                    </a:cubicBezTo>
                    <a:cubicBezTo>
                      <a:pt x="37073" y="23830"/>
                      <a:pt x="36579" y="20942"/>
                      <a:pt x="35811" y="19002"/>
                    </a:cubicBezTo>
                    <a:lnTo>
                      <a:pt x="35804" y="18988"/>
                    </a:lnTo>
                    <a:cubicBezTo>
                      <a:pt x="35489" y="18275"/>
                      <a:pt x="33870" y="14695"/>
                      <a:pt x="32848" y="14243"/>
                    </a:cubicBezTo>
                    <a:lnTo>
                      <a:pt x="32698" y="14174"/>
                    </a:lnTo>
                    <a:lnTo>
                      <a:pt x="30695" y="15271"/>
                    </a:lnTo>
                    <a:lnTo>
                      <a:pt x="23021" y="14407"/>
                    </a:lnTo>
                    <a:lnTo>
                      <a:pt x="23165" y="12782"/>
                    </a:lnTo>
                    <a:cubicBezTo>
                      <a:pt x="26574" y="11013"/>
                      <a:pt x="28418" y="9099"/>
                      <a:pt x="28028" y="7666"/>
                    </a:cubicBezTo>
                    <a:cubicBezTo>
                      <a:pt x="27733" y="6595"/>
                      <a:pt x="26282" y="6035"/>
                      <a:pt x="23876" y="6035"/>
                    </a:cubicBezTo>
                    <a:cubicBezTo>
                      <a:pt x="23370" y="6035"/>
                      <a:pt x="22821" y="6059"/>
                      <a:pt x="22233" y="6110"/>
                    </a:cubicBezTo>
                    <a:lnTo>
                      <a:pt x="22192" y="5828"/>
                    </a:lnTo>
                    <a:lnTo>
                      <a:pt x="22171" y="5835"/>
                    </a:lnTo>
                    <a:lnTo>
                      <a:pt x="21341" y="1707"/>
                    </a:lnTo>
                    <a:lnTo>
                      <a:pt x="21225" y="1625"/>
                    </a:lnTo>
                    <a:cubicBezTo>
                      <a:pt x="21113" y="1548"/>
                      <a:pt x="18805" y="1"/>
                      <a:pt x="14934" y="1"/>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8" name="Google Shape;957;p50">
                <a:extLst>
                  <a:ext uri="{FF2B5EF4-FFF2-40B4-BE49-F238E27FC236}">
                    <a16:creationId xmlns:a16="http://schemas.microsoft.com/office/drawing/2014/main" id="{04737C23-909A-A128-B28C-E84FC0E973C8}"/>
                  </a:ext>
                </a:extLst>
              </p:cNvPr>
              <p:cNvSpPr/>
              <p:nvPr/>
            </p:nvSpPr>
            <p:spPr>
              <a:xfrm>
                <a:off x="6124175" y="3934975"/>
                <a:ext cx="18550" cy="16550"/>
              </a:xfrm>
              <a:custGeom>
                <a:avLst/>
                <a:gdLst/>
                <a:ahLst/>
                <a:cxnLst/>
                <a:rect l="l" t="t" r="r" b="b"/>
                <a:pathLst>
                  <a:path w="742" h="662" extrusionOk="0">
                    <a:moveTo>
                      <a:pt x="741" y="1"/>
                    </a:moveTo>
                    <a:lnTo>
                      <a:pt x="1" y="515"/>
                    </a:lnTo>
                    <a:cubicBezTo>
                      <a:pt x="115" y="620"/>
                      <a:pt x="213" y="662"/>
                      <a:pt x="297" y="662"/>
                    </a:cubicBezTo>
                    <a:cubicBezTo>
                      <a:pt x="632" y="662"/>
                      <a:pt x="741" y="1"/>
                      <a:pt x="741" y="1"/>
                    </a:cubicBezTo>
                    <a:close/>
                  </a:path>
                </a:pathLst>
              </a:custGeom>
              <a:solidFill>
                <a:srgbClr val="47271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9" name="Google Shape;958;p50">
                <a:extLst>
                  <a:ext uri="{FF2B5EF4-FFF2-40B4-BE49-F238E27FC236}">
                    <a16:creationId xmlns:a16="http://schemas.microsoft.com/office/drawing/2014/main" id="{F4D88C34-7806-BA90-D0C5-4436C818ECBB}"/>
                  </a:ext>
                </a:extLst>
              </p:cNvPr>
              <p:cNvSpPr/>
              <p:nvPr/>
            </p:nvSpPr>
            <p:spPr>
              <a:xfrm>
                <a:off x="5784725" y="3495100"/>
                <a:ext cx="937125" cy="1224075"/>
              </a:xfrm>
              <a:custGeom>
                <a:avLst/>
                <a:gdLst/>
                <a:ahLst/>
                <a:cxnLst/>
                <a:rect l="l" t="t" r="r" b="b"/>
                <a:pathLst>
                  <a:path w="37485" h="48963" extrusionOk="0">
                    <a:moveTo>
                      <a:pt x="17313" y="1368"/>
                    </a:moveTo>
                    <a:cubicBezTo>
                      <a:pt x="18319" y="1368"/>
                      <a:pt x="19908" y="1707"/>
                      <a:pt x="19908" y="1707"/>
                    </a:cubicBezTo>
                    <a:cubicBezTo>
                      <a:pt x="20306" y="1878"/>
                      <a:pt x="20587" y="2036"/>
                      <a:pt x="20724" y="2118"/>
                    </a:cubicBezTo>
                    <a:lnTo>
                      <a:pt x="21513" y="6068"/>
                    </a:lnTo>
                    <a:cubicBezTo>
                      <a:pt x="19908" y="6583"/>
                      <a:pt x="17220" y="6898"/>
                      <a:pt x="14696" y="7097"/>
                    </a:cubicBezTo>
                    <a:cubicBezTo>
                      <a:pt x="14696" y="7097"/>
                      <a:pt x="13743" y="7169"/>
                      <a:pt x="12736" y="7169"/>
                    </a:cubicBezTo>
                    <a:cubicBezTo>
                      <a:pt x="11632" y="7169"/>
                      <a:pt x="10464" y="7082"/>
                      <a:pt x="10424" y="6720"/>
                    </a:cubicBezTo>
                    <a:cubicBezTo>
                      <a:pt x="10349" y="6027"/>
                      <a:pt x="10918" y="2516"/>
                      <a:pt x="10918" y="2516"/>
                    </a:cubicBezTo>
                    <a:cubicBezTo>
                      <a:pt x="10918" y="2516"/>
                      <a:pt x="12224" y="3519"/>
                      <a:pt x="13007" y="3519"/>
                    </a:cubicBezTo>
                    <a:cubicBezTo>
                      <a:pt x="13048" y="3519"/>
                      <a:pt x="13088" y="3516"/>
                      <a:pt x="13126" y="3510"/>
                    </a:cubicBezTo>
                    <a:cubicBezTo>
                      <a:pt x="13894" y="3394"/>
                      <a:pt x="16095" y="1453"/>
                      <a:pt x="17048" y="1378"/>
                    </a:cubicBezTo>
                    <a:cubicBezTo>
                      <a:pt x="17130" y="1371"/>
                      <a:pt x="17219" y="1368"/>
                      <a:pt x="17313" y="1368"/>
                    </a:cubicBezTo>
                    <a:close/>
                    <a:moveTo>
                      <a:pt x="21383" y="6823"/>
                    </a:moveTo>
                    <a:cubicBezTo>
                      <a:pt x="21458" y="7172"/>
                      <a:pt x="21671" y="8359"/>
                      <a:pt x="21424" y="9079"/>
                    </a:cubicBezTo>
                    <a:cubicBezTo>
                      <a:pt x="19984" y="9586"/>
                      <a:pt x="16658" y="10608"/>
                      <a:pt x="12982" y="10766"/>
                    </a:cubicBezTo>
                    <a:cubicBezTo>
                      <a:pt x="12145" y="10745"/>
                      <a:pt x="11103" y="10649"/>
                      <a:pt x="10685" y="10327"/>
                    </a:cubicBezTo>
                    <a:lnTo>
                      <a:pt x="10685" y="8770"/>
                    </a:lnTo>
                    <a:cubicBezTo>
                      <a:pt x="10685" y="8770"/>
                      <a:pt x="10862" y="8773"/>
                      <a:pt x="11136" y="8773"/>
                    </a:cubicBezTo>
                    <a:cubicBezTo>
                      <a:pt x="11904" y="8773"/>
                      <a:pt x="13434" y="8754"/>
                      <a:pt x="13969" y="8613"/>
                    </a:cubicBezTo>
                    <a:lnTo>
                      <a:pt x="11377" y="8270"/>
                    </a:lnTo>
                    <a:lnTo>
                      <a:pt x="14696" y="7790"/>
                    </a:lnTo>
                    <a:cubicBezTo>
                      <a:pt x="17103" y="7604"/>
                      <a:pt x="19675" y="7303"/>
                      <a:pt x="21383" y="6823"/>
                    </a:cubicBezTo>
                    <a:close/>
                    <a:moveTo>
                      <a:pt x="23899" y="6720"/>
                    </a:moveTo>
                    <a:cubicBezTo>
                      <a:pt x="26190" y="6720"/>
                      <a:pt x="27205" y="7262"/>
                      <a:pt x="27369" y="7851"/>
                    </a:cubicBezTo>
                    <a:cubicBezTo>
                      <a:pt x="27506" y="8373"/>
                      <a:pt x="27115" y="9099"/>
                      <a:pt x="26251" y="9909"/>
                    </a:cubicBezTo>
                    <a:cubicBezTo>
                      <a:pt x="25518" y="10588"/>
                      <a:pt x="24489" y="11287"/>
                      <a:pt x="23234" y="11966"/>
                    </a:cubicBezTo>
                    <a:lnTo>
                      <a:pt x="23234" y="11938"/>
                    </a:lnTo>
                    <a:lnTo>
                      <a:pt x="22679" y="12261"/>
                    </a:lnTo>
                    <a:cubicBezTo>
                      <a:pt x="22397" y="12405"/>
                      <a:pt x="22103" y="12542"/>
                      <a:pt x="21801" y="12686"/>
                    </a:cubicBezTo>
                    <a:cubicBezTo>
                      <a:pt x="21671" y="12748"/>
                      <a:pt x="21533" y="12809"/>
                      <a:pt x="21403" y="12864"/>
                    </a:cubicBezTo>
                    <a:cubicBezTo>
                      <a:pt x="20806" y="13111"/>
                      <a:pt x="20018" y="13413"/>
                      <a:pt x="19051" y="13694"/>
                    </a:cubicBezTo>
                    <a:cubicBezTo>
                      <a:pt x="18269" y="13927"/>
                      <a:pt x="17309" y="14167"/>
                      <a:pt x="16198" y="14366"/>
                    </a:cubicBezTo>
                    <a:cubicBezTo>
                      <a:pt x="14418" y="14672"/>
                      <a:pt x="12627" y="14802"/>
                      <a:pt x="10964" y="14802"/>
                    </a:cubicBezTo>
                    <a:cubicBezTo>
                      <a:pt x="10801" y="14802"/>
                      <a:pt x="10639" y="14801"/>
                      <a:pt x="10479" y="14798"/>
                    </a:cubicBezTo>
                    <a:cubicBezTo>
                      <a:pt x="9498" y="14531"/>
                      <a:pt x="8250" y="14099"/>
                      <a:pt x="8024" y="13605"/>
                    </a:cubicBezTo>
                    <a:lnTo>
                      <a:pt x="10040" y="11774"/>
                    </a:lnTo>
                    <a:cubicBezTo>
                      <a:pt x="10040" y="11774"/>
                      <a:pt x="13147" y="11726"/>
                      <a:pt x="14319" y="11369"/>
                    </a:cubicBezTo>
                    <a:cubicBezTo>
                      <a:pt x="18694" y="10958"/>
                      <a:pt x="22240" y="9511"/>
                      <a:pt x="22452" y="9429"/>
                    </a:cubicBezTo>
                    <a:cubicBezTo>
                      <a:pt x="22596" y="9367"/>
                      <a:pt x="22679" y="9216"/>
                      <a:pt x="22658" y="9058"/>
                    </a:cubicBezTo>
                    <a:cubicBezTo>
                      <a:pt x="22658" y="9058"/>
                      <a:pt x="22493" y="7330"/>
                      <a:pt x="23899" y="6720"/>
                    </a:cubicBezTo>
                    <a:close/>
                    <a:moveTo>
                      <a:pt x="22343" y="14318"/>
                    </a:moveTo>
                    <a:lnTo>
                      <a:pt x="22253" y="15285"/>
                    </a:lnTo>
                    <a:lnTo>
                      <a:pt x="20882" y="16204"/>
                    </a:lnTo>
                    <a:lnTo>
                      <a:pt x="20827" y="19393"/>
                    </a:lnTo>
                    <a:lnTo>
                      <a:pt x="15526" y="24104"/>
                    </a:lnTo>
                    <a:lnTo>
                      <a:pt x="13297" y="23864"/>
                    </a:lnTo>
                    <a:cubicBezTo>
                      <a:pt x="13181" y="23713"/>
                      <a:pt x="13044" y="23500"/>
                      <a:pt x="12996" y="23260"/>
                    </a:cubicBezTo>
                    <a:cubicBezTo>
                      <a:pt x="12900" y="22808"/>
                      <a:pt x="13147" y="21779"/>
                      <a:pt x="13147" y="21779"/>
                    </a:cubicBezTo>
                    <a:lnTo>
                      <a:pt x="12522" y="20881"/>
                    </a:lnTo>
                    <a:lnTo>
                      <a:pt x="12728" y="20456"/>
                    </a:lnTo>
                    <a:lnTo>
                      <a:pt x="13435" y="20456"/>
                    </a:lnTo>
                    <a:cubicBezTo>
                      <a:pt x="13435" y="20456"/>
                      <a:pt x="14630" y="20213"/>
                      <a:pt x="15170" y="20213"/>
                    </a:cubicBezTo>
                    <a:cubicBezTo>
                      <a:pt x="15246" y="20213"/>
                      <a:pt x="15310" y="20218"/>
                      <a:pt x="15355" y="20229"/>
                    </a:cubicBezTo>
                    <a:cubicBezTo>
                      <a:pt x="15355" y="20229"/>
                      <a:pt x="15691" y="20113"/>
                      <a:pt x="15636" y="19852"/>
                    </a:cubicBezTo>
                    <a:lnTo>
                      <a:pt x="15636" y="19852"/>
                    </a:lnTo>
                    <a:cubicBezTo>
                      <a:pt x="15636" y="19852"/>
                      <a:pt x="13777" y="20078"/>
                      <a:pt x="13236" y="20154"/>
                    </a:cubicBezTo>
                    <a:cubicBezTo>
                      <a:pt x="13037" y="20181"/>
                      <a:pt x="12845" y="20188"/>
                      <a:pt x="12666" y="20188"/>
                    </a:cubicBezTo>
                    <a:lnTo>
                      <a:pt x="12522" y="19914"/>
                    </a:lnTo>
                    <a:lnTo>
                      <a:pt x="12879" y="18385"/>
                    </a:lnTo>
                    <a:lnTo>
                      <a:pt x="12138" y="17623"/>
                    </a:lnTo>
                    <a:lnTo>
                      <a:pt x="13188" y="16485"/>
                    </a:lnTo>
                    <a:cubicBezTo>
                      <a:pt x="13188" y="16485"/>
                      <a:pt x="13188" y="16485"/>
                      <a:pt x="13190" y="16485"/>
                    </a:cubicBezTo>
                    <a:cubicBezTo>
                      <a:pt x="13220" y="16485"/>
                      <a:pt x="13615" y="16504"/>
                      <a:pt x="15094" y="17418"/>
                    </a:cubicBezTo>
                    <a:lnTo>
                      <a:pt x="15368" y="16958"/>
                    </a:lnTo>
                    <a:cubicBezTo>
                      <a:pt x="15368" y="16958"/>
                      <a:pt x="15524" y="16948"/>
                      <a:pt x="15769" y="16948"/>
                    </a:cubicBezTo>
                    <a:cubicBezTo>
                      <a:pt x="16135" y="16948"/>
                      <a:pt x="16701" y="16971"/>
                      <a:pt x="17241" y="17082"/>
                    </a:cubicBezTo>
                    <a:cubicBezTo>
                      <a:pt x="17241" y="17082"/>
                      <a:pt x="18132" y="17342"/>
                      <a:pt x="18201" y="17452"/>
                    </a:cubicBezTo>
                    <a:cubicBezTo>
                      <a:pt x="18201" y="17452"/>
                      <a:pt x="18111" y="17287"/>
                      <a:pt x="17995" y="17116"/>
                    </a:cubicBezTo>
                    <a:lnTo>
                      <a:pt x="22343" y="14318"/>
                    </a:lnTo>
                    <a:close/>
                    <a:moveTo>
                      <a:pt x="21795" y="16465"/>
                    </a:moveTo>
                    <a:cubicBezTo>
                      <a:pt x="21885" y="16465"/>
                      <a:pt x="21972" y="16517"/>
                      <a:pt x="22013" y="16608"/>
                    </a:cubicBezTo>
                    <a:cubicBezTo>
                      <a:pt x="22240" y="17123"/>
                      <a:pt x="22644" y="18062"/>
                      <a:pt x="23330" y="19749"/>
                    </a:cubicBezTo>
                    <a:cubicBezTo>
                      <a:pt x="23042" y="20627"/>
                      <a:pt x="21458" y="23007"/>
                      <a:pt x="20710" y="24083"/>
                    </a:cubicBezTo>
                    <a:lnTo>
                      <a:pt x="20669" y="24076"/>
                    </a:lnTo>
                    <a:lnTo>
                      <a:pt x="20656" y="24104"/>
                    </a:lnTo>
                    <a:lnTo>
                      <a:pt x="19394" y="24008"/>
                    </a:lnTo>
                    <a:lnTo>
                      <a:pt x="20594" y="20517"/>
                    </a:lnTo>
                    <a:lnTo>
                      <a:pt x="21506" y="19708"/>
                    </a:lnTo>
                    <a:lnTo>
                      <a:pt x="21561" y="16698"/>
                    </a:lnTo>
                    <a:cubicBezTo>
                      <a:pt x="21561" y="16622"/>
                      <a:pt x="21602" y="16547"/>
                      <a:pt x="21664" y="16506"/>
                    </a:cubicBezTo>
                    <a:cubicBezTo>
                      <a:pt x="21705" y="16478"/>
                      <a:pt x="21751" y="16465"/>
                      <a:pt x="21795" y="16465"/>
                    </a:cubicBezTo>
                    <a:close/>
                    <a:moveTo>
                      <a:pt x="22884" y="22026"/>
                    </a:moveTo>
                    <a:cubicBezTo>
                      <a:pt x="23159" y="22026"/>
                      <a:pt x="23522" y="22095"/>
                      <a:pt x="23755" y="22369"/>
                    </a:cubicBezTo>
                    <a:cubicBezTo>
                      <a:pt x="23988" y="22636"/>
                      <a:pt x="24640" y="23590"/>
                      <a:pt x="25182" y="24399"/>
                    </a:cubicBezTo>
                    <a:cubicBezTo>
                      <a:pt x="25326" y="24810"/>
                      <a:pt x="25456" y="25228"/>
                      <a:pt x="25573" y="25640"/>
                    </a:cubicBezTo>
                    <a:cubicBezTo>
                      <a:pt x="24242" y="24920"/>
                      <a:pt x="22343" y="24440"/>
                      <a:pt x="21437" y="24234"/>
                    </a:cubicBezTo>
                    <a:cubicBezTo>
                      <a:pt x="21787" y="23727"/>
                      <a:pt x="22363" y="22876"/>
                      <a:pt x="22884" y="22026"/>
                    </a:cubicBezTo>
                    <a:close/>
                    <a:moveTo>
                      <a:pt x="16178" y="24447"/>
                    </a:moveTo>
                    <a:lnTo>
                      <a:pt x="20333" y="24769"/>
                    </a:lnTo>
                    <a:lnTo>
                      <a:pt x="18365" y="28753"/>
                    </a:lnTo>
                    <a:cubicBezTo>
                      <a:pt x="17522" y="27210"/>
                      <a:pt x="16726" y="25750"/>
                      <a:pt x="16075" y="24536"/>
                    </a:cubicBezTo>
                    <a:lnTo>
                      <a:pt x="16178" y="24447"/>
                    </a:lnTo>
                    <a:close/>
                    <a:moveTo>
                      <a:pt x="21662" y="25937"/>
                    </a:moveTo>
                    <a:cubicBezTo>
                      <a:pt x="22222" y="25937"/>
                      <a:pt x="22824" y="26063"/>
                      <a:pt x="23316" y="26470"/>
                    </a:cubicBezTo>
                    <a:lnTo>
                      <a:pt x="23152" y="28986"/>
                    </a:lnTo>
                    <a:cubicBezTo>
                      <a:pt x="23054" y="28913"/>
                      <a:pt x="22870" y="28810"/>
                      <a:pt x="22595" y="28810"/>
                    </a:cubicBezTo>
                    <a:cubicBezTo>
                      <a:pt x="22408" y="28810"/>
                      <a:pt x="22178" y="28857"/>
                      <a:pt x="21904" y="28993"/>
                    </a:cubicBezTo>
                    <a:lnTo>
                      <a:pt x="19853" y="27293"/>
                    </a:lnTo>
                    <a:lnTo>
                      <a:pt x="20429" y="26113"/>
                    </a:lnTo>
                    <a:cubicBezTo>
                      <a:pt x="20751" y="26026"/>
                      <a:pt x="21192" y="25937"/>
                      <a:pt x="21662" y="25937"/>
                    </a:cubicBezTo>
                    <a:close/>
                    <a:moveTo>
                      <a:pt x="24302" y="27293"/>
                    </a:moveTo>
                    <a:cubicBezTo>
                      <a:pt x="24828" y="27293"/>
                      <a:pt x="25473" y="27355"/>
                      <a:pt x="25984" y="27601"/>
                    </a:cubicBezTo>
                    <a:cubicBezTo>
                      <a:pt x="26101" y="28376"/>
                      <a:pt x="26169" y="29137"/>
                      <a:pt x="26197" y="29892"/>
                    </a:cubicBezTo>
                    <a:cubicBezTo>
                      <a:pt x="26107" y="30433"/>
                      <a:pt x="25833" y="30708"/>
                      <a:pt x="25655" y="30831"/>
                    </a:cubicBezTo>
                    <a:lnTo>
                      <a:pt x="23502" y="28849"/>
                    </a:lnTo>
                    <a:lnTo>
                      <a:pt x="23604" y="27327"/>
                    </a:lnTo>
                    <a:cubicBezTo>
                      <a:pt x="23778" y="27310"/>
                      <a:pt x="24023" y="27293"/>
                      <a:pt x="24302" y="27293"/>
                    </a:cubicBezTo>
                    <a:close/>
                    <a:moveTo>
                      <a:pt x="19483" y="28040"/>
                    </a:moveTo>
                    <a:cubicBezTo>
                      <a:pt x="19702" y="28061"/>
                      <a:pt x="20025" y="28157"/>
                      <a:pt x="20333" y="28500"/>
                    </a:cubicBezTo>
                    <a:cubicBezTo>
                      <a:pt x="20848" y="29076"/>
                      <a:pt x="21245" y="29398"/>
                      <a:pt x="21554" y="29432"/>
                    </a:cubicBezTo>
                    <a:lnTo>
                      <a:pt x="21101" y="33677"/>
                    </a:lnTo>
                    <a:cubicBezTo>
                      <a:pt x="20340" y="32319"/>
                      <a:pt x="19538" y="30879"/>
                      <a:pt x="18770" y="29487"/>
                    </a:cubicBezTo>
                    <a:lnTo>
                      <a:pt x="19483" y="28040"/>
                    </a:lnTo>
                    <a:close/>
                    <a:moveTo>
                      <a:pt x="23133" y="29065"/>
                    </a:moveTo>
                    <a:cubicBezTo>
                      <a:pt x="23166" y="29065"/>
                      <a:pt x="23200" y="29066"/>
                      <a:pt x="23234" y="29069"/>
                    </a:cubicBezTo>
                    <a:lnTo>
                      <a:pt x="26197" y="31798"/>
                    </a:lnTo>
                    <a:cubicBezTo>
                      <a:pt x="26053" y="35460"/>
                      <a:pt x="25127" y="38567"/>
                      <a:pt x="24702" y="39821"/>
                    </a:cubicBezTo>
                    <a:cubicBezTo>
                      <a:pt x="24036" y="38820"/>
                      <a:pt x="22788" y="36681"/>
                      <a:pt x="21389" y="34191"/>
                    </a:cubicBezTo>
                    <a:lnTo>
                      <a:pt x="21883" y="29638"/>
                    </a:lnTo>
                    <a:cubicBezTo>
                      <a:pt x="22090" y="29437"/>
                      <a:pt x="22561" y="29065"/>
                      <a:pt x="23133" y="29065"/>
                    </a:cubicBezTo>
                    <a:close/>
                    <a:moveTo>
                      <a:pt x="22960" y="15093"/>
                    </a:moveTo>
                    <a:lnTo>
                      <a:pt x="23028" y="15100"/>
                    </a:lnTo>
                    <a:cubicBezTo>
                      <a:pt x="23844" y="15655"/>
                      <a:pt x="24400" y="16314"/>
                      <a:pt x="25044" y="17068"/>
                    </a:cubicBezTo>
                    <a:cubicBezTo>
                      <a:pt x="25538" y="17651"/>
                      <a:pt x="26101" y="18302"/>
                      <a:pt x="26855" y="19016"/>
                    </a:cubicBezTo>
                    <a:cubicBezTo>
                      <a:pt x="28110" y="20195"/>
                      <a:pt x="29708" y="20778"/>
                      <a:pt x="30414" y="20997"/>
                    </a:cubicBezTo>
                    <a:cubicBezTo>
                      <a:pt x="29996" y="21731"/>
                      <a:pt x="28514" y="22815"/>
                      <a:pt x="27561" y="23391"/>
                    </a:cubicBezTo>
                    <a:lnTo>
                      <a:pt x="27115" y="23658"/>
                    </a:lnTo>
                    <a:lnTo>
                      <a:pt x="32231" y="27341"/>
                    </a:lnTo>
                    <a:cubicBezTo>
                      <a:pt x="32026" y="33410"/>
                      <a:pt x="26553" y="42578"/>
                      <a:pt x="25408" y="44423"/>
                    </a:cubicBezTo>
                    <a:lnTo>
                      <a:pt x="13784" y="34665"/>
                    </a:lnTo>
                    <a:lnTo>
                      <a:pt x="15410" y="30392"/>
                    </a:lnTo>
                    <a:cubicBezTo>
                      <a:pt x="15410" y="30392"/>
                      <a:pt x="11768" y="30084"/>
                      <a:pt x="11528" y="29542"/>
                    </a:cubicBezTo>
                    <a:cubicBezTo>
                      <a:pt x="11288" y="29000"/>
                      <a:pt x="11288" y="24104"/>
                      <a:pt x="11288" y="24104"/>
                    </a:cubicBezTo>
                    <a:cubicBezTo>
                      <a:pt x="11288" y="24104"/>
                      <a:pt x="11412" y="23706"/>
                      <a:pt x="11693" y="23528"/>
                    </a:cubicBezTo>
                    <a:lnTo>
                      <a:pt x="11789" y="24392"/>
                    </a:lnTo>
                    <a:lnTo>
                      <a:pt x="14326" y="24666"/>
                    </a:lnTo>
                    <a:cubicBezTo>
                      <a:pt x="15019" y="24742"/>
                      <a:pt x="15622" y="25146"/>
                      <a:pt x="15951" y="25757"/>
                    </a:cubicBezTo>
                    <a:cubicBezTo>
                      <a:pt x="17844" y="29240"/>
                      <a:pt x="23474" y="39547"/>
                      <a:pt x="24551" y="40768"/>
                    </a:cubicBezTo>
                    <a:lnTo>
                      <a:pt x="24914" y="41186"/>
                    </a:lnTo>
                    <a:lnTo>
                      <a:pt x="25127" y="40665"/>
                    </a:lnTo>
                    <a:cubicBezTo>
                      <a:pt x="25161" y="40576"/>
                      <a:pt x="26046" y="38361"/>
                      <a:pt x="26560" y="35145"/>
                    </a:cubicBezTo>
                    <a:cubicBezTo>
                      <a:pt x="27033" y="32168"/>
                      <a:pt x="27259" y="27766"/>
                      <a:pt x="25641" y="23672"/>
                    </a:cubicBezTo>
                    <a:cubicBezTo>
                      <a:pt x="23550" y="18405"/>
                      <a:pt x="22754" y="16574"/>
                      <a:pt x="22473" y="15964"/>
                    </a:cubicBezTo>
                    <a:lnTo>
                      <a:pt x="22912" y="15669"/>
                    </a:lnTo>
                    <a:lnTo>
                      <a:pt x="22960" y="15093"/>
                    </a:lnTo>
                    <a:close/>
                    <a:moveTo>
                      <a:pt x="9917" y="25283"/>
                    </a:moveTo>
                    <a:lnTo>
                      <a:pt x="10047" y="25866"/>
                    </a:lnTo>
                    <a:cubicBezTo>
                      <a:pt x="10122" y="27622"/>
                      <a:pt x="10307" y="29446"/>
                      <a:pt x="10705" y="30646"/>
                    </a:cubicBezTo>
                    <a:lnTo>
                      <a:pt x="10781" y="30872"/>
                    </a:lnTo>
                    <a:lnTo>
                      <a:pt x="14312" y="31030"/>
                    </a:lnTo>
                    <a:lnTo>
                      <a:pt x="12036" y="34740"/>
                    </a:lnTo>
                    <a:lnTo>
                      <a:pt x="22322" y="47056"/>
                    </a:lnTo>
                    <a:cubicBezTo>
                      <a:pt x="22322" y="47056"/>
                      <a:pt x="12776" y="45342"/>
                      <a:pt x="11288" y="41111"/>
                    </a:cubicBezTo>
                    <a:cubicBezTo>
                      <a:pt x="9807" y="36887"/>
                      <a:pt x="7517" y="34055"/>
                      <a:pt x="7516" y="34054"/>
                    </a:cubicBezTo>
                    <a:lnTo>
                      <a:pt x="7516" y="34054"/>
                    </a:lnTo>
                    <a:cubicBezTo>
                      <a:pt x="8408" y="35254"/>
                      <a:pt x="10685" y="43943"/>
                      <a:pt x="10685" y="43943"/>
                    </a:cubicBezTo>
                    <a:cubicBezTo>
                      <a:pt x="10685" y="43943"/>
                      <a:pt x="9005" y="43682"/>
                      <a:pt x="7948" y="43367"/>
                    </a:cubicBezTo>
                    <a:cubicBezTo>
                      <a:pt x="7455" y="43223"/>
                      <a:pt x="7030" y="42763"/>
                      <a:pt x="6714" y="42318"/>
                    </a:cubicBezTo>
                    <a:cubicBezTo>
                      <a:pt x="5514" y="38916"/>
                      <a:pt x="2812" y="31551"/>
                      <a:pt x="1290" y="29569"/>
                    </a:cubicBezTo>
                    <a:lnTo>
                      <a:pt x="1290" y="29569"/>
                    </a:lnTo>
                    <a:cubicBezTo>
                      <a:pt x="1290" y="29569"/>
                      <a:pt x="5377" y="30166"/>
                      <a:pt x="6035" y="30824"/>
                    </a:cubicBezTo>
                    <a:cubicBezTo>
                      <a:pt x="6035" y="30824"/>
                      <a:pt x="7146" y="27423"/>
                      <a:pt x="7948" y="26737"/>
                    </a:cubicBezTo>
                    <a:cubicBezTo>
                      <a:pt x="8751" y="26051"/>
                      <a:pt x="9917" y="25283"/>
                      <a:pt x="9917" y="25283"/>
                    </a:cubicBezTo>
                    <a:close/>
                    <a:moveTo>
                      <a:pt x="32787" y="15916"/>
                    </a:moveTo>
                    <a:cubicBezTo>
                      <a:pt x="32787" y="15916"/>
                      <a:pt x="34967" y="19557"/>
                      <a:pt x="36099" y="22842"/>
                    </a:cubicBezTo>
                    <a:cubicBezTo>
                      <a:pt x="36257" y="23795"/>
                      <a:pt x="36380" y="24810"/>
                      <a:pt x="36476" y="25853"/>
                    </a:cubicBezTo>
                    <a:cubicBezTo>
                      <a:pt x="36339" y="25743"/>
                      <a:pt x="36188" y="25674"/>
                      <a:pt x="36017" y="25654"/>
                    </a:cubicBezTo>
                    <a:cubicBezTo>
                      <a:pt x="36006" y="25652"/>
                      <a:pt x="35995" y="25652"/>
                      <a:pt x="35984" y="25652"/>
                    </a:cubicBezTo>
                    <a:cubicBezTo>
                      <a:pt x="35880" y="25652"/>
                      <a:pt x="35785" y="25711"/>
                      <a:pt x="35736" y="25798"/>
                    </a:cubicBezTo>
                    <a:lnTo>
                      <a:pt x="35022" y="27107"/>
                    </a:lnTo>
                    <a:lnTo>
                      <a:pt x="33809" y="26634"/>
                    </a:lnTo>
                    <a:cubicBezTo>
                      <a:pt x="33772" y="26622"/>
                      <a:pt x="33735" y="26615"/>
                      <a:pt x="33698" y="26615"/>
                    </a:cubicBezTo>
                    <a:cubicBezTo>
                      <a:pt x="33654" y="26615"/>
                      <a:pt x="33610" y="26625"/>
                      <a:pt x="33568" y="26648"/>
                    </a:cubicBezTo>
                    <a:cubicBezTo>
                      <a:pt x="33493" y="26689"/>
                      <a:pt x="33445" y="26751"/>
                      <a:pt x="33424" y="26833"/>
                    </a:cubicBezTo>
                    <a:cubicBezTo>
                      <a:pt x="33397" y="26929"/>
                      <a:pt x="32842" y="29247"/>
                      <a:pt x="32924" y="30536"/>
                    </a:cubicBezTo>
                    <a:lnTo>
                      <a:pt x="32560" y="31133"/>
                    </a:lnTo>
                    <a:lnTo>
                      <a:pt x="33301" y="30790"/>
                    </a:lnTo>
                    <a:cubicBezTo>
                      <a:pt x="33308" y="30783"/>
                      <a:pt x="33322" y="30783"/>
                      <a:pt x="33328" y="30776"/>
                    </a:cubicBezTo>
                    <a:lnTo>
                      <a:pt x="36682" y="29199"/>
                    </a:lnTo>
                    <a:lnTo>
                      <a:pt x="36682" y="29199"/>
                    </a:lnTo>
                    <a:cubicBezTo>
                      <a:pt x="36860" y="33794"/>
                      <a:pt x="36606" y="38038"/>
                      <a:pt x="36565" y="38711"/>
                    </a:cubicBezTo>
                    <a:cubicBezTo>
                      <a:pt x="34734" y="41364"/>
                      <a:pt x="28638" y="45362"/>
                      <a:pt x="25600" y="47255"/>
                    </a:cubicBezTo>
                    <a:lnTo>
                      <a:pt x="25600" y="47255"/>
                    </a:lnTo>
                    <a:cubicBezTo>
                      <a:pt x="25504" y="46802"/>
                      <a:pt x="25600" y="46130"/>
                      <a:pt x="25717" y="45548"/>
                    </a:cubicBezTo>
                    <a:cubicBezTo>
                      <a:pt x="25785" y="45232"/>
                      <a:pt x="25902" y="44930"/>
                      <a:pt x="26073" y="44656"/>
                    </a:cubicBezTo>
                    <a:cubicBezTo>
                      <a:pt x="26649" y="43723"/>
                      <a:pt x="27980" y="41495"/>
                      <a:pt x="29296" y="38800"/>
                    </a:cubicBezTo>
                    <a:cubicBezTo>
                      <a:pt x="31655" y="34006"/>
                      <a:pt x="32869" y="30091"/>
                      <a:pt x="32924" y="27176"/>
                    </a:cubicBezTo>
                    <a:lnTo>
                      <a:pt x="32924" y="26998"/>
                    </a:lnTo>
                    <a:lnTo>
                      <a:pt x="32588" y="26758"/>
                    </a:lnTo>
                    <a:lnTo>
                      <a:pt x="32787" y="25798"/>
                    </a:lnTo>
                    <a:lnTo>
                      <a:pt x="29241" y="23548"/>
                    </a:lnTo>
                    <a:lnTo>
                      <a:pt x="29488" y="22897"/>
                    </a:lnTo>
                    <a:cubicBezTo>
                      <a:pt x="30291" y="22273"/>
                      <a:pt x="31100" y="21491"/>
                      <a:pt x="31203" y="20819"/>
                    </a:cubicBezTo>
                    <a:lnTo>
                      <a:pt x="31251" y="20504"/>
                    </a:lnTo>
                    <a:lnTo>
                      <a:pt x="30942" y="20435"/>
                    </a:lnTo>
                    <a:cubicBezTo>
                      <a:pt x="30921" y="20428"/>
                      <a:pt x="28823" y="19921"/>
                      <a:pt x="27328" y="18515"/>
                    </a:cubicBezTo>
                    <a:cubicBezTo>
                      <a:pt x="26594" y="17829"/>
                      <a:pt x="26053" y="17191"/>
                      <a:pt x="25573" y="16629"/>
                    </a:cubicBezTo>
                    <a:cubicBezTo>
                      <a:pt x="25470" y="16506"/>
                      <a:pt x="25374" y="16396"/>
                      <a:pt x="25271" y="16279"/>
                    </a:cubicBezTo>
                    <a:cubicBezTo>
                      <a:pt x="25379" y="16099"/>
                      <a:pt x="25624" y="15918"/>
                      <a:pt x="26201" y="15918"/>
                    </a:cubicBezTo>
                    <a:cubicBezTo>
                      <a:pt x="26282" y="15918"/>
                      <a:pt x="26370" y="15922"/>
                      <a:pt x="26464" y="15930"/>
                    </a:cubicBezTo>
                    <a:cubicBezTo>
                      <a:pt x="27870" y="16046"/>
                      <a:pt x="30462" y="16348"/>
                      <a:pt x="30462" y="16348"/>
                    </a:cubicBezTo>
                    <a:lnTo>
                      <a:pt x="33171" y="18446"/>
                    </a:lnTo>
                    <a:lnTo>
                      <a:pt x="31834" y="16540"/>
                    </a:lnTo>
                    <a:lnTo>
                      <a:pt x="32787" y="15916"/>
                    </a:lnTo>
                    <a:close/>
                    <a:moveTo>
                      <a:pt x="14934" y="1"/>
                    </a:moveTo>
                    <a:cubicBezTo>
                      <a:pt x="14289" y="1"/>
                      <a:pt x="13601" y="44"/>
                      <a:pt x="12872" y="143"/>
                    </a:cubicBezTo>
                    <a:lnTo>
                      <a:pt x="12838" y="150"/>
                    </a:lnTo>
                    <a:cubicBezTo>
                      <a:pt x="11974" y="356"/>
                      <a:pt x="9121" y="1103"/>
                      <a:pt x="8627" y="1899"/>
                    </a:cubicBezTo>
                    <a:lnTo>
                      <a:pt x="8586" y="1974"/>
                    </a:lnTo>
                    <a:lnTo>
                      <a:pt x="8579" y="2057"/>
                    </a:lnTo>
                    <a:cubicBezTo>
                      <a:pt x="8572" y="2084"/>
                      <a:pt x="8367" y="4889"/>
                      <a:pt x="8257" y="5650"/>
                    </a:cubicBezTo>
                    <a:cubicBezTo>
                      <a:pt x="8182" y="6158"/>
                      <a:pt x="8031" y="7618"/>
                      <a:pt x="8024" y="8297"/>
                    </a:cubicBezTo>
                    <a:cubicBezTo>
                      <a:pt x="7578" y="8489"/>
                      <a:pt x="6536" y="8976"/>
                      <a:pt x="5473" y="9627"/>
                    </a:cubicBezTo>
                    <a:cubicBezTo>
                      <a:pt x="3560" y="10814"/>
                      <a:pt x="2606" y="11952"/>
                      <a:pt x="2634" y="13001"/>
                    </a:cubicBezTo>
                    <a:cubicBezTo>
                      <a:pt x="2641" y="13433"/>
                      <a:pt x="2929" y="13824"/>
                      <a:pt x="3470" y="14167"/>
                    </a:cubicBezTo>
                    <a:cubicBezTo>
                      <a:pt x="4513" y="14812"/>
                      <a:pt x="6556" y="15264"/>
                      <a:pt x="8984" y="15422"/>
                    </a:cubicBezTo>
                    <a:lnTo>
                      <a:pt x="9457" y="18474"/>
                    </a:lnTo>
                    <a:lnTo>
                      <a:pt x="10589" y="19372"/>
                    </a:lnTo>
                    <a:lnTo>
                      <a:pt x="10781" y="19982"/>
                    </a:lnTo>
                    <a:cubicBezTo>
                      <a:pt x="9814" y="20881"/>
                      <a:pt x="4952" y="25441"/>
                      <a:pt x="3717" y="27560"/>
                    </a:cubicBezTo>
                    <a:lnTo>
                      <a:pt x="0" y="28589"/>
                    </a:lnTo>
                    <a:lnTo>
                      <a:pt x="21" y="28870"/>
                    </a:lnTo>
                    <a:cubicBezTo>
                      <a:pt x="55" y="29316"/>
                      <a:pt x="830" y="39746"/>
                      <a:pt x="1441" y="42146"/>
                    </a:cubicBezTo>
                    <a:lnTo>
                      <a:pt x="1489" y="42318"/>
                    </a:lnTo>
                    <a:lnTo>
                      <a:pt x="1646" y="42386"/>
                    </a:lnTo>
                    <a:cubicBezTo>
                      <a:pt x="2284" y="42633"/>
                      <a:pt x="17206" y="48544"/>
                      <a:pt x="24002" y="48963"/>
                    </a:cubicBezTo>
                    <a:lnTo>
                      <a:pt x="24105" y="48963"/>
                    </a:lnTo>
                    <a:lnTo>
                      <a:pt x="24201" y="48915"/>
                    </a:lnTo>
                    <a:cubicBezTo>
                      <a:pt x="24626" y="48661"/>
                      <a:pt x="34734" y="42695"/>
                      <a:pt x="37189" y="39019"/>
                    </a:cubicBezTo>
                    <a:lnTo>
                      <a:pt x="37237" y="38944"/>
                    </a:lnTo>
                    <a:lnTo>
                      <a:pt x="37244" y="38848"/>
                    </a:lnTo>
                    <a:cubicBezTo>
                      <a:pt x="37244" y="38813"/>
                      <a:pt x="37484" y="35357"/>
                      <a:pt x="37422" y="31215"/>
                    </a:cubicBezTo>
                    <a:cubicBezTo>
                      <a:pt x="37416" y="30399"/>
                      <a:pt x="37395" y="29617"/>
                      <a:pt x="37361" y="28870"/>
                    </a:cubicBezTo>
                    <a:cubicBezTo>
                      <a:pt x="37429" y="28808"/>
                      <a:pt x="37464" y="28726"/>
                      <a:pt x="37450" y="28637"/>
                    </a:cubicBezTo>
                    <a:cubicBezTo>
                      <a:pt x="37436" y="28465"/>
                      <a:pt x="37395" y="28068"/>
                      <a:pt x="37299" y="27608"/>
                    </a:cubicBezTo>
                    <a:cubicBezTo>
                      <a:pt x="37073" y="23830"/>
                      <a:pt x="36579" y="20942"/>
                      <a:pt x="35811" y="19002"/>
                    </a:cubicBezTo>
                    <a:lnTo>
                      <a:pt x="35804" y="18988"/>
                    </a:lnTo>
                    <a:cubicBezTo>
                      <a:pt x="35489" y="18275"/>
                      <a:pt x="33870" y="14695"/>
                      <a:pt x="32848" y="14243"/>
                    </a:cubicBezTo>
                    <a:lnTo>
                      <a:pt x="32698" y="14174"/>
                    </a:lnTo>
                    <a:lnTo>
                      <a:pt x="30695" y="15271"/>
                    </a:lnTo>
                    <a:lnTo>
                      <a:pt x="23021" y="14407"/>
                    </a:lnTo>
                    <a:lnTo>
                      <a:pt x="23165" y="12782"/>
                    </a:lnTo>
                    <a:cubicBezTo>
                      <a:pt x="26574" y="11013"/>
                      <a:pt x="28418" y="9099"/>
                      <a:pt x="28028" y="7666"/>
                    </a:cubicBezTo>
                    <a:cubicBezTo>
                      <a:pt x="27733" y="6595"/>
                      <a:pt x="26282" y="6035"/>
                      <a:pt x="23876" y="6035"/>
                    </a:cubicBezTo>
                    <a:cubicBezTo>
                      <a:pt x="23370" y="6035"/>
                      <a:pt x="22821" y="6059"/>
                      <a:pt x="22233" y="6110"/>
                    </a:cubicBezTo>
                    <a:lnTo>
                      <a:pt x="22192" y="5828"/>
                    </a:lnTo>
                    <a:lnTo>
                      <a:pt x="22171" y="5835"/>
                    </a:lnTo>
                    <a:lnTo>
                      <a:pt x="21341" y="1707"/>
                    </a:lnTo>
                    <a:lnTo>
                      <a:pt x="21225" y="1625"/>
                    </a:lnTo>
                    <a:cubicBezTo>
                      <a:pt x="21113" y="1548"/>
                      <a:pt x="18805" y="1"/>
                      <a:pt x="14934" y="1"/>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pic>
        <p:nvPicPr>
          <p:cNvPr id="4" name="Picture 3">
            <a:extLst>
              <a:ext uri="{FF2B5EF4-FFF2-40B4-BE49-F238E27FC236}">
                <a16:creationId xmlns:a16="http://schemas.microsoft.com/office/drawing/2014/main" id="{7311150A-C757-C703-FE0F-95679D1070EE}"/>
              </a:ext>
            </a:extLst>
          </p:cNvPr>
          <p:cNvPicPr>
            <a:picLocks noChangeAspect="1"/>
          </p:cNvPicPr>
          <p:nvPr/>
        </p:nvPicPr>
        <p:blipFill>
          <a:blip r:embed="rId5"/>
          <a:stretch>
            <a:fillRect/>
          </a:stretch>
        </p:blipFill>
        <p:spPr>
          <a:xfrm>
            <a:off x="-107449" y="167090"/>
            <a:ext cx="6837899" cy="4161886"/>
          </a:xfrm>
          <a:prstGeom prst="rect">
            <a:avLst/>
          </a:prstGeom>
        </p:spPr>
      </p:pic>
    </p:spTree>
    <p:extLst>
      <p:ext uri="{BB962C8B-B14F-4D97-AF65-F5344CB8AC3E}">
        <p14:creationId xmlns:p14="http://schemas.microsoft.com/office/powerpoint/2010/main" val="130941626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51">
          <a:extLst>
            <a:ext uri="{FF2B5EF4-FFF2-40B4-BE49-F238E27FC236}">
              <a16:creationId xmlns:a16="http://schemas.microsoft.com/office/drawing/2014/main" id="{4BE9467F-9223-8B3C-B5ED-9995E434A1BA}"/>
            </a:ext>
          </a:extLst>
        </p:cNvPr>
        <p:cNvGrpSpPr/>
        <p:nvPr/>
      </p:nvGrpSpPr>
      <p:grpSpPr>
        <a:xfrm>
          <a:off x="0" y="0"/>
          <a:ext cx="0" cy="0"/>
          <a:chOff x="0" y="0"/>
          <a:chExt cx="0" cy="0"/>
        </a:xfrm>
      </p:grpSpPr>
      <p:grpSp>
        <p:nvGrpSpPr>
          <p:cNvPr id="46" name="Google Shape;662;p13">
            <a:extLst>
              <a:ext uri="{FF2B5EF4-FFF2-40B4-BE49-F238E27FC236}">
                <a16:creationId xmlns:a16="http://schemas.microsoft.com/office/drawing/2014/main" id="{0EBADC3E-41C4-974B-DCDE-14CD48516FD0}"/>
              </a:ext>
            </a:extLst>
          </p:cNvPr>
          <p:cNvGrpSpPr/>
          <p:nvPr/>
        </p:nvGrpSpPr>
        <p:grpSpPr>
          <a:xfrm rot="4057480">
            <a:off x="4566639" y="-1595606"/>
            <a:ext cx="5155544" cy="7858739"/>
            <a:chOff x="-1004177" y="938274"/>
            <a:chExt cx="3434812" cy="4727963"/>
          </a:xfrm>
        </p:grpSpPr>
        <p:sp>
          <p:nvSpPr>
            <p:cNvPr id="1414" name="Google Shape;663;p13">
              <a:extLst>
                <a:ext uri="{FF2B5EF4-FFF2-40B4-BE49-F238E27FC236}">
                  <a16:creationId xmlns:a16="http://schemas.microsoft.com/office/drawing/2014/main" id="{A7381953-002B-C608-5FC9-2930506646E6}"/>
                </a:ext>
              </a:extLst>
            </p:cNvPr>
            <p:cNvSpPr/>
            <p:nvPr/>
          </p:nvSpPr>
          <p:spPr>
            <a:xfrm rot="-1766016">
              <a:off x="-1125" y="1145304"/>
              <a:ext cx="1428708" cy="4457568"/>
            </a:xfrm>
            <a:custGeom>
              <a:avLst/>
              <a:gdLst/>
              <a:ahLst/>
              <a:cxnLst/>
              <a:rect l="l" t="t" r="r" b="b"/>
              <a:pathLst>
                <a:path w="57150" h="178308" extrusionOk="0">
                  <a:moveTo>
                    <a:pt x="57150" y="178308"/>
                  </a:moveTo>
                  <a:lnTo>
                    <a:pt x="31623" y="0"/>
                  </a:lnTo>
                  <a:lnTo>
                    <a:pt x="0" y="0"/>
                  </a:lnTo>
                  <a:close/>
                </a:path>
              </a:pathLst>
            </a:custGeom>
            <a:solidFill>
              <a:srgbClr val="FFC581">
                <a:alpha val="36080"/>
              </a:srgbClr>
            </a:solidFill>
            <a:ln>
              <a:noFill/>
            </a:ln>
          </p:spPr>
          <p:txBody>
            <a:bodyPr/>
            <a:lstStyle/>
            <a:p>
              <a:pPr defTabSz="1219170">
                <a:buClr>
                  <a:srgbClr val="000000"/>
                </a:buClr>
              </a:pPr>
              <a:endParaRPr lang="en-SG" sz="1867" kern="0" dirty="0">
                <a:solidFill>
                  <a:srgbClr val="000000"/>
                </a:solidFill>
                <a:latin typeface="Arial"/>
                <a:cs typeface="Arial"/>
                <a:sym typeface="Arial"/>
              </a:endParaRPr>
            </a:p>
          </p:txBody>
        </p:sp>
        <p:sp>
          <p:nvSpPr>
            <p:cNvPr id="1415" name="Google Shape;664;p13">
              <a:extLst>
                <a:ext uri="{FF2B5EF4-FFF2-40B4-BE49-F238E27FC236}">
                  <a16:creationId xmlns:a16="http://schemas.microsoft.com/office/drawing/2014/main" id="{0A2EA55F-9411-5C6C-F483-24BA6CCCC8D5}"/>
                </a:ext>
              </a:extLst>
            </p:cNvPr>
            <p:cNvSpPr/>
            <p:nvPr/>
          </p:nvSpPr>
          <p:spPr>
            <a:xfrm rot="-1488261">
              <a:off x="96588" y="1032344"/>
              <a:ext cx="1428678" cy="4457476"/>
            </a:xfrm>
            <a:custGeom>
              <a:avLst/>
              <a:gdLst/>
              <a:ahLst/>
              <a:cxnLst/>
              <a:rect l="l" t="t" r="r" b="b"/>
              <a:pathLst>
                <a:path w="57150" h="178308" extrusionOk="0">
                  <a:moveTo>
                    <a:pt x="57150" y="178308"/>
                  </a:moveTo>
                  <a:lnTo>
                    <a:pt x="31623" y="0"/>
                  </a:lnTo>
                  <a:lnTo>
                    <a:pt x="0" y="0"/>
                  </a:lnTo>
                  <a:close/>
                </a:path>
              </a:pathLst>
            </a:custGeom>
            <a:solidFill>
              <a:srgbClr val="FFC581">
                <a:alpha val="36080"/>
              </a:srgbClr>
            </a:solidFill>
            <a:ln>
              <a:noFill/>
            </a:ln>
          </p:spPr>
          <p:txBody>
            <a:bodyPr/>
            <a:lstStyle/>
            <a:p>
              <a:pPr defTabSz="1219170">
                <a:buClr>
                  <a:srgbClr val="000000"/>
                </a:buClr>
              </a:pPr>
              <a:endParaRPr lang="en-SG" sz="1867" kern="0" dirty="0">
                <a:solidFill>
                  <a:srgbClr val="000000"/>
                </a:solidFill>
                <a:latin typeface="Arial"/>
                <a:cs typeface="Arial"/>
                <a:sym typeface="Arial"/>
              </a:endParaRPr>
            </a:p>
          </p:txBody>
        </p:sp>
      </p:grpSp>
      <p:sp>
        <p:nvSpPr>
          <p:cNvPr id="44" name="Google Shape;654;p13">
            <a:extLst>
              <a:ext uri="{FF2B5EF4-FFF2-40B4-BE49-F238E27FC236}">
                <a16:creationId xmlns:a16="http://schemas.microsoft.com/office/drawing/2014/main" id="{E8A2E483-AC38-EEBA-DAF6-70810298D89C}"/>
              </a:ext>
            </a:extLst>
          </p:cNvPr>
          <p:cNvSpPr/>
          <p:nvPr/>
        </p:nvSpPr>
        <p:spPr>
          <a:xfrm flipH="1">
            <a:off x="-33873" y="3946661"/>
            <a:ext cx="7390985" cy="2879635"/>
          </a:xfrm>
          <a:custGeom>
            <a:avLst/>
            <a:gdLst/>
            <a:ahLst/>
            <a:cxnLst/>
            <a:rect l="l" t="t" r="r" b="b"/>
            <a:pathLst>
              <a:path w="66434" h="29567" extrusionOk="0">
                <a:moveTo>
                  <a:pt x="65479" y="0"/>
                </a:moveTo>
                <a:cubicBezTo>
                  <a:pt x="64321" y="0"/>
                  <a:pt x="63169" y="256"/>
                  <a:pt x="62157" y="792"/>
                </a:cubicBezTo>
                <a:cubicBezTo>
                  <a:pt x="58664" y="2639"/>
                  <a:pt x="57095" y="7473"/>
                  <a:pt x="58867" y="11016"/>
                </a:cubicBezTo>
                <a:cubicBezTo>
                  <a:pt x="54995" y="11168"/>
                  <a:pt x="51831" y="15445"/>
                  <a:pt x="52793" y="19216"/>
                </a:cubicBezTo>
                <a:cubicBezTo>
                  <a:pt x="51728" y="16323"/>
                  <a:pt x="48675" y="14277"/>
                  <a:pt x="45605" y="14277"/>
                </a:cubicBezTo>
                <a:cubicBezTo>
                  <a:pt x="45318" y="14277"/>
                  <a:pt x="45031" y="14295"/>
                  <a:pt x="44745" y="14331"/>
                </a:cubicBezTo>
                <a:cubicBezTo>
                  <a:pt x="44770" y="12408"/>
                  <a:pt x="43404" y="10561"/>
                  <a:pt x="41582" y="10029"/>
                </a:cubicBezTo>
                <a:cubicBezTo>
                  <a:pt x="41200" y="9919"/>
                  <a:pt x="40805" y="9867"/>
                  <a:pt x="40411" y="9867"/>
                </a:cubicBezTo>
                <a:cubicBezTo>
                  <a:pt x="38896" y="9867"/>
                  <a:pt x="37384" y="10642"/>
                  <a:pt x="36621" y="11927"/>
                </a:cubicBezTo>
                <a:cubicBezTo>
                  <a:pt x="35721" y="11415"/>
                  <a:pt x="34678" y="11153"/>
                  <a:pt x="33635" y="11153"/>
                </a:cubicBezTo>
                <a:cubicBezTo>
                  <a:pt x="32772" y="11153"/>
                  <a:pt x="31909" y="11333"/>
                  <a:pt x="31129" y="11699"/>
                </a:cubicBezTo>
                <a:cubicBezTo>
                  <a:pt x="29434" y="12535"/>
                  <a:pt x="28194" y="14281"/>
                  <a:pt x="27941" y="16128"/>
                </a:cubicBezTo>
                <a:cubicBezTo>
                  <a:pt x="27800" y="16116"/>
                  <a:pt x="27659" y="16110"/>
                  <a:pt x="27519" y="16110"/>
                </a:cubicBezTo>
                <a:cubicBezTo>
                  <a:pt x="24513" y="16110"/>
                  <a:pt x="21745" y="18901"/>
                  <a:pt x="21842" y="21924"/>
                </a:cubicBezTo>
                <a:cubicBezTo>
                  <a:pt x="20956" y="21281"/>
                  <a:pt x="19868" y="20952"/>
                  <a:pt x="18788" y="20952"/>
                </a:cubicBezTo>
                <a:cubicBezTo>
                  <a:pt x="17955" y="20952"/>
                  <a:pt x="17128" y="21147"/>
                  <a:pt x="16400" y="21544"/>
                </a:cubicBezTo>
                <a:cubicBezTo>
                  <a:pt x="14679" y="22480"/>
                  <a:pt x="13616" y="24429"/>
                  <a:pt x="13743" y="26327"/>
                </a:cubicBezTo>
                <a:lnTo>
                  <a:pt x="2835" y="28883"/>
                </a:lnTo>
                <a:cubicBezTo>
                  <a:pt x="1874" y="29111"/>
                  <a:pt x="963" y="29339"/>
                  <a:pt x="1" y="29567"/>
                </a:cubicBezTo>
                <a:cubicBezTo>
                  <a:pt x="1646" y="29516"/>
                  <a:pt x="3316" y="29491"/>
                  <a:pt x="5012" y="29465"/>
                </a:cubicBezTo>
                <a:cubicBezTo>
                  <a:pt x="25461" y="29086"/>
                  <a:pt x="45935" y="28706"/>
                  <a:pt x="66434" y="28327"/>
                </a:cubicBezTo>
                <a:lnTo>
                  <a:pt x="66434" y="58"/>
                </a:lnTo>
                <a:cubicBezTo>
                  <a:pt x="66117" y="20"/>
                  <a:pt x="65798" y="0"/>
                  <a:pt x="65479"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45" name="Google Shape;655;p13">
            <a:extLst>
              <a:ext uri="{FF2B5EF4-FFF2-40B4-BE49-F238E27FC236}">
                <a16:creationId xmlns:a16="http://schemas.microsoft.com/office/drawing/2014/main" id="{C24F56CB-4789-26AC-30AD-41649722051E}"/>
              </a:ext>
            </a:extLst>
          </p:cNvPr>
          <p:cNvGrpSpPr/>
          <p:nvPr/>
        </p:nvGrpSpPr>
        <p:grpSpPr>
          <a:xfrm flipH="1">
            <a:off x="-14696" y="4628462"/>
            <a:ext cx="12206696" cy="2368612"/>
            <a:chOff x="-1026372" y="3401237"/>
            <a:chExt cx="9155022" cy="1506989"/>
          </a:xfrm>
        </p:grpSpPr>
        <p:sp>
          <p:nvSpPr>
            <p:cNvPr id="1416" name="Google Shape;656;p13">
              <a:extLst>
                <a:ext uri="{FF2B5EF4-FFF2-40B4-BE49-F238E27FC236}">
                  <a16:creationId xmlns:a16="http://schemas.microsoft.com/office/drawing/2014/main" id="{2A4F844C-68D2-3036-5685-960A9A56F15D}"/>
                </a:ext>
              </a:extLst>
            </p:cNvPr>
            <p:cNvSpPr/>
            <p:nvPr/>
          </p:nvSpPr>
          <p:spPr>
            <a:xfrm>
              <a:off x="5819740" y="3713763"/>
              <a:ext cx="2308910" cy="1194377"/>
            </a:xfrm>
            <a:custGeom>
              <a:avLst/>
              <a:gdLst/>
              <a:ahLst/>
              <a:cxnLst/>
              <a:rect l="l" t="t" r="r" b="b"/>
              <a:pathLst>
                <a:path w="223137" h="107143" extrusionOk="0">
                  <a:moveTo>
                    <a:pt x="190871" y="0"/>
                  </a:moveTo>
                  <a:cubicBezTo>
                    <a:pt x="188583" y="0"/>
                    <a:pt x="186733" y="1791"/>
                    <a:pt x="186614" y="4058"/>
                  </a:cubicBezTo>
                  <a:lnTo>
                    <a:pt x="183152" y="4058"/>
                  </a:lnTo>
                  <a:lnTo>
                    <a:pt x="183152" y="9688"/>
                  </a:lnTo>
                  <a:lnTo>
                    <a:pt x="178836" y="9688"/>
                  </a:lnTo>
                  <a:lnTo>
                    <a:pt x="178836" y="29581"/>
                  </a:lnTo>
                  <a:lnTo>
                    <a:pt x="174360" y="29581"/>
                  </a:lnTo>
                  <a:lnTo>
                    <a:pt x="174360" y="25184"/>
                  </a:lnTo>
                  <a:lnTo>
                    <a:pt x="171893" y="25184"/>
                  </a:lnTo>
                  <a:lnTo>
                    <a:pt x="171893" y="29581"/>
                  </a:lnTo>
                  <a:lnTo>
                    <a:pt x="168392" y="29581"/>
                  </a:lnTo>
                  <a:lnTo>
                    <a:pt x="168392" y="22817"/>
                  </a:lnTo>
                  <a:lnTo>
                    <a:pt x="164851" y="22817"/>
                  </a:lnTo>
                  <a:lnTo>
                    <a:pt x="164851" y="18719"/>
                  </a:lnTo>
                  <a:lnTo>
                    <a:pt x="159878" y="18719"/>
                  </a:lnTo>
                  <a:cubicBezTo>
                    <a:pt x="159878" y="18640"/>
                    <a:pt x="159898" y="18540"/>
                    <a:pt x="159898" y="18481"/>
                  </a:cubicBezTo>
                  <a:cubicBezTo>
                    <a:pt x="159898" y="15198"/>
                    <a:pt x="157252" y="12533"/>
                    <a:pt x="153970" y="12533"/>
                  </a:cubicBezTo>
                  <a:cubicBezTo>
                    <a:pt x="150688" y="12533"/>
                    <a:pt x="148022" y="15198"/>
                    <a:pt x="148022" y="18481"/>
                  </a:cubicBezTo>
                  <a:cubicBezTo>
                    <a:pt x="148022" y="18540"/>
                    <a:pt x="148022" y="18640"/>
                    <a:pt x="148042" y="18719"/>
                  </a:cubicBezTo>
                  <a:lnTo>
                    <a:pt x="142273" y="18719"/>
                  </a:lnTo>
                  <a:lnTo>
                    <a:pt x="142273" y="35250"/>
                  </a:lnTo>
                  <a:lnTo>
                    <a:pt x="141060" y="35250"/>
                  </a:lnTo>
                  <a:lnTo>
                    <a:pt x="141060" y="27989"/>
                  </a:lnTo>
                  <a:lnTo>
                    <a:pt x="137161" y="27989"/>
                  </a:lnTo>
                  <a:cubicBezTo>
                    <a:pt x="135390" y="27989"/>
                    <a:pt x="133978" y="29422"/>
                    <a:pt x="133978" y="31172"/>
                  </a:cubicBezTo>
                  <a:lnTo>
                    <a:pt x="133978" y="35250"/>
                  </a:lnTo>
                  <a:lnTo>
                    <a:pt x="129442" y="35250"/>
                  </a:lnTo>
                  <a:lnTo>
                    <a:pt x="129442" y="33559"/>
                  </a:lnTo>
                  <a:cubicBezTo>
                    <a:pt x="129442" y="32445"/>
                    <a:pt x="128527" y="31530"/>
                    <a:pt x="127413" y="31530"/>
                  </a:cubicBezTo>
                  <a:lnTo>
                    <a:pt x="123892" y="31530"/>
                  </a:lnTo>
                  <a:lnTo>
                    <a:pt x="123892" y="35250"/>
                  </a:lnTo>
                  <a:lnTo>
                    <a:pt x="115995" y="35250"/>
                  </a:lnTo>
                  <a:lnTo>
                    <a:pt x="103482" y="29581"/>
                  </a:lnTo>
                  <a:lnTo>
                    <a:pt x="97077" y="29581"/>
                  </a:lnTo>
                  <a:lnTo>
                    <a:pt x="97077" y="22320"/>
                  </a:lnTo>
                  <a:lnTo>
                    <a:pt x="94729" y="22320"/>
                  </a:lnTo>
                  <a:lnTo>
                    <a:pt x="94729" y="22220"/>
                  </a:lnTo>
                  <a:cubicBezTo>
                    <a:pt x="94729" y="19873"/>
                    <a:pt x="92820" y="17963"/>
                    <a:pt x="90472" y="17963"/>
                  </a:cubicBezTo>
                  <a:cubicBezTo>
                    <a:pt x="88125" y="17963"/>
                    <a:pt x="86235" y="19893"/>
                    <a:pt x="86235" y="22220"/>
                  </a:cubicBezTo>
                  <a:lnTo>
                    <a:pt x="86235" y="22320"/>
                  </a:lnTo>
                  <a:lnTo>
                    <a:pt x="83550" y="22320"/>
                  </a:lnTo>
                  <a:lnTo>
                    <a:pt x="83550" y="25184"/>
                  </a:lnTo>
                  <a:lnTo>
                    <a:pt x="80785" y="26040"/>
                  </a:lnTo>
                  <a:cubicBezTo>
                    <a:pt x="80427" y="25065"/>
                    <a:pt x="79531" y="24349"/>
                    <a:pt x="78477" y="24289"/>
                  </a:cubicBezTo>
                  <a:cubicBezTo>
                    <a:pt x="78456" y="24289"/>
                    <a:pt x="78435" y="24288"/>
                    <a:pt x="78413" y="24288"/>
                  </a:cubicBezTo>
                  <a:cubicBezTo>
                    <a:pt x="77762" y="24288"/>
                    <a:pt x="77169" y="24583"/>
                    <a:pt x="76707" y="25045"/>
                  </a:cubicBezTo>
                  <a:cubicBezTo>
                    <a:pt x="75692" y="26060"/>
                    <a:pt x="75692" y="26836"/>
                    <a:pt x="75851" y="27532"/>
                  </a:cubicBezTo>
                  <a:lnTo>
                    <a:pt x="71853" y="28745"/>
                  </a:lnTo>
                  <a:cubicBezTo>
                    <a:pt x="71520" y="27963"/>
                    <a:pt x="70746" y="27392"/>
                    <a:pt x="69812" y="27392"/>
                  </a:cubicBezTo>
                  <a:cubicBezTo>
                    <a:pt x="69796" y="27392"/>
                    <a:pt x="69780" y="27392"/>
                    <a:pt x="69764" y="27393"/>
                  </a:cubicBezTo>
                  <a:cubicBezTo>
                    <a:pt x="69128" y="27432"/>
                    <a:pt x="68531" y="27771"/>
                    <a:pt x="68133" y="28268"/>
                  </a:cubicBezTo>
                  <a:cubicBezTo>
                    <a:pt x="67636" y="28885"/>
                    <a:pt x="67556" y="29481"/>
                    <a:pt x="67656" y="30018"/>
                  </a:cubicBezTo>
                  <a:lnTo>
                    <a:pt x="57391" y="33122"/>
                  </a:lnTo>
                  <a:lnTo>
                    <a:pt x="57391" y="41894"/>
                  </a:lnTo>
                  <a:lnTo>
                    <a:pt x="54367" y="41894"/>
                  </a:lnTo>
                  <a:lnTo>
                    <a:pt x="54367" y="39189"/>
                  </a:lnTo>
                  <a:lnTo>
                    <a:pt x="49275" y="36881"/>
                  </a:lnTo>
                  <a:lnTo>
                    <a:pt x="49275" y="21703"/>
                  </a:lnTo>
                  <a:lnTo>
                    <a:pt x="46689" y="20530"/>
                  </a:lnTo>
                  <a:lnTo>
                    <a:pt x="46689" y="15596"/>
                  </a:lnTo>
                  <a:lnTo>
                    <a:pt x="44500" y="15596"/>
                  </a:lnTo>
                  <a:cubicBezTo>
                    <a:pt x="44401" y="13328"/>
                    <a:pt x="42531" y="11518"/>
                    <a:pt x="40243" y="11518"/>
                  </a:cubicBezTo>
                  <a:cubicBezTo>
                    <a:pt x="37956" y="11518"/>
                    <a:pt x="36086" y="13328"/>
                    <a:pt x="35986" y="15596"/>
                  </a:cubicBezTo>
                  <a:lnTo>
                    <a:pt x="32804" y="15596"/>
                  </a:lnTo>
                  <a:lnTo>
                    <a:pt x="32804" y="20530"/>
                  </a:lnTo>
                  <a:lnTo>
                    <a:pt x="29760" y="21922"/>
                  </a:lnTo>
                  <a:lnTo>
                    <a:pt x="29760" y="34355"/>
                  </a:lnTo>
                  <a:lnTo>
                    <a:pt x="20450" y="34355"/>
                  </a:lnTo>
                  <a:lnTo>
                    <a:pt x="20450" y="29760"/>
                  </a:lnTo>
                  <a:lnTo>
                    <a:pt x="16949" y="29581"/>
                  </a:lnTo>
                  <a:lnTo>
                    <a:pt x="16949" y="13010"/>
                  </a:lnTo>
                  <a:lnTo>
                    <a:pt x="3323" y="13010"/>
                  </a:lnTo>
                  <a:lnTo>
                    <a:pt x="3323" y="41894"/>
                  </a:lnTo>
                  <a:cubicBezTo>
                    <a:pt x="3780" y="42352"/>
                    <a:pt x="3223" y="42610"/>
                    <a:pt x="2209" y="43068"/>
                  </a:cubicBezTo>
                  <a:lnTo>
                    <a:pt x="0" y="43068"/>
                  </a:lnTo>
                  <a:lnTo>
                    <a:pt x="0" y="107143"/>
                  </a:lnTo>
                  <a:lnTo>
                    <a:pt x="223137" y="107143"/>
                  </a:lnTo>
                  <a:lnTo>
                    <a:pt x="223137" y="39189"/>
                  </a:lnTo>
                  <a:lnTo>
                    <a:pt x="218323" y="39189"/>
                  </a:lnTo>
                  <a:lnTo>
                    <a:pt x="218323" y="29163"/>
                  </a:lnTo>
                  <a:lnTo>
                    <a:pt x="213688" y="29163"/>
                  </a:lnTo>
                  <a:lnTo>
                    <a:pt x="213688" y="16909"/>
                  </a:lnTo>
                  <a:lnTo>
                    <a:pt x="210982" y="16909"/>
                  </a:lnTo>
                  <a:lnTo>
                    <a:pt x="210982" y="14045"/>
                  </a:lnTo>
                  <a:lnTo>
                    <a:pt x="200419" y="14045"/>
                  </a:lnTo>
                  <a:lnTo>
                    <a:pt x="200419" y="16909"/>
                  </a:lnTo>
                  <a:lnTo>
                    <a:pt x="198072" y="16909"/>
                  </a:lnTo>
                  <a:lnTo>
                    <a:pt x="198072" y="4058"/>
                  </a:lnTo>
                  <a:lnTo>
                    <a:pt x="195108" y="4058"/>
                  </a:lnTo>
                  <a:cubicBezTo>
                    <a:pt x="194989" y="1791"/>
                    <a:pt x="193158" y="0"/>
                    <a:pt x="190871"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1417" name="Google Shape;657;p13">
              <a:extLst>
                <a:ext uri="{FF2B5EF4-FFF2-40B4-BE49-F238E27FC236}">
                  <a16:creationId xmlns:a16="http://schemas.microsoft.com/office/drawing/2014/main" id="{C418FC51-9358-0343-FD38-A69CA9015C81}"/>
                </a:ext>
              </a:extLst>
            </p:cNvPr>
            <p:cNvGrpSpPr/>
            <p:nvPr/>
          </p:nvGrpSpPr>
          <p:grpSpPr>
            <a:xfrm>
              <a:off x="-1026372" y="3401237"/>
              <a:ext cx="7144372" cy="1506989"/>
              <a:chOff x="-1026372" y="3172637"/>
              <a:chExt cx="7144372" cy="1506989"/>
            </a:xfrm>
          </p:grpSpPr>
          <p:grpSp>
            <p:nvGrpSpPr>
              <p:cNvPr id="1418" name="Google Shape;658;p13">
                <a:extLst>
                  <a:ext uri="{FF2B5EF4-FFF2-40B4-BE49-F238E27FC236}">
                    <a16:creationId xmlns:a16="http://schemas.microsoft.com/office/drawing/2014/main" id="{064A571C-FD21-40D8-E208-1642857D7F33}"/>
                  </a:ext>
                </a:extLst>
              </p:cNvPr>
              <p:cNvGrpSpPr/>
              <p:nvPr/>
            </p:nvGrpSpPr>
            <p:grpSpPr>
              <a:xfrm>
                <a:off x="-1026372" y="3172637"/>
                <a:ext cx="6634405" cy="1506958"/>
                <a:chOff x="-1792158" y="2435913"/>
                <a:chExt cx="11584434" cy="2631323"/>
              </a:xfrm>
            </p:grpSpPr>
            <p:sp>
              <p:nvSpPr>
                <p:cNvPr id="1420" name="Google Shape;659;p13">
                  <a:extLst>
                    <a:ext uri="{FF2B5EF4-FFF2-40B4-BE49-F238E27FC236}">
                      <a16:creationId xmlns:a16="http://schemas.microsoft.com/office/drawing/2014/main" id="{FA45A946-F002-FC93-AF3D-A1D8E0EADB9B}"/>
                    </a:ext>
                  </a:extLst>
                </p:cNvPr>
                <p:cNvSpPr/>
                <p:nvPr/>
              </p:nvSpPr>
              <p:spPr>
                <a:xfrm flipH="1">
                  <a:off x="-1792158" y="2435913"/>
                  <a:ext cx="6778818" cy="2631323"/>
                </a:xfrm>
                <a:custGeom>
                  <a:avLst/>
                  <a:gdLst/>
                  <a:ahLst/>
                  <a:cxnLst/>
                  <a:rect l="l" t="t" r="r" b="b"/>
                  <a:pathLst>
                    <a:path w="199465" h="77426" extrusionOk="0">
                      <a:moveTo>
                        <a:pt x="182072" y="1"/>
                      </a:moveTo>
                      <a:lnTo>
                        <a:pt x="182072" y="21001"/>
                      </a:lnTo>
                      <a:lnTo>
                        <a:pt x="179550" y="21001"/>
                      </a:lnTo>
                      <a:lnTo>
                        <a:pt x="179550" y="5235"/>
                      </a:lnTo>
                      <a:lnTo>
                        <a:pt x="176008" y="8203"/>
                      </a:lnTo>
                      <a:lnTo>
                        <a:pt x="176008" y="25277"/>
                      </a:lnTo>
                      <a:lnTo>
                        <a:pt x="173933" y="25277"/>
                      </a:lnTo>
                      <a:lnTo>
                        <a:pt x="173933" y="11299"/>
                      </a:lnTo>
                      <a:lnTo>
                        <a:pt x="169338" y="11299"/>
                      </a:lnTo>
                      <a:lnTo>
                        <a:pt x="169338" y="20873"/>
                      </a:lnTo>
                      <a:lnTo>
                        <a:pt x="156763" y="45224"/>
                      </a:lnTo>
                      <a:lnTo>
                        <a:pt x="156763" y="38171"/>
                      </a:lnTo>
                      <a:lnTo>
                        <a:pt x="147732" y="38171"/>
                      </a:lnTo>
                      <a:lnTo>
                        <a:pt x="147732" y="44202"/>
                      </a:lnTo>
                      <a:lnTo>
                        <a:pt x="131455" y="44202"/>
                      </a:lnTo>
                      <a:lnTo>
                        <a:pt x="131455" y="38171"/>
                      </a:lnTo>
                      <a:lnTo>
                        <a:pt x="127402" y="38171"/>
                      </a:lnTo>
                      <a:lnTo>
                        <a:pt x="127402" y="14235"/>
                      </a:lnTo>
                      <a:lnTo>
                        <a:pt x="121626" y="14235"/>
                      </a:lnTo>
                      <a:lnTo>
                        <a:pt x="121626" y="20554"/>
                      </a:lnTo>
                      <a:lnTo>
                        <a:pt x="115977" y="20554"/>
                      </a:lnTo>
                      <a:lnTo>
                        <a:pt x="115977" y="8139"/>
                      </a:lnTo>
                      <a:lnTo>
                        <a:pt x="108445" y="8139"/>
                      </a:lnTo>
                      <a:lnTo>
                        <a:pt x="108445" y="29139"/>
                      </a:lnTo>
                      <a:lnTo>
                        <a:pt x="107009" y="29139"/>
                      </a:lnTo>
                      <a:lnTo>
                        <a:pt x="107009" y="22086"/>
                      </a:lnTo>
                      <a:lnTo>
                        <a:pt x="105924" y="23043"/>
                      </a:lnTo>
                      <a:lnTo>
                        <a:pt x="105924" y="13341"/>
                      </a:lnTo>
                      <a:lnTo>
                        <a:pt x="102349" y="16341"/>
                      </a:lnTo>
                      <a:lnTo>
                        <a:pt x="102349" y="33415"/>
                      </a:lnTo>
                      <a:lnTo>
                        <a:pt x="100307" y="33415"/>
                      </a:lnTo>
                      <a:lnTo>
                        <a:pt x="100307" y="19437"/>
                      </a:lnTo>
                      <a:lnTo>
                        <a:pt x="95711" y="19437"/>
                      </a:lnTo>
                      <a:lnTo>
                        <a:pt x="95711" y="29011"/>
                      </a:lnTo>
                      <a:lnTo>
                        <a:pt x="92679" y="29011"/>
                      </a:lnTo>
                      <a:lnTo>
                        <a:pt x="92679" y="27894"/>
                      </a:lnTo>
                      <a:lnTo>
                        <a:pt x="87477" y="27894"/>
                      </a:lnTo>
                      <a:lnTo>
                        <a:pt x="87477" y="21862"/>
                      </a:lnTo>
                      <a:lnTo>
                        <a:pt x="86456" y="21862"/>
                      </a:lnTo>
                      <a:lnTo>
                        <a:pt x="86456" y="27894"/>
                      </a:lnTo>
                      <a:lnTo>
                        <a:pt x="83105" y="27894"/>
                      </a:lnTo>
                      <a:lnTo>
                        <a:pt x="83105" y="21958"/>
                      </a:lnTo>
                      <a:lnTo>
                        <a:pt x="74105" y="21958"/>
                      </a:lnTo>
                      <a:lnTo>
                        <a:pt x="74105" y="27894"/>
                      </a:lnTo>
                      <a:lnTo>
                        <a:pt x="73658" y="27894"/>
                      </a:lnTo>
                      <a:lnTo>
                        <a:pt x="73658" y="28022"/>
                      </a:lnTo>
                      <a:lnTo>
                        <a:pt x="57797" y="28022"/>
                      </a:lnTo>
                      <a:lnTo>
                        <a:pt x="57797" y="21958"/>
                      </a:lnTo>
                      <a:lnTo>
                        <a:pt x="46404" y="21958"/>
                      </a:lnTo>
                      <a:lnTo>
                        <a:pt x="46404" y="30320"/>
                      </a:lnTo>
                      <a:lnTo>
                        <a:pt x="42574" y="30320"/>
                      </a:lnTo>
                      <a:lnTo>
                        <a:pt x="42574" y="8267"/>
                      </a:lnTo>
                      <a:lnTo>
                        <a:pt x="36925" y="8267"/>
                      </a:lnTo>
                      <a:lnTo>
                        <a:pt x="36925" y="25213"/>
                      </a:lnTo>
                      <a:lnTo>
                        <a:pt x="33382" y="25213"/>
                      </a:lnTo>
                      <a:lnTo>
                        <a:pt x="33382" y="15352"/>
                      </a:lnTo>
                      <a:lnTo>
                        <a:pt x="31755" y="16724"/>
                      </a:lnTo>
                      <a:lnTo>
                        <a:pt x="31755" y="24671"/>
                      </a:lnTo>
                      <a:lnTo>
                        <a:pt x="28659" y="24671"/>
                      </a:lnTo>
                      <a:lnTo>
                        <a:pt x="28659" y="20075"/>
                      </a:lnTo>
                      <a:lnTo>
                        <a:pt x="24797" y="20075"/>
                      </a:lnTo>
                      <a:lnTo>
                        <a:pt x="24797" y="29394"/>
                      </a:lnTo>
                      <a:lnTo>
                        <a:pt x="23457" y="29394"/>
                      </a:lnTo>
                      <a:lnTo>
                        <a:pt x="23457" y="13596"/>
                      </a:lnTo>
                      <a:lnTo>
                        <a:pt x="21989" y="13596"/>
                      </a:lnTo>
                      <a:lnTo>
                        <a:pt x="21989" y="24798"/>
                      </a:lnTo>
                      <a:lnTo>
                        <a:pt x="19021" y="24798"/>
                      </a:lnTo>
                      <a:lnTo>
                        <a:pt x="19021" y="11682"/>
                      </a:lnTo>
                      <a:lnTo>
                        <a:pt x="13851" y="11682"/>
                      </a:lnTo>
                      <a:lnTo>
                        <a:pt x="13851" y="5650"/>
                      </a:lnTo>
                      <a:lnTo>
                        <a:pt x="12798" y="5650"/>
                      </a:lnTo>
                      <a:lnTo>
                        <a:pt x="12798" y="11682"/>
                      </a:lnTo>
                      <a:lnTo>
                        <a:pt x="0" y="11682"/>
                      </a:lnTo>
                      <a:lnTo>
                        <a:pt x="0" y="77425"/>
                      </a:lnTo>
                      <a:lnTo>
                        <a:pt x="199465" y="77425"/>
                      </a:lnTo>
                      <a:lnTo>
                        <a:pt x="199465" y="6097"/>
                      </a:lnTo>
                      <a:lnTo>
                        <a:pt x="193178" y="6097"/>
                      </a:lnTo>
                      <a:lnTo>
                        <a:pt x="193178" y="12447"/>
                      </a:lnTo>
                      <a:lnTo>
                        <a:pt x="189635" y="12447"/>
                      </a:lnTo>
                      <a:lnTo>
                        <a:pt x="189635" y="1"/>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21" name="Google Shape;660;p13">
                  <a:extLst>
                    <a:ext uri="{FF2B5EF4-FFF2-40B4-BE49-F238E27FC236}">
                      <a16:creationId xmlns:a16="http://schemas.microsoft.com/office/drawing/2014/main" id="{632F45BB-19BD-7046-3E7C-BB831D92EDFA}"/>
                    </a:ext>
                  </a:extLst>
                </p:cNvPr>
                <p:cNvSpPr/>
                <p:nvPr/>
              </p:nvSpPr>
              <p:spPr>
                <a:xfrm>
                  <a:off x="4684975" y="2998585"/>
                  <a:ext cx="5107301" cy="1935650"/>
                </a:xfrm>
                <a:custGeom>
                  <a:avLst/>
                  <a:gdLst/>
                  <a:ahLst/>
                  <a:cxnLst/>
                  <a:rect l="l" t="t" r="r" b="b"/>
                  <a:pathLst>
                    <a:path w="199465" h="77426" extrusionOk="0">
                      <a:moveTo>
                        <a:pt x="182072" y="1"/>
                      </a:moveTo>
                      <a:lnTo>
                        <a:pt x="182072" y="21001"/>
                      </a:lnTo>
                      <a:lnTo>
                        <a:pt x="179550" y="21001"/>
                      </a:lnTo>
                      <a:lnTo>
                        <a:pt x="179550" y="5235"/>
                      </a:lnTo>
                      <a:lnTo>
                        <a:pt x="176008" y="8203"/>
                      </a:lnTo>
                      <a:lnTo>
                        <a:pt x="176008" y="25277"/>
                      </a:lnTo>
                      <a:lnTo>
                        <a:pt x="173933" y="25277"/>
                      </a:lnTo>
                      <a:lnTo>
                        <a:pt x="173933" y="11299"/>
                      </a:lnTo>
                      <a:lnTo>
                        <a:pt x="169338" y="11299"/>
                      </a:lnTo>
                      <a:lnTo>
                        <a:pt x="169338" y="20873"/>
                      </a:lnTo>
                      <a:lnTo>
                        <a:pt x="156763" y="45224"/>
                      </a:lnTo>
                      <a:lnTo>
                        <a:pt x="156763" y="38171"/>
                      </a:lnTo>
                      <a:lnTo>
                        <a:pt x="147732" y="38171"/>
                      </a:lnTo>
                      <a:lnTo>
                        <a:pt x="147732" y="44202"/>
                      </a:lnTo>
                      <a:lnTo>
                        <a:pt x="131455" y="44202"/>
                      </a:lnTo>
                      <a:lnTo>
                        <a:pt x="131455" y="38171"/>
                      </a:lnTo>
                      <a:lnTo>
                        <a:pt x="127402" y="38171"/>
                      </a:lnTo>
                      <a:lnTo>
                        <a:pt x="127402" y="14235"/>
                      </a:lnTo>
                      <a:lnTo>
                        <a:pt x="121626" y="14235"/>
                      </a:lnTo>
                      <a:lnTo>
                        <a:pt x="121626" y="20554"/>
                      </a:lnTo>
                      <a:lnTo>
                        <a:pt x="115977" y="20554"/>
                      </a:lnTo>
                      <a:lnTo>
                        <a:pt x="115977" y="8139"/>
                      </a:lnTo>
                      <a:lnTo>
                        <a:pt x="108445" y="8139"/>
                      </a:lnTo>
                      <a:lnTo>
                        <a:pt x="108445" y="29139"/>
                      </a:lnTo>
                      <a:lnTo>
                        <a:pt x="107009" y="29139"/>
                      </a:lnTo>
                      <a:lnTo>
                        <a:pt x="107009" y="22086"/>
                      </a:lnTo>
                      <a:lnTo>
                        <a:pt x="105924" y="23043"/>
                      </a:lnTo>
                      <a:lnTo>
                        <a:pt x="105924" y="13341"/>
                      </a:lnTo>
                      <a:lnTo>
                        <a:pt x="102349" y="16341"/>
                      </a:lnTo>
                      <a:lnTo>
                        <a:pt x="102349" y="33415"/>
                      </a:lnTo>
                      <a:lnTo>
                        <a:pt x="100307" y="33415"/>
                      </a:lnTo>
                      <a:lnTo>
                        <a:pt x="100307" y="19437"/>
                      </a:lnTo>
                      <a:lnTo>
                        <a:pt x="95711" y="19437"/>
                      </a:lnTo>
                      <a:lnTo>
                        <a:pt x="95711" y="29011"/>
                      </a:lnTo>
                      <a:lnTo>
                        <a:pt x="92679" y="29011"/>
                      </a:lnTo>
                      <a:lnTo>
                        <a:pt x="92679" y="27894"/>
                      </a:lnTo>
                      <a:lnTo>
                        <a:pt x="87477" y="27894"/>
                      </a:lnTo>
                      <a:lnTo>
                        <a:pt x="87477" y="21862"/>
                      </a:lnTo>
                      <a:lnTo>
                        <a:pt x="86456" y="21862"/>
                      </a:lnTo>
                      <a:lnTo>
                        <a:pt x="86456" y="27894"/>
                      </a:lnTo>
                      <a:lnTo>
                        <a:pt x="83105" y="27894"/>
                      </a:lnTo>
                      <a:lnTo>
                        <a:pt x="83105" y="21958"/>
                      </a:lnTo>
                      <a:lnTo>
                        <a:pt x="74105" y="21958"/>
                      </a:lnTo>
                      <a:lnTo>
                        <a:pt x="74105" y="27894"/>
                      </a:lnTo>
                      <a:lnTo>
                        <a:pt x="73658" y="27894"/>
                      </a:lnTo>
                      <a:lnTo>
                        <a:pt x="73658" y="28022"/>
                      </a:lnTo>
                      <a:lnTo>
                        <a:pt x="57797" y="28022"/>
                      </a:lnTo>
                      <a:lnTo>
                        <a:pt x="57797" y="21958"/>
                      </a:lnTo>
                      <a:lnTo>
                        <a:pt x="46404" y="21958"/>
                      </a:lnTo>
                      <a:lnTo>
                        <a:pt x="46404" y="30320"/>
                      </a:lnTo>
                      <a:lnTo>
                        <a:pt x="42574" y="30320"/>
                      </a:lnTo>
                      <a:lnTo>
                        <a:pt x="42574" y="8267"/>
                      </a:lnTo>
                      <a:lnTo>
                        <a:pt x="36925" y="8267"/>
                      </a:lnTo>
                      <a:lnTo>
                        <a:pt x="36925" y="25213"/>
                      </a:lnTo>
                      <a:lnTo>
                        <a:pt x="33382" y="25213"/>
                      </a:lnTo>
                      <a:lnTo>
                        <a:pt x="33382" y="15352"/>
                      </a:lnTo>
                      <a:lnTo>
                        <a:pt x="31755" y="16724"/>
                      </a:lnTo>
                      <a:lnTo>
                        <a:pt x="31755" y="24671"/>
                      </a:lnTo>
                      <a:lnTo>
                        <a:pt x="28659" y="24671"/>
                      </a:lnTo>
                      <a:lnTo>
                        <a:pt x="28659" y="20075"/>
                      </a:lnTo>
                      <a:lnTo>
                        <a:pt x="24797" y="20075"/>
                      </a:lnTo>
                      <a:lnTo>
                        <a:pt x="24797" y="29394"/>
                      </a:lnTo>
                      <a:lnTo>
                        <a:pt x="23457" y="29394"/>
                      </a:lnTo>
                      <a:lnTo>
                        <a:pt x="23457" y="13596"/>
                      </a:lnTo>
                      <a:lnTo>
                        <a:pt x="21989" y="13596"/>
                      </a:lnTo>
                      <a:lnTo>
                        <a:pt x="21989" y="24798"/>
                      </a:lnTo>
                      <a:lnTo>
                        <a:pt x="19021" y="24798"/>
                      </a:lnTo>
                      <a:lnTo>
                        <a:pt x="19021" y="11682"/>
                      </a:lnTo>
                      <a:lnTo>
                        <a:pt x="13851" y="11682"/>
                      </a:lnTo>
                      <a:lnTo>
                        <a:pt x="13851" y="5650"/>
                      </a:lnTo>
                      <a:lnTo>
                        <a:pt x="12798" y="5650"/>
                      </a:lnTo>
                      <a:lnTo>
                        <a:pt x="12798" y="11682"/>
                      </a:lnTo>
                      <a:lnTo>
                        <a:pt x="0" y="11682"/>
                      </a:lnTo>
                      <a:lnTo>
                        <a:pt x="0" y="77425"/>
                      </a:lnTo>
                      <a:lnTo>
                        <a:pt x="199465" y="77425"/>
                      </a:lnTo>
                      <a:lnTo>
                        <a:pt x="199465" y="6097"/>
                      </a:lnTo>
                      <a:lnTo>
                        <a:pt x="193178" y="6097"/>
                      </a:lnTo>
                      <a:lnTo>
                        <a:pt x="193178" y="12447"/>
                      </a:lnTo>
                      <a:lnTo>
                        <a:pt x="189635" y="12447"/>
                      </a:lnTo>
                      <a:lnTo>
                        <a:pt x="189635" y="1"/>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419" name="Google Shape;661;p13">
                <a:extLst>
                  <a:ext uri="{FF2B5EF4-FFF2-40B4-BE49-F238E27FC236}">
                    <a16:creationId xmlns:a16="http://schemas.microsoft.com/office/drawing/2014/main" id="{9E1241E6-A1CB-47D1-E758-DDC5B9E2AB4C}"/>
                  </a:ext>
                </a:extLst>
              </p:cNvPr>
              <p:cNvSpPr/>
              <p:nvPr/>
            </p:nvSpPr>
            <p:spPr>
              <a:xfrm>
                <a:off x="5588800" y="3898726"/>
                <a:ext cx="529200" cy="780900"/>
              </a:xfrm>
              <a:prstGeom prst="rect">
                <a:avLst/>
              </a:pr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grpSp>
        <p:nvGrpSpPr>
          <p:cNvPr id="47" name="Google Shape;665;p13">
            <a:extLst>
              <a:ext uri="{FF2B5EF4-FFF2-40B4-BE49-F238E27FC236}">
                <a16:creationId xmlns:a16="http://schemas.microsoft.com/office/drawing/2014/main" id="{439394A7-4C79-A37E-11FB-0E876D9375E2}"/>
              </a:ext>
            </a:extLst>
          </p:cNvPr>
          <p:cNvGrpSpPr/>
          <p:nvPr/>
        </p:nvGrpSpPr>
        <p:grpSpPr>
          <a:xfrm>
            <a:off x="247829" y="4176660"/>
            <a:ext cx="923547" cy="1885761"/>
            <a:chOff x="2560796" y="2828448"/>
            <a:chExt cx="925644" cy="1890045"/>
          </a:xfrm>
        </p:grpSpPr>
        <p:sp>
          <p:nvSpPr>
            <p:cNvPr id="1412" name="Google Shape;666;p13">
              <a:extLst>
                <a:ext uri="{FF2B5EF4-FFF2-40B4-BE49-F238E27FC236}">
                  <a16:creationId xmlns:a16="http://schemas.microsoft.com/office/drawing/2014/main" id="{FFCF8F11-C839-5C09-F032-221BA4B369A8}"/>
                </a:ext>
              </a:extLst>
            </p:cNvPr>
            <p:cNvSpPr/>
            <p:nvPr/>
          </p:nvSpPr>
          <p:spPr>
            <a:xfrm>
              <a:off x="2560796" y="2828448"/>
              <a:ext cx="451770" cy="1890045"/>
            </a:xfrm>
            <a:custGeom>
              <a:avLst/>
              <a:gdLst/>
              <a:ahLst/>
              <a:cxnLst/>
              <a:rect l="l" t="t" r="r" b="b"/>
              <a:pathLst>
                <a:path w="451770" h="1890045" extrusionOk="0">
                  <a:moveTo>
                    <a:pt x="371475" y="476536"/>
                  </a:moveTo>
                  <a:lnTo>
                    <a:pt x="371475" y="254794"/>
                  </a:lnTo>
                  <a:lnTo>
                    <a:pt x="316706" y="254794"/>
                  </a:lnTo>
                  <a:lnTo>
                    <a:pt x="316706" y="144875"/>
                  </a:lnTo>
                  <a:lnTo>
                    <a:pt x="235744" y="144875"/>
                  </a:lnTo>
                  <a:lnTo>
                    <a:pt x="235744" y="59531"/>
                  </a:lnTo>
                  <a:lnTo>
                    <a:pt x="133350" y="59531"/>
                  </a:lnTo>
                  <a:lnTo>
                    <a:pt x="133350" y="0"/>
                  </a:lnTo>
                  <a:lnTo>
                    <a:pt x="0" y="0"/>
                  </a:lnTo>
                  <a:lnTo>
                    <a:pt x="0" y="59531"/>
                  </a:lnTo>
                  <a:lnTo>
                    <a:pt x="0" y="144875"/>
                  </a:lnTo>
                  <a:lnTo>
                    <a:pt x="0" y="254794"/>
                  </a:lnTo>
                  <a:lnTo>
                    <a:pt x="0" y="476536"/>
                  </a:lnTo>
                  <a:lnTo>
                    <a:pt x="0" y="1890046"/>
                  </a:lnTo>
                  <a:lnTo>
                    <a:pt x="451771" y="1890046"/>
                  </a:lnTo>
                  <a:lnTo>
                    <a:pt x="451771" y="476536"/>
                  </a:lnTo>
                  <a:lnTo>
                    <a:pt x="371475" y="476536"/>
                  </a:lnTo>
                  <a:close/>
                </a:path>
              </a:pathLst>
            </a:custGeom>
            <a:solidFill>
              <a:schemeClr val="accent4"/>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413" name="Google Shape;667;p13">
              <a:extLst>
                <a:ext uri="{FF2B5EF4-FFF2-40B4-BE49-F238E27FC236}">
                  <a16:creationId xmlns:a16="http://schemas.microsoft.com/office/drawing/2014/main" id="{D5B9A760-B34A-0C72-786A-274AACB9E892}"/>
                </a:ext>
              </a:extLst>
            </p:cNvPr>
            <p:cNvSpPr/>
            <p:nvPr/>
          </p:nvSpPr>
          <p:spPr>
            <a:xfrm>
              <a:off x="2925132" y="3207169"/>
              <a:ext cx="561308" cy="1503140"/>
            </a:xfrm>
            <a:custGeom>
              <a:avLst/>
              <a:gdLst/>
              <a:ahLst/>
              <a:cxnLst/>
              <a:rect l="l" t="t" r="r" b="b"/>
              <a:pathLst>
                <a:path w="561308" h="1503140" extrusionOk="0">
                  <a:moveTo>
                    <a:pt x="435102" y="76200"/>
                  </a:moveTo>
                  <a:lnTo>
                    <a:pt x="435102" y="0"/>
                  </a:lnTo>
                  <a:lnTo>
                    <a:pt x="126302" y="0"/>
                  </a:lnTo>
                  <a:lnTo>
                    <a:pt x="126302" y="76200"/>
                  </a:lnTo>
                  <a:lnTo>
                    <a:pt x="0" y="76200"/>
                  </a:lnTo>
                  <a:lnTo>
                    <a:pt x="0" y="1503140"/>
                  </a:lnTo>
                  <a:lnTo>
                    <a:pt x="561308" y="1503140"/>
                  </a:lnTo>
                  <a:lnTo>
                    <a:pt x="561308" y="76200"/>
                  </a:lnTo>
                  <a:lnTo>
                    <a:pt x="435102" y="76200"/>
                  </a:lnTo>
                  <a:close/>
                </a:path>
              </a:pathLst>
            </a:custGeom>
            <a:solidFill>
              <a:schemeClr val="accen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grpSp>
      <p:grpSp>
        <p:nvGrpSpPr>
          <p:cNvPr id="48" name="Google Shape;668;p13">
            <a:extLst>
              <a:ext uri="{FF2B5EF4-FFF2-40B4-BE49-F238E27FC236}">
                <a16:creationId xmlns:a16="http://schemas.microsoft.com/office/drawing/2014/main" id="{673A270A-29CD-8D34-E8A7-7B17AEB22A8F}"/>
              </a:ext>
            </a:extLst>
          </p:cNvPr>
          <p:cNvGrpSpPr/>
          <p:nvPr/>
        </p:nvGrpSpPr>
        <p:grpSpPr>
          <a:xfrm>
            <a:off x="4260" y="5037351"/>
            <a:ext cx="440923" cy="1006532"/>
            <a:chOff x="2702313" y="2980843"/>
            <a:chExt cx="618809" cy="1412611"/>
          </a:xfrm>
        </p:grpSpPr>
        <p:sp>
          <p:nvSpPr>
            <p:cNvPr id="49" name="Google Shape;669;p13">
              <a:extLst>
                <a:ext uri="{FF2B5EF4-FFF2-40B4-BE49-F238E27FC236}">
                  <a16:creationId xmlns:a16="http://schemas.microsoft.com/office/drawing/2014/main" id="{36C0EF38-CA8D-DD07-872C-097C7B57CFDB}"/>
                </a:ext>
              </a:extLst>
            </p:cNvPr>
            <p:cNvSpPr/>
            <p:nvPr/>
          </p:nvSpPr>
          <p:spPr>
            <a:xfrm>
              <a:off x="2702313" y="2980843"/>
              <a:ext cx="618809" cy="1412611"/>
            </a:xfrm>
            <a:custGeom>
              <a:avLst/>
              <a:gdLst/>
              <a:ahLst/>
              <a:cxnLst/>
              <a:rect l="l" t="t" r="r" b="b"/>
              <a:pathLst>
                <a:path w="701200" h="1412611" extrusionOk="0">
                  <a:moveTo>
                    <a:pt x="0" y="0"/>
                  </a:moveTo>
                  <a:lnTo>
                    <a:pt x="701201" y="0"/>
                  </a:lnTo>
                  <a:lnTo>
                    <a:pt x="701201" y="1412612"/>
                  </a:lnTo>
                  <a:lnTo>
                    <a:pt x="0" y="1412612"/>
                  </a:lnTo>
                  <a:close/>
                </a:path>
              </a:pathLst>
            </a:custGeom>
            <a:solidFill>
              <a:schemeClr val="accent3"/>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50" name="Google Shape;670;p13">
              <a:extLst>
                <a:ext uri="{FF2B5EF4-FFF2-40B4-BE49-F238E27FC236}">
                  <a16:creationId xmlns:a16="http://schemas.microsoft.com/office/drawing/2014/main" id="{97951F7B-5BC3-A851-9DA0-B5727FCA1B3F}"/>
                </a:ext>
              </a:extLst>
            </p:cNvPr>
            <p:cNvSpPr/>
            <p:nvPr/>
          </p:nvSpPr>
          <p:spPr>
            <a:xfrm>
              <a:off x="2761190" y="3148638"/>
              <a:ext cx="150603" cy="74195"/>
            </a:xfrm>
            <a:custGeom>
              <a:avLst/>
              <a:gdLst/>
              <a:ahLst/>
              <a:cxnLst/>
              <a:rect l="l" t="t" r="r" b="b"/>
              <a:pathLst>
                <a:path w="150603" h="74195" extrusionOk="0">
                  <a:moveTo>
                    <a:pt x="0" y="0"/>
                  </a:moveTo>
                  <a:lnTo>
                    <a:pt x="150604" y="0"/>
                  </a:lnTo>
                  <a:lnTo>
                    <a:pt x="150604" y="74196"/>
                  </a:lnTo>
                  <a:lnTo>
                    <a:pt x="0" y="74196"/>
                  </a:lnTo>
                  <a:close/>
                </a:path>
              </a:pathLst>
            </a:custGeom>
            <a:solidFill>
              <a:schemeClr val="l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51" name="Google Shape;671;p13">
              <a:extLst>
                <a:ext uri="{FF2B5EF4-FFF2-40B4-BE49-F238E27FC236}">
                  <a16:creationId xmlns:a16="http://schemas.microsoft.com/office/drawing/2014/main" id="{90A54AF4-636E-C9F7-FDD8-61C26111930D}"/>
                </a:ext>
              </a:extLst>
            </p:cNvPr>
            <p:cNvSpPr/>
            <p:nvPr/>
          </p:nvSpPr>
          <p:spPr>
            <a:xfrm>
              <a:off x="2938596" y="3148638"/>
              <a:ext cx="150603" cy="74195"/>
            </a:xfrm>
            <a:custGeom>
              <a:avLst/>
              <a:gdLst/>
              <a:ahLst/>
              <a:cxnLst/>
              <a:rect l="l" t="t" r="r" b="b"/>
              <a:pathLst>
                <a:path w="150603" h="74195" extrusionOk="0">
                  <a:moveTo>
                    <a:pt x="0" y="0"/>
                  </a:moveTo>
                  <a:lnTo>
                    <a:pt x="150604" y="0"/>
                  </a:lnTo>
                  <a:lnTo>
                    <a:pt x="150604" y="74196"/>
                  </a:lnTo>
                  <a:lnTo>
                    <a:pt x="0" y="74196"/>
                  </a:lnTo>
                  <a:close/>
                </a:path>
              </a:pathLst>
            </a:custGeom>
            <a:solidFill>
              <a:schemeClr val="l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52" name="Google Shape;672;p13">
              <a:extLst>
                <a:ext uri="{FF2B5EF4-FFF2-40B4-BE49-F238E27FC236}">
                  <a16:creationId xmlns:a16="http://schemas.microsoft.com/office/drawing/2014/main" id="{63613C7E-7C07-6287-EDBF-55B7768F2CE6}"/>
                </a:ext>
              </a:extLst>
            </p:cNvPr>
            <p:cNvSpPr/>
            <p:nvPr/>
          </p:nvSpPr>
          <p:spPr>
            <a:xfrm>
              <a:off x="3115917" y="3148638"/>
              <a:ext cx="150603" cy="74195"/>
            </a:xfrm>
            <a:custGeom>
              <a:avLst/>
              <a:gdLst/>
              <a:ahLst/>
              <a:cxnLst/>
              <a:rect l="l" t="t" r="r" b="b"/>
              <a:pathLst>
                <a:path w="150603" h="74195" extrusionOk="0">
                  <a:moveTo>
                    <a:pt x="0" y="0"/>
                  </a:moveTo>
                  <a:lnTo>
                    <a:pt x="150604" y="0"/>
                  </a:lnTo>
                  <a:lnTo>
                    <a:pt x="150604" y="74196"/>
                  </a:lnTo>
                  <a:lnTo>
                    <a:pt x="0" y="74196"/>
                  </a:lnTo>
                  <a:close/>
                </a:path>
              </a:pathLst>
            </a:custGeom>
            <a:solidFill>
              <a:schemeClr val="l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53" name="Google Shape;673;p13">
              <a:extLst>
                <a:ext uri="{FF2B5EF4-FFF2-40B4-BE49-F238E27FC236}">
                  <a16:creationId xmlns:a16="http://schemas.microsoft.com/office/drawing/2014/main" id="{2B4C9E6D-6AA0-49AC-98E0-6EA6D3B730A6}"/>
                </a:ext>
              </a:extLst>
            </p:cNvPr>
            <p:cNvSpPr/>
            <p:nvPr/>
          </p:nvSpPr>
          <p:spPr>
            <a:xfrm>
              <a:off x="2761190" y="3282990"/>
              <a:ext cx="150603" cy="74195"/>
            </a:xfrm>
            <a:custGeom>
              <a:avLst/>
              <a:gdLst/>
              <a:ahLst/>
              <a:cxnLst/>
              <a:rect l="l" t="t" r="r" b="b"/>
              <a:pathLst>
                <a:path w="150603" h="74195" extrusionOk="0">
                  <a:moveTo>
                    <a:pt x="0" y="0"/>
                  </a:moveTo>
                  <a:lnTo>
                    <a:pt x="150604" y="0"/>
                  </a:lnTo>
                  <a:lnTo>
                    <a:pt x="150604" y="74196"/>
                  </a:lnTo>
                  <a:lnTo>
                    <a:pt x="0" y="74196"/>
                  </a:lnTo>
                  <a:close/>
                </a:path>
              </a:pathLst>
            </a:custGeom>
            <a:solidFill>
              <a:schemeClr val="l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54" name="Google Shape;674;p13">
              <a:extLst>
                <a:ext uri="{FF2B5EF4-FFF2-40B4-BE49-F238E27FC236}">
                  <a16:creationId xmlns:a16="http://schemas.microsoft.com/office/drawing/2014/main" id="{F0A538C9-1FC4-EA2A-FFEF-B6422F727920}"/>
                </a:ext>
              </a:extLst>
            </p:cNvPr>
            <p:cNvSpPr/>
            <p:nvPr/>
          </p:nvSpPr>
          <p:spPr>
            <a:xfrm>
              <a:off x="2938596" y="3282990"/>
              <a:ext cx="150603" cy="74195"/>
            </a:xfrm>
            <a:custGeom>
              <a:avLst/>
              <a:gdLst/>
              <a:ahLst/>
              <a:cxnLst/>
              <a:rect l="l" t="t" r="r" b="b"/>
              <a:pathLst>
                <a:path w="150603" h="74195" extrusionOk="0">
                  <a:moveTo>
                    <a:pt x="0" y="0"/>
                  </a:moveTo>
                  <a:lnTo>
                    <a:pt x="150604" y="0"/>
                  </a:lnTo>
                  <a:lnTo>
                    <a:pt x="150604" y="74196"/>
                  </a:lnTo>
                  <a:lnTo>
                    <a:pt x="0" y="74196"/>
                  </a:lnTo>
                  <a:close/>
                </a:path>
              </a:pathLst>
            </a:custGeom>
            <a:solidFill>
              <a:schemeClr val="l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55" name="Google Shape;675;p13">
              <a:extLst>
                <a:ext uri="{FF2B5EF4-FFF2-40B4-BE49-F238E27FC236}">
                  <a16:creationId xmlns:a16="http://schemas.microsoft.com/office/drawing/2014/main" id="{0B858E7F-AC4A-28A4-9F35-AB2971325AED}"/>
                </a:ext>
              </a:extLst>
            </p:cNvPr>
            <p:cNvSpPr/>
            <p:nvPr/>
          </p:nvSpPr>
          <p:spPr>
            <a:xfrm>
              <a:off x="3115917" y="3282990"/>
              <a:ext cx="150603" cy="74195"/>
            </a:xfrm>
            <a:custGeom>
              <a:avLst/>
              <a:gdLst/>
              <a:ahLst/>
              <a:cxnLst/>
              <a:rect l="l" t="t" r="r" b="b"/>
              <a:pathLst>
                <a:path w="150603" h="74195" extrusionOk="0">
                  <a:moveTo>
                    <a:pt x="0" y="0"/>
                  </a:moveTo>
                  <a:lnTo>
                    <a:pt x="150604" y="0"/>
                  </a:lnTo>
                  <a:lnTo>
                    <a:pt x="150604" y="74196"/>
                  </a:lnTo>
                  <a:lnTo>
                    <a:pt x="0" y="74196"/>
                  </a:lnTo>
                  <a:close/>
                </a:path>
              </a:pathLst>
            </a:custGeom>
            <a:solidFill>
              <a:schemeClr val="l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56" name="Google Shape;676;p13">
              <a:extLst>
                <a:ext uri="{FF2B5EF4-FFF2-40B4-BE49-F238E27FC236}">
                  <a16:creationId xmlns:a16="http://schemas.microsoft.com/office/drawing/2014/main" id="{116F4039-E803-9514-7784-07B5F991A2AA}"/>
                </a:ext>
              </a:extLst>
            </p:cNvPr>
            <p:cNvSpPr/>
            <p:nvPr/>
          </p:nvSpPr>
          <p:spPr>
            <a:xfrm>
              <a:off x="2761190" y="3417258"/>
              <a:ext cx="150603" cy="74195"/>
            </a:xfrm>
            <a:custGeom>
              <a:avLst/>
              <a:gdLst/>
              <a:ahLst/>
              <a:cxnLst/>
              <a:rect l="l" t="t" r="r" b="b"/>
              <a:pathLst>
                <a:path w="150603" h="74195" extrusionOk="0">
                  <a:moveTo>
                    <a:pt x="0" y="0"/>
                  </a:moveTo>
                  <a:lnTo>
                    <a:pt x="150604" y="0"/>
                  </a:lnTo>
                  <a:lnTo>
                    <a:pt x="150604" y="74196"/>
                  </a:lnTo>
                  <a:lnTo>
                    <a:pt x="0" y="74196"/>
                  </a:lnTo>
                  <a:close/>
                </a:path>
              </a:pathLst>
            </a:custGeom>
            <a:solidFill>
              <a:schemeClr val="l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57" name="Google Shape;677;p13">
              <a:extLst>
                <a:ext uri="{FF2B5EF4-FFF2-40B4-BE49-F238E27FC236}">
                  <a16:creationId xmlns:a16="http://schemas.microsoft.com/office/drawing/2014/main" id="{C734AEC1-2494-6847-6E8F-805E4FE93F2C}"/>
                </a:ext>
              </a:extLst>
            </p:cNvPr>
            <p:cNvSpPr/>
            <p:nvPr/>
          </p:nvSpPr>
          <p:spPr>
            <a:xfrm>
              <a:off x="2938596" y="3417258"/>
              <a:ext cx="150603" cy="74195"/>
            </a:xfrm>
            <a:custGeom>
              <a:avLst/>
              <a:gdLst/>
              <a:ahLst/>
              <a:cxnLst/>
              <a:rect l="l" t="t" r="r" b="b"/>
              <a:pathLst>
                <a:path w="150603" h="74195" extrusionOk="0">
                  <a:moveTo>
                    <a:pt x="0" y="0"/>
                  </a:moveTo>
                  <a:lnTo>
                    <a:pt x="150604" y="0"/>
                  </a:lnTo>
                  <a:lnTo>
                    <a:pt x="150604" y="74196"/>
                  </a:lnTo>
                  <a:lnTo>
                    <a:pt x="0" y="74196"/>
                  </a:lnTo>
                  <a:close/>
                </a:path>
              </a:pathLst>
            </a:custGeom>
            <a:solidFill>
              <a:schemeClr val="l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58" name="Google Shape;678;p13">
              <a:extLst>
                <a:ext uri="{FF2B5EF4-FFF2-40B4-BE49-F238E27FC236}">
                  <a16:creationId xmlns:a16="http://schemas.microsoft.com/office/drawing/2014/main" id="{ADE8CF2D-9179-30C6-EEEA-2A1FC591C9A0}"/>
                </a:ext>
              </a:extLst>
            </p:cNvPr>
            <p:cNvSpPr/>
            <p:nvPr/>
          </p:nvSpPr>
          <p:spPr>
            <a:xfrm>
              <a:off x="3115917" y="3417258"/>
              <a:ext cx="150603" cy="74195"/>
            </a:xfrm>
            <a:custGeom>
              <a:avLst/>
              <a:gdLst/>
              <a:ahLst/>
              <a:cxnLst/>
              <a:rect l="l" t="t" r="r" b="b"/>
              <a:pathLst>
                <a:path w="150603" h="74195" extrusionOk="0">
                  <a:moveTo>
                    <a:pt x="0" y="0"/>
                  </a:moveTo>
                  <a:lnTo>
                    <a:pt x="150604" y="0"/>
                  </a:lnTo>
                  <a:lnTo>
                    <a:pt x="150604" y="74196"/>
                  </a:lnTo>
                  <a:lnTo>
                    <a:pt x="0" y="74196"/>
                  </a:lnTo>
                  <a:close/>
                </a:path>
              </a:pathLst>
            </a:custGeom>
            <a:solidFill>
              <a:schemeClr val="l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59" name="Google Shape;679;p13">
              <a:extLst>
                <a:ext uri="{FF2B5EF4-FFF2-40B4-BE49-F238E27FC236}">
                  <a16:creationId xmlns:a16="http://schemas.microsoft.com/office/drawing/2014/main" id="{930728C4-FB8D-B580-405A-7BAF3653279C}"/>
                </a:ext>
              </a:extLst>
            </p:cNvPr>
            <p:cNvSpPr/>
            <p:nvPr/>
          </p:nvSpPr>
          <p:spPr>
            <a:xfrm>
              <a:off x="2761190" y="3551610"/>
              <a:ext cx="150603" cy="74195"/>
            </a:xfrm>
            <a:custGeom>
              <a:avLst/>
              <a:gdLst/>
              <a:ahLst/>
              <a:cxnLst/>
              <a:rect l="l" t="t" r="r" b="b"/>
              <a:pathLst>
                <a:path w="150603" h="74195" extrusionOk="0">
                  <a:moveTo>
                    <a:pt x="0" y="0"/>
                  </a:moveTo>
                  <a:lnTo>
                    <a:pt x="150604" y="0"/>
                  </a:lnTo>
                  <a:lnTo>
                    <a:pt x="150604" y="74196"/>
                  </a:lnTo>
                  <a:lnTo>
                    <a:pt x="0" y="74196"/>
                  </a:lnTo>
                  <a:close/>
                </a:path>
              </a:pathLst>
            </a:custGeom>
            <a:solidFill>
              <a:schemeClr val="l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60" name="Google Shape;680;p13">
              <a:extLst>
                <a:ext uri="{FF2B5EF4-FFF2-40B4-BE49-F238E27FC236}">
                  <a16:creationId xmlns:a16="http://schemas.microsoft.com/office/drawing/2014/main" id="{B6FF596D-9F28-350C-9AAF-EEB17810B25E}"/>
                </a:ext>
              </a:extLst>
            </p:cNvPr>
            <p:cNvSpPr/>
            <p:nvPr/>
          </p:nvSpPr>
          <p:spPr>
            <a:xfrm>
              <a:off x="2938596" y="3551610"/>
              <a:ext cx="150603" cy="74195"/>
            </a:xfrm>
            <a:custGeom>
              <a:avLst/>
              <a:gdLst/>
              <a:ahLst/>
              <a:cxnLst/>
              <a:rect l="l" t="t" r="r" b="b"/>
              <a:pathLst>
                <a:path w="150603" h="74195" extrusionOk="0">
                  <a:moveTo>
                    <a:pt x="0" y="0"/>
                  </a:moveTo>
                  <a:lnTo>
                    <a:pt x="150604" y="0"/>
                  </a:lnTo>
                  <a:lnTo>
                    <a:pt x="150604" y="74196"/>
                  </a:lnTo>
                  <a:lnTo>
                    <a:pt x="0" y="74196"/>
                  </a:lnTo>
                  <a:close/>
                </a:path>
              </a:pathLst>
            </a:custGeom>
            <a:solidFill>
              <a:schemeClr val="l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61" name="Google Shape;681;p13">
              <a:extLst>
                <a:ext uri="{FF2B5EF4-FFF2-40B4-BE49-F238E27FC236}">
                  <a16:creationId xmlns:a16="http://schemas.microsoft.com/office/drawing/2014/main" id="{545ABCD3-D5AF-4A37-4C9B-B0F66DE2B593}"/>
                </a:ext>
              </a:extLst>
            </p:cNvPr>
            <p:cNvSpPr/>
            <p:nvPr/>
          </p:nvSpPr>
          <p:spPr>
            <a:xfrm>
              <a:off x="3115917" y="3551610"/>
              <a:ext cx="150603" cy="74195"/>
            </a:xfrm>
            <a:custGeom>
              <a:avLst/>
              <a:gdLst/>
              <a:ahLst/>
              <a:cxnLst/>
              <a:rect l="l" t="t" r="r" b="b"/>
              <a:pathLst>
                <a:path w="150603" h="74195" extrusionOk="0">
                  <a:moveTo>
                    <a:pt x="0" y="0"/>
                  </a:moveTo>
                  <a:lnTo>
                    <a:pt x="150604" y="0"/>
                  </a:lnTo>
                  <a:lnTo>
                    <a:pt x="150604" y="74196"/>
                  </a:lnTo>
                  <a:lnTo>
                    <a:pt x="0" y="74196"/>
                  </a:lnTo>
                  <a:close/>
                </a:path>
              </a:pathLst>
            </a:custGeom>
            <a:solidFill>
              <a:schemeClr val="l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62" name="Google Shape;682;p13">
              <a:extLst>
                <a:ext uri="{FF2B5EF4-FFF2-40B4-BE49-F238E27FC236}">
                  <a16:creationId xmlns:a16="http://schemas.microsoft.com/office/drawing/2014/main" id="{33458079-1087-ECC5-D1C2-5F4E3BA2B90C}"/>
                </a:ext>
              </a:extLst>
            </p:cNvPr>
            <p:cNvSpPr/>
            <p:nvPr/>
          </p:nvSpPr>
          <p:spPr>
            <a:xfrm>
              <a:off x="2761190" y="3685962"/>
              <a:ext cx="150603" cy="74195"/>
            </a:xfrm>
            <a:custGeom>
              <a:avLst/>
              <a:gdLst/>
              <a:ahLst/>
              <a:cxnLst/>
              <a:rect l="l" t="t" r="r" b="b"/>
              <a:pathLst>
                <a:path w="150603" h="74195" extrusionOk="0">
                  <a:moveTo>
                    <a:pt x="0" y="0"/>
                  </a:moveTo>
                  <a:lnTo>
                    <a:pt x="150604" y="0"/>
                  </a:lnTo>
                  <a:lnTo>
                    <a:pt x="150604" y="74196"/>
                  </a:lnTo>
                  <a:lnTo>
                    <a:pt x="0" y="74196"/>
                  </a:lnTo>
                  <a:close/>
                </a:path>
              </a:pathLst>
            </a:custGeom>
            <a:solidFill>
              <a:schemeClr val="l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63" name="Google Shape;683;p13">
              <a:extLst>
                <a:ext uri="{FF2B5EF4-FFF2-40B4-BE49-F238E27FC236}">
                  <a16:creationId xmlns:a16="http://schemas.microsoft.com/office/drawing/2014/main" id="{70B95DE3-74C2-ACE2-6941-AC25ECEAEB26}"/>
                </a:ext>
              </a:extLst>
            </p:cNvPr>
            <p:cNvSpPr/>
            <p:nvPr/>
          </p:nvSpPr>
          <p:spPr>
            <a:xfrm>
              <a:off x="2938596" y="3685962"/>
              <a:ext cx="150603" cy="74195"/>
            </a:xfrm>
            <a:custGeom>
              <a:avLst/>
              <a:gdLst/>
              <a:ahLst/>
              <a:cxnLst/>
              <a:rect l="l" t="t" r="r" b="b"/>
              <a:pathLst>
                <a:path w="150603" h="74195" extrusionOk="0">
                  <a:moveTo>
                    <a:pt x="0" y="0"/>
                  </a:moveTo>
                  <a:lnTo>
                    <a:pt x="150604" y="0"/>
                  </a:lnTo>
                  <a:lnTo>
                    <a:pt x="150604" y="74196"/>
                  </a:lnTo>
                  <a:lnTo>
                    <a:pt x="0" y="74196"/>
                  </a:lnTo>
                  <a:close/>
                </a:path>
              </a:pathLst>
            </a:custGeom>
            <a:solidFill>
              <a:schemeClr val="l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408" name="Google Shape;684;p13">
              <a:extLst>
                <a:ext uri="{FF2B5EF4-FFF2-40B4-BE49-F238E27FC236}">
                  <a16:creationId xmlns:a16="http://schemas.microsoft.com/office/drawing/2014/main" id="{C7F51821-A265-C0FE-4D6A-722C3D688CD4}"/>
                </a:ext>
              </a:extLst>
            </p:cNvPr>
            <p:cNvSpPr/>
            <p:nvPr/>
          </p:nvSpPr>
          <p:spPr>
            <a:xfrm>
              <a:off x="3115917" y="3685962"/>
              <a:ext cx="150603" cy="74195"/>
            </a:xfrm>
            <a:custGeom>
              <a:avLst/>
              <a:gdLst/>
              <a:ahLst/>
              <a:cxnLst/>
              <a:rect l="l" t="t" r="r" b="b"/>
              <a:pathLst>
                <a:path w="150603" h="74195" extrusionOk="0">
                  <a:moveTo>
                    <a:pt x="0" y="0"/>
                  </a:moveTo>
                  <a:lnTo>
                    <a:pt x="150604" y="0"/>
                  </a:lnTo>
                  <a:lnTo>
                    <a:pt x="150604" y="74196"/>
                  </a:lnTo>
                  <a:lnTo>
                    <a:pt x="0" y="74196"/>
                  </a:lnTo>
                  <a:close/>
                </a:path>
              </a:pathLst>
            </a:custGeom>
            <a:solidFill>
              <a:schemeClr val="l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409" name="Google Shape;685;p13">
              <a:extLst>
                <a:ext uri="{FF2B5EF4-FFF2-40B4-BE49-F238E27FC236}">
                  <a16:creationId xmlns:a16="http://schemas.microsoft.com/office/drawing/2014/main" id="{54D8442D-F093-3249-9DE3-4FA56A0F1723}"/>
                </a:ext>
              </a:extLst>
            </p:cNvPr>
            <p:cNvSpPr/>
            <p:nvPr/>
          </p:nvSpPr>
          <p:spPr>
            <a:xfrm>
              <a:off x="2761190" y="3820314"/>
              <a:ext cx="150603" cy="74195"/>
            </a:xfrm>
            <a:custGeom>
              <a:avLst/>
              <a:gdLst/>
              <a:ahLst/>
              <a:cxnLst/>
              <a:rect l="l" t="t" r="r" b="b"/>
              <a:pathLst>
                <a:path w="150603" h="74195" extrusionOk="0">
                  <a:moveTo>
                    <a:pt x="0" y="0"/>
                  </a:moveTo>
                  <a:lnTo>
                    <a:pt x="150604" y="0"/>
                  </a:lnTo>
                  <a:lnTo>
                    <a:pt x="150604" y="74196"/>
                  </a:lnTo>
                  <a:lnTo>
                    <a:pt x="0" y="74196"/>
                  </a:lnTo>
                  <a:close/>
                </a:path>
              </a:pathLst>
            </a:custGeom>
            <a:solidFill>
              <a:schemeClr val="l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410" name="Google Shape;686;p13">
              <a:extLst>
                <a:ext uri="{FF2B5EF4-FFF2-40B4-BE49-F238E27FC236}">
                  <a16:creationId xmlns:a16="http://schemas.microsoft.com/office/drawing/2014/main" id="{60B133B1-2F4B-D446-A7F3-BBED1C1EC6EB}"/>
                </a:ext>
              </a:extLst>
            </p:cNvPr>
            <p:cNvSpPr/>
            <p:nvPr/>
          </p:nvSpPr>
          <p:spPr>
            <a:xfrm>
              <a:off x="2938596" y="3820314"/>
              <a:ext cx="150603" cy="74195"/>
            </a:xfrm>
            <a:custGeom>
              <a:avLst/>
              <a:gdLst/>
              <a:ahLst/>
              <a:cxnLst/>
              <a:rect l="l" t="t" r="r" b="b"/>
              <a:pathLst>
                <a:path w="150603" h="74195" extrusionOk="0">
                  <a:moveTo>
                    <a:pt x="0" y="0"/>
                  </a:moveTo>
                  <a:lnTo>
                    <a:pt x="150604" y="0"/>
                  </a:lnTo>
                  <a:lnTo>
                    <a:pt x="150604" y="74196"/>
                  </a:lnTo>
                  <a:lnTo>
                    <a:pt x="0" y="74196"/>
                  </a:lnTo>
                  <a:close/>
                </a:path>
              </a:pathLst>
            </a:custGeom>
            <a:solidFill>
              <a:schemeClr val="l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411" name="Google Shape;687;p13">
              <a:extLst>
                <a:ext uri="{FF2B5EF4-FFF2-40B4-BE49-F238E27FC236}">
                  <a16:creationId xmlns:a16="http://schemas.microsoft.com/office/drawing/2014/main" id="{38F606D2-38A1-0062-7FDC-C980236C3187}"/>
                </a:ext>
              </a:extLst>
            </p:cNvPr>
            <p:cNvSpPr/>
            <p:nvPr/>
          </p:nvSpPr>
          <p:spPr>
            <a:xfrm>
              <a:off x="3115917" y="3820314"/>
              <a:ext cx="150603" cy="74195"/>
            </a:xfrm>
            <a:custGeom>
              <a:avLst/>
              <a:gdLst/>
              <a:ahLst/>
              <a:cxnLst/>
              <a:rect l="l" t="t" r="r" b="b"/>
              <a:pathLst>
                <a:path w="150603" h="74195" extrusionOk="0">
                  <a:moveTo>
                    <a:pt x="0" y="0"/>
                  </a:moveTo>
                  <a:lnTo>
                    <a:pt x="150604" y="0"/>
                  </a:lnTo>
                  <a:lnTo>
                    <a:pt x="150604" y="74196"/>
                  </a:lnTo>
                  <a:lnTo>
                    <a:pt x="0" y="74196"/>
                  </a:lnTo>
                  <a:close/>
                </a:path>
              </a:pathLst>
            </a:custGeom>
            <a:solidFill>
              <a:schemeClr val="l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grpSp>
      <p:pic>
        <p:nvPicPr>
          <p:cNvPr id="1425" name="Google Shape;497;p41">
            <a:extLst>
              <a:ext uri="{FF2B5EF4-FFF2-40B4-BE49-F238E27FC236}">
                <a16:creationId xmlns:a16="http://schemas.microsoft.com/office/drawing/2014/main" id="{CA172251-06F6-96C9-CBE7-45B4A3C93103}"/>
              </a:ext>
            </a:extLst>
          </p:cNvPr>
          <p:cNvPicPr preferRelativeResize="0"/>
          <p:nvPr/>
        </p:nvPicPr>
        <p:blipFill>
          <a:blip r:embed="rId3">
            <a:alphaModFix/>
          </a:blip>
          <a:stretch>
            <a:fillRect/>
          </a:stretch>
        </p:blipFill>
        <p:spPr>
          <a:xfrm>
            <a:off x="-376325" y="-478087"/>
            <a:ext cx="2348805" cy="1839180"/>
          </a:xfrm>
          <a:prstGeom prst="rect">
            <a:avLst/>
          </a:prstGeom>
          <a:noFill/>
          <a:ln>
            <a:noFill/>
          </a:ln>
        </p:spPr>
      </p:pic>
      <p:grpSp>
        <p:nvGrpSpPr>
          <p:cNvPr id="1430" name="Group 1429">
            <a:extLst>
              <a:ext uri="{FF2B5EF4-FFF2-40B4-BE49-F238E27FC236}">
                <a16:creationId xmlns:a16="http://schemas.microsoft.com/office/drawing/2014/main" id="{84FEC2CD-F31C-2F71-C8E5-9780E320FA5C}"/>
              </a:ext>
            </a:extLst>
          </p:cNvPr>
          <p:cNvGrpSpPr/>
          <p:nvPr/>
        </p:nvGrpSpPr>
        <p:grpSpPr>
          <a:xfrm>
            <a:off x="7015695" y="872335"/>
            <a:ext cx="5063882" cy="6260785"/>
            <a:chOff x="6928897" y="757505"/>
            <a:chExt cx="5063882" cy="6260785"/>
          </a:xfrm>
        </p:grpSpPr>
        <p:pic>
          <p:nvPicPr>
            <p:cNvPr id="3" name="Google Shape;456;p41">
              <a:extLst>
                <a:ext uri="{FF2B5EF4-FFF2-40B4-BE49-F238E27FC236}">
                  <a16:creationId xmlns:a16="http://schemas.microsoft.com/office/drawing/2014/main" id="{4FF92CCA-D71D-8875-D396-369607653A0B}"/>
                </a:ext>
              </a:extLst>
            </p:cNvPr>
            <p:cNvPicPr preferRelativeResize="0"/>
            <p:nvPr/>
          </p:nvPicPr>
          <p:blipFill>
            <a:blip r:embed="rId4">
              <a:alphaModFix/>
            </a:blip>
            <a:stretch>
              <a:fillRect/>
            </a:stretch>
          </p:blipFill>
          <p:spPr>
            <a:xfrm rot="21599996">
              <a:off x="6928897" y="2229536"/>
              <a:ext cx="5063882" cy="4788754"/>
            </a:xfrm>
            <a:prstGeom prst="rect">
              <a:avLst/>
            </a:prstGeom>
            <a:noFill/>
            <a:ln>
              <a:noFill/>
            </a:ln>
          </p:spPr>
        </p:pic>
        <p:grpSp>
          <p:nvGrpSpPr>
            <p:cNvPr id="1426" name="Google Shape;955;p50">
              <a:extLst>
                <a:ext uri="{FF2B5EF4-FFF2-40B4-BE49-F238E27FC236}">
                  <a16:creationId xmlns:a16="http://schemas.microsoft.com/office/drawing/2014/main" id="{C7A17A56-B5CF-D9D4-30BC-01E68D74B22E}"/>
                </a:ext>
              </a:extLst>
            </p:cNvPr>
            <p:cNvGrpSpPr/>
            <p:nvPr/>
          </p:nvGrpSpPr>
          <p:grpSpPr>
            <a:xfrm>
              <a:off x="7943983" y="757505"/>
              <a:ext cx="3589397" cy="4452271"/>
              <a:chOff x="5784725" y="3495100"/>
              <a:chExt cx="937125" cy="1224075"/>
            </a:xfrm>
          </p:grpSpPr>
          <p:sp>
            <p:nvSpPr>
              <p:cNvPr id="1427" name="Google Shape;956;p50">
                <a:extLst>
                  <a:ext uri="{FF2B5EF4-FFF2-40B4-BE49-F238E27FC236}">
                    <a16:creationId xmlns:a16="http://schemas.microsoft.com/office/drawing/2014/main" id="{340F1473-5C93-AFC5-F232-DA33936DBB05}"/>
                  </a:ext>
                </a:extLst>
              </p:cNvPr>
              <p:cNvSpPr/>
              <p:nvPr/>
            </p:nvSpPr>
            <p:spPr>
              <a:xfrm>
                <a:off x="5784725" y="3495100"/>
                <a:ext cx="937125" cy="1224075"/>
              </a:xfrm>
              <a:custGeom>
                <a:avLst/>
                <a:gdLst/>
                <a:ahLst/>
                <a:cxnLst/>
                <a:rect l="l" t="t" r="r" b="b"/>
                <a:pathLst>
                  <a:path w="37485" h="48963" extrusionOk="0">
                    <a:moveTo>
                      <a:pt x="14934" y="1"/>
                    </a:moveTo>
                    <a:cubicBezTo>
                      <a:pt x="14289" y="1"/>
                      <a:pt x="13601" y="44"/>
                      <a:pt x="12872" y="143"/>
                    </a:cubicBezTo>
                    <a:lnTo>
                      <a:pt x="12838" y="150"/>
                    </a:lnTo>
                    <a:cubicBezTo>
                      <a:pt x="11974" y="356"/>
                      <a:pt x="9121" y="1103"/>
                      <a:pt x="8627" y="1899"/>
                    </a:cubicBezTo>
                    <a:lnTo>
                      <a:pt x="8586" y="1974"/>
                    </a:lnTo>
                    <a:lnTo>
                      <a:pt x="8579" y="2057"/>
                    </a:lnTo>
                    <a:cubicBezTo>
                      <a:pt x="8572" y="2084"/>
                      <a:pt x="8367" y="4889"/>
                      <a:pt x="8257" y="5650"/>
                    </a:cubicBezTo>
                    <a:cubicBezTo>
                      <a:pt x="8182" y="6158"/>
                      <a:pt x="8031" y="7618"/>
                      <a:pt x="8024" y="8297"/>
                    </a:cubicBezTo>
                    <a:cubicBezTo>
                      <a:pt x="7578" y="8489"/>
                      <a:pt x="6536" y="8976"/>
                      <a:pt x="5473" y="9627"/>
                    </a:cubicBezTo>
                    <a:cubicBezTo>
                      <a:pt x="3560" y="10814"/>
                      <a:pt x="2606" y="11952"/>
                      <a:pt x="2634" y="13001"/>
                    </a:cubicBezTo>
                    <a:cubicBezTo>
                      <a:pt x="2641" y="13433"/>
                      <a:pt x="2929" y="13824"/>
                      <a:pt x="3470" y="14167"/>
                    </a:cubicBezTo>
                    <a:cubicBezTo>
                      <a:pt x="4513" y="14812"/>
                      <a:pt x="6556" y="15264"/>
                      <a:pt x="8984" y="15422"/>
                    </a:cubicBezTo>
                    <a:lnTo>
                      <a:pt x="9457" y="18474"/>
                    </a:lnTo>
                    <a:lnTo>
                      <a:pt x="10589" y="19372"/>
                    </a:lnTo>
                    <a:lnTo>
                      <a:pt x="10781" y="19982"/>
                    </a:lnTo>
                    <a:cubicBezTo>
                      <a:pt x="9814" y="20881"/>
                      <a:pt x="4952" y="25441"/>
                      <a:pt x="3717" y="27560"/>
                    </a:cubicBezTo>
                    <a:lnTo>
                      <a:pt x="0" y="28589"/>
                    </a:lnTo>
                    <a:lnTo>
                      <a:pt x="21" y="28870"/>
                    </a:lnTo>
                    <a:cubicBezTo>
                      <a:pt x="55" y="29316"/>
                      <a:pt x="830" y="39746"/>
                      <a:pt x="1441" y="42146"/>
                    </a:cubicBezTo>
                    <a:lnTo>
                      <a:pt x="1489" y="42318"/>
                    </a:lnTo>
                    <a:lnTo>
                      <a:pt x="1646" y="42386"/>
                    </a:lnTo>
                    <a:cubicBezTo>
                      <a:pt x="2284" y="42633"/>
                      <a:pt x="17206" y="48544"/>
                      <a:pt x="24002" y="48963"/>
                    </a:cubicBezTo>
                    <a:lnTo>
                      <a:pt x="24105" y="48963"/>
                    </a:lnTo>
                    <a:lnTo>
                      <a:pt x="24201" y="48915"/>
                    </a:lnTo>
                    <a:cubicBezTo>
                      <a:pt x="24626" y="48661"/>
                      <a:pt x="34734" y="42695"/>
                      <a:pt x="37189" y="39019"/>
                    </a:cubicBezTo>
                    <a:lnTo>
                      <a:pt x="37237" y="38944"/>
                    </a:lnTo>
                    <a:lnTo>
                      <a:pt x="37244" y="38848"/>
                    </a:lnTo>
                    <a:cubicBezTo>
                      <a:pt x="37244" y="38813"/>
                      <a:pt x="37484" y="35357"/>
                      <a:pt x="37422" y="31215"/>
                    </a:cubicBezTo>
                    <a:cubicBezTo>
                      <a:pt x="37416" y="30399"/>
                      <a:pt x="37395" y="29617"/>
                      <a:pt x="37361" y="28870"/>
                    </a:cubicBezTo>
                    <a:cubicBezTo>
                      <a:pt x="37429" y="28808"/>
                      <a:pt x="37464" y="28726"/>
                      <a:pt x="37450" y="28637"/>
                    </a:cubicBezTo>
                    <a:cubicBezTo>
                      <a:pt x="37436" y="28465"/>
                      <a:pt x="37395" y="28068"/>
                      <a:pt x="37299" y="27608"/>
                    </a:cubicBezTo>
                    <a:cubicBezTo>
                      <a:pt x="37073" y="23830"/>
                      <a:pt x="36579" y="20942"/>
                      <a:pt x="35811" y="19002"/>
                    </a:cubicBezTo>
                    <a:lnTo>
                      <a:pt x="35804" y="18988"/>
                    </a:lnTo>
                    <a:cubicBezTo>
                      <a:pt x="35489" y="18275"/>
                      <a:pt x="33870" y="14695"/>
                      <a:pt x="32848" y="14243"/>
                    </a:cubicBezTo>
                    <a:lnTo>
                      <a:pt x="32698" y="14174"/>
                    </a:lnTo>
                    <a:lnTo>
                      <a:pt x="30695" y="15271"/>
                    </a:lnTo>
                    <a:lnTo>
                      <a:pt x="23021" y="14407"/>
                    </a:lnTo>
                    <a:lnTo>
                      <a:pt x="23165" y="12782"/>
                    </a:lnTo>
                    <a:cubicBezTo>
                      <a:pt x="26574" y="11013"/>
                      <a:pt x="28418" y="9099"/>
                      <a:pt x="28028" y="7666"/>
                    </a:cubicBezTo>
                    <a:cubicBezTo>
                      <a:pt x="27733" y="6595"/>
                      <a:pt x="26282" y="6035"/>
                      <a:pt x="23876" y="6035"/>
                    </a:cubicBezTo>
                    <a:cubicBezTo>
                      <a:pt x="23370" y="6035"/>
                      <a:pt x="22821" y="6059"/>
                      <a:pt x="22233" y="6110"/>
                    </a:cubicBezTo>
                    <a:lnTo>
                      <a:pt x="22192" y="5828"/>
                    </a:lnTo>
                    <a:lnTo>
                      <a:pt x="22171" y="5835"/>
                    </a:lnTo>
                    <a:lnTo>
                      <a:pt x="21341" y="1707"/>
                    </a:lnTo>
                    <a:lnTo>
                      <a:pt x="21225" y="1625"/>
                    </a:lnTo>
                    <a:cubicBezTo>
                      <a:pt x="21113" y="1548"/>
                      <a:pt x="18805" y="1"/>
                      <a:pt x="14934" y="1"/>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8" name="Google Shape;957;p50">
                <a:extLst>
                  <a:ext uri="{FF2B5EF4-FFF2-40B4-BE49-F238E27FC236}">
                    <a16:creationId xmlns:a16="http://schemas.microsoft.com/office/drawing/2014/main" id="{D3EC8532-F3E9-E84D-28A7-29C1FB173B88}"/>
                  </a:ext>
                </a:extLst>
              </p:cNvPr>
              <p:cNvSpPr/>
              <p:nvPr/>
            </p:nvSpPr>
            <p:spPr>
              <a:xfrm>
                <a:off x="6124175" y="3934975"/>
                <a:ext cx="18550" cy="16550"/>
              </a:xfrm>
              <a:custGeom>
                <a:avLst/>
                <a:gdLst/>
                <a:ahLst/>
                <a:cxnLst/>
                <a:rect l="l" t="t" r="r" b="b"/>
                <a:pathLst>
                  <a:path w="742" h="662" extrusionOk="0">
                    <a:moveTo>
                      <a:pt x="741" y="1"/>
                    </a:moveTo>
                    <a:lnTo>
                      <a:pt x="1" y="515"/>
                    </a:lnTo>
                    <a:cubicBezTo>
                      <a:pt x="115" y="620"/>
                      <a:pt x="213" y="662"/>
                      <a:pt x="297" y="662"/>
                    </a:cubicBezTo>
                    <a:cubicBezTo>
                      <a:pt x="632" y="662"/>
                      <a:pt x="741" y="1"/>
                      <a:pt x="741" y="1"/>
                    </a:cubicBezTo>
                    <a:close/>
                  </a:path>
                </a:pathLst>
              </a:custGeom>
              <a:solidFill>
                <a:srgbClr val="47271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9" name="Google Shape;958;p50">
                <a:extLst>
                  <a:ext uri="{FF2B5EF4-FFF2-40B4-BE49-F238E27FC236}">
                    <a16:creationId xmlns:a16="http://schemas.microsoft.com/office/drawing/2014/main" id="{CF3C28E8-59B4-74D3-030D-4118C8399404}"/>
                  </a:ext>
                </a:extLst>
              </p:cNvPr>
              <p:cNvSpPr/>
              <p:nvPr/>
            </p:nvSpPr>
            <p:spPr>
              <a:xfrm>
                <a:off x="5784725" y="3495100"/>
                <a:ext cx="937125" cy="1224075"/>
              </a:xfrm>
              <a:custGeom>
                <a:avLst/>
                <a:gdLst/>
                <a:ahLst/>
                <a:cxnLst/>
                <a:rect l="l" t="t" r="r" b="b"/>
                <a:pathLst>
                  <a:path w="37485" h="48963" extrusionOk="0">
                    <a:moveTo>
                      <a:pt x="17313" y="1368"/>
                    </a:moveTo>
                    <a:cubicBezTo>
                      <a:pt x="18319" y="1368"/>
                      <a:pt x="19908" y="1707"/>
                      <a:pt x="19908" y="1707"/>
                    </a:cubicBezTo>
                    <a:cubicBezTo>
                      <a:pt x="20306" y="1878"/>
                      <a:pt x="20587" y="2036"/>
                      <a:pt x="20724" y="2118"/>
                    </a:cubicBezTo>
                    <a:lnTo>
                      <a:pt x="21513" y="6068"/>
                    </a:lnTo>
                    <a:cubicBezTo>
                      <a:pt x="19908" y="6583"/>
                      <a:pt x="17220" y="6898"/>
                      <a:pt x="14696" y="7097"/>
                    </a:cubicBezTo>
                    <a:cubicBezTo>
                      <a:pt x="14696" y="7097"/>
                      <a:pt x="13743" y="7169"/>
                      <a:pt x="12736" y="7169"/>
                    </a:cubicBezTo>
                    <a:cubicBezTo>
                      <a:pt x="11632" y="7169"/>
                      <a:pt x="10464" y="7082"/>
                      <a:pt x="10424" y="6720"/>
                    </a:cubicBezTo>
                    <a:cubicBezTo>
                      <a:pt x="10349" y="6027"/>
                      <a:pt x="10918" y="2516"/>
                      <a:pt x="10918" y="2516"/>
                    </a:cubicBezTo>
                    <a:cubicBezTo>
                      <a:pt x="10918" y="2516"/>
                      <a:pt x="12224" y="3519"/>
                      <a:pt x="13007" y="3519"/>
                    </a:cubicBezTo>
                    <a:cubicBezTo>
                      <a:pt x="13048" y="3519"/>
                      <a:pt x="13088" y="3516"/>
                      <a:pt x="13126" y="3510"/>
                    </a:cubicBezTo>
                    <a:cubicBezTo>
                      <a:pt x="13894" y="3394"/>
                      <a:pt x="16095" y="1453"/>
                      <a:pt x="17048" y="1378"/>
                    </a:cubicBezTo>
                    <a:cubicBezTo>
                      <a:pt x="17130" y="1371"/>
                      <a:pt x="17219" y="1368"/>
                      <a:pt x="17313" y="1368"/>
                    </a:cubicBezTo>
                    <a:close/>
                    <a:moveTo>
                      <a:pt x="21383" y="6823"/>
                    </a:moveTo>
                    <a:cubicBezTo>
                      <a:pt x="21458" y="7172"/>
                      <a:pt x="21671" y="8359"/>
                      <a:pt x="21424" y="9079"/>
                    </a:cubicBezTo>
                    <a:cubicBezTo>
                      <a:pt x="19984" y="9586"/>
                      <a:pt x="16658" y="10608"/>
                      <a:pt x="12982" y="10766"/>
                    </a:cubicBezTo>
                    <a:cubicBezTo>
                      <a:pt x="12145" y="10745"/>
                      <a:pt x="11103" y="10649"/>
                      <a:pt x="10685" y="10327"/>
                    </a:cubicBezTo>
                    <a:lnTo>
                      <a:pt x="10685" y="8770"/>
                    </a:lnTo>
                    <a:cubicBezTo>
                      <a:pt x="10685" y="8770"/>
                      <a:pt x="10862" y="8773"/>
                      <a:pt x="11136" y="8773"/>
                    </a:cubicBezTo>
                    <a:cubicBezTo>
                      <a:pt x="11904" y="8773"/>
                      <a:pt x="13434" y="8754"/>
                      <a:pt x="13969" y="8613"/>
                    </a:cubicBezTo>
                    <a:lnTo>
                      <a:pt x="11377" y="8270"/>
                    </a:lnTo>
                    <a:lnTo>
                      <a:pt x="14696" y="7790"/>
                    </a:lnTo>
                    <a:cubicBezTo>
                      <a:pt x="17103" y="7604"/>
                      <a:pt x="19675" y="7303"/>
                      <a:pt x="21383" y="6823"/>
                    </a:cubicBezTo>
                    <a:close/>
                    <a:moveTo>
                      <a:pt x="23899" y="6720"/>
                    </a:moveTo>
                    <a:cubicBezTo>
                      <a:pt x="26190" y="6720"/>
                      <a:pt x="27205" y="7262"/>
                      <a:pt x="27369" y="7851"/>
                    </a:cubicBezTo>
                    <a:cubicBezTo>
                      <a:pt x="27506" y="8373"/>
                      <a:pt x="27115" y="9099"/>
                      <a:pt x="26251" y="9909"/>
                    </a:cubicBezTo>
                    <a:cubicBezTo>
                      <a:pt x="25518" y="10588"/>
                      <a:pt x="24489" y="11287"/>
                      <a:pt x="23234" y="11966"/>
                    </a:cubicBezTo>
                    <a:lnTo>
                      <a:pt x="23234" y="11938"/>
                    </a:lnTo>
                    <a:lnTo>
                      <a:pt x="22679" y="12261"/>
                    </a:lnTo>
                    <a:cubicBezTo>
                      <a:pt x="22397" y="12405"/>
                      <a:pt x="22103" y="12542"/>
                      <a:pt x="21801" y="12686"/>
                    </a:cubicBezTo>
                    <a:cubicBezTo>
                      <a:pt x="21671" y="12748"/>
                      <a:pt x="21533" y="12809"/>
                      <a:pt x="21403" y="12864"/>
                    </a:cubicBezTo>
                    <a:cubicBezTo>
                      <a:pt x="20806" y="13111"/>
                      <a:pt x="20018" y="13413"/>
                      <a:pt x="19051" y="13694"/>
                    </a:cubicBezTo>
                    <a:cubicBezTo>
                      <a:pt x="18269" y="13927"/>
                      <a:pt x="17309" y="14167"/>
                      <a:pt x="16198" y="14366"/>
                    </a:cubicBezTo>
                    <a:cubicBezTo>
                      <a:pt x="14418" y="14672"/>
                      <a:pt x="12627" y="14802"/>
                      <a:pt x="10964" y="14802"/>
                    </a:cubicBezTo>
                    <a:cubicBezTo>
                      <a:pt x="10801" y="14802"/>
                      <a:pt x="10639" y="14801"/>
                      <a:pt x="10479" y="14798"/>
                    </a:cubicBezTo>
                    <a:cubicBezTo>
                      <a:pt x="9498" y="14531"/>
                      <a:pt x="8250" y="14099"/>
                      <a:pt x="8024" y="13605"/>
                    </a:cubicBezTo>
                    <a:lnTo>
                      <a:pt x="10040" y="11774"/>
                    </a:lnTo>
                    <a:cubicBezTo>
                      <a:pt x="10040" y="11774"/>
                      <a:pt x="13147" y="11726"/>
                      <a:pt x="14319" y="11369"/>
                    </a:cubicBezTo>
                    <a:cubicBezTo>
                      <a:pt x="18694" y="10958"/>
                      <a:pt x="22240" y="9511"/>
                      <a:pt x="22452" y="9429"/>
                    </a:cubicBezTo>
                    <a:cubicBezTo>
                      <a:pt x="22596" y="9367"/>
                      <a:pt x="22679" y="9216"/>
                      <a:pt x="22658" y="9058"/>
                    </a:cubicBezTo>
                    <a:cubicBezTo>
                      <a:pt x="22658" y="9058"/>
                      <a:pt x="22493" y="7330"/>
                      <a:pt x="23899" y="6720"/>
                    </a:cubicBezTo>
                    <a:close/>
                    <a:moveTo>
                      <a:pt x="22343" y="14318"/>
                    </a:moveTo>
                    <a:lnTo>
                      <a:pt x="22253" y="15285"/>
                    </a:lnTo>
                    <a:lnTo>
                      <a:pt x="20882" y="16204"/>
                    </a:lnTo>
                    <a:lnTo>
                      <a:pt x="20827" y="19393"/>
                    </a:lnTo>
                    <a:lnTo>
                      <a:pt x="15526" y="24104"/>
                    </a:lnTo>
                    <a:lnTo>
                      <a:pt x="13297" y="23864"/>
                    </a:lnTo>
                    <a:cubicBezTo>
                      <a:pt x="13181" y="23713"/>
                      <a:pt x="13044" y="23500"/>
                      <a:pt x="12996" y="23260"/>
                    </a:cubicBezTo>
                    <a:cubicBezTo>
                      <a:pt x="12900" y="22808"/>
                      <a:pt x="13147" y="21779"/>
                      <a:pt x="13147" y="21779"/>
                    </a:cubicBezTo>
                    <a:lnTo>
                      <a:pt x="12522" y="20881"/>
                    </a:lnTo>
                    <a:lnTo>
                      <a:pt x="12728" y="20456"/>
                    </a:lnTo>
                    <a:lnTo>
                      <a:pt x="13435" y="20456"/>
                    </a:lnTo>
                    <a:cubicBezTo>
                      <a:pt x="13435" y="20456"/>
                      <a:pt x="14630" y="20213"/>
                      <a:pt x="15170" y="20213"/>
                    </a:cubicBezTo>
                    <a:cubicBezTo>
                      <a:pt x="15246" y="20213"/>
                      <a:pt x="15310" y="20218"/>
                      <a:pt x="15355" y="20229"/>
                    </a:cubicBezTo>
                    <a:cubicBezTo>
                      <a:pt x="15355" y="20229"/>
                      <a:pt x="15691" y="20113"/>
                      <a:pt x="15636" y="19852"/>
                    </a:cubicBezTo>
                    <a:lnTo>
                      <a:pt x="15636" y="19852"/>
                    </a:lnTo>
                    <a:cubicBezTo>
                      <a:pt x="15636" y="19852"/>
                      <a:pt x="13777" y="20078"/>
                      <a:pt x="13236" y="20154"/>
                    </a:cubicBezTo>
                    <a:cubicBezTo>
                      <a:pt x="13037" y="20181"/>
                      <a:pt x="12845" y="20188"/>
                      <a:pt x="12666" y="20188"/>
                    </a:cubicBezTo>
                    <a:lnTo>
                      <a:pt x="12522" y="19914"/>
                    </a:lnTo>
                    <a:lnTo>
                      <a:pt x="12879" y="18385"/>
                    </a:lnTo>
                    <a:lnTo>
                      <a:pt x="12138" y="17623"/>
                    </a:lnTo>
                    <a:lnTo>
                      <a:pt x="13188" y="16485"/>
                    </a:lnTo>
                    <a:cubicBezTo>
                      <a:pt x="13188" y="16485"/>
                      <a:pt x="13188" y="16485"/>
                      <a:pt x="13190" y="16485"/>
                    </a:cubicBezTo>
                    <a:cubicBezTo>
                      <a:pt x="13220" y="16485"/>
                      <a:pt x="13615" y="16504"/>
                      <a:pt x="15094" y="17418"/>
                    </a:cubicBezTo>
                    <a:lnTo>
                      <a:pt x="15368" y="16958"/>
                    </a:lnTo>
                    <a:cubicBezTo>
                      <a:pt x="15368" y="16958"/>
                      <a:pt x="15524" y="16948"/>
                      <a:pt x="15769" y="16948"/>
                    </a:cubicBezTo>
                    <a:cubicBezTo>
                      <a:pt x="16135" y="16948"/>
                      <a:pt x="16701" y="16971"/>
                      <a:pt x="17241" y="17082"/>
                    </a:cubicBezTo>
                    <a:cubicBezTo>
                      <a:pt x="17241" y="17082"/>
                      <a:pt x="18132" y="17342"/>
                      <a:pt x="18201" y="17452"/>
                    </a:cubicBezTo>
                    <a:cubicBezTo>
                      <a:pt x="18201" y="17452"/>
                      <a:pt x="18111" y="17287"/>
                      <a:pt x="17995" y="17116"/>
                    </a:cubicBezTo>
                    <a:lnTo>
                      <a:pt x="22343" y="14318"/>
                    </a:lnTo>
                    <a:close/>
                    <a:moveTo>
                      <a:pt x="21795" y="16465"/>
                    </a:moveTo>
                    <a:cubicBezTo>
                      <a:pt x="21885" y="16465"/>
                      <a:pt x="21972" y="16517"/>
                      <a:pt x="22013" y="16608"/>
                    </a:cubicBezTo>
                    <a:cubicBezTo>
                      <a:pt x="22240" y="17123"/>
                      <a:pt x="22644" y="18062"/>
                      <a:pt x="23330" y="19749"/>
                    </a:cubicBezTo>
                    <a:cubicBezTo>
                      <a:pt x="23042" y="20627"/>
                      <a:pt x="21458" y="23007"/>
                      <a:pt x="20710" y="24083"/>
                    </a:cubicBezTo>
                    <a:lnTo>
                      <a:pt x="20669" y="24076"/>
                    </a:lnTo>
                    <a:lnTo>
                      <a:pt x="20656" y="24104"/>
                    </a:lnTo>
                    <a:lnTo>
                      <a:pt x="19394" y="24008"/>
                    </a:lnTo>
                    <a:lnTo>
                      <a:pt x="20594" y="20517"/>
                    </a:lnTo>
                    <a:lnTo>
                      <a:pt x="21506" y="19708"/>
                    </a:lnTo>
                    <a:lnTo>
                      <a:pt x="21561" y="16698"/>
                    </a:lnTo>
                    <a:cubicBezTo>
                      <a:pt x="21561" y="16622"/>
                      <a:pt x="21602" y="16547"/>
                      <a:pt x="21664" y="16506"/>
                    </a:cubicBezTo>
                    <a:cubicBezTo>
                      <a:pt x="21705" y="16478"/>
                      <a:pt x="21751" y="16465"/>
                      <a:pt x="21795" y="16465"/>
                    </a:cubicBezTo>
                    <a:close/>
                    <a:moveTo>
                      <a:pt x="22884" y="22026"/>
                    </a:moveTo>
                    <a:cubicBezTo>
                      <a:pt x="23159" y="22026"/>
                      <a:pt x="23522" y="22095"/>
                      <a:pt x="23755" y="22369"/>
                    </a:cubicBezTo>
                    <a:cubicBezTo>
                      <a:pt x="23988" y="22636"/>
                      <a:pt x="24640" y="23590"/>
                      <a:pt x="25182" y="24399"/>
                    </a:cubicBezTo>
                    <a:cubicBezTo>
                      <a:pt x="25326" y="24810"/>
                      <a:pt x="25456" y="25228"/>
                      <a:pt x="25573" y="25640"/>
                    </a:cubicBezTo>
                    <a:cubicBezTo>
                      <a:pt x="24242" y="24920"/>
                      <a:pt x="22343" y="24440"/>
                      <a:pt x="21437" y="24234"/>
                    </a:cubicBezTo>
                    <a:cubicBezTo>
                      <a:pt x="21787" y="23727"/>
                      <a:pt x="22363" y="22876"/>
                      <a:pt x="22884" y="22026"/>
                    </a:cubicBezTo>
                    <a:close/>
                    <a:moveTo>
                      <a:pt x="16178" y="24447"/>
                    </a:moveTo>
                    <a:lnTo>
                      <a:pt x="20333" y="24769"/>
                    </a:lnTo>
                    <a:lnTo>
                      <a:pt x="18365" y="28753"/>
                    </a:lnTo>
                    <a:cubicBezTo>
                      <a:pt x="17522" y="27210"/>
                      <a:pt x="16726" y="25750"/>
                      <a:pt x="16075" y="24536"/>
                    </a:cubicBezTo>
                    <a:lnTo>
                      <a:pt x="16178" y="24447"/>
                    </a:lnTo>
                    <a:close/>
                    <a:moveTo>
                      <a:pt x="21662" y="25937"/>
                    </a:moveTo>
                    <a:cubicBezTo>
                      <a:pt x="22222" y="25937"/>
                      <a:pt x="22824" y="26063"/>
                      <a:pt x="23316" y="26470"/>
                    </a:cubicBezTo>
                    <a:lnTo>
                      <a:pt x="23152" y="28986"/>
                    </a:lnTo>
                    <a:cubicBezTo>
                      <a:pt x="23054" y="28913"/>
                      <a:pt x="22870" y="28810"/>
                      <a:pt x="22595" y="28810"/>
                    </a:cubicBezTo>
                    <a:cubicBezTo>
                      <a:pt x="22408" y="28810"/>
                      <a:pt x="22178" y="28857"/>
                      <a:pt x="21904" y="28993"/>
                    </a:cubicBezTo>
                    <a:lnTo>
                      <a:pt x="19853" y="27293"/>
                    </a:lnTo>
                    <a:lnTo>
                      <a:pt x="20429" y="26113"/>
                    </a:lnTo>
                    <a:cubicBezTo>
                      <a:pt x="20751" y="26026"/>
                      <a:pt x="21192" y="25937"/>
                      <a:pt x="21662" y="25937"/>
                    </a:cubicBezTo>
                    <a:close/>
                    <a:moveTo>
                      <a:pt x="24302" y="27293"/>
                    </a:moveTo>
                    <a:cubicBezTo>
                      <a:pt x="24828" y="27293"/>
                      <a:pt x="25473" y="27355"/>
                      <a:pt x="25984" y="27601"/>
                    </a:cubicBezTo>
                    <a:cubicBezTo>
                      <a:pt x="26101" y="28376"/>
                      <a:pt x="26169" y="29137"/>
                      <a:pt x="26197" y="29892"/>
                    </a:cubicBezTo>
                    <a:cubicBezTo>
                      <a:pt x="26107" y="30433"/>
                      <a:pt x="25833" y="30708"/>
                      <a:pt x="25655" y="30831"/>
                    </a:cubicBezTo>
                    <a:lnTo>
                      <a:pt x="23502" y="28849"/>
                    </a:lnTo>
                    <a:lnTo>
                      <a:pt x="23604" y="27327"/>
                    </a:lnTo>
                    <a:cubicBezTo>
                      <a:pt x="23778" y="27310"/>
                      <a:pt x="24023" y="27293"/>
                      <a:pt x="24302" y="27293"/>
                    </a:cubicBezTo>
                    <a:close/>
                    <a:moveTo>
                      <a:pt x="19483" y="28040"/>
                    </a:moveTo>
                    <a:cubicBezTo>
                      <a:pt x="19702" y="28061"/>
                      <a:pt x="20025" y="28157"/>
                      <a:pt x="20333" y="28500"/>
                    </a:cubicBezTo>
                    <a:cubicBezTo>
                      <a:pt x="20848" y="29076"/>
                      <a:pt x="21245" y="29398"/>
                      <a:pt x="21554" y="29432"/>
                    </a:cubicBezTo>
                    <a:lnTo>
                      <a:pt x="21101" y="33677"/>
                    </a:lnTo>
                    <a:cubicBezTo>
                      <a:pt x="20340" y="32319"/>
                      <a:pt x="19538" y="30879"/>
                      <a:pt x="18770" y="29487"/>
                    </a:cubicBezTo>
                    <a:lnTo>
                      <a:pt x="19483" y="28040"/>
                    </a:lnTo>
                    <a:close/>
                    <a:moveTo>
                      <a:pt x="23133" y="29065"/>
                    </a:moveTo>
                    <a:cubicBezTo>
                      <a:pt x="23166" y="29065"/>
                      <a:pt x="23200" y="29066"/>
                      <a:pt x="23234" y="29069"/>
                    </a:cubicBezTo>
                    <a:lnTo>
                      <a:pt x="26197" y="31798"/>
                    </a:lnTo>
                    <a:cubicBezTo>
                      <a:pt x="26053" y="35460"/>
                      <a:pt x="25127" y="38567"/>
                      <a:pt x="24702" y="39821"/>
                    </a:cubicBezTo>
                    <a:cubicBezTo>
                      <a:pt x="24036" y="38820"/>
                      <a:pt x="22788" y="36681"/>
                      <a:pt x="21389" y="34191"/>
                    </a:cubicBezTo>
                    <a:lnTo>
                      <a:pt x="21883" y="29638"/>
                    </a:lnTo>
                    <a:cubicBezTo>
                      <a:pt x="22090" y="29437"/>
                      <a:pt x="22561" y="29065"/>
                      <a:pt x="23133" y="29065"/>
                    </a:cubicBezTo>
                    <a:close/>
                    <a:moveTo>
                      <a:pt x="22960" y="15093"/>
                    </a:moveTo>
                    <a:lnTo>
                      <a:pt x="23028" y="15100"/>
                    </a:lnTo>
                    <a:cubicBezTo>
                      <a:pt x="23844" y="15655"/>
                      <a:pt x="24400" y="16314"/>
                      <a:pt x="25044" y="17068"/>
                    </a:cubicBezTo>
                    <a:cubicBezTo>
                      <a:pt x="25538" y="17651"/>
                      <a:pt x="26101" y="18302"/>
                      <a:pt x="26855" y="19016"/>
                    </a:cubicBezTo>
                    <a:cubicBezTo>
                      <a:pt x="28110" y="20195"/>
                      <a:pt x="29708" y="20778"/>
                      <a:pt x="30414" y="20997"/>
                    </a:cubicBezTo>
                    <a:cubicBezTo>
                      <a:pt x="29996" y="21731"/>
                      <a:pt x="28514" y="22815"/>
                      <a:pt x="27561" y="23391"/>
                    </a:cubicBezTo>
                    <a:lnTo>
                      <a:pt x="27115" y="23658"/>
                    </a:lnTo>
                    <a:lnTo>
                      <a:pt x="32231" y="27341"/>
                    </a:lnTo>
                    <a:cubicBezTo>
                      <a:pt x="32026" y="33410"/>
                      <a:pt x="26553" y="42578"/>
                      <a:pt x="25408" y="44423"/>
                    </a:cubicBezTo>
                    <a:lnTo>
                      <a:pt x="13784" y="34665"/>
                    </a:lnTo>
                    <a:lnTo>
                      <a:pt x="15410" y="30392"/>
                    </a:lnTo>
                    <a:cubicBezTo>
                      <a:pt x="15410" y="30392"/>
                      <a:pt x="11768" y="30084"/>
                      <a:pt x="11528" y="29542"/>
                    </a:cubicBezTo>
                    <a:cubicBezTo>
                      <a:pt x="11288" y="29000"/>
                      <a:pt x="11288" y="24104"/>
                      <a:pt x="11288" y="24104"/>
                    </a:cubicBezTo>
                    <a:cubicBezTo>
                      <a:pt x="11288" y="24104"/>
                      <a:pt x="11412" y="23706"/>
                      <a:pt x="11693" y="23528"/>
                    </a:cubicBezTo>
                    <a:lnTo>
                      <a:pt x="11789" y="24392"/>
                    </a:lnTo>
                    <a:lnTo>
                      <a:pt x="14326" y="24666"/>
                    </a:lnTo>
                    <a:cubicBezTo>
                      <a:pt x="15019" y="24742"/>
                      <a:pt x="15622" y="25146"/>
                      <a:pt x="15951" y="25757"/>
                    </a:cubicBezTo>
                    <a:cubicBezTo>
                      <a:pt x="17844" y="29240"/>
                      <a:pt x="23474" y="39547"/>
                      <a:pt x="24551" y="40768"/>
                    </a:cubicBezTo>
                    <a:lnTo>
                      <a:pt x="24914" y="41186"/>
                    </a:lnTo>
                    <a:lnTo>
                      <a:pt x="25127" y="40665"/>
                    </a:lnTo>
                    <a:cubicBezTo>
                      <a:pt x="25161" y="40576"/>
                      <a:pt x="26046" y="38361"/>
                      <a:pt x="26560" y="35145"/>
                    </a:cubicBezTo>
                    <a:cubicBezTo>
                      <a:pt x="27033" y="32168"/>
                      <a:pt x="27259" y="27766"/>
                      <a:pt x="25641" y="23672"/>
                    </a:cubicBezTo>
                    <a:cubicBezTo>
                      <a:pt x="23550" y="18405"/>
                      <a:pt x="22754" y="16574"/>
                      <a:pt x="22473" y="15964"/>
                    </a:cubicBezTo>
                    <a:lnTo>
                      <a:pt x="22912" y="15669"/>
                    </a:lnTo>
                    <a:lnTo>
                      <a:pt x="22960" y="15093"/>
                    </a:lnTo>
                    <a:close/>
                    <a:moveTo>
                      <a:pt x="9917" y="25283"/>
                    </a:moveTo>
                    <a:lnTo>
                      <a:pt x="10047" y="25866"/>
                    </a:lnTo>
                    <a:cubicBezTo>
                      <a:pt x="10122" y="27622"/>
                      <a:pt x="10307" y="29446"/>
                      <a:pt x="10705" y="30646"/>
                    </a:cubicBezTo>
                    <a:lnTo>
                      <a:pt x="10781" y="30872"/>
                    </a:lnTo>
                    <a:lnTo>
                      <a:pt x="14312" y="31030"/>
                    </a:lnTo>
                    <a:lnTo>
                      <a:pt x="12036" y="34740"/>
                    </a:lnTo>
                    <a:lnTo>
                      <a:pt x="22322" y="47056"/>
                    </a:lnTo>
                    <a:cubicBezTo>
                      <a:pt x="22322" y="47056"/>
                      <a:pt x="12776" y="45342"/>
                      <a:pt x="11288" y="41111"/>
                    </a:cubicBezTo>
                    <a:cubicBezTo>
                      <a:pt x="9807" y="36887"/>
                      <a:pt x="7517" y="34055"/>
                      <a:pt x="7516" y="34054"/>
                    </a:cubicBezTo>
                    <a:lnTo>
                      <a:pt x="7516" y="34054"/>
                    </a:lnTo>
                    <a:cubicBezTo>
                      <a:pt x="8408" y="35254"/>
                      <a:pt x="10685" y="43943"/>
                      <a:pt x="10685" y="43943"/>
                    </a:cubicBezTo>
                    <a:cubicBezTo>
                      <a:pt x="10685" y="43943"/>
                      <a:pt x="9005" y="43682"/>
                      <a:pt x="7948" y="43367"/>
                    </a:cubicBezTo>
                    <a:cubicBezTo>
                      <a:pt x="7455" y="43223"/>
                      <a:pt x="7030" y="42763"/>
                      <a:pt x="6714" y="42318"/>
                    </a:cubicBezTo>
                    <a:cubicBezTo>
                      <a:pt x="5514" y="38916"/>
                      <a:pt x="2812" y="31551"/>
                      <a:pt x="1290" y="29569"/>
                    </a:cubicBezTo>
                    <a:lnTo>
                      <a:pt x="1290" y="29569"/>
                    </a:lnTo>
                    <a:cubicBezTo>
                      <a:pt x="1290" y="29569"/>
                      <a:pt x="5377" y="30166"/>
                      <a:pt x="6035" y="30824"/>
                    </a:cubicBezTo>
                    <a:cubicBezTo>
                      <a:pt x="6035" y="30824"/>
                      <a:pt x="7146" y="27423"/>
                      <a:pt x="7948" y="26737"/>
                    </a:cubicBezTo>
                    <a:cubicBezTo>
                      <a:pt x="8751" y="26051"/>
                      <a:pt x="9917" y="25283"/>
                      <a:pt x="9917" y="25283"/>
                    </a:cubicBezTo>
                    <a:close/>
                    <a:moveTo>
                      <a:pt x="32787" y="15916"/>
                    </a:moveTo>
                    <a:cubicBezTo>
                      <a:pt x="32787" y="15916"/>
                      <a:pt x="34967" y="19557"/>
                      <a:pt x="36099" y="22842"/>
                    </a:cubicBezTo>
                    <a:cubicBezTo>
                      <a:pt x="36257" y="23795"/>
                      <a:pt x="36380" y="24810"/>
                      <a:pt x="36476" y="25853"/>
                    </a:cubicBezTo>
                    <a:cubicBezTo>
                      <a:pt x="36339" y="25743"/>
                      <a:pt x="36188" y="25674"/>
                      <a:pt x="36017" y="25654"/>
                    </a:cubicBezTo>
                    <a:cubicBezTo>
                      <a:pt x="36006" y="25652"/>
                      <a:pt x="35995" y="25652"/>
                      <a:pt x="35984" y="25652"/>
                    </a:cubicBezTo>
                    <a:cubicBezTo>
                      <a:pt x="35880" y="25652"/>
                      <a:pt x="35785" y="25711"/>
                      <a:pt x="35736" y="25798"/>
                    </a:cubicBezTo>
                    <a:lnTo>
                      <a:pt x="35022" y="27107"/>
                    </a:lnTo>
                    <a:lnTo>
                      <a:pt x="33809" y="26634"/>
                    </a:lnTo>
                    <a:cubicBezTo>
                      <a:pt x="33772" y="26622"/>
                      <a:pt x="33735" y="26615"/>
                      <a:pt x="33698" y="26615"/>
                    </a:cubicBezTo>
                    <a:cubicBezTo>
                      <a:pt x="33654" y="26615"/>
                      <a:pt x="33610" y="26625"/>
                      <a:pt x="33568" y="26648"/>
                    </a:cubicBezTo>
                    <a:cubicBezTo>
                      <a:pt x="33493" y="26689"/>
                      <a:pt x="33445" y="26751"/>
                      <a:pt x="33424" y="26833"/>
                    </a:cubicBezTo>
                    <a:cubicBezTo>
                      <a:pt x="33397" y="26929"/>
                      <a:pt x="32842" y="29247"/>
                      <a:pt x="32924" y="30536"/>
                    </a:cubicBezTo>
                    <a:lnTo>
                      <a:pt x="32560" y="31133"/>
                    </a:lnTo>
                    <a:lnTo>
                      <a:pt x="33301" y="30790"/>
                    </a:lnTo>
                    <a:cubicBezTo>
                      <a:pt x="33308" y="30783"/>
                      <a:pt x="33322" y="30783"/>
                      <a:pt x="33328" y="30776"/>
                    </a:cubicBezTo>
                    <a:lnTo>
                      <a:pt x="36682" y="29199"/>
                    </a:lnTo>
                    <a:lnTo>
                      <a:pt x="36682" y="29199"/>
                    </a:lnTo>
                    <a:cubicBezTo>
                      <a:pt x="36860" y="33794"/>
                      <a:pt x="36606" y="38038"/>
                      <a:pt x="36565" y="38711"/>
                    </a:cubicBezTo>
                    <a:cubicBezTo>
                      <a:pt x="34734" y="41364"/>
                      <a:pt x="28638" y="45362"/>
                      <a:pt x="25600" y="47255"/>
                    </a:cubicBezTo>
                    <a:lnTo>
                      <a:pt x="25600" y="47255"/>
                    </a:lnTo>
                    <a:cubicBezTo>
                      <a:pt x="25504" y="46802"/>
                      <a:pt x="25600" y="46130"/>
                      <a:pt x="25717" y="45548"/>
                    </a:cubicBezTo>
                    <a:cubicBezTo>
                      <a:pt x="25785" y="45232"/>
                      <a:pt x="25902" y="44930"/>
                      <a:pt x="26073" y="44656"/>
                    </a:cubicBezTo>
                    <a:cubicBezTo>
                      <a:pt x="26649" y="43723"/>
                      <a:pt x="27980" y="41495"/>
                      <a:pt x="29296" y="38800"/>
                    </a:cubicBezTo>
                    <a:cubicBezTo>
                      <a:pt x="31655" y="34006"/>
                      <a:pt x="32869" y="30091"/>
                      <a:pt x="32924" y="27176"/>
                    </a:cubicBezTo>
                    <a:lnTo>
                      <a:pt x="32924" y="26998"/>
                    </a:lnTo>
                    <a:lnTo>
                      <a:pt x="32588" y="26758"/>
                    </a:lnTo>
                    <a:lnTo>
                      <a:pt x="32787" y="25798"/>
                    </a:lnTo>
                    <a:lnTo>
                      <a:pt x="29241" y="23548"/>
                    </a:lnTo>
                    <a:lnTo>
                      <a:pt x="29488" y="22897"/>
                    </a:lnTo>
                    <a:cubicBezTo>
                      <a:pt x="30291" y="22273"/>
                      <a:pt x="31100" y="21491"/>
                      <a:pt x="31203" y="20819"/>
                    </a:cubicBezTo>
                    <a:lnTo>
                      <a:pt x="31251" y="20504"/>
                    </a:lnTo>
                    <a:lnTo>
                      <a:pt x="30942" y="20435"/>
                    </a:lnTo>
                    <a:cubicBezTo>
                      <a:pt x="30921" y="20428"/>
                      <a:pt x="28823" y="19921"/>
                      <a:pt x="27328" y="18515"/>
                    </a:cubicBezTo>
                    <a:cubicBezTo>
                      <a:pt x="26594" y="17829"/>
                      <a:pt x="26053" y="17191"/>
                      <a:pt x="25573" y="16629"/>
                    </a:cubicBezTo>
                    <a:cubicBezTo>
                      <a:pt x="25470" y="16506"/>
                      <a:pt x="25374" y="16396"/>
                      <a:pt x="25271" y="16279"/>
                    </a:cubicBezTo>
                    <a:cubicBezTo>
                      <a:pt x="25379" y="16099"/>
                      <a:pt x="25624" y="15918"/>
                      <a:pt x="26201" y="15918"/>
                    </a:cubicBezTo>
                    <a:cubicBezTo>
                      <a:pt x="26282" y="15918"/>
                      <a:pt x="26370" y="15922"/>
                      <a:pt x="26464" y="15930"/>
                    </a:cubicBezTo>
                    <a:cubicBezTo>
                      <a:pt x="27870" y="16046"/>
                      <a:pt x="30462" y="16348"/>
                      <a:pt x="30462" y="16348"/>
                    </a:cubicBezTo>
                    <a:lnTo>
                      <a:pt x="33171" y="18446"/>
                    </a:lnTo>
                    <a:lnTo>
                      <a:pt x="31834" y="16540"/>
                    </a:lnTo>
                    <a:lnTo>
                      <a:pt x="32787" y="15916"/>
                    </a:lnTo>
                    <a:close/>
                    <a:moveTo>
                      <a:pt x="14934" y="1"/>
                    </a:moveTo>
                    <a:cubicBezTo>
                      <a:pt x="14289" y="1"/>
                      <a:pt x="13601" y="44"/>
                      <a:pt x="12872" y="143"/>
                    </a:cubicBezTo>
                    <a:lnTo>
                      <a:pt x="12838" y="150"/>
                    </a:lnTo>
                    <a:cubicBezTo>
                      <a:pt x="11974" y="356"/>
                      <a:pt x="9121" y="1103"/>
                      <a:pt x="8627" y="1899"/>
                    </a:cubicBezTo>
                    <a:lnTo>
                      <a:pt x="8586" y="1974"/>
                    </a:lnTo>
                    <a:lnTo>
                      <a:pt x="8579" y="2057"/>
                    </a:lnTo>
                    <a:cubicBezTo>
                      <a:pt x="8572" y="2084"/>
                      <a:pt x="8367" y="4889"/>
                      <a:pt x="8257" y="5650"/>
                    </a:cubicBezTo>
                    <a:cubicBezTo>
                      <a:pt x="8182" y="6158"/>
                      <a:pt x="8031" y="7618"/>
                      <a:pt x="8024" y="8297"/>
                    </a:cubicBezTo>
                    <a:cubicBezTo>
                      <a:pt x="7578" y="8489"/>
                      <a:pt x="6536" y="8976"/>
                      <a:pt x="5473" y="9627"/>
                    </a:cubicBezTo>
                    <a:cubicBezTo>
                      <a:pt x="3560" y="10814"/>
                      <a:pt x="2606" y="11952"/>
                      <a:pt x="2634" y="13001"/>
                    </a:cubicBezTo>
                    <a:cubicBezTo>
                      <a:pt x="2641" y="13433"/>
                      <a:pt x="2929" y="13824"/>
                      <a:pt x="3470" y="14167"/>
                    </a:cubicBezTo>
                    <a:cubicBezTo>
                      <a:pt x="4513" y="14812"/>
                      <a:pt x="6556" y="15264"/>
                      <a:pt x="8984" y="15422"/>
                    </a:cubicBezTo>
                    <a:lnTo>
                      <a:pt x="9457" y="18474"/>
                    </a:lnTo>
                    <a:lnTo>
                      <a:pt x="10589" y="19372"/>
                    </a:lnTo>
                    <a:lnTo>
                      <a:pt x="10781" y="19982"/>
                    </a:lnTo>
                    <a:cubicBezTo>
                      <a:pt x="9814" y="20881"/>
                      <a:pt x="4952" y="25441"/>
                      <a:pt x="3717" y="27560"/>
                    </a:cubicBezTo>
                    <a:lnTo>
                      <a:pt x="0" y="28589"/>
                    </a:lnTo>
                    <a:lnTo>
                      <a:pt x="21" y="28870"/>
                    </a:lnTo>
                    <a:cubicBezTo>
                      <a:pt x="55" y="29316"/>
                      <a:pt x="830" y="39746"/>
                      <a:pt x="1441" y="42146"/>
                    </a:cubicBezTo>
                    <a:lnTo>
                      <a:pt x="1489" y="42318"/>
                    </a:lnTo>
                    <a:lnTo>
                      <a:pt x="1646" y="42386"/>
                    </a:lnTo>
                    <a:cubicBezTo>
                      <a:pt x="2284" y="42633"/>
                      <a:pt x="17206" y="48544"/>
                      <a:pt x="24002" y="48963"/>
                    </a:cubicBezTo>
                    <a:lnTo>
                      <a:pt x="24105" y="48963"/>
                    </a:lnTo>
                    <a:lnTo>
                      <a:pt x="24201" y="48915"/>
                    </a:lnTo>
                    <a:cubicBezTo>
                      <a:pt x="24626" y="48661"/>
                      <a:pt x="34734" y="42695"/>
                      <a:pt x="37189" y="39019"/>
                    </a:cubicBezTo>
                    <a:lnTo>
                      <a:pt x="37237" y="38944"/>
                    </a:lnTo>
                    <a:lnTo>
                      <a:pt x="37244" y="38848"/>
                    </a:lnTo>
                    <a:cubicBezTo>
                      <a:pt x="37244" y="38813"/>
                      <a:pt x="37484" y="35357"/>
                      <a:pt x="37422" y="31215"/>
                    </a:cubicBezTo>
                    <a:cubicBezTo>
                      <a:pt x="37416" y="30399"/>
                      <a:pt x="37395" y="29617"/>
                      <a:pt x="37361" y="28870"/>
                    </a:cubicBezTo>
                    <a:cubicBezTo>
                      <a:pt x="37429" y="28808"/>
                      <a:pt x="37464" y="28726"/>
                      <a:pt x="37450" y="28637"/>
                    </a:cubicBezTo>
                    <a:cubicBezTo>
                      <a:pt x="37436" y="28465"/>
                      <a:pt x="37395" y="28068"/>
                      <a:pt x="37299" y="27608"/>
                    </a:cubicBezTo>
                    <a:cubicBezTo>
                      <a:pt x="37073" y="23830"/>
                      <a:pt x="36579" y="20942"/>
                      <a:pt x="35811" y="19002"/>
                    </a:cubicBezTo>
                    <a:lnTo>
                      <a:pt x="35804" y="18988"/>
                    </a:lnTo>
                    <a:cubicBezTo>
                      <a:pt x="35489" y="18275"/>
                      <a:pt x="33870" y="14695"/>
                      <a:pt x="32848" y="14243"/>
                    </a:cubicBezTo>
                    <a:lnTo>
                      <a:pt x="32698" y="14174"/>
                    </a:lnTo>
                    <a:lnTo>
                      <a:pt x="30695" y="15271"/>
                    </a:lnTo>
                    <a:lnTo>
                      <a:pt x="23021" y="14407"/>
                    </a:lnTo>
                    <a:lnTo>
                      <a:pt x="23165" y="12782"/>
                    </a:lnTo>
                    <a:cubicBezTo>
                      <a:pt x="26574" y="11013"/>
                      <a:pt x="28418" y="9099"/>
                      <a:pt x="28028" y="7666"/>
                    </a:cubicBezTo>
                    <a:cubicBezTo>
                      <a:pt x="27733" y="6595"/>
                      <a:pt x="26282" y="6035"/>
                      <a:pt x="23876" y="6035"/>
                    </a:cubicBezTo>
                    <a:cubicBezTo>
                      <a:pt x="23370" y="6035"/>
                      <a:pt x="22821" y="6059"/>
                      <a:pt x="22233" y="6110"/>
                    </a:cubicBezTo>
                    <a:lnTo>
                      <a:pt x="22192" y="5828"/>
                    </a:lnTo>
                    <a:lnTo>
                      <a:pt x="22171" y="5835"/>
                    </a:lnTo>
                    <a:lnTo>
                      <a:pt x="21341" y="1707"/>
                    </a:lnTo>
                    <a:lnTo>
                      <a:pt x="21225" y="1625"/>
                    </a:lnTo>
                    <a:cubicBezTo>
                      <a:pt x="21113" y="1548"/>
                      <a:pt x="18805" y="1"/>
                      <a:pt x="14934" y="1"/>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pic>
        <p:nvPicPr>
          <p:cNvPr id="2" name="Picture 1">
            <a:extLst>
              <a:ext uri="{FF2B5EF4-FFF2-40B4-BE49-F238E27FC236}">
                <a16:creationId xmlns:a16="http://schemas.microsoft.com/office/drawing/2014/main" id="{4EACC2EF-D2E4-0342-CA75-93082CA27FDD}"/>
              </a:ext>
            </a:extLst>
          </p:cNvPr>
          <p:cNvPicPr>
            <a:picLocks noChangeAspect="1"/>
          </p:cNvPicPr>
          <p:nvPr/>
        </p:nvPicPr>
        <p:blipFill>
          <a:blip r:embed="rId5">
            <a:clrChange>
              <a:clrFrom>
                <a:srgbClr val="000001"/>
              </a:clrFrom>
              <a:clrTo>
                <a:srgbClr val="000001">
                  <a:alpha val="0"/>
                </a:srgbClr>
              </a:clrTo>
            </a:clrChange>
          </a:blip>
          <a:stretch>
            <a:fillRect/>
          </a:stretch>
        </p:blipFill>
        <p:spPr>
          <a:xfrm>
            <a:off x="-802034" y="17981"/>
            <a:ext cx="8532116" cy="4799315"/>
          </a:xfrm>
          <a:prstGeom prst="rect">
            <a:avLst/>
          </a:prstGeom>
        </p:spPr>
      </p:pic>
    </p:spTree>
    <p:extLst>
      <p:ext uri="{BB962C8B-B14F-4D97-AF65-F5344CB8AC3E}">
        <p14:creationId xmlns:p14="http://schemas.microsoft.com/office/powerpoint/2010/main" val="97587665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793"/>
        <p:cNvGrpSpPr/>
        <p:nvPr/>
      </p:nvGrpSpPr>
      <p:grpSpPr>
        <a:xfrm>
          <a:off x="0" y="0"/>
          <a:ext cx="0" cy="0"/>
          <a:chOff x="0" y="0"/>
          <a:chExt cx="0" cy="0"/>
        </a:xfrm>
      </p:grpSpPr>
      <p:grpSp>
        <p:nvGrpSpPr>
          <p:cNvPr id="26" name="Group 25">
            <a:extLst>
              <a:ext uri="{FF2B5EF4-FFF2-40B4-BE49-F238E27FC236}">
                <a16:creationId xmlns:a16="http://schemas.microsoft.com/office/drawing/2014/main" id="{E4CB0D89-AC91-3C80-FF13-3177A829188F}"/>
              </a:ext>
            </a:extLst>
          </p:cNvPr>
          <p:cNvGrpSpPr/>
          <p:nvPr/>
        </p:nvGrpSpPr>
        <p:grpSpPr>
          <a:xfrm>
            <a:off x="2781627" y="174172"/>
            <a:ext cx="6628747" cy="6509657"/>
            <a:chOff x="621785" y="300911"/>
            <a:chExt cx="1930500" cy="1930500"/>
          </a:xfrm>
        </p:grpSpPr>
        <p:sp>
          <p:nvSpPr>
            <p:cNvPr id="20" name="Google Shape;893;p51">
              <a:extLst>
                <a:ext uri="{FF2B5EF4-FFF2-40B4-BE49-F238E27FC236}">
                  <a16:creationId xmlns:a16="http://schemas.microsoft.com/office/drawing/2014/main" id="{00032F72-2968-A623-75BC-2C8C08E277A9}"/>
                </a:ext>
              </a:extLst>
            </p:cNvPr>
            <p:cNvSpPr/>
            <p:nvPr/>
          </p:nvSpPr>
          <p:spPr>
            <a:xfrm>
              <a:off x="621785" y="300911"/>
              <a:ext cx="1930500" cy="1930500"/>
            </a:xfrm>
            <a:prstGeom prst="ellipse">
              <a:avLst/>
            </a:prstGeom>
            <a:noFill/>
            <a:ln w="9525" cap="flat" cmpd="sng">
              <a:solidFill>
                <a:schemeClr val="accent1"/>
              </a:solidFill>
              <a:prstDash val="dot"/>
              <a:round/>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1" name="Google Shape;894;p51">
              <a:extLst>
                <a:ext uri="{FF2B5EF4-FFF2-40B4-BE49-F238E27FC236}">
                  <a16:creationId xmlns:a16="http://schemas.microsoft.com/office/drawing/2014/main" id="{1F597BBC-B186-FC24-9D5A-4DFE5C3A4616}"/>
                </a:ext>
              </a:extLst>
            </p:cNvPr>
            <p:cNvSpPr/>
            <p:nvPr/>
          </p:nvSpPr>
          <p:spPr>
            <a:xfrm>
              <a:off x="698383" y="368587"/>
              <a:ext cx="1777200" cy="1777200"/>
            </a:xfrm>
            <a:prstGeom prst="ellipse">
              <a:avLst/>
            </a:pr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pic>
        <p:nvPicPr>
          <p:cNvPr id="22" name="Google Shape;895;p51">
            <a:extLst>
              <a:ext uri="{FF2B5EF4-FFF2-40B4-BE49-F238E27FC236}">
                <a16:creationId xmlns:a16="http://schemas.microsoft.com/office/drawing/2014/main" id="{E87828AA-7F7A-AAC2-EF31-4F13C606F65E}"/>
              </a:ext>
            </a:extLst>
          </p:cNvPr>
          <p:cNvPicPr preferRelativeResize="0"/>
          <p:nvPr/>
        </p:nvPicPr>
        <p:blipFill>
          <a:blip r:embed="rId5">
            <a:alphaModFix/>
          </a:blip>
          <a:stretch>
            <a:fillRect/>
          </a:stretch>
        </p:blipFill>
        <p:spPr>
          <a:xfrm>
            <a:off x="898820" y="426890"/>
            <a:ext cx="2399649" cy="1931977"/>
          </a:xfrm>
          <a:prstGeom prst="rect">
            <a:avLst/>
          </a:prstGeom>
          <a:noFill/>
          <a:ln>
            <a:noFill/>
          </a:ln>
        </p:spPr>
      </p:pic>
      <p:pic>
        <p:nvPicPr>
          <p:cNvPr id="25" name="Picture 24">
            <a:extLst>
              <a:ext uri="{FF2B5EF4-FFF2-40B4-BE49-F238E27FC236}">
                <a16:creationId xmlns:a16="http://schemas.microsoft.com/office/drawing/2014/main" id="{EEBD88BB-097E-B650-17BA-1B0DCE46166B}"/>
              </a:ext>
            </a:extLst>
          </p:cNvPr>
          <p:cNvPicPr>
            <a:picLocks noChangeAspect="1"/>
          </p:cNvPicPr>
          <p:nvPr/>
        </p:nvPicPr>
        <p:blipFill>
          <a:blip r:embed="rId6">
            <a:extLst>
              <a:ext uri="{28A0092B-C50C-407E-A947-70E740481C1C}">
                <a14:useLocalDpi xmlns:a14="http://schemas.microsoft.com/office/drawing/2010/main" val="0"/>
              </a:ext>
            </a:extLst>
          </a:blip>
          <a:srcRect t="-1204" b="31727"/>
          <a:stretch/>
        </p:blipFill>
        <p:spPr>
          <a:xfrm>
            <a:off x="184220" y="2990723"/>
            <a:ext cx="3114246" cy="3867277"/>
          </a:xfrm>
          <a:prstGeom prst="rect">
            <a:avLst/>
          </a:prstGeom>
        </p:spPr>
      </p:pic>
      <p:pic>
        <p:nvPicPr>
          <p:cNvPr id="24" name="Picture 23">
            <a:extLst>
              <a:ext uri="{FF2B5EF4-FFF2-40B4-BE49-F238E27FC236}">
                <a16:creationId xmlns:a16="http://schemas.microsoft.com/office/drawing/2014/main" id="{644945E5-6EFB-88D5-76CB-B00FC387B154}"/>
              </a:ext>
            </a:extLst>
          </p:cNvPr>
          <p:cNvPicPr>
            <a:picLocks noChangeAspect="1"/>
          </p:cNvPicPr>
          <p:nvPr/>
        </p:nvPicPr>
        <p:blipFill>
          <a:blip r:embed="rId7">
            <a:extLst>
              <a:ext uri="{28A0092B-C50C-407E-A947-70E740481C1C}">
                <a14:useLocalDpi xmlns:a14="http://schemas.microsoft.com/office/drawing/2010/main" val="0"/>
              </a:ext>
            </a:extLst>
          </a:blip>
          <a:srcRect t="186" b="186"/>
          <a:stretch/>
        </p:blipFill>
        <p:spPr>
          <a:xfrm>
            <a:off x="8644572" y="1520543"/>
            <a:ext cx="3547428" cy="5466415"/>
          </a:xfrm>
          <a:prstGeom prst="rect">
            <a:avLst/>
          </a:prstGeom>
        </p:spPr>
      </p:pic>
      <p:pic>
        <p:nvPicPr>
          <p:cNvPr id="960" name="729379b9e2add56e08e63ca42cdec2b8021c0663a16950edeec68f925e548b7370ae53c7">
            <a:hlinkClick r:id="" action="ppaction://media"/>
            <a:extLst>
              <a:ext uri="{FF2B5EF4-FFF2-40B4-BE49-F238E27FC236}">
                <a16:creationId xmlns:a16="http://schemas.microsoft.com/office/drawing/2014/main" id="{255927FB-37F4-5126-5A92-E99DF946354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200497" y="269647"/>
            <a:ext cx="1022692" cy="1022692"/>
          </a:xfrm>
          <a:prstGeom prst="rect">
            <a:avLst/>
          </a:prstGeom>
        </p:spPr>
      </p:pic>
      <p:pic>
        <p:nvPicPr>
          <p:cNvPr id="3" name="Picture 2">
            <a:extLst>
              <a:ext uri="{FF2B5EF4-FFF2-40B4-BE49-F238E27FC236}">
                <a16:creationId xmlns:a16="http://schemas.microsoft.com/office/drawing/2014/main" id="{68C6F816-0870-4E22-99A0-FAB3E5429854}"/>
              </a:ext>
            </a:extLst>
          </p:cNvPr>
          <p:cNvPicPr>
            <a:picLocks noChangeAspect="1"/>
          </p:cNvPicPr>
          <p:nvPr/>
        </p:nvPicPr>
        <p:blipFill>
          <a:blip r:embed="rId9">
            <a:clrChange>
              <a:clrFrom>
                <a:srgbClr val="F0F6FF"/>
              </a:clrFrom>
              <a:clrTo>
                <a:srgbClr val="F0F6FF">
                  <a:alpha val="0"/>
                </a:srgbClr>
              </a:clrTo>
            </a:clrChange>
          </a:blip>
          <a:stretch>
            <a:fillRect/>
          </a:stretch>
        </p:blipFill>
        <p:spPr>
          <a:xfrm>
            <a:off x="-271112" y="-152400"/>
            <a:ext cx="12733867" cy="7162800"/>
          </a:xfrm>
          <a:prstGeom prst="rect">
            <a:avLst/>
          </a:prstGeom>
        </p:spPr>
      </p:pic>
    </p:spTree>
    <p:extLst>
      <p:ext uri="{BB962C8B-B14F-4D97-AF65-F5344CB8AC3E}">
        <p14:creationId xmlns:p14="http://schemas.microsoft.com/office/powerpoint/2010/main" val="7914212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1137" fill="hold"/>
                                        <p:tgtEl>
                                          <p:spTgt spid="960"/>
                                        </p:tgtEl>
                                      </p:cBhvr>
                                    </p:cmd>
                                  </p:childTnLst>
                                </p:cTn>
                              </p:par>
                              <p:par>
                                <p:cTn id="7" presetID="32" presetClass="emph" presetSubtype="0" repeatCount="indefinite" fill="hold" nodeType="withEffect">
                                  <p:stCondLst>
                                    <p:cond delay="0"/>
                                  </p:stCondLst>
                                  <p:childTnLst>
                                    <p:animRot by="120000">
                                      <p:cBhvr>
                                        <p:cTn id="8" dur="125" fill="hold">
                                          <p:stCondLst>
                                            <p:cond delay="0"/>
                                          </p:stCondLst>
                                        </p:cTn>
                                        <p:tgtEl>
                                          <p:spTgt spid="24"/>
                                        </p:tgtEl>
                                        <p:attrNameLst>
                                          <p:attrName>r</p:attrName>
                                        </p:attrNameLst>
                                      </p:cBhvr>
                                    </p:animRot>
                                    <p:animRot by="-240000">
                                      <p:cBhvr>
                                        <p:cTn id="9" dur="250" fill="hold">
                                          <p:stCondLst>
                                            <p:cond delay="250"/>
                                          </p:stCondLst>
                                        </p:cTn>
                                        <p:tgtEl>
                                          <p:spTgt spid="24"/>
                                        </p:tgtEl>
                                        <p:attrNameLst>
                                          <p:attrName>r</p:attrName>
                                        </p:attrNameLst>
                                      </p:cBhvr>
                                    </p:animRot>
                                    <p:animRot by="240000">
                                      <p:cBhvr>
                                        <p:cTn id="10" dur="250" fill="hold">
                                          <p:stCondLst>
                                            <p:cond delay="500"/>
                                          </p:stCondLst>
                                        </p:cTn>
                                        <p:tgtEl>
                                          <p:spTgt spid="24"/>
                                        </p:tgtEl>
                                        <p:attrNameLst>
                                          <p:attrName>r</p:attrName>
                                        </p:attrNameLst>
                                      </p:cBhvr>
                                    </p:animRot>
                                    <p:animRot by="-240000">
                                      <p:cBhvr>
                                        <p:cTn id="11" dur="250" fill="hold">
                                          <p:stCondLst>
                                            <p:cond delay="750"/>
                                          </p:stCondLst>
                                        </p:cTn>
                                        <p:tgtEl>
                                          <p:spTgt spid="24"/>
                                        </p:tgtEl>
                                        <p:attrNameLst>
                                          <p:attrName>r</p:attrName>
                                        </p:attrNameLst>
                                      </p:cBhvr>
                                    </p:animRot>
                                    <p:animRot by="120000">
                                      <p:cBhvr>
                                        <p:cTn id="12" dur="250" fill="hold">
                                          <p:stCondLst>
                                            <p:cond delay="1000"/>
                                          </p:stCondLst>
                                        </p:cTn>
                                        <p:tgtEl>
                                          <p:spTgt spid="24"/>
                                        </p:tgtEl>
                                        <p:attrNameLst>
                                          <p:attrName>r</p:attrName>
                                        </p:attrNameLst>
                                      </p:cBhvr>
                                    </p:animRot>
                                  </p:childTnLst>
                                </p:cTn>
                              </p:par>
                              <p:par>
                                <p:cTn id="13" presetID="32" presetClass="emph" presetSubtype="0" repeatCount="indefinite" fill="hold" nodeType="withEffect">
                                  <p:stCondLst>
                                    <p:cond delay="0"/>
                                  </p:stCondLst>
                                  <p:childTnLst>
                                    <p:animRot by="120000">
                                      <p:cBhvr>
                                        <p:cTn id="14" dur="125" fill="hold">
                                          <p:stCondLst>
                                            <p:cond delay="0"/>
                                          </p:stCondLst>
                                        </p:cTn>
                                        <p:tgtEl>
                                          <p:spTgt spid="25"/>
                                        </p:tgtEl>
                                        <p:attrNameLst>
                                          <p:attrName>r</p:attrName>
                                        </p:attrNameLst>
                                      </p:cBhvr>
                                    </p:animRot>
                                    <p:animRot by="-240000">
                                      <p:cBhvr>
                                        <p:cTn id="15" dur="250" fill="hold">
                                          <p:stCondLst>
                                            <p:cond delay="250"/>
                                          </p:stCondLst>
                                        </p:cTn>
                                        <p:tgtEl>
                                          <p:spTgt spid="25"/>
                                        </p:tgtEl>
                                        <p:attrNameLst>
                                          <p:attrName>r</p:attrName>
                                        </p:attrNameLst>
                                      </p:cBhvr>
                                    </p:animRot>
                                    <p:animRot by="240000">
                                      <p:cBhvr>
                                        <p:cTn id="16" dur="250" fill="hold">
                                          <p:stCondLst>
                                            <p:cond delay="500"/>
                                          </p:stCondLst>
                                        </p:cTn>
                                        <p:tgtEl>
                                          <p:spTgt spid="25"/>
                                        </p:tgtEl>
                                        <p:attrNameLst>
                                          <p:attrName>r</p:attrName>
                                        </p:attrNameLst>
                                      </p:cBhvr>
                                    </p:animRot>
                                    <p:animRot by="-240000">
                                      <p:cBhvr>
                                        <p:cTn id="17" dur="250" fill="hold">
                                          <p:stCondLst>
                                            <p:cond delay="750"/>
                                          </p:stCondLst>
                                        </p:cTn>
                                        <p:tgtEl>
                                          <p:spTgt spid="25"/>
                                        </p:tgtEl>
                                        <p:attrNameLst>
                                          <p:attrName>r</p:attrName>
                                        </p:attrNameLst>
                                      </p:cBhvr>
                                    </p:animRot>
                                    <p:animRot by="120000">
                                      <p:cBhvr>
                                        <p:cTn id="18" dur="250" fill="hold">
                                          <p:stCondLst>
                                            <p:cond delay="1000"/>
                                          </p:stCondLst>
                                        </p:cTn>
                                        <p:tgtEl>
                                          <p:spTgt spid="2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19" repeatCount="indefinite" fill="remove" display="0">
                  <p:stCondLst>
                    <p:cond delay="indefinite"/>
                  </p:stCondLst>
                  <p:endCondLst>
                    <p:cond evt="onStopAudio" delay="0">
                      <p:tgtEl>
                        <p:sldTgt/>
                      </p:tgtEl>
                    </p:cond>
                  </p:endCondLst>
                </p:cTn>
                <p:tgtEl>
                  <p:spTgt spid="960"/>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BDF7FD5E-BE83-0B4B-CB82-580C657EC997}"/>
              </a:ext>
            </a:extLst>
          </p:cNvPr>
          <p:cNvPicPr>
            <a:picLocks noChangeAspect="1"/>
          </p:cNvPicPr>
          <p:nvPr/>
        </p:nvPicPr>
        <p:blipFill>
          <a:blip r:embed="rId5"/>
          <a:stretch>
            <a:fillRect/>
          </a:stretch>
        </p:blipFill>
        <p:spPr>
          <a:xfrm>
            <a:off x="0" y="0"/>
            <a:ext cx="12192000" cy="6858000"/>
          </a:xfrm>
          <a:prstGeom prst="rect">
            <a:avLst/>
          </a:prstGeom>
        </p:spPr>
      </p:pic>
      <p:grpSp>
        <p:nvGrpSpPr>
          <p:cNvPr id="4" name="Group 6">
            <a:extLst>
              <a:ext uri="{FF2B5EF4-FFF2-40B4-BE49-F238E27FC236}">
                <a16:creationId xmlns:a16="http://schemas.microsoft.com/office/drawing/2014/main" id="{F3AE5BA6-BA2B-DC46-BED6-29986C0CD878}"/>
              </a:ext>
            </a:extLst>
          </p:cNvPr>
          <p:cNvGrpSpPr/>
          <p:nvPr/>
        </p:nvGrpSpPr>
        <p:grpSpPr>
          <a:xfrm>
            <a:off x="203202" y="269457"/>
            <a:ext cx="11582399" cy="1654927"/>
            <a:chOff x="0" y="0"/>
            <a:chExt cx="3624797" cy="1275590"/>
          </a:xfrm>
        </p:grpSpPr>
        <p:sp>
          <p:nvSpPr>
            <p:cNvPr id="5" name="Freeform 7">
              <a:extLst>
                <a:ext uri="{FF2B5EF4-FFF2-40B4-BE49-F238E27FC236}">
                  <a16:creationId xmlns:a16="http://schemas.microsoft.com/office/drawing/2014/main" id="{EDEDFFF5-24E9-9BAF-63FE-DFAEDA5EE78B}"/>
                </a:ext>
              </a:extLst>
            </p:cNvPr>
            <p:cNvSpPr/>
            <p:nvPr/>
          </p:nvSpPr>
          <p:spPr>
            <a:xfrm>
              <a:off x="0" y="0"/>
              <a:ext cx="3624797" cy="1275590"/>
            </a:xfrm>
            <a:custGeom>
              <a:avLst/>
              <a:gdLst/>
              <a:ahLst/>
              <a:cxnLst/>
              <a:rect l="l" t="t" r="r" b="b"/>
              <a:pathLst>
                <a:path w="3624797" h="1275590">
                  <a:moveTo>
                    <a:pt x="16652" y="0"/>
                  </a:moveTo>
                  <a:lnTo>
                    <a:pt x="3608144" y="0"/>
                  </a:lnTo>
                  <a:cubicBezTo>
                    <a:pt x="3617341" y="0"/>
                    <a:pt x="3624797" y="7455"/>
                    <a:pt x="3624797" y="16652"/>
                  </a:cubicBezTo>
                  <a:lnTo>
                    <a:pt x="3624797" y="1258938"/>
                  </a:lnTo>
                  <a:cubicBezTo>
                    <a:pt x="3624797" y="1263354"/>
                    <a:pt x="3623042" y="1267590"/>
                    <a:pt x="3619919" y="1270712"/>
                  </a:cubicBezTo>
                  <a:cubicBezTo>
                    <a:pt x="3616796" y="1273835"/>
                    <a:pt x="3612561" y="1275590"/>
                    <a:pt x="3608144" y="1275590"/>
                  </a:cubicBezTo>
                  <a:lnTo>
                    <a:pt x="16652" y="1275590"/>
                  </a:lnTo>
                  <a:cubicBezTo>
                    <a:pt x="7455" y="1275590"/>
                    <a:pt x="0" y="1268134"/>
                    <a:pt x="0" y="1258938"/>
                  </a:cubicBezTo>
                  <a:lnTo>
                    <a:pt x="0" y="16652"/>
                  </a:lnTo>
                  <a:cubicBezTo>
                    <a:pt x="0" y="7455"/>
                    <a:pt x="7455" y="0"/>
                    <a:pt x="16652" y="0"/>
                  </a:cubicBezTo>
                  <a:close/>
                </a:path>
              </a:pathLst>
            </a:custGeom>
            <a:solidFill>
              <a:srgbClr val="FFFFFF"/>
            </a:solidFill>
          </p:spPr>
          <p:txBody>
            <a:bodyPr/>
            <a:lstStyle/>
            <a:p>
              <a:pPr defTabSz="609585">
                <a:defRPr/>
              </a:pPr>
              <a:endParaRPr lang="en-SG" sz="1200">
                <a:solidFill>
                  <a:prstClr val="black"/>
                </a:solidFill>
                <a:latin typeface="Calibri"/>
                <a:cs typeface="Arial"/>
                <a:sym typeface="Arial"/>
              </a:endParaRPr>
            </a:p>
          </p:txBody>
        </p:sp>
        <p:sp>
          <p:nvSpPr>
            <p:cNvPr id="6" name="TextBox 8">
              <a:extLst>
                <a:ext uri="{FF2B5EF4-FFF2-40B4-BE49-F238E27FC236}">
                  <a16:creationId xmlns:a16="http://schemas.microsoft.com/office/drawing/2014/main" id="{50BF55B5-20F9-C8F4-70B7-C3201216E973}"/>
                </a:ext>
              </a:extLst>
            </p:cNvPr>
            <p:cNvSpPr txBox="1"/>
            <p:nvPr/>
          </p:nvSpPr>
          <p:spPr>
            <a:xfrm>
              <a:off x="0" y="-47625"/>
              <a:ext cx="3624797" cy="1323215"/>
            </a:xfrm>
            <a:prstGeom prst="rect">
              <a:avLst/>
            </a:prstGeom>
          </p:spPr>
          <p:txBody>
            <a:bodyPr lIns="33867" tIns="33867" rIns="33867" bIns="33867" rtlCol="0" anchor="ctr"/>
            <a:lstStyle/>
            <a:p>
              <a:pPr algn="ctr" defTabSz="609585">
                <a:lnSpc>
                  <a:spcPts val="1867"/>
                </a:lnSpc>
                <a:defRPr/>
              </a:pPr>
              <a:endParaRPr sz="1200">
                <a:solidFill>
                  <a:prstClr val="black"/>
                </a:solidFill>
                <a:latin typeface="Calibri"/>
                <a:cs typeface="Arial"/>
                <a:sym typeface="Arial"/>
              </a:endParaRPr>
            </a:p>
          </p:txBody>
        </p:sp>
      </p:grpSp>
      <p:sp>
        <p:nvSpPr>
          <p:cNvPr id="8" name="Freeform 24">
            <a:extLst>
              <a:ext uri="{FF2B5EF4-FFF2-40B4-BE49-F238E27FC236}">
                <a16:creationId xmlns:a16="http://schemas.microsoft.com/office/drawing/2014/main" id="{1D764F94-298D-A978-49A3-2EA30B6BF3D7}"/>
              </a:ext>
            </a:extLst>
          </p:cNvPr>
          <p:cNvSpPr/>
          <p:nvPr/>
        </p:nvSpPr>
        <p:spPr>
          <a:xfrm rot="966447">
            <a:off x="311866" y="220412"/>
            <a:ext cx="473057" cy="850265"/>
          </a:xfrm>
          <a:custGeom>
            <a:avLst/>
            <a:gdLst/>
            <a:ahLst/>
            <a:cxnLst/>
            <a:rect l="l" t="t" r="r" b="b"/>
            <a:pathLst>
              <a:path w="709585" h="1275398">
                <a:moveTo>
                  <a:pt x="0" y="0"/>
                </a:moveTo>
                <a:lnTo>
                  <a:pt x="709585" y="0"/>
                </a:lnTo>
                <a:lnTo>
                  <a:pt x="709585" y="1275399"/>
                </a:lnTo>
                <a:lnTo>
                  <a:pt x="0" y="127539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defTabSz="609585">
              <a:defRPr/>
            </a:pPr>
            <a:endParaRPr lang="en-SG" sz="1200">
              <a:solidFill>
                <a:prstClr val="black"/>
              </a:solidFill>
              <a:latin typeface="Calibri"/>
              <a:cs typeface="Arial"/>
              <a:sym typeface="Arial"/>
            </a:endParaRPr>
          </a:p>
        </p:txBody>
      </p:sp>
      <p:sp>
        <p:nvSpPr>
          <p:cNvPr id="9" name="Rectangle 8">
            <a:extLst>
              <a:ext uri="{FF2B5EF4-FFF2-40B4-BE49-F238E27FC236}">
                <a16:creationId xmlns:a16="http://schemas.microsoft.com/office/drawing/2014/main" id="{E9035763-995A-1CB0-9F51-C2A34B9A7A6B}"/>
              </a:ext>
            </a:extLst>
          </p:cNvPr>
          <p:cNvSpPr/>
          <p:nvPr/>
        </p:nvSpPr>
        <p:spPr>
          <a:xfrm>
            <a:off x="341254" y="4571308"/>
            <a:ext cx="5707684" cy="1701141"/>
          </a:xfrm>
          <a:prstGeom prst="rect">
            <a:avLst/>
          </a:prstGeom>
          <a:solidFill>
            <a:schemeClr val="accent3">
              <a:lumMod val="20000"/>
              <a:lumOff val="80000"/>
            </a:schemeClr>
          </a:solidFill>
          <a:ln>
            <a:noFill/>
          </a:ln>
          <a:effectLst/>
        </p:spPr>
        <p:txBody>
          <a:bodyPr rtlCol="0" anchor="ctr"/>
          <a:lstStyle/>
          <a:p>
            <a:pPr defTabSz="1219170">
              <a:buClr>
                <a:srgbClr val="000000"/>
              </a:buClr>
            </a:pPr>
            <a:r>
              <a:rPr lang="en-US" sz="4400" b="1" kern="0" dirty="0">
                <a:solidFill>
                  <a:prstClr val="black">
                    <a:lumMod val="50000"/>
                  </a:prstClr>
                </a:solidFill>
                <a:latin typeface="Times New Roman" panose="02020603050405020304" pitchFamily="18" charset="0"/>
                <a:cs typeface="Times New Roman" panose="02020603050405020304" pitchFamily="18" charset="0"/>
                <a:sym typeface="Arial"/>
              </a:rPr>
              <a:t>C. </a:t>
            </a:r>
            <a:r>
              <a:rPr lang="vi-VN" sz="4400" dirty="0">
                <a:latin typeface="Times New Roman" panose="02020603050405020304" pitchFamily="18" charset="0"/>
                <a:cs typeface="Times New Roman" panose="02020603050405020304" pitchFamily="18" charset="0"/>
              </a:rPr>
              <a:t>Truyện trinh thám</a:t>
            </a:r>
            <a:endParaRPr lang="en-SG" sz="4400" dirty="0">
              <a:latin typeface="Times New Roman" panose="02020603050405020304" pitchFamily="18" charset="0"/>
              <a:cs typeface="Times New Roman" panose="02020603050405020304" pitchFamily="18" charset="0"/>
            </a:endParaRPr>
          </a:p>
          <a:p>
            <a:pPr defTabSz="1219170">
              <a:buClr>
                <a:srgbClr val="000000"/>
              </a:buClr>
            </a:pPr>
            <a:endParaRPr lang="en-US" sz="4400" b="1" kern="0" dirty="0">
              <a:solidFill>
                <a:prstClr val="black">
                  <a:lumMod val="50000"/>
                </a:prstClr>
              </a:solidFill>
              <a:latin typeface="Times New Roman" panose="02020603050405020304" pitchFamily="18" charset="0"/>
              <a:cs typeface="Times New Roman" panose="02020603050405020304" pitchFamily="18" charset="0"/>
              <a:sym typeface="Arial"/>
            </a:endParaRPr>
          </a:p>
        </p:txBody>
      </p:sp>
      <p:sp>
        <p:nvSpPr>
          <p:cNvPr id="10" name="Rectangle 9">
            <a:extLst>
              <a:ext uri="{FF2B5EF4-FFF2-40B4-BE49-F238E27FC236}">
                <a16:creationId xmlns:a16="http://schemas.microsoft.com/office/drawing/2014/main" id="{B398E664-9ED2-8576-38B9-6AB2471F8AF6}"/>
              </a:ext>
            </a:extLst>
          </p:cNvPr>
          <p:cNvSpPr/>
          <p:nvPr/>
        </p:nvSpPr>
        <p:spPr>
          <a:xfrm>
            <a:off x="344559" y="2368559"/>
            <a:ext cx="5707684" cy="1797552"/>
          </a:xfrm>
          <a:prstGeom prst="rect">
            <a:avLst/>
          </a:prstGeom>
          <a:solidFill>
            <a:schemeClr val="accent3">
              <a:lumMod val="20000"/>
              <a:lumOff val="80000"/>
            </a:schemeClr>
          </a:solidFill>
          <a:ln>
            <a:noFill/>
          </a:ln>
          <a:effectLst/>
        </p:spPr>
        <p:txBody>
          <a:bodyPr rtlCol="0" anchor="ctr"/>
          <a:lstStyle/>
          <a:p>
            <a:pPr algn="just" defTabSz="1219170">
              <a:buClr>
                <a:srgbClr val="000000"/>
              </a:buClr>
              <a:defRPr/>
            </a:pPr>
            <a:endParaRPr lang="en-US" sz="4400" b="1" kern="0" dirty="0">
              <a:solidFill>
                <a:prstClr val="black">
                  <a:lumMod val="50000"/>
                </a:prstClr>
              </a:solidFill>
              <a:latin typeface="Times New Roman" panose="02020603050405020304" pitchFamily="18" charset="0"/>
              <a:cs typeface="Times New Roman" panose="02020603050405020304" pitchFamily="18" charset="0"/>
              <a:sym typeface="Arial"/>
            </a:endParaRPr>
          </a:p>
          <a:p>
            <a:pPr defTabSz="1219170">
              <a:buClr>
                <a:srgbClr val="000000"/>
              </a:buClr>
            </a:pPr>
            <a:r>
              <a:rPr lang="en-US" sz="4400" b="1" kern="0" dirty="0">
                <a:solidFill>
                  <a:prstClr val="black">
                    <a:lumMod val="50000"/>
                  </a:prstClr>
                </a:solidFill>
                <a:latin typeface="Times New Roman" panose="02020603050405020304" pitchFamily="18" charset="0"/>
                <a:cs typeface="Times New Roman" panose="02020603050405020304" pitchFamily="18" charset="0"/>
                <a:sym typeface="Arial"/>
              </a:rPr>
              <a:t>A. </a:t>
            </a:r>
            <a:r>
              <a:rPr lang="vi-VN" sz="4400" dirty="0">
                <a:latin typeface="Times New Roman" panose="02020603050405020304" pitchFamily="18" charset="0"/>
                <a:cs typeface="Times New Roman" panose="02020603050405020304" pitchFamily="18" charset="0"/>
              </a:rPr>
              <a:t>Truyện ngắn</a:t>
            </a:r>
            <a:endParaRPr lang="en-SG" sz="4400" kern="0" dirty="0">
              <a:solidFill>
                <a:srgbClr val="000000"/>
              </a:solidFill>
              <a:latin typeface="Times New Roman" panose="02020603050405020304" pitchFamily="18" charset="0"/>
              <a:cs typeface="Times New Roman" panose="02020603050405020304" pitchFamily="18" charset="0"/>
              <a:sym typeface="Arial"/>
            </a:endParaRPr>
          </a:p>
          <a:p>
            <a:pPr algn="just" defTabSz="1219140">
              <a:buClr>
                <a:srgbClr val="000000"/>
              </a:buClr>
              <a:defRPr/>
            </a:pPr>
            <a:endParaRPr lang="en-US" sz="4400" b="1" kern="0" dirty="0">
              <a:solidFill>
                <a:prstClr val="black">
                  <a:lumMod val="50000"/>
                </a:prstClr>
              </a:solidFill>
              <a:latin typeface="Times New Roman" panose="02020603050405020304" pitchFamily="18" charset="0"/>
              <a:cs typeface="Times New Roman" panose="02020603050405020304" pitchFamily="18" charset="0"/>
              <a:sym typeface="Arial"/>
            </a:endParaRPr>
          </a:p>
        </p:txBody>
      </p:sp>
      <p:sp>
        <p:nvSpPr>
          <p:cNvPr id="11" name="Rectangle 10">
            <a:extLst>
              <a:ext uri="{FF2B5EF4-FFF2-40B4-BE49-F238E27FC236}">
                <a16:creationId xmlns:a16="http://schemas.microsoft.com/office/drawing/2014/main" id="{4F3A58BF-CC3A-5AC1-9A25-557D9279CCE8}"/>
              </a:ext>
            </a:extLst>
          </p:cNvPr>
          <p:cNvSpPr/>
          <p:nvPr/>
        </p:nvSpPr>
        <p:spPr>
          <a:xfrm>
            <a:off x="6626388" y="2394117"/>
            <a:ext cx="5245613" cy="1716715"/>
          </a:xfrm>
          <a:prstGeom prst="rect">
            <a:avLst/>
          </a:prstGeom>
          <a:solidFill>
            <a:schemeClr val="accent3">
              <a:lumMod val="20000"/>
              <a:lumOff val="80000"/>
            </a:schemeClr>
          </a:solidFill>
          <a:ln>
            <a:noFill/>
          </a:ln>
          <a:effectLst/>
        </p:spPr>
        <p:txBody>
          <a:bodyPr rtlCol="0" anchor="ctr"/>
          <a:lstStyle/>
          <a:p>
            <a:pPr algn="just" defTabSz="914377">
              <a:defRPr/>
            </a:pPr>
            <a:endParaRPr lang="en-US" sz="4400" b="1" kern="0" dirty="0">
              <a:solidFill>
                <a:prstClr val="black">
                  <a:lumMod val="50000"/>
                </a:prstClr>
              </a:solidFill>
              <a:latin typeface="Times New Roman" panose="02020603050405020304" pitchFamily="18" charset="0"/>
              <a:cs typeface="Times New Roman" panose="02020603050405020304" pitchFamily="18" charset="0"/>
              <a:sym typeface="Arial"/>
            </a:endParaRPr>
          </a:p>
          <a:p>
            <a:pPr algn="just" defTabSz="1219170">
              <a:buClr>
                <a:srgbClr val="000000"/>
              </a:buClr>
              <a:defRPr/>
            </a:pPr>
            <a:r>
              <a:rPr lang="en-US" sz="4400" b="1" kern="0" dirty="0">
                <a:solidFill>
                  <a:prstClr val="black">
                    <a:lumMod val="50000"/>
                  </a:prstClr>
                </a:solidFill>
                <a:latin typeface="Times New Roman" panose="02020603050405020304" pitchFamily="18" charset="0"/>
                <a:cs typeface="Times New Roman" panose="02020603050405020304" pitchFamily="18" charset="0"/>
                <a:sym typeface="Arial"/>
              </a:rPr>
              <a:t>B. </a:t>
            </a:r>
            <a:r>
              <a:rPr lang="vi-VN" sz="4400" dirty="0">
                <a:latin typeface="Times New Roman" panose="02020603050405020304" pitchFamily="18" charset="0"/>
                <a:cs typeface="Times New Roman" panose="02020603050405020304" pitchFamily="18" charset="0"/>
              </a:rPr>
              <a:t>Kịch</a:t>
            </a:r>
            <a:endParaRPr lang="en-SG" sz="4400" dirty="0">
              <a:latin typeface="Times New Roman" panose="02020603050405020304" pitchFamily="18" charset="0"/>
              <a:cs typeface="Times New Roman" panose="02020603050405020304" pitchFamily="18" charset="0"/>
            </a:endParaRPr>
          </a:p>
          <a:p>
            <a:pPr algn="just" defTabSz="1219170">
              <a:buClr>
                <a:srgbClr val="000000"/>
              </a:buClr>
              <a:defRPr/>
            </a:pPr>
            <a:endParaRPr lang="en-SG" sz="4400" kern="0" dirty="0">
              <a:solidFill>
                <a:srgbClr val="000000"/>
              </a:solidFill>
              <a:latin typeface="Times New Roman" panose="02020603050405020304" pitchFamily="18" charset="0"/>
              <a:cs typeface="Times New Roman" panose="02020603050405020304" pitchFamily="18" charset="0"/>
              <a:sym typeface="Arial"/>
            </a:endParaRPr>
          </a:p>
          <a:p>
            <a:pPr algn="just" defTabSz="1219170">
              <a:buClr>
                <a:srgbClr val="000000"/>
              </a:buClr>
              <a:defRPr/>
            </a:pPr>
            <a:endParaRPr lang="en-US" sz="4400" b="1" kern="0" dirty="0">
              <a:solidFill>
                <a:prstClr val="black">
                  <a:lumMod val="50000"/>
                </a:prstClr>
              </a:solidFill>
              <a:latin typeface="Times New Roman" panose="02020603050405020304" pitchFamily="18" charset="0"/>
              <a:cs typeface="Times New Roman" panose="02020603050405020304" pitchFamily="18" charset="0"/>
              <a:sym typeface="Arial"/>
            </a:endParaRPr>
          </a:p>
        </p:txBody>
      </p:sp>
      <p:sp>
        <p:nvSpPr>
          <p:cNvPr id="12" name="Rectangle 11">
            <a:extLst>
              <a:ext uri="{FF2B5EF4-FFF2-40B4-BE49-F238E27FC236}">
                <a16:creationId xmlns:a16="http://schemas.microsoft.com/office/drawing/2014/main" id="{21DE419E-F9F4-3894-A786-64FCA5BDC925}"/>
              </a:ext>
            </a:extLst>
          </p:cNvPr>
          <p:cNvSpPr/>
          <p:nvPr/>
        </p:nvSpPr>
        <p:spPr>
          <a:xfrm>
            <a:off x="6638403" y="4575120"/>
            <a:ext cx="5245613" cy="1716715"/>
          </a:xfrm>
          <a:prstGeom prst="rect">
            <a:avLst/>
          </a:prstGeom>
          <a:solidFill>
            <a:schemeClr val="accent3">
              <a:lumMod val="20000"/>
              <a:lumOff val="80000"/>
            </a:schemeClr>
          </a:solidFill>
          <a:ln>
            <a:noFill/>
          </a:ln>
          <a:effectLst/>
        </p:spPr>
        <p:txBody>
          <a:bodyPr rtlCol="0" anchor="ctr"/>
          <a:lstStyle/>
          <a:p>
            <a:pPr defTabSz="1219170">
              <a:buClr>
                <a:srgbClr val="000000"/>
              </a:buClr>
            </a:pPr>
            <a:r>
              <a:rPr lang="en-US" sz="4400" b="1" kern="0" dirty="0">
                <a:solidFill>
                  <a:prstClr val="black">
                    <a:lumMod val="50000"/>
                  </a:prstClr>
                </a:solidFill>
                <a:latin typeface="Times New Roman" panose="02020603050405020304" pitchFamily="18" charset="0"/>
                <a:cs typeface="Times New Roman" panose="02020603050405020304" pitchFamily="18" charset="0"/>
                <a:sym typeface="Arial"/>
              </a:rPr>
              <a:t>D. </a:t>
            </a:r>
            <a:r>
              <a:rPr lang="vi-VN" sz="4400" dirty="0">
                <a:latin typeface="Times New Roman" panose="02020603050405020304" pitchFamily="18" charset="0"/>
                <a:cs typeface="Times New Roman" panose="02020603050405020304" pitchFamily="18" charset="0"/>
              </a:rPr>
              <a:t>Hồi ký</a:t>
            </a:r>
            <a:endParaRPr lang="en-SG" sz="4400" dirty="0">
              <a:latin typeface="Times New Roman" panose="02020603050405020304" pitchFamily="18" charset="0"/>
              <a:cs typeface="Times New Roman" panose="02020603050405020304" pitchFamily="18" charset="0"/>
            </a:endParaRPr>
          </a:p>
          <a:p>
            <a:pPr defTabSz="1219170">
              <a:buClr>
                <a:srgbClr val="000000"/>
              </a:buClr>
            </a:pPr>
            <a:endParaRPr lang="en-US" sz="4400" b="1" kern="0" dirty="0">
              <a:solidFill>
                <a:prstClr val="black">
                  <a:lumMod val="50000"/>
                </a:prstClr>
              </a:solidFill>
              <a:latin typeface="Times New Roman" panose="02020603050405020304" pitchFamily="18" charset="0"/>
              <a:cs typeface="Times New Roman" panose="02020603050405020304" pitchFamily="18" charset="0"/>
              <a:sym typeface="Arial"/>
            </a:endParaRPr>
          </a:p>
        </p:txBody>
      </p:sp>
      <p:pic>
        <p:nvPicPr>
          <p:cNvPr id="13" name="Picture 6" descr="Káº¿t quáº£ hÃ¬nh áº£nh cho right wrong tick icon">
            <a:extLst>
              <a:ext uri="{FF2B5EF4-FFF2-40B4-BE49-F238E27FC236}">
                <a16:creationId xmlns:a16="http://schemas.microsoft.com/office/drawing/2014/main" id="{7B12D422-5A14-76FE-F9F9-6515ED1F6901}"/>
              </a:ext>
            </a:extLst>
          </p:cNvPr>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740217" y="4742927"/>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Káº¿t quáº£ hÃ¬nh áº£nh cho right wrong tick icon">
            <a:extLst>
              <a:ext uri="{FF2B5EF4-FFF2-40B4-BE49-F238E27FC236}">
                <a16:creationId xmlns:a16="http://schemas.microsoft.com/office/drawing/2014/main" id="{A6AD3581-ECBB-C541-362B-DE994E064D4F}"/>
              </a:ext>
            </a:extLst>
          </p:cNvPr>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567208" y="3030367"/>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Káº¿t quáº£ hÃ¬nh áº£nh cho right wrong tick icon">
            <a:extLst>
              <a:ext uri="{FF2B5EF4-FFF2-40B4-BE49-F238E27FC236}">
                <a16:creationId xmlns:a16="http://schemas.microsoft.com/office/drawing/2014/main" id="{BEB08A08-6CCB-F323-6D4A-DA088D21F1DF}"/>
              </a:ext>
            </a:extLst>
          </p:cNvPr>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860368" y="2815087"/>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Káº¿t quáº£ hÃ¬nh áº£nh cho right wrong tick icon">
            <a:extLst>
              <a:ext uri="{FF2B5EF4-FFF2-40B4-BE49-F238E27FC236}">
                <a16:creationId xmlns:a16="http://schemas.microsoft.com/office/drawing/2014/main" id="{79B18799-5CB3-7BB9-E6E7-32255C7725A2}"/>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4603193" y="4688690"/>
            <a:ext cx="1339600"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a:extLst>
              <a:ext uri="{FF2B5EF4-FFF2-40B4-BE49-F238E27FC236}">
                <a16:creationId xmlns:a16="http://schemas.microsoft.com/office/drawing/2014/main" id="{66CE6AF3-B64B-66A4-706D-2A808FAF04A6}"/>
              </a:ext>
            </a:extLst>
          </p:cNvPr>
          <p:cNvPicPr>
            <a:picLocks noChangeAspect="1" noChangeArrowheads="1"/>
          </p:cNvPicPr>
          <p:nvPr/>
        </p:nvPicPr>
        <p:blipFill rotWithShape="1">
          <a:blip r:embed="rId10"/>
          <a:srcRect l="2593" r="-11903"/>
          <a:stretch/>
        </p:blipFill>
        <p:spPr bwMode="auto">
          <a:xfrm>
            <a:off x="3470961" y="1925170"/>
            <a:ext cx="4540043" cy="416231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B35C99C0-CB72-CB96-9F6F-120F6DF80984}"/>
              </a:ext>
            </a:extLst>
          </p:cNvPr>
          <p:cNvPicPr>
            <a:picLocks noChangeAspect="1"/>
          </p:cNvPicPr>
          <p:nvPr/>
        </p:nvPicPr>
        <p:blipFill>
          <a:blip r:embed="rId11">
            <a:extLst>
              <a:ext uri="{28A0092B-C50C-407E-A947-70E740481C1C}">
                <a14:useLocalDpi xmlns:a14="http://schemas.microsoft.com/office/drawing/2010/main" val="0"/>
              </a:ext>
            </a:extLst>
          </a:blip>
          <a:srcRect l="-2964" t="-1921" r="-1863" b="-2609"/>
          <a:stretch/>
        </p:blipFill>
        <p:spPr>
          <a:xfrm>
            <a:off x="4060002" y="1643878"/>
            <a:ext cx="4673600" cy="5214122"/>
          </a:xfrm>
          <a:prstGeom prst="rect">
            <a:avLst/>
          </a:prstGeom>
        </p:spPr>
      </p:pic>
      <p:sp>
        <p:nvSpPr>
          <p:cNvPr id="19" name="TextBox 18">
            <a:extLst>
              <a:ext uri="{FF2B5EF4-FFF2-40B4-BE49-F238E27FC236}">
                <a16:creationId xmlns:a16="http://schemas.microsoft.com/office/drawing/2014/main" id="{5A6BCDD4-4AA7-29D6-40B9-CCB5CA595F17}"/>
              </a:ext>
            </a:extLst>
          </p:cNvPr>
          <p:cNvSpPr txBox="1"/>
          <p:nvPr/>
        </p:nvSpPr>
        <p:spPr>
          <a:xfrm>
            <a:off x="893587" y="284669"/>
            <a:ext cx="9372035" cy="1446550"/>
          </a:xfrm>
          <a:prstGeom prst="rect">
            <a:avLst/>
          </a:prstGeom>
          <a:noFill/>
        </p:spPr>
        <p:txBody>
          <a:bodyPr wrap="square">
            <a:spAutoFit/>
          </a:bodyPr>
          <a:lstStyle/>
          <a:p>
            <a:pPr algn="just">
              <a:spcAft>
                <a:spcPts val="800"/>
              </a:spcAft>
            </a:pPr>
            <a:r>
              <a:rPr lang="vi-VN" sz="4400" b="1" dirty="0">
                <a:effectLst/>
                <a:latin typeface="Times New Roman" panose="02020603050405020304" pitchFamily="18" charset="0"/>
                <a:ea typeface="Calibri" panose="020F0502020204030204" pitchFamily="34" charset="0"/>
                <a:cs typeface="Times New Roman" panose="02020603050405020304" pitchFamily="18" charset="0"/>
              </a:rPr>
              <a:t>Câu 1: Văn bản “Kẻ sát nhân lộ diện” thuộc thể loại văn học nào?</a:t>
            </a:r>
            <a:endParaRPr lang="en-SG" sz="4400" b="1"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1" name="Google Shape;895;p51">
            <a:extLst>
              <a:ext uri="{FF2B5EF4-FFF2-40B4-BE49-F238E27FC236}">
                <a16:creationId xmlns:a16="http://schemas.microsoft.com/office/drawing/2014/main" id="{19AEC8F4-A63A-1144-9717-BBA0947F5E3B}"/>
              </a:ext>
            </a:extLst>
          </p:cNvPr>
          <p:cNvPicPr preferRelativeResize="0"/>
          <p:nvPr/>
        </p:nvPicPr>
        <p:blipFill>
          <a:blip r:embed="rId12">
            <a:alphaModFix/>
          </a:blip>
          <a:stretch>
            <a:fillRect/>
          </a:stretch>
        </p:blipFill>
        <p:spPr>
          <a:xfrm rot="15476013">
            <a:off x="10388907" y="512557"/>
            <a:ext cx="1695080" cy="1415217"/>
          </a:xfrm>
          <a:prstGeom prst="rect">
            <a:avLst/>
          </a:prstGeom>
          <a:noFill/>
          <a:ln>
            <a:noFill/>
          </a:ln>
        </p:spPr>
      </p:pic>
    </p:spTree>
    <p:extLst>
      <p:ext uri="{BB962C8B-B14F-4D97-AF65-F5344CB8AC3E}">
        <p14:creationId xmlns:p14="http://schemas.microsoft.com/office/powerpoint/2010/main" val="39361530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randombar(horizontal)">
                                      <p:cBhvr>
                                        <p:cTn id="13" dur="500"/>
                                        <p:tgtEl>
                                          <p:spTgt spid="11"/>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randombar(horizontal)">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0"/>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3" name="Am-thanh-tra-loi-sai-www_nhacchuongvui_com.wav"/>
                                        </p:tgtEl>
                                      </p:cMediaNode>
                                    </p:audio>
                                  </p:subTnLst>
                                </p:cTn>
                              </p:par>
                            </p:childTnLst>
                          </p:cTn>
                        </p:par>
                        <p:par>
                          <p:cTn id="22" fill="hold">
                            <p:stCondLst>
                              <p:cond delay="0"/>
                            </p:stCondLst>
                            <p:childTnLst>
                              <p:par>
                                <p:cTn id="23" presetID="1" presetClass="entr" presetSubtype="0" fill="hold" nodeType="afterEffect">
                                  <p:stCondLst>
                                    <p:cond delay="1500"/>
                                  </p:stCondLst>
                                  <p:childTnLst>
                                    <p:set>
                                      <p:cBhvr>
                                        <p:cTn id="24" dur="1" fill="hold">
                                          <p:stCondLst>
                                            <p:cond delay="0"/>
                                          </p:stCondLst>
                                        </p:cTn>
                                        <p:tgtEl>
                                          <p:spTgt spid="17"/>
                                        </p:tgtEl>
                                        <p:attrNameLst>
                                          <p:attrName>style.visibility</p:attrName>
                                        </p:attrNameLst>
                                      </p:cBhvr>
                                      <p:to>
                                        <p:strVal val="visible"/>
                                      </p:to>
                                    </p:set>
                                  </p:childTnLst>
                                </p:cTn>
                              </p:par>
                            </p:childTnLst>
                          </p:cTn>
                        </p:par>
                        <p:par>
                          <p:cTn id="25" fill="hold">
                            <p:stCondLst>
                              <p:cond delay="1500"/>
                            </p:stCondLst>
                            <p:childTnLst>
                              <p:par>
                                <p:cTn id="26" presetID="10" presetClass="exit" presetSubtype="0" fill="hold" nodeType="afterEffect">
                                  <p:stCondLst>
                                    <p:cond delay="900"/>
                                  </p:stCondLst>
                                  <p:childTnLst>
                                    <p:animEffect transition="out" filter="fade">
                                      <p:cBhvr>
                                        <p:cTn id="27" dur="500"/>
                                        <p:tgtEl>
                                          <p:spTgt spid="17"/>
                                        </p:tgtEl>
                                      </p:cBhvr>
                                    </p:animEffect>
                                    <p:set>
                                      <p:cBhvr>
                                        <p:cTn id="28"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9" restart="whenNotActive" fill="hold" evtFilter="cancelBubble" nodeType="interactiveSeq">
                <p:stCondLst>
                  <p:cond evt="onClick" delay="0">
                    <p:tgtEl>
                      <p:spTgt spid="12"/>
                    </p:tgtEl>
                  </p:cond>
                </p:stCondLst>
                <p:endSync evt="end" delay="0">
                  <p:rtn val="all"/>
                </p:endSync>
                <p:childTnLst>
                  <p:par>
                    <p:cTn id="30" fill="hold">
                      <p:stCondLst>
                        <p:cond delay="0"/>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3" name="Am-thanh-tra-loi-sai-www_nhacchuongvui_com.wav"/>
                                        </p:tgtEl>
                                      </p:cMediaNode>
                                    </p:audio>
                                  </p:subTnLst>
                                </p:cTn>
                              </p:par>
                            </p:childTnLst>
                          </p:cTn>
                        </p:par>
                        <p:par>
                          <p:cTn id="34" fill="hold">
                            <p:stCondLst>
                              <p:cond delay="0"/>
                            </p:stCondLst>
                            <p:childTnLst>
                              <p:par>
                                <p:cTn id="35" presetID="1" presetClass="entr" presetSubtype="0" fill="hold" nodeType="afterEffect">
                                  <p:stCondLst>
                                    <p:cond delay="1500"/>
                                  </p:stCondLst>
                                  <p:childTnLst>
                                    <p:set>
                                      <p:cBhvr>
                                        <p:cTn id="36" dur="1" fill="hold">
                                          <p:stCondLst>
                                            <p:cond delay="0"/>
                                          </p:stCondLst>
                                        </p:cTn>
                                        <p:tgtEl>
                                          <p:spTgt spid="17"/>
                                        </p:tgtEl>
                                        <p:attrNameLst>
                                          <p:attrName>style.visibility</p:attrName>
                                        </p:attrNameLst>
                                      </p:cBhvr>
                                      <p:to>
                                        <p:strVal val="visible"/>
                                      </p:to>
                                    </p:set>
                                  </p:childTnLst>
                                </p:cTn>
                              </p:par>
                            </p:childTnLst>
                          </p:cTn>
                        </p:par>
                        <p:par>
                          <p:cTn id="37" fill="hold">
                            <p:stCondLst>
                              <p:cond delay="1500"/>
                            </p:stCondLst>
                            <p:childTnLst>
                              <p:par>
                                <p:cTn id="38" presetID="10" presetClass="exit" presetSubtype="0" fill="hold" nodeType="afterEffect">
                                  <p:stCondLst>
                                    <p:cond delay="1100"/>
                                  </p:stCondLst>
                                  <p:childTnLst>
                                    <p:animEffect transition="out" filter="fade">
                                      <p:cBhvr>
                                        <p:cTn id="39" dur="500"/>
                                        <p:tgtEl>
                                          <p:spTgt spid="17"/>
                                        </p:tgtEl>
                                      </p:cBhvr>
                                    </p:animEffect>
                                    <p:set>
                                      <p:cBhvr>
                                        <p:cTn id="40"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41" restart="whenNotActive" fill="hold" evtFilter="cancelBubble" nodeType="interactiveSeq">
                <p:stCondLst>
                  <p:cond evt="onClick" delay="0">
                    <p:tgtEl>
                      <p:spTgt spid="11"/>
                    </p:tgtEl>
                  </p:cond>
                </p:stCondLst>
                <p:endSync evt="end" delay="0">
                  <p:rtn val="all"/>
                </p:endSync>
                <p:childTnLst>
                  <p:par>
                    <p:cTn id="42" fill="hold">
                      <p:stCondLst>
                        <p:cond delay="0"/>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3" name="Am-thanh-tra-loi-sai-www_nhacchuongvui_com.wav"/>
                                        </p:tgtEl>
                                      </p:cMediaNode>
                                    </p:audio>
                                  </p:subTnLst>
                                </p:cTn>
                              </p:par>
                            </p:childTnLst>
                          </p:cTn>
                        </p:par>
                        <p:par>
                          <p:cTn id="46" fill="hold">
                            <p:stCondLst>
                              <p:cond delay="0"/>
                            </p:stCondLst>
                            <p:childTnLst>
                              <p:par>
                                <p:cTn id="47" presetID="1" presetClass="entr" presetSubtype="0" fill="hold" nodeType="afterEffect">
                                  <p:stCondLst>
                                    <p:cond delay="1500"/>
                                  </p:stCondLst>
                                  <p:childTnLst>
                                    <p:set>
                                      <p:cBhvr>
                                        <p:cTn id="48" dur="1" fill="hold">
                                          <p:stCondLst>
                                            <p:cond delay="0"/>
                                          </p:stCondLst>
                                        </p:cTn>
                                        <p:tgtEl>
                                          <p:spTgt spid="17"/>
                                        </p:tgtEl>
                                        <p:attrNameLst>
                                          <p:attrName>style.visibility</p:attrName>
                                        </p:attrNameLst>
                                      </p:cBhvr>
                                      <p:to>
                                        <p:strVal val="visible"/>
                                      </p:to>
                                    </p:set>
                                  </p:childTnLst>
                                </p:cTn>
                              </p:par>
                            </p:childTnLst>
                          </p:cTn>
                        </p:par>
                        <p:par>
                          <p:cTn id="49" fill="hold">
                            <p:stCondLst>
                              <p:cond delay="1500"/>
                            </p:stCondLst>
                            <p:childTnLst>
                              <p:par>
                                <p:cTn id="50" presetID="10" presetClass="exit" presetSubtype="0" fill="hold" nodeType="afterEffect">
                                  <p:stCondLst>
                                    <p:cond delay="1100"/>
                                  </p:stCondLst>
                                  <p:childTnLst>
                                    <p:animEffect transition="out" filter="fade">
                                      <p:cBhvr>
                                        <p:cTn id="51" dur="500"/>
                                        <p:tgtEl>
                                          <p:spTgt spid="17"/>
                                        </p:tgtEl>
                                      </p:cBhvr>
                                    </p:animEffect>
                                    <p:set>
                                      <p:cBhvr>
                                        <p:cTn id="52"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53" restart="whenNotActive" fill="hold" evtFilter="cancelBubble" nodeType="interactiveSeq">
                <p:stCondLst>
                  <p:cond evt="onClick" delay="0">
                    <p:tgtEl>
                      <p:spTgt spid="9"/>
                    </p:tgtEl>
                  </p:cond>
                </p:stCondLst>
                <p:endSync evt="end" delay="0">
                  <p:rtn val="all"/>
                </p:endSync>
                <p:childTnLst>
                  <p:par>
                    <p:cTn id="54" fill="hold">
                      <p:stCondLst>
                        <p:cond delay="0"/>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fade">
                                      <p:cBhvr>
                                        <p:cTn id="58" dur="500"/>
                                        <p:tgtEl>
                                          <p:spTgt spid="16"/>
                                        </p:tgtEl>
                                      </p:cBhvr>
                                    </p:animEffect>
                                  </p:childTnLst>
                                  <p:subTnLst>
                                    <p:audio>
                                      <p:cMediaNode>
                                        <p:cTn display="0" masterRel="sameClick">
                                          <p:stCondLst>
                                            <p:cond evt="begin" delay="0">
                                              <p:tn val="56"/>
                                            </p:cond>
                                          </p:stCondLst>
                                          <p:endCondLst>
                                            <p:cond evt="onStopAudio" delay="0">
                                              <p:tgtEl>
                                                <p:sldTgt/>
                                              </p:tgtEl>
                                            </p:cond>
                                          </p:endCondLst>
                                        </p:cTn>
                                        <p:tgtEl>
                                          <p:sndTgt r:embed="rId4" name="Am-thanh-tra-loi-dung-www_nhacchuongvui_com.wav"/>
                                        </p:tgtEl>
                                      </p:cMediaNode>
                                    </p:audio>
                                  </p:subTnLst>
                                </p:cTn>
                              </p:par>
                            </p:childTnLst>
                          </p:cTn>
                        </p:par>
                        <p:par>
                          <p:cTn id="59" fill="hold">
                            <p:stCondLst>
                              <p:cond delay="500"/>
                            </p:stCondLst>
                            <p:childTnLst>
                              <p:par>
                                <p:cTn id="60" presetID="10" presetClass="exit" presetSubtype="0" fill="hold" nodeType="afterEffect">
                                  <p:stCondLst>
                                    <p:cond delay="500"/>
                                  </p:stCondLst>
                                  <p:childTnLst>
                                    <p:animEffect transition="out" filter="fade">
                                      <p:cBhvr>
                                        <p:cTn id="61" dur="500"/>
                                        <p:tgtEl>
                                          <p:spTgt spid="15"/>
                                        </p:tgtEl>
                                      </p:cBhvr>
                                    </p:animEffect>
                                    <p:set>
                                      <p:cBhvr>
                                        <p:cTn id="62" dur="1" fill="hold">
                                          <p:stCondLst>
                                            <p:cond delay="499"/>
                                          </p:stCondLst>
                                        </p:cTn>
                                        <p:tgtEl>
                                          <p:spTgt spid="15"/>
                                        </p:tgtEl>
                                        <p:attrNameLst>
                                          <p:attrName>style.visibility</p:attrName>
                                        </p:attrNameLst>
                                      </p:cBhvr>
                                      <p:to>
                                        <p:strVal val="hidden"/>
                                      </p:to>
                                    </p:set>
                                  </p:childTnLst>
                                </p:cTn>
                              </p:par>
                              <p:par>
                                <p:cTn id="63" presetID="10" presetClass="exit" presetSubtype="0" fill="hold" nodeType="withEffect">
                                  <p:stCondLst>
                                    <p:cond delay="500"/>
                                  </p:stCondLst>
                                  <p:childTnLst>
                                    <p:animEffect transition="out" filter="fade">
                                      <p:cBhvr>
                                        <p:cTn id="64" dur="500"/>
                                        <p:tgtEl>
                                          <p:spTgt spid="17"/>
                                        </p:tgtEl>
                                      </p:cBhvr>
                                    </p:animEffect>
                                    <p:set>
                                      <p:cBhvr>
                                        <p:cTn id="65" dur="1" fill="hold">
                                          <p:stCondLst>
                                            <p:cond delay="499"/>
                                          </p:stCondLst>
                                        </p:cTn>
                                        <p:tgtEl>
                                          <p:spTgt spid="17"/>
                                        </p:tgtEl>
                                        <p:attrNameLst>
                                          <p:attrName>style.visibility</p:attrName>
                                        </p:attrNameLst>
                                      </p:cBhvr>
                                      <p:to>
                                        <p:strVal val="hidden"/>
                                      </p:to>
                                    </p:set>
                                  </p:childTnLst>
                                </p:cTn>
                              </p:par>
                              <p:par>
                                <p:cTn id="66" presetID="10" presetClass="exit" presetSubtype="0" fill="hold" nodeType="withEffect">
                                  <p:stCondLst>
                                    <p:cond delay="500"/>
                                  </p:stCondLst>
                                  <p:childTnLst>
                                    <p:animEffect transition="out" filter="fade">
                                      <p:cBhvr>
                                        <p:cTn id="67" dur="500"/>
                                        <p:tgtEl>
                                          <p:spTgt spid="13"/>
                                        </p:tgtEl>
                                      </p:cBhvr>
                                    </p:animEffect>
                                    <p:set>
                                      <p:cBhvr>
                                        <p:cTn id="68" dur="1" fill="hold">
                                          <p:stCondLst>
                                            <p:cond delay="499"/>
                                          </p:stCondLst>
                                        </p:cTn>
                                        <p:tgtEl>
                                          <p:spTgt spid="13"/>
                                        </p:tgtEl>
                                        <p:attrNameLst>
                                          <p:attrName>style.visibility</p:attrName>
                                        </p:attrNameLst>
                                      </p:cBhvr>
                                      <p:to>
                                        <p:strVal val="hidden"/>
                                      </p:to>
                                    </p:set>
                                  </p:childTnLst>
                                </p:cTn>
                              </p:par>
                              <p:par>
                                <p:cTn id="69" presetID="10" presetClass="exit" presetSubtype="0" fill="hold" nodeType="withEffect">
                                  <p:stCondLst>
                                    <p:cond delay="500"/>
                                  </p:stCondLst>
                                  <p:childTnLst>
                                    <p:animEffect transition="out" filter="fade">
                                      <p:cBhvr>
                                        <p:cTn id="70" dur="500"/>
                                        <p:tgtEl>
                                          <p:spTgt spid="14"/>
                                        </p:tgtEl>
                                      </p:cBhvr>
                                    </p:animEffect>
                                    <p:set>
                                      <p:cBhvr>
                                        <p:cTn id="71" dur="1" fill="hold">
                                          <p:stCondLst>
                                            <p:cond delay="499"/>
                                          </p:stCondLst>
                                        </p:cTn>
                                        <p:tgtEl>
                                          <p:spTgt spid="14"/>
                                        </p:tgtEl>
                                        <p:attrNameLst>
                                          <p:attrName>style.visibility</p:attrName>
                                        </p:attrNameLst>
                                      </p:cBhvr>
                                      <p:to>
                                        <p:strVal val="hidden"/>
                                      </p:to>
                                    </p:set>
                                  </p:childTnLst>
                                </p:cTn>
                              </p:par>
                              <p:par>
                                <p:cTn id="72" presetID="10" presetClass="exit" presetSubtype="0" fill="hold" nodeType="withEffect">
                                  <p:stCondLst>
                                    <p:cond delay="500"/>
                                  </p:stCondLst>
                                  <p:childTnLst>
                                    <p:animEffect transition="out" filter="fade">
                                      <p:cBhvr>
                                        <p:cTn id="73" dur="500"/>
                                        <p:tgtEl>
                                          <p:spTgt spid="16"/>
                                        </p:tgtEl>
                                      </p:cBhvr>
                                    </p:animEffect>
                                    <p:set>
                                      <p:cBhvr>
                                        <p:cTn id="74" dur="1" fill="hold">
                                          <p:stCondLst>
                                            <p:cond delay="499"/>
                                          </p:stCondLst>
                                        </p:cTn>
                                        <p:tgtEl>
                                          <p:spTgt spid="16"/>
                                        </p:tgtEl>
                                        <p:attrNameLst>
                                          <p:attrName>style.visibility</p:attrName>
                                        </p:attrNameLst>
                                      </p:cBhvr>
                                      <p:to>
                                        <p:strVal val="hidden"/>
                                      </p:to>
                                    </p:set>
                                  </p:childTnLst>
                                </p:cTn>
                              </p:par>
                              <p:par>
                                <p:cTn id="75" presetID="1" presetClass="entr" presetSubtype="0" fill="hold" nodeType="withEffect">
                                  <p:stCondLst>
                                    <p:cond delay="500"/>
                                  </p:stCondLst>
                                  <p:childTnLst>
                                    <p:set>
                                      <p:cBhvr>
                                        <p:cTn id="76" dur="1" fill="hold">
                                          <p:stCondLst>
                                            <p:cond delay="9"/>
                                          </p:stCondLst>
                                        </p:cTn>
                                        <p:tgtEl>
                                          <p:spTgt spid="18"/>
                                        </p:tgtEl>
                                        <p:attrNameLst>
                                          <p:attrName>style.visibility</p:attrName>
                                        </p:attrNameLst>
                                      </p:cBhvr>
                                      <p:to>
                                        <p:strVal val="visible"/>
                                      </p:to>
                                    </p:set>
                                  </p:childTnLst>
                                </p:cTn>
                              </p:par>
                            </p:childTnLst>
                          </p:cTn>
                        </p:par>
                        <p:par>
                          <p:cTn id="77" fill="hold">
                            <p:stCondLst>
                              <p:cond delay="1500"/>
                            </p:stCondLst>
                            <p:childTnLst>
                              <p:par>
                                <p:cTn id="78" presetID="10" presetClass="exit" presetSubtype="0" fill="hold" nodeType="afterEffect">
                                  <p:stCondLst>
                                    <p:cond delay="1250"/>
                                  </p:stCondLst>
                                  <p:childTnLst>
                                    <p:animEffect transition="out" filter="fade">
                                      <p:cBhvr>
                                        <p:cTn id="79" dur="500"/>
                                        <p:tgtEl>
                                          <p:spTgt spid="18"/>
                                        </p:tgtEl>
                                      </p:cBhvr>
                                    </p:animEffect>
                                    <p:set>
                                      <p:cBhvr>
                                        <p:cTn id="80"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9" grpId="0" animBg="1"/>
      <p:bldP spid="10" grpId="0" animBg="1"/>
      <p:bldP spid="11" grpId="0" animBg="1"/>
      <p:bldP spid="12"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00E056-6099-9D08-0BE9-8235E3A05171}"/>
            </a:ext>
          </a:extLst>
        </p:cNvPr>
        <p:cNvGrpSpPr/>
        <p:nvPr/>
      </p:nvGrpSpPr>
      <p:grpSpPr>
        <a:xfrm>
          <a:off x="0" y="0"/>
          <a:ext cx="0" cy="0"/>
          <a:chOff x="0" y="0"/>
          <a:chExt cx="0" cy="0"/>
        </a:xfrm>
      </p:grpSpPr>
      <p:pic>
        <p:nvPicPr>
          <p:cNvPr id="25" name="Picture 24">
            <a:extLst>
              <a:ext uri="{FF2B5EF4-FFF2-40B4-BE49-F238E27FC236}">
                <a16:creationId xmlns:a16="http://schemas.microsoft.com/office/drawing/2014/main" id="{17BC347B-CDCC-3F01-37DE-8C50BE03921B}"/>
              </a:ext>
            </a:extLst>
          </p:cNvPr>
          <p:cNvPicPr>
            <a:picLocks noChangeAspect="1"/>
          </p:cNvPicPr>
          <p:nvPr/>
        </p:nvPicPr>
        <p:blipFill>
          <a:blip r:embed="rId5"/>
          <a:stretch>
            <a:fillRect/>
          </a:stretch>
        </p:blipFill>
        <p:spPr>
          <a:xfrm>
            <a:off x="0" y="0"/>
            <a:ext cx="12192000" cy="6858000"/>
          </a:xfrm>
          <a:prstGeom prst="rect">
            <a:avLst/>
          </a:prstGeom>
        </p:spPr>
      </p:pic>
      <p:grpSp>
        <p:nvGrpSpPr>
          <p:cNvPr id="4" name="Group 6">
            <a:extLst>
              <a:ext uri="{FF2B5EF4-FFF2-40B4-BE49-F238E27FC236}">
                <a16:creationId xmlns:a16="http://schemas.microsoft.com/office/drawing/2014/main" id="{4F1C29F4-225C-9672-827A-028AD91058A0}"/>
              </a:ext>
            </a:extLst>
          </p:cNvPr>
          <p:cNvGrpSpPr/>
          <p:nvPr/>
        </p:nvGrpSpPr>
        <p:grpSpPr>
          <a:xfrm>
            <a:off x="203202" y="269457"/>
            <a:ext cx="11582399" cy="1654927"/>
            <a:chOff x="0" y="0"/>
            <a:chExt cx="3624797" cy="1275590"/>
          </a:xfrm>
        </p:grpSpPr>
        <p:sp>
          <p:nvSpPr>
            <p:cNvPr id="5" name="Freeform 7">
              <a:extLst>
                <a:ext uri="{FF2B5EF4-FFF2-40B4-BE49-F238E27FC236}">
                  <a16:creationId xmlns:a16="http://schemas.microsoft.com/office/drawing/2014/main" id="{3DCAD458-0E44-BB32-C717-17BFA78A48C5}"/>
                </a:ext>
              </a:extLst>
            </p:cNvPr>
            <p:cNvSpPr/>
            <p:nvPr/>
          </p:nvSpPr>
          <p:spPr>
            <a:xfrm>
              <a:off x="0" y="0"/>
              <a:ext cx="3624797" cy="1275590"/>
            </a:xfrm>
            <a:custGeom>
              <a:avLst/>
              <a:gdLst/>
              <a:ahLst/>
              <a:cxnLst/>
              <a:rect l="l" t="t" r="r" b="b"/>
              <a:pathLst>
                <a:path w="3624797" h="1275590">
                  <a:moveTo>
                    <a:pt x="16652" y="0"/>
                  </a:moveTo>
                  <a:lnTo>
                    <a:pt x="3608144" y="0"/>
                  </a:lnTo>
                  <a:cubicBezTo>
                    <a:pt x="3617341" y="0"/>
                    <a:pt x="3624797" y="7455"/>
                    <a:pt x="3624797" y="16652"/>
                  </a:cubicBezTo>
                  <a:lnTo>
                    <a:pt x="3624797" y="1258938"/>
                  </a:lnTo>
                  <a:cubicBezTo>
                    <a:pt x="3624797" y="1263354"/>
                    <a:pt x="3623042" y="1267590"/>
                    <a:pt x="3619919" y="1270712"/>
                  </a:cubicBezTo>
                  <a:cubicBezTo>
                    <a:pt x="3616796" y="1273835"/>
                    <a:pt x="3612561" y="1275590"/>
                    <a:pt x="3608144" y="1275590"/>
                  </a:cubicBezTo>
                  <a:lnTo>
                    <a:pt x="16652" y="1275590"/>
                  </a:lnTo>
                  <a:cubicBezTo>
                    <a:pt x="7455" y="1275590"/>
                    <a:pt x="0" y="1268134"/>
                    <a:pt x="0" y="1258938"/>
                  </a:cubicBezTo>
                  <a:lnTo>
                    <a:pt x="0" y="16652"/>
                  </a:lnTo>
                  <a:cubicBezTo>
                    <a:pt x="0" y="7455"/>
                    <a:pt x="7455" y="0"/>
                    <a:pt x="16652" y="0"/>
                  </a:cubicBezTo>
                  <a:close/>
                </a:path>
              </a:pathLst>
            </a:custGeom>
            <a:solidFill>
              <a:srgbClr val="FFFFFF"/>
            </a:solidFill>
          </p:spPr>
          <p:txBody>
            <a:bodyPr/>
            <a:lstStyle/>
            <a:p>
              <a:pPr defTabSz="609585">
                <a:defRPr/>
              </a:pPr>
              <a:endParaRPr lang="en-SG" sz="1200">
                <a:solidFill>
                  <a:prstClr val="black"/>
                </a:solidFill>
                <a:latin typeface="Calibri"/>
                <a:cs typeface="Arial"/>
                <a:sym typeface="Arial"/>
              </a:endParaRPr>
            </a:p>
          </p:txBody>
        </p:sp>
        <p:sp>
          <p:nvSpPr>
            <p:cNvPr id="6" name="TextBox 8">
              <a:extLst>
                <a:ext uri="{FF2B5EF4-FFF2-40B4-BE49-F238E27FC236}">
                  <a16:creationId xmlns:a16="http://schemas.microsoft.com/office/drawing/2014/main" id="{5F330648-84FD-C03B-0F1C-BC54AF0432D0}"/>
                </a:ext>
              </a:extLst>
            </p:cNvPr>
            <p:cNvSpPr txBox="1"/>
            <p:nvPr/>
          </p:nvSpPr>
          <p:spPr>
            <a:xfrm>
              <a:off x="0" y="-47625"/>
              <a:ext cx="3624797" cy="1323215"/>
            </a:xfrm>
            <a:prstGeom prst="rect">
              <a:avLst/>
            </a:prstGeom>
          </p:spPr>
          <p:txBody>
            <a:bodyPr lIns="33867" tIns="33867" rIns="33867" bIns="33867" rtlCol="0" anchor="ctr"/>
            <a:lstStyle/>
            <a:p>
              <a:pPr algn="ctr" defTabSz="609585">
                <a:lnSpc>
                  <a:spcPts val="1867"/>
                </a:lnSpc>
                <a:defRPr/>
              </a:pPr>
              <a:endParaRPr sz="1200">
                <a:solidFill>
                  <a:prstClr val="black"/>
                </a:solidFill>
                <a:latin typeface="Calibri"/>
                <a:cs typeface="Arial"/>
                <a:sym typeface="Arial"/>
              </a:endParaRPr>
            </a:p>
          </p:txBody>
        </p:sp>
      </p:grpSp>
      <p:sp>
        <p:nvSpPr>
          <p:cNvPr id="8" name="Freeform 24">
            <a:extLst>
              <a:ext uri="{FF2B5EF4-FFF2-40B4-BE49-F238E27FC236}">
                <a16:creationId xmlns:a16="http://schemas.microsoft.com/office/drawing/2014/main" id="{B9ECA563-5724-4016-69F2-35E1DD90E8A9}"/>
              </a:ext>
            </a:extLst>
          </p:cNvPr>
          <p:cNvSpPr/>
          <p:nvPr/>
        </p:nvSpPr>
        <p:spPr>
          <a:xfrm rot="966447">
            <a:off x="311866" y="220412"/>
            <a:ext cx="473057" cy="850265"/>
          </a:xfrm>
          <a:custGeom>
            <a:avLst/>
            <a:gdLst/>
            <a:ahLst/>
            <a:cxnLst/>
            <a:rect l="l" t="t" r="r" b="b"/>
            <a:pathLst>
              <a:path w="709585" h="1275398">
                <a:moveTo>
                  <a:pt x="0" y="0"/>
                </a:moveTo>
                <a:lnTo>
                  <a:pt x="709585" y="0"/>
                </a:lnTo>
                <a:lnTo>
                  <a:pt x="709585" y="1275399"/>
                </a:lnTo>
                <a:lnTo>
                  <a:pt x="0" y="127539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defTabSz="609585">
              <a:defRPr/>
            </a:pPr>
            <a:endParaRPr lang="en-SG" sz="1200">
              <a:solidFill>
                <a:prstClr val="black"/>
              </a:solidFill>
              <a:latin typeface="Calibri"/>
              <a:cs typeface="Arial"/>
              <a:sym typeface="Arial"/>
            </a:endParaRPr>
          </a:p>
        </p:txBody>
      </p:sp>
      <p:sp>
        <p:nvSpPr>
          <p:cNvPr id="9" name="Rectangle 8">
            <a:extLst>
              <a:ext uri="{FF2B5EF4-FFF2-40B4-BE49-F238E27FC236}">
                <a16:creationId xmlns:a16="http://schemas.microsoft.com/office/drawing/2014/main" id="{2D17ECEC-9003-E7A5-6350-D1A8F5DFC4A6}"/>
              </a:ext>
            </a:extLst>
          </p:cNvPr>
          <p:cNvSpPr/>
          <p:nvPr/>
        </p:nvSpPr>
        <p:spPr>
          <a:xfrm>
            <a:off x="6626388" y="4526280"/>
            <a:ext cx="5245613" cy="1790059"/>
          </a:xfrm>
          <a:prstGeom prst="rect">
            <a:avLst/>
          </a:prstGeom>
          <a:solidFill>
            <a:schemeClr val="accent3">
              <a:lumMod val="20000"/>
              <a:lumOff val="80000"/>
            </a:schemeClr>
          </a:solidFill>
          <a:ln>
            <a:noFill/>
          </a:ln>
          <a:effectLst/>
        </p:spPr>
        <p:txBody>
          <a:bodyPr rtlCol="0" anchor="ctr"/>
          <a:lstStyle/>
          <a:p>
            <a:pPr defTabSz="1219170">
              <a:buClr>
                <a:srgbClr val="000000"/>
              </a:buClr>
            </a:pPr>
            <a:r>
              <a:rPr lang="en-US" sz="4000" b="1" kern="0" dirty="0">
                <a:solidFill>
                  <a:prstClr val="black">
                    <a:lumMod val="50000"/>
                  </a:prstClr>
                </a:solidFill>
                <a:latin typeface="Times New Roman" panose="02020603050405020304" pitchFamily="18" charset="0"/>
                <a:cs typeface="Times New Roman" panose="02020603050405020304" pitchFamily="18" charset="0"/>
                <a:sym typeface="Arial"/>
              </a:rPr>
              <a:t>D. </a:t>
            </a:r>
            <a:r>
              <a:rPr lang="vi-VN" sz="4000" dirty="0">
                <a:latin typeface="Times New Roman" panose="02020603050405020304" pitchFamily="18" charset="0"/>
                <a:cs typeface="Times New Roman" panose="02020603050405020304" pitchFamily="18" charset="0"/>
              </a:rPr>
              <a:t>Oa-rân</a:t>
            </a:r>
            <a:endParaRPr lang="en-SG" sz="4000" dirty="0">
              <a:latin typeface="Times New Roman" panose="02020603050405020304" pitchFamily="18" charset="0"/>
              <a:cs typeface="Times New Roman" panose="02020603050405020304" pitchFamily="18" charset="0"/>
            </a:endParaRPr>
          </a:p>
          <a:p>
            <a:pPr defTabSz="1219170">
              <a:buClr>
                <a:srgbClr val="000000"/>
              </a:buClr>
            </a:pPr>
            <a:endParaRPr lang="en-US" sz="4000" b="1" kern="0" dirty="0">
              <a:solidFill>
                <a:prstClr val="black">
                  <a:lumMod val="50000"/>
                </a:prstClr>
              </a:solidFill>
              <a:latin typeface="Times New Roman" panose="02020603050405020304" pitchFamily="18" charset="0"/>
              <a:cs typeface="Times New Roman" panose="02020603050405020304" pitchFamily="18" charset="0"/>
              <a:sym typeface="Arial"/>
            </a:endParaRPr>
          </a:p>
        </p:txBody>
      </p:sp>
      <p:sp>
        <p:nvSpPr>
          <p:cNvPr id="10" name="Rectangle 9">
            <a:extLst>
              <a:ext uri="{FF2B5EF4-FFF2-40B4-BE49-F238E27FC236}">
                <a16:creationId xmlns:a16="http://schemas.microsoft.com/office/drawing/2014/main" id="{CB9874D9-5EE9-A56D-0F09-463B303F8A74}"/>
              </a:ext>
            </a:extLst>
          </p:cNvPr>
          <p:cNvSpPr/>
          <p:nvPr/>
        </p:nvSpPr>
        <p:spPr>
          <a:xfrm>
            <a:off x="344559" y="4518787"/>
            <a:ext cx="5707684" cy="1797552"/>
          </a:xfrm>
          <a:prstGeom prst="rect">
            <a:avLst/>
          </a:prstGeom>
          <a:solidFill>
            <a:schemeClr val="accent3">
              <a:lumMod val="20000"/>
              <a:lumOff val="80000"/>
            </a:schemeClr>
          </a:solidFill>
          <a:ln>
            <a:noFill/>
          </a:ln>
          <a:effectLst/>
        </p:spPr>
        <p:txBody>
          <a:bodyPr rtlCol="0" anchor="ctr"/>
          <a:lstStyle/>
          <a:p>
            <a:pPr algn="just" defTabSz="1219170">
              <a:buClr>
                <a:srgbClr val="000000"/>
              </a:buClr>
              <a:defRPr/>
            </a:pPr>
            <a:endParaRPr lang="en-US" sz="4000" b="1" kern="0" dirty="0">
              <a:solidFill>
                <a:prstClr val="black">
                  <a:lumMod val="50000"/>
                </a:prstClr>
              </a:solidFill>
              <a:latin typeface="Times New Roman" panose="02020603050405020304" pitchFamily="18" charset="0"/>
              <a:cs typeface="Times New Roman" panose="02020603050405020304" pitchFamily="18" charset="0"/>
              <a:sym typeface="Arial"/>
            </a:endParaRPr>
          </a:p>
          <a:p>
            <a:pPr defTabSz="1219170">
              <a:buClr>
                <a:srgbClr val="000000"/>
              </a:buClr>
            </a:pPr>
            <a:endParaRPr lang="en-US" sz="4000" b="1" kern="0" dirty="0">
              <a:solidFill>
                <a:prstClr val="black">
                  <a:lumMod val="50000"/>
                </a:prstClr>
              </a:solidFill>
              <a:latin typeface="Times New Roman" panose="02020603050405020304" pitchFamily="18" charset="0"/>
              <a:cs typeface="Times New Roman" panose="02020603050405020304" pitchFamily="18" charset="0"/>
              <a:sym typeface="Arial"/>
            </a:endParaRPr>
          </a:p>
          <a:p>
            <a:pPr defTabSz="1219170">
              <a:buClr>
                <a:srgbClr val="000000"/>
              </a:buClr>
            </a:pPr>
            <a:r>
              <a:rPr lang="en-US" sz="4000" b="1" kern="0" dirty="0">
                <a:solidFill>
                  <a:prstClr val="black">
                    <a:lumMod val="50000"/>
                  </a:prstClr>
                </a:solidFill>
                <a:latin typeface="Times New Roman" panose="02020603050405020304" pitchFamily="18" charset="0"/>
                <a:cs typeface="Times New Roman" panose="02020603050405020304" pitchFamily="18" charset="0"/>
                <a:sym typeface="Arial"/>
              </a:rPr>
              <a:t>C. </a:t>
            </a:r>
            <a:r>
              <a:rPr lang="vi-VN" sz="4000" dirty="0">
                <a:latin typeface="Times New Roman" panose="02020603050405020304" pitchFamily="18" charset="0"/>
                <a:cs typeface="Times New Roman" panose="02020603050405020304" pitchFamily="18" charset="0"/>
              </a:rPr>
              <a:t>Đen-mân</a:t>
            </a:r>
            <a:endParaRPr lang="en-SG" sz="4000" dirty="0">
              <a:latin typeface="Times New Roman" panose="02020603050405020304" pitchFamily="18" charset="0"/>
              <a:cs typeface="Times New Roman" panose="02020603050405020304" pitchFamily="18" charset="0"/>
            </a:endParaRPr>
          </a:p>
          <a:p>
            <a:pPr defTabSz="1219170">
              <a:buClr>
                <a:srgbClr val="000000"/>
              </a:buClr>
            </a:pPr>
            <a:endParaRPr lang="en-SG" sz="4000" kern="0" dirty="0">
              <a:solidFill>
                <a:srgbClr val="000000"/>
              </a:solidFill>
              <a:latin typeface="Times New Roman" panose="02020603050405020304" pitchFamily="18" charset="0"/>
              <a:cs typeface="Times New Roman" panose="02020603050405020304" pitchFamily="18" charset="0"/>
              <a:sym typeface="Arial"/>
            </a:endParaRPr>
          </a:p>
          <a:p>
            <a:pPr defTabSz="1219170">
              <a:buClr>
                <a:srgbClr val="000000"/>
              </a:buClr>
            </a:pPr>
            <a:endParaRPr lang="en-SG" sz="4000" kern="0" dirty="0">
              <a:solidFill>
                <a:srgbClr val="000000"/>
              </a:solidFill>
              <a:latin typeface="Times New Roman" panose="02020603050405020304" pitchFamily="18" charset="0"/>
              <a:cs typeface="Times New Roman" panose="02020603050405020304" pitchFamily="18" charset="0"/>
              <a:sym typeface="Arial"/>
            </a:endParaRPr>
          </a:p>
          <a:p>
            <a:pPr algn="just" defTabSz="1219140">
              <a:buClr>
                <a:srgbClr val="000000"/>
              </a:buClr>
              <a:defRPr/>
            </a:pPr>
            <a:endParaRPr lang="en-US" sz="4000" b="1" kern="0" dirty="0">
              <a:solidFill>
                <a:prstClr val="black">
                  <a:lumMod val="50000"/>
                </a:prstClr>
              </a:solidFill>
              <a:latin typeface="Times New Roman" panose="02020603050405020304" pitchFamily="18" charset="0"/>
              <a:cs typeface="Times New Roman" panose="02020603050405020304" pitchFamily="18" charset="0"/>
              <a:sym typeface="Arial"/>
            </a:endParaRPr>
          </a:p>
        </p:txBody>
      </p:sp>
      <p:sp>
        <p:nvSpPr>
          <p:cNvPr id="11" name="Rectangle 10">
            <a:extLst>
              <a:ext uri="{FF2B5EF4-FFF2-40B4-BE49-F238E27FC236}">
                <a16:creationId xmlns:a16="http://schemas.microsoft.com/office/drawing/2014/main" id="{3AFDF98C-D7EE-3A2B-8602-1316874648D8}"/>
              </a:ext>
            </a:extLst>
          </p:cNvPr>
          <p:cNvSpPr/>
          <p:nvPr/>
        </p:nvSpPr>
        <p:spPr>
          <a:xfrm>
            <a:off x="6626388" y="2394117"/>
            <a:ext cx="5245613" cy="1716715"/>
          </a:xfrm>
          <a:prstGeom prst="rect">
            <a:avLst/>
          </a:prstGeom>
          <a:solidFill>
            <a:schemeClr val="accent3">
              <a:lumMod val="20000"/>
              <a:lumOff val="80000"/>
            </a:schemeClr>
          </a:solidFill>
          <a:ln>
            <a:noFill/>
          </a:ln>
          <a:effectLst/>
        </p:spPr>
        <p:txBody>
          <a:bodyPr rtlCol="0" anchor="ctr"/>
          <a:lstStyle/>
          <a:p>
            <a:pPr algn="just" defTabSz="914377">
              <a:defRPr/>
            </a:pPr>
            <a:endParaRPr lang="en-US" sz="4000" b="1" kern="0" dirty="0">
              <a:solidFill>
                <a:prstClr val="black">
                  <a:lumMod val="50000"/>
                </a:prstClr>
              </a:solidFill>
              <a:latin typeface="Times New Roman" panose="02020603050405020304" pitchFamily="18" charset="0"/>
              <a:cs typeface="Times New Roman" panose="02020603050405020304" pitchFamily="18" charset="0"/>
              <a:sym typeface="Arial"/>
            </a:endParaRPr>
          </a:p>
          <a:p>
            <a:pPr algn="just" defTabSz="1219170">
              <a:buClr>
                <a:srgbClr val="000000"/>
              </a:buClr>
              <a:defRPr/>
            </a:pPr>
            <a:r>
              <a:rPr lang="en-US" sz="4000" b="1" kern="0" dirty="0">
                <a:solidFill>
                  <a:prstClr val="black">
                    <a:lumMod val="50000"/>
                  </a:prstClr>
                </a:solidFill>
                <a:latin typeface="Times New Roman" panose="02020603050405020304" pitchFamily="18" charset="0"/>
                <a:cs typeface="Times New Roman" panose="02020603050405020304" pitchFamily="18" charset="0"/>
                <a:sym typeface="Arial"/>
              </a:rPr>
              <a:t>B. </a:t>
            </a:r>
            <a:r>
              <a:rPr lang="vi-VN" sz="4000" dirty="0">
                <a:latin typeface="Times New Roman" panose="02020603050405020304" pitchFamily="18" charset="0"/>
                <a:cs typeface="Times New Roman" panose="02020603050405020304" pitchFamily="18" charset="0"/>
              </a:rPr>
              <a:t>Giooc Cle-mơn</a:t>
            </a:r>
            <a:endParaRPr lang="en-US" sz="4000" b="1" kern="0" dirty="0">
              <a:solidFill>
                <a:prstClr val="black">
                  <a:lumMod val="50000"/>
                </a:prstClr>
              </a:solidFill>
              <a:latin typeface="Times New Roman" panose="02020603050405020304" pitchFamily="18" charset="0"/>
              <a:cs typeface="Times New Roman" panose="02020603050405020304" pitchFamily="18" charset="0"/>
              <a:sym typeface="Arial"/>
            </a:endParaRPr>
          </a:p>
        </p:txBody>
      </p:sp>
      <p:sp>
        <p:nvSpPr>
          <p:cNvPr id="12" name="Rectangle 11">
            <a:extLst>
              <a:ext uri="{FF2B5EF4-FFF2-40B4-BE49-F238E27FC236}">
                <a16:creationId xmlns:a16="http://schemas.microsoft.com/office/drawing/2014/main" id="{F011949E-7185-B2C6-8A6A-0ADFAE72402D}"/>
              </a:ext>
            </a:extLst>
          </p:cNvPr>
          <p:cNvSpPr/>
          <p:nvPr/>
        </p:nvSpPr>
        <p:spPr>
          <a:xfrm>
            <a:off x="360946" y="2365866"/>
            <a:ext cx="5245613" cy="1716715"/>
          </a:xfrm>
          <a:prstGeom prst="rect">
            <a:avLst/>
          </a:prstGeom>
          <a:solidFill>
            <a:schemeClr val="accent3">
              <a:lumMod val="20000"/>
              <a:lumOff val="80000"/>
            </a:schemeClr>
          </a:solidFill>
          <a:ln>
            <a:noFill/>
          </a:ln>
          <a:effectLst/>
        </p:spPr>
        <p:txBody>
          <a:bodyPr rtlCol="0" anchor="ctr"/>
          <a:lstStyle/>
          <a:p>
            <a:pPr defTabSz="1219170">
              <a:buClr>
                <a:srgbClr val="000000"/>
              </a:buClr>
            </a:pPr>
            <a:endParaRPr lang="en-US" sz="4000" b="1" kern="0" dirty="0">
              <a:solidFill>
                <a:prstClr val="black">
                  <a:lumMod val="50000"/>
                </a:prstClr>
              </a:solidFill>
              <a:latin typeface="Times New Roman" panose="02020603050405020304" pitchFamily="18" charset="0"/>
              <a:cs typeface="Times New Roman" panose="02020603050405020304" pitchFamily="18" charset="0"/>
              <a:sym typeface="Arial"/>
            </a:endParaRPr>
          </a:p>
          <a:p>
            <a:pPr defTabSz="1219170">
              <a:buClr>
                <a:srgbClr val="000000"/>
              </a:buClr>
            </a:pPr>
            <a:r>
              <a:rPr lang="en-US" sz="4000" b="1" kern="0" dirty="0">
                <a:solidFill>
                  <a:prstClr val="black">
                    <a:lumMod val="50000"/>
                  </a:prstClr>
                </a:solidFill>
                <a:latin typeface="Times New Roman" panose="02020603050405020304" pitchFamily="18" charset="0"/>
                <a:cs typeface="Times New Roman" panose="02020603050405020304" pitchFamily="18" charset="0"/>
                <a:sym typeface="Arial"/>
              </a:rPr>
              <a:t>A. </a:t>
            </a:r>
            <a:r>
              <a:rPr lang="vi-VN" sz="4000" dirty="0">
                <a:latin typeface="Times New Roman" panose="02020603050405020304" pitchFamily="18" charset="0"/>
                <a:cs typeface="Times New Roman" panose="02020603050405020304" pitchFamily="18" charset="0"/>
              </a:rPr>
              <a:t>Cảnh sát trưởng Scan-lân</a:t>
            </a:r>
            <a:endParaRPr lang="en-SG" sz="4000" dirty="0">
              <a:latin typeface="Times New Roman" panose="02020603050405020304" pitchFamily="18" charset="0"/>
              <a:cs typeface="Times New Roman" panose="02020603050405020304" pitchFamily="18" charset="0"/>
            </a:endParaRPr>
          </a:p>
          <a:p>
            <a:pPr defTabSz="1219170">
              <a:buClr>
                <a:srgbClr val="000000"/>
              </a:buClr>
            </a:pPr>
            <a:endParaRPr lang="en-US" sz="4000" b="1" kern="0" dirty="0">
              <a:solidFill>
                <a:prstClr val="black">
                  <a:lumMod val="50000"/>
                </a:prstClr>
              </a:solidFill>
              <a:latin typeface="Times New Roman" panose="02020603050405020304" pitchFamily="18" charset="0"/>
              <a:cs typeface="Times New Roman" panose="02020603050405020304" pitchFamily="18" charset="0"/>
              <a:sym typeface="Arial"/>
            </a:endParaRPr>
          </a:p>
        </p:txBody>
      </p:sp>
      <p:pic>
        <p:nvPicPr>
          <p:cNvPr id="13" name="Picture 6" descr="Káº¿t quáº£ hÃ¬nh áº£nh cho right wrong tick icon">
            <a:extLst>
              <a:ext uri="{FF2B5EF4-FFF2-40B4-BE49-F238E27FC236}">
                <a16:creationId xmlns:a16="http://schemas.microsoft.com/office/drawing/2014/main" id="{355590EA-4F8B-26D9-47B2-9BDFDE697979}"/>
              </a:ext>
            </a:extLst>
          </p:cNvPr>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462760" y="2533673"/>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Káº¿t quáº£ hÃ¬nh áº£nh cho right wrong tick icon">
            <a:extLst>
              <a:ext uri="{FF2B5EF4-FFF2-40B4-BE49-F238E27FC236}">
                <a16:creationId xmlns:a16="http://schemas.microsoft.com/office/drawing/2014/main" id="{5D73F365-9CD6-8F53-FD5D-309D37D831C9}"/>
              </a:ext>
            </a:extLst>
          </p:cNvPr>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567208" y="3030367"/>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Káº¿t quáº£ hÃ¬nh áº£nh cho right wrong tick icon">
            <a:extLst>
              <a:ext uri="{FF2B5EF4-FFF2-40B4-BE49-F238E27FC236}">
                <a16:creationId xmlns:a16="http://schemas.microsoft.com/office/drawing/2014/main" id="{14FEAE12-2810-4BBF-056D-6CB97313ABB9}"/>
              </a:ext>
            </a:extLst>
          </p:cNvPr>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860368" y="4965315"/>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Káº¿t quáº£ hÃ¬nh áº£nh cho right wrong tick icon">
            <a:extLst>
              <a:ext uri="{FF2B5EF4-FFF2-40B4-BE49-F238E27FC236}">
                <a16:creationId xmlns:a16="http://schemas.microsoft.com/office/drawing/2014/main" id="{A11933DE-0DDB-6164-93EF-365A82CF2B9B}"/>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765997" y="4828894"/>
            <a:ext cx="1339600"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a:extLst>
              <a:ext uri="{FF2B5EF4-FFF2-40B4-BE49-F238E27FC236}">
                <a16:creationId xmlns:a16="http://schemas.microsoft.com/office/drawing/2014/main" id="{ACCE690F-6901-2763-C2FF-9565B5ADC841}"/>
              </a:ext>
            </a:extLst>
          </p:cNvPr>
          <p:cNvPicPr>
            <a:picLocks noChangeAspect="1" noChangeArrowheads="1"/>
          </p:cNvPicPr>
          <p:nvPr/>
        </p:nvPicPr>
        <p:blipFill rotWithShape="1">
          <a:blip r:embed="rId10"/>
          <a:srcRect l="2593" r="-11903"/>
          <a:stretch/>
        </p:blipFill>
        <p:spPr bwMode="auto">
          <a:xfrm>
            <a:off x="3700547" y="1925170"/>
            <a:ext cx="4540043" cy="416231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B1348617-4E7C-E7BF-BE21-E71D15897535}"/>
              </a:ext>
            </a:extLst>
          </p:cNvPr>
          <p:cNvPicPr>
            <a:picLocks noChangeAspect="1"/>
          </p:cNvPicPr>
          <p:nvPr/>
        </p:nvPicPr>
        <p:blipFill>
          <a:blip r:embed="rId11">
            <a:extLst>
              <a:ext uri="{28A0092B-C50C-407E-A947-70E740481C1C}">
                <a14:useLocalDpi xmlns:a14="http://schemas.microsoft.com/office/drawing/2010/main" val="0"/>
              </a:ext>
            </a:extLst>
          </a:blip>
          <a:srcRect l="-2964" t="-1921" r="-1863" b="-2609"/>
          <a:stretch/>
        </p:blipFill>
        <p:spPr>
          <a:xfrm>
            <a:off x="4289588" y="1643878"/>
            <a:ext cx="4673600" cy="5214122"/>
          </a:xfrm>
          <a:prstGeom prst="rect">
            <a:avLst/>
          </a:prstGeom>
        </p:spPr>
      </p:pic>
      <p:sp>
        <p:nvSpPr>
          <p:cNvPr id="19" name="TextBox 18">
            <a:extLst>
              <a:ext uri="{FF2B5EF4-FFF2-40B4-BE49-F238E27FC236}">
                <a16:creationId xmlns:a16="http://schemas.microsoft.com/office/drawing/2014/main" id="{9D88E9F3-BFF2-9E3A-6316-2977AC0566B0}"/>
              </a:ext>
            </a:extLst>
          </p:cNvPr>
          <p:cNvSpPr txBox="1"/>
          <p:nvPr/>
        </p:nvSpPr>
        <p:spPr>
          <a:xfrm>
            <a:off x="868942" y="397745"/>
            <a:ext cx="9372035" cy="1323439"/>
          </a:xfrm>
          <a:prstGeom prst="rect">
            <a:avLst/>
          </a:prstGeom>
          <a:noFill/>
        </p:spPr>
        <p:txBody>
          <a:bodyPr wrap="square">
            <a:spAutoFit/>
          </a:bodyPr>
          <a:lstStyle/>
          <a:p>
            <a:pPr algn="just">
              <a:spcAft>
                <a:spcPts val="800"/>
              </a:spcAft>
            </a:pPr>
            <a:r>
              <a:rPr lang="vi-VN" sz="4000" b="1" dirty="0">
                <a:effectLst/>
                <a:latin typeface="Times New Roman" panose="02020603050405020304" pitchFamily="18" charset="0"/>
                <a:ea typeface="Calibri" panose="020F0502020204030204" pitchFamily="34" charset="0"/>
                <a:cs typeface="Times New Roman" panose="02020603050405020304" pitchFamily="18" charset="0"/>
              </a:rPr>
              <a:t>Câu </a:t>
            </a:r>
            <a:r>
              <a:rPr lang="en-US" sz="4000" b="1" dirty="0">
                <a:latin typeface="Times New Roman" panose="02020603050405020304" pitchFamily="18" charset="0"/>
                <a:ea typeface="Calibri" panose="020F0502020204030204" pitchFamily="34" charset="0"/>
                <a:cs typeface="Times New Roman" panose="02020603050405020304" pitchFamily="18" charset="0"/>
              </a:rPr>
              <a:t>2</a:t>
            </a:r>
            <a:r>
              <a:rPr lang="vi-VN" sz="4000" b="1" dirty="0">
                <a:effectLst/>
                <a:latin typeface="Times New Roman" panose="02020603050405020304" pitchFamily="18" charset="0"/>
                <a:ea typeface="Calibri" panose="020F0502020204030204" pitchFamily="34" charset="0"/>
                <a:cs typeface="Times New Roman" panose="02020603050405020304" pitchFamily="18" charset="0"/>
              </a:rPr>
              <a:t>: Ai là người kể chuyện trong văn bản “Kẻ sát nhân lộ diện”?</a:t>
            </a:r>
            <a:endParaRPr lang="en-SG" sz="4000" b="1"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1" name="Google Shape;895;p51">
            <a:extLst>
              <a:ext uri="{FF2B5EF4-FFF2-40B4-BE49-F238E27FC236}">
                <a16:creationId xmlns:a16="http://schemas.microsoft.com/office/drawing/2014/main" id="{F3A83489-556F-B1A6-1528-6641A9EB8513}"/>
              </a:ext>
            </a:extLst>
          </p:cNvPr>
          <p:cNvPicPr preferRelativeResize="0"/>
          <p:nvPr/>
        </p:nvPicPr>
        <p:blipFill>
          <a:blip r:embed="rId12">
            <a:alphaModFix/>
          </a:blip>
          <a:stretch>
            <a:fillRect/>
          </a:stretch>
        </p:blipFill>
        <p:spPr>
          <a:xfrm rot="15476013">
            <a:off x="10388907" y="512557"/>
            <a:ext cx="1695080" cy="1415217"/>
          </a:xfrm>
          <a:prstGeom prst="rect">
            <a:avLst/>
          </a:prstGeom>
          <a:noFill/>
          <a:ln>
            <a:noFill/>
          </a:ln>
        </p:spPr>
      </p:pic>
    </p:spTree>
    <p:extLst>
      <p:ext uri="{BB962C8B-B14F-4D97-AF65-F5344CB8AC3E}">
        <p14:creationId xmlns:p14="http://schemas.microsoft.com/office/powerpoint/2010/main" val="28122130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randombar(horizontal)">
                                      <p:cBhvr>
                                        <p:cTn id="13" dur="500"/>
                                        <p:tgtEl>
                                          <p:spTgt spid="11"/>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randombar(horizontal)">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0"/>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3" name="Am-thanh-tra-loi-sai-www_nhacchuongvui_com.wav"/>
                                        </p:tgtEl>
                                      </p:cMediaNode>
                                    </p:audio>
                                  </p:subTnLst>
                                </p:cTn>
                              </p:par>
                            </p:childTnLst>
                          </p:cTn>
                        </p:par>
                        <p:par>
                          <p:cTn id="22" fill="hold">
                            <p:stCondLst>
                              <p:cond delay="0"/>
                            </p:stCondLst>
                            <p:childTnLst>
                              <p:par>
                                <p:cTn id="23" presetID="1" presetClass="entr" presetSubtype="0" fill="hold" nodeType="afterEffect">
                                  <p:stCondLst>
                                    <p:cond delay="1500"/>
                                  </p:stCondLst>
                                  <p:childTnLst>
                                    <p:set>
                                      <p:cBhvr>
                                        <p:cTn id="24" dur="1" fill="hold">
                                          <p:stCondLst>
                                            <p:cond delay="0"/>
                                          </p:stCondLst>
                                        </p:cTn>
                                        <p:tgtEl>
                                          <p:spTgt spid="17"/>
                                        </p:tgtEl>
                                        <p:attrNameLst>
                                          <p:attrName>style.visibility</p:attrName>
                                        </p:attrNameLst>
                                      </p:cBhvr>
                                      <p:to>
                                        <p:strVal val="visible"/>
                                      </p:to>
                                    </p:set>
                                  </p:childTnLst>
                                </p:cTn>
                              </p:par>
                            </p:childTnLst>
                          </p:cTn>
                        </p:par>
                        <p:par>
                          <p:cTn id="25" fill="hold">
                            <p:stCondLst>
                              <p:cond delay="1500"/>
                            </p:stCondLst>
                            <p:childTnLst>
                              <p:par>
                                <p:cTn id="26" presetID="10" presetClass="exit" presetSubtype="0" fill="hold" nodeType="afterEffect">
                                  <p:stCondLst>
                                    <p:cond delay="900"/>
                                  </p:stCondLst>
                                  <p:childTnLst>
                                    <p:animEffect transition="out" filter="fade">
                                      <p:cBhvr>
                                        <p:cTn id="27" dur="500"/>
                                        <p:tgtEl>
                                          <p:spTgt spid="17"/>
                                        </p:tgtEl>
                                      </p:cBhvr>
                                    </p:animEffect>
                                    <p:set>
                                      <p:cBhvr>
                                        <p:cTn id="28"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9" restart="whenNotActive" fill="hold" evtFilter="cancelBubble" nodeType="interactiveSeq">
                <p:stCondLst>
                  <p:cond evt="onClick" delay="0">
                    <p:tgtEl>
                      <p:spTgt spid="12"/>
                    </p:tgtEl>
                  </p:cond>
                </p:stCondLst>
                <p:endSync evt="end" delay="0">
                  <p:rtn val="all"/>
                </p:endSync>
                <p:childTnLst>
                  <p:par>
                    <p:cTn id="30" fill="hold">
                      <p:stCondLst>
                        <p:cond delay="0"/>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3" name="Am-thanh-tra-loi-sai-www_nhacchuongvui_com.wav"/>
                                        </p:tgtEl>
                                      </p:cMediaNode>
                                    </p:audio>
                                  </p:subTnLst>
                                </p:cTn>
                              </p:par>
                            </p:childTnLst>
                          </p:cTn>
                        </p:par>
                        <p:par>
                          <p:cTn id="34" fill="hold">
                            <p:stCondLst>
                              <p:cond delay="0"/>
                            </p:stCondLst>
                            <p:childTnLst>
                              <p:par>
                                <p:cTn id="35" presetID="1" presetClass="entr" presetSubtype="0" fill="hold" nodeType="afterEffect">
                                  <p:stCondLst>
                                    <p:cond delay="1500"/>
                                  </p:stCondLst>
                                  <p:childTnLst>
                                    <p:set>
                                      <p:cBhvr>
                                        <p:cTn id="36" dur="1" fill="hold">
                                          <p:stCondLst>
                                            <p:cond delay="0"/>
                                          </p:stCondLst>
                                        </p:cTn>
                                        <p:tgtEl>
                                          <p:spTgt spid="17"/>
                                        </p:tgtEl>
                                        <p:attrNameLst>
                                          <p:attrName>style.visibility</p:attrName>
                                        </p:attrNameLst>
                                      </p:cBhvr>
                                      <p:to>
                                        <p:strVal val="visible"/>
                                      </p:to>
                                    </p:set>
                                  </p:childTnLst>
                                </p:cTn>
                              </p:par>
                            </p:childTnLst>
                          </p:cTn>
                        </p:par>
                        <p:par>
                          <p:cTn id="37" fill="hold">
                            <p:stCondLst>
                              <p:cond delay="1500"/>
                            </p:stCondLst>
                            <p:childTnLst>
                              <p:par>
                                <p:cTn id="38" presetID="10" presetClass="exit" presetSubtype="0" fill="hold" nodeType="afterEffect">
                                  <p:stCondLst>
                                    <p:cond delay="1100"/>
                                  </p:stCondLst>
                                  <p:childTnLst>
                                    <p:animEffect transition="out" filter="fade">
                                      <p:cBhvr>
                                        <p:cTn id="39" dur="500"/>
                                        <p:tgtEl>
                                          <p:spTgt spid="17"/>
                                        </p:tgtEl>
                                      </p:cBhvr>
                                    </p:animEffect>
                                    <p:set>
                                      <p:cBhvr>
                                        <p:cTn id="40"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41" restart="whenNotActive" fill="hold" evtFilter="cancelBubble" nodeType="interactiveSeq">
                <p:stCondLst>
                  <p:cond evt="onClick" delay="0">
                    <p:tgtEl>
                      <p:spTgt spid="11"/>
                    </p:tgtEl>
                  </p:cond>
                </p:stCondLst>
                <p:endSync evt="end" delay="0">
                  <p:rtn val="all"/>
                </p:endSync>
                <p:childTnLst>
                  <p:par>
                    <p:cTn id="42" fill="hold">
                      <p:stCondLst>
                        <p:cond delay="0"/>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3" name="Am-thanh-tra-loi-sai-www_nhacchuongvui_com.wav"/>
                                        </p:tgtEl>
                                      </p:cMediaNode>
                                    </p:audio>
                                  </p:subTnLst>
                                </p:cTn>
                              </p:par>
                            </p:childTnLst>
                          </p:cTn>
                        </p:par>
                        <p:par>
                          <p:cTn id="46" fill="hold">
                            <p:stCondLst>
                              <p:cond delay="0"/>
                            </p:stCondLst>
                            <p:childTnLst>
                              <p:par>
                                <p:cTn id="47" presetID="1" presetClass="entr" presetSubtype="0" fill="hold" nodeType="afterEffect">
                                  <p:stCondLst>
                                    <p:cond delay="1500"/>
                                  </p:stCondLst>
                                  <p:childTnLst>
                                    <p:set>
                                      <p:cBhvr>
                                        <p:cTn id="48" dur="1" fill="hold">
                                          <p:stCondLst>
                                            <p:cond delay="0"/>
                                          </p:stCondLst>
                                        </p:cTn>
                                        <p:tgtEl>
                                          <p:spTgt spid="17"/>
                                        </p:tgtEl>
                                        <p:attrNameLst>
                                          <p:attrName>style.visibility</p:attrName>
                                        </p:attrNameLst>
                                      </p:cBhvr>
                                      <p:to>
                                        <p:strVal val="visible"/>
                                      </p:to>
                                    </p:set>
                                  </p:childTnLst>
                                </p:cTn>
                              </p:par>
                            </p:childTnLst>
                          </p:cTn>
                        </p:par>
                        <p:par>
                          <p:cTn id="49" fill="hold">
                            <p:stCondLst>
                              <p:cond delay="1500"/>
                            </p:stCondLst>
                            <p:childTnLst>
                              <p:par>
                                <p:cTn id="50" presetID="10" presetClass="exit" presetSubtype="0" fill="hold" nodeType="afterEffect">
                                  <p:stCondLst>
                                    <p:cond delay="1100"/>
                                  </p:stCondLst>
                                  <p:childTnLst>
                                    <p:animEffect transition="out" filter="fade">
                                      <p:cBhvr>
                                        <p:cTn id="51" dur="500"/>
                                        <p:tgtEl>
                                          <p:spTgt spid="17"/>
                                        </p:tgtEl>
                                      </p:cBhvr>
                                    </p:animEffect>
                                    <p:set>
                                      <p:cBhvr>
                                        <p:cTn id="52"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53" restart="whenNotActive" fill="hold" evtFilter="cancelBubble" nodeType="interactiveSeq">
                <p:stCondLst>
                  <p:cond evt="onClick" delay="0">
                    <p:tgtEl>
                      <p:spTgt spid="9"/>
                    </p:tgtEl>
                  </p:cond>
                </p:stCondLst>
                <p:endSync evt="end" delay="0">
                  <p:rtn val="all"/>
                </p:endSync>
                <p:childTnLst>
                  <p:par>
                    <p:cTn id="54" fill="hold">
                      <p:stCondLst>
                        <p:cond delay="0"/>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fade">
                                      <p:cBhvr>
                                        <p:cTn id="58" dur="500"/>
                                        <p:tgtEl>
                                          <p:spTgt spid="16"/>
                                        </p:tgtEl>
                                      </p:cBhvr>
                                    </p:animEffect>
                                  </p:childTnLst>
                                  <p:subTnLst>
                                    <p:audio>
                                      <p:cMediaNode>
                                        <p:cTn display="0" masterRel="sameClick">
                                          <p:stCondLst>
                                            <p:cond evt="begin" delay="0">
                                              <p:tn val="56"/>
                                            </p:cond>
                                          </p:stCondLst>
                                          <p:endCondLst>
                                            <p:cond evt="onStopAudio" delay="0">
                                              <p:tgtEl>
                                                <p:sldTgt/>
                                              </p:tgtEl>
                                            </p:cond>
                                          </p:endCondLst>
                                        </p:cTn>
                                        <p:tgtEl>
                                          <p:sndTgt r:embed="rId4" name="Am-thanh-tra-loi-dung-www_nhacchuongvui_com.wav"/>
                                        </p:tgtEl>
                                      </p:cMediaNode>
                                    </p:audio>
                                  </p:subTnLst>
                                </p:cTn>
                              </p:par>
                            </p:childTnLst>
                          </p:cTn>
                        </p:par>
                        <p:par>
                          <p:cTn id="59" fill="hold">
                            <p:stCondLst>
                              <p:cond delay="500"/>
                            </p:stCondLst>
                            <p:childTnLst>
                              <p:par>
                                <p:cTn id="60" presetID="10" presetClass="exit" presetSubtype="0" fill="hold" nodeType="afterEffect">
                                  <p:stCondLst>
                                    <p:cond delay="500"/>
                                  </p:stCondLst>
                                  <p:childTnLst>
                                    <p:animEffect transition="out" filter="fade">
                                      <p:cBhvr>
                                        <p:cTn id="61" dur="500"/>
                                        <p:tgtEl>
                                          <p:spTgt spid="15"/>
                                        </p:tgtEl>
                                      </p:cBhvr>
                                    </p:animEffect>
                                    <p:set>
                                      <p:cBhvr>
                                        <p:cTn id="62" dur="1" fill="hold">
                                          <p:stCondLst>
                                            <p:cond delay="499"/>
                                          </p:stCondLst>
                                        </p:cTn>
                                        <p:tgtEl>
                                          <p:spTgt spid="15"/>
                                        </p:tgtEl>
                                        <p:attrNameLst>
                                          <p:attrName>style.visibility</p:attrName>
                                        </p:attrNameLst>
                                      </p:cBhvr>
                                      <p:to>
                                        <p:strVal val="hidden"/>
                                      </p:to>
                                    </p:set>
                                  </p:childTnLst>
                                </p:cTn>
                              </p:par>
                              <p:par>
                                <p:cTn id="63" presetID="10" presetClass="exit" presetSubtype="0" fill="hold" nodeType="withEffect">
                                  <p:stCondLst>
                                    <p:cond delay="500"/>
                                  </p:stCondLst>
                                  <p:childTnLst>
                                    <p:animEffect transition="out" filter="fade">
                                      <p:cBhvr>
                                        <p:cTn id="64" dur="500"/>
                                        <p:tgtEl>
                                          <p:spTgt spid="17"/>
                                        </p:tgtEl>
                                      </p:cBhvr>
                                    </p:animEffect>
                                    <p:set>
                                      <p:cBhvr>
                                        <p:cTn id="65" dur="1" fill="hold">
                                          <p:stCondLst>
                                            <p:cond delay="499"/>
                                          </p:stCondLst>
                                        </p:cTn>
                                        <p:tgtEl>
                                          <p:spTgt spid="17"/>
                                        </p:tgtEl>
                                        <p:attrNameLst>
                                          <p:attrName>style.visibility</p:attrName>
                                        </p:attrNameLst>
                                      </p:cBhvr>
                                      <p:to>
                                        <p:strVal val="hidden"/>
                                      </p:to>
                                    </p:set>
                                  </p:childTnLst>
                                </p:cTn>
                              </p:par>
                              <p:par>
                                <p:cTn id="66" presetID="10" presetClass="exit" presetSubtype="0" fill="hold" nodeType="withEffect">
                                  <p:stCondLst>
                                    <p:cond delay="500"/>
                                  </p:stCondLst>
                                  <p:childTnLst>
                                    <p:animEffect transition="out" filter="fade">
                                      <p:cBhvr>
                                        <p:cTn id="67" dur="500"/>
                                        <p:tgtEl>
                                          <p:spTgt spid="13"/>
                                        </p:tgtEl>
                                      </p:cBhvr>
                                    </p:animEffect>
                                    <p:set>
                                      <p:cBhvr>
                                        <p:cTn id="68" dur="1" fill="hold">
                                          <p:stCondLst>
                                            <p:cond delay="499"/>
                                          </p:stCondLst>
                                        </p:cTn>
                                        <p:tgtEl>
                                          <p:spTgt spid="13"/>
                                        </p:tgtEl>
                                        <p:attrNameLst>
                                          <p:attrName>style.visibility</p:attrName>
                                        </p:attrNameLst>
                                      </p:cBhvr>
                                      <p:to>
                                        <p:strVal val="hidden"/>
                                      </p:to>
                                    </p:set>
                                  </p:childTnLst>
                                </p:cTn>
                              </p:par>
                              <p:par>
                                <p:cTn id="69" presetID="10" presetClass="exit" presetSubtype="0" fill="hold" nodeType="withEffect">
                                  <p:stCondLst>
                                    <p:cond delay="500"/>
                                  </p:stCondLst>
                                  <p:childTnLst>
                                    <p:animEffect transition="out" filter="fade">
                                      <p:cBhvr>
                                        <p:cTn id="70" dur="500"/>
                                        <p:tgtEl>
                                          <p:spTgt spid="14"/>
                                        </p:tgtEl>
                                      </p:cBhvr>
                                    </p:animEffect>
                                    <p:set>
                                      <p:cBhvr>
                                        <p:cTn id="71" dur="1" fill="hold">
                                          <p:stCondLst>
                                            <p:cond delay="499"/>
                                          </p:stCondLst>
                                        </p:cTn>
                                        <p:tgtEl>
                                          <p:spTgt spid="14"/>
                                        </p:tgtEl>
                                        <p:attrNameLst>
                                          <p:attrName>style.visibility</p:attrName>
                                        </p:attrNameLst>
                                      </p:cBhvr>
                                      <p:to>
                                        <p:strVal val="hidden"/>
                                      </p:to>
                                    </p:set>
                                  </p:childTnLst>
                                </p:cTn>
                              </p:par>
                              <p:par>
                                <p:cTn id="72" presetID="10" presetClass="exit" presetSubtype="0" fill="hold" nodeType="withEffect">
                                  <p:stCondLst>
                                    <p:cond delay="500"/>
                                  </p:stCondLst>
                                  <p:childTnLst>
                                    <p:animEffect transition="out" filter="fade">
                                      <p:cBhvr>
                                        <p:cTn id="73" dur="500"/>
                                        <p:tgtEl>
                                          <p:spTgt spid="16"/>
                                        </p:tgtEl>
                                      </p:cBhvr>
                                    </p:animEffect>
                                    <p:set>
                                      <p:cBhvr>
                                        <p:cTn id="74" dur="1" fill="hold">
                                          <p:stCondLst>
                                            <p:cond delay="499"/>
                                          </p:stCondLst>
                                        </p:cTn>
                                        <p:tgtEl>
                                          <p:spTgt spid="16"/>
                                        </p:tgtEl>
                                        <p:attrNameLst>
                                          <p:attrName>style.visibility</p:attrName>
                                        </p:attrNameLst>
                                      </p:cBhvr>
                                      <p:to>
                                        <p:strVal val="hidden"/>
                                      </p:to>
                                    </p:set>
                                  </p:childTnLst>
                                </p:cTn>
                              </p:par>
                              <p:par>
                                <p:cTn id="75" presetID="1" presetClass="entr" presetSubtype="0" fill="hold" nodeType="withEffect">
                                  <p:stCondLst>
                                    <p:cond delay="500"/>
                                  </p:stCondLst>
                                  <p:childTnLst>
                                    <p:set>
                                      <p:cBhvr>
                                        <p:cTn id="76" dur="1" fill="hold">
                                          <p:stCondLst>
                                            <p:cond delay="9"/>
                                          </p:stCondLst>
                                        </p:cTn>
                                        <p:tgtEl>
                                          <p:spTgt spid="18"/>
                                        </p:tgtEl>
                                        <p:attrNameLst>
                                          <p:attrName>style.visibility</p:attrName>
                                        </p:attrNameLst>
                                      </p:cBhvr>
                                      <p:to>
                                        <p:strVal val="visible"/>
                                      </p:to>
                                    </p:set>
                                  </p:childTnLst>
                                </p:cTn>
                              </p:par>
                            </p:childTnLst>
                          </p:cTn>
                        </p:par>
                        <p:par>
                          <p:cTn id="77" fill="hold">
                            <p:stCondLst>
                              <p:cond delay="1500"/>
                            </p:stCondLst>
                            <p:childTnLst>
                              <p:par>
                                <p:cTn id="78" presetID="10" presetClass="exit" presetSubtype="0" fill="hold" nodeType="afterEffect">
                                  <p:stCondLst>
                                    <p:cond delay="1250"/>
                                  </p:stCondLst>
                                  <p:childTnLst>
                                    <p:animEffect transition="out" filter="fade">
                                      <p:cBhvr>
                                        <p:cTn id="79" dur="500"/>
                                        <p:tgtEl>
                                          <p:spTgt spid="18"/>
                                        </p:tgtEl>
                                      </p:cBhvr>
                                    </p:animEffect>
                                    <p:set>
                                      <p:cBhvr>
                                        <p:cTn id="80"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9" grpId="0" animBg="1"/>
      <p:bldP spid="10" grpId="0" animBg="1"/>
      <p:bldP spid="11" grpId="0" animBg="1"/>
      <p:bldP spid="1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35A34C-3397-E8AE-8B2C-6FECB388D2AE}"/>
            </a:ext>
          </a:extLst>
        </p:cNvPr>
        <p:cNvGrpSpPr/>
        <p:nvPr/>
      </p:nvGrpSpPr>
      <p:grpSpPr>
        <a:xfrm>
          <a:off x="0" y="0"/>
          <a:ext cx="0" cy="0"/>
          <a:chOff x="0" y="0"/>
          <a:chExt cx="0" cy="0"/>
        </a:xfrm>
      </p:grpSpPr>
      <p:pic>
        <p:nvPicPr>
          <p:cNvPr id="25" name="Picture 24">
            <a:extLst>
              <a:ext uri="{FF2B5EF4-FFF2-40B4-BE49-F238E27FC236}">
                <a16:creationId xmlns:a16="http://schemas.microsoft.com/office/drawing/2014/main" id="{649B4A51-249E-B46A-27CE-43D52C8D417D}"/>
              </a:ext>
            </a:extLst>
          </p:cNvPr>
          <p:cNvPicPr>
            <a:picLocks noChangeAspect="1"/>
          </p:cNvPicPr>
          <p:nvPr/>
        </p:nvPicPr>
        <p:blipFill>
          <a:blip r:embed="rId5"/>
          <a:stretch>
            <a:fillRect/>
          </a:stretch>
        </p:blipFill>
        <p:spPr>
          <a:xfrm>
            <a:off x="0" y="0"/>
            <a:ext cx="12192000" cy="6858000"/>
          </a:xfrm>
          <a:prstGeom prst="rect">
            <a:avLst/>
          </a:prstGeom>
        </p:spPr>
      </p:pic>
      <p:grpSp>
        <p:nvGrpSpPr>
          <p:cNvPr id="4" name="Group 6">
            <a:extLst>
              <a:ext uri="{FF2B5EF4-FFF2-40B4-BE49-F238E27FC236}">
                <a16:creationId xmlns:a16="http://schemas.microsoft.com/office/drawing/2014/main" id="{B7C456F8-7ABD-666A-48C5-0B479F335CB4}"/>
              </a:ext>
            </a:extLst>
          </p:cNvPr>
          <p:cNvGrpSpPr/>
          <p:nvPr/>
        </p:nvGrpSpPr>
        <p:grpSpPr>
          <a:xfrm>
            <a:off x="203202" y="269457"/>
            <a:ext cx="11582399" cy="1654927"/>
            <a:chOff x="0" y="0"/>
            <a:chExt cx="3624797" cy="1275590"/>
          </a:xfrm>
        </p:grpSpPr>
        <p:sp>
          <p:nvSpPr>
            <p:cNvPr id="5" name="Freeform 7">
              <a:extLst>
                <a:ext uri="{FF2B5EF4-FFF2-40B4-BE49-F238E27FC236}">
                  <a16:creationId xmlns:a16="http://schemas.microsoft.com/office/drawing/2014/main" id="{D756EFDA-7690-73A4-E9B5-FBDD75D39F01}"/>
                </a:ext>
              </a:extLst>
            </p:cNvPr>
            <p:cNvSpPr/>
            <p:nvPr/>
          </p:nvSpPr>
          <p:spPr>
            <a:xfrm>
              <a:off x="0" y="0"/>
              <a:ext cx="3624797" cy="1275590"/>
            </a:xfrm>
            <a:custGeom>
              <a:avLst/>
              <a:gdLst/>
              <a:ahLst/>
              <a:cxnLst/>
              <a:rect l="l" t="t" r="r" b="b"/>
              <a:pathLst>
                <a:path w="3624797" h="1275590">
                  <a:moveTo>
                    <a:pt x="16652" y="0"/>
                  </a:moveTo>
                  <a:lnTo>
                    <a:pt x="3608144" y="0"/>
                  </a:lnTo>
                  <a:cubicBezTo>
                    <a:pt x="3617341" y="0"/>
                    <a:pt x="3624797" y="7455"/>
                    <a:pt x="3624797" y="16652"/>
                  </a:cubicBezTo>
                  <a:lnTo>
                    <a:pt x="3624797" y="1258938"/>
                  </a:lnTo>
                  <a:cubicBezTo>
                    <a:pt x="3624797" y="1263354"/>
                    <a:pt x="3623042" y="1267590"/>
                    <a:pt x="3619919" y="1270712"/>
                  </a:cubicBezTo>
                  <a:cubicBezTo>
                    <a:pt x="3616796" y="1273835"/>
                    <a:pt x="3612561" y="1275590"/>
                    <a:pt x="3608144" y="1275590"/>
                  </a:cubicBezTo>
                  <a:lnTo>
                    <a:pt x="16652" y="1275590"/>
                  </a:lnTo>
                  <a:cubicBezTo>
                    <a:pt x="7455" y="1275590"/>
                    <a:pt x="0" y="1268134"/>
                    <a:pt x="0" y="1258938"/>
                  </a:cubicBezTo>
                  <a:lnTo>
                    <a:pt x="0" y="16652"/>
                  </a:lnTo>
                  <a:cubicBezTo>
                    <a:pt x="0" y="7455"/>
                    <a:pt x="7455" y="0"/>
                    <a:pt x="16652" y="0"/>
                  </a:cubicBezTo>
                  <a:close/>
                </a:path>
              </a:pathLst>
            </a:custGeom>
            <a:solidFill>
              <a:srgbClr val="FFFFFF"/>
            </a:solidFill>
          </p:spPr>
          <p:txBody>
            <a:bodyPr/>
            <a:lstStyle/>
            <a:p>
              <a:pPr defTabSz="609585">
                <a:defRPr/>
              </a:pPr>
              <a:endParaRPr lang="en-SG" sz="1200">
                <a:solidFill>
                  <a:prstClr val="black"/>
                </a:solidFill>
                <a:latin typeface="Calibri"/>
                <a:cs typeface="Arial"/>
                <a:sym typeface="Arial"/>
              </a:endParaRPr>
            </a:p>
          </p:txBody>
        </p:sp>
        <p:sp>
          <p:nvSpPr>
            <p:cNvPr id="6" name="TextBox 8">
              <a:extLst>
                <a:ext uri="{FF2B5EF4-FFF2-40B4-BE49-F238E27FC236}">
                  <a16:creationId xmlns:a16="http://schemas.microsoft.com/office/drawing/2014/main" id="{A1796F6C-3D82-A63F-2EEB-1A9C5512167E}"/>
                </a:ext>
              </a:extLst>
            </p:cNvPr>
            <p:cNvSpPr txBox="1"/>
            <p:nvPr/>
          </p:nvSpPr>
          <p:spPr>
            <a:xfrm>
              <a:off x="0" y="-47625"/>
              <a:ext cx="3624797" cy="1323215"/>
            </a:xfrm>
            <a:prstGeom prst="rect">
              <a:avLst/>
            </a:prstGeom>
          </p:spPr>
          <p:txBody>
            <a:bodyPr lIns="33867" tIns="33867" rIns="33867" bIns="33867" rtlCol="0" anchor="ctr"/>
            <a:lstStyle/>
            <a:p>
              <a:pPr algn="ctr" defTabSz="609585">
                <a:lnSpc>
                  <a:spcPts val="1867"/>
                </a:lnSpc>
                <a:defRPr/>
              </a:pPr>
              <a:endParaRPr sz="1200">
                <a:solidFill>
                  <a:prstClr val="black"/>
                </a:solidFill>
                <a:latin typeface="Calibri"/>
                <a:cs typeface="Arial"/>
                <a:sym typeface="Arial"/>
              </a:endParaRPr>
            </a:p>
          </p:txBody>
        </p:sp>
      </p:grpSp>
      <p:sp>
        <p:nvSpPr>
          <p:cNvPr id="8" name="Freeform 24">
            <a:extLst>
              <a:ext uri="{FF2B5EF4-FFF2-40B4-BE49-F238E27FC236}">
                <a16:creationId xmlns:a16="http://schemas.microsoft.com/office/drawing/2014/main" id="{10E367D7-1734-6742-BB8A-CEA0BA130C34}"/>
              </a:ext>
            </a:extLst>
          </p:cNvPr>
          <p:cNvSpPr/>
          <p:nvPr/>
        </p:nvSpPr>
        <p:spPr>
          <a:xfrm rot="966447">
            <a:off x="311866" y="220412"/>
            <a:ext cx="473057" cy="850265"/>
          </a:xfrm>
          <a:custGeom>
            <a:avLst/>
            <a:gdLst/>
            <a:ahLst/>
            <a:cxnLst/>
            <a:rect l="l" t="t" r="r" b="b"/>
            <a:pathLst>
              <a:path w="709585" h="1275398">
                <a:moveTo>
                  <a:pt x="0" y="0"/>
                </a:moveTo>
                <a:lnTo>
                  <a:pt x="709585" y="0"/>
                </a:lnTo>
                <a:lnTo>
                  <a:pt x="709585" y="1275399"/>
                </a:lnTo>
                <a:lnTo>
                  <a:pt x="0" y="127539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defTabSz="609585">
              <a:defRPr/>
            </a:pPr>
            <a:endParaRPr lang="en-SG" sz="1200">
              <a:solidFill>
                <a:prstClr val="black"/>
              </a:solidFill>
              <a:latin typeface="Calibri"/>
              <a:cs typeface="Arial"/>
              <a:sym typeface="Arial"/>
            </a:endParaRPr>
          </a:p>
        </p:txBody>
      </p:sp>
      <p:sp>
        <p:nvSpPr>
          <p:cNvPr id="9" name="Rectangle 8">
            <a:extLst>
              <a:ext uri="{FF2B5EF4-FFF2-40B4-BE49-F238E27FC236}">
                <a16:creationId xmlns:a16="http://schemas.microsoft.com/office/drawing/2014/main" id="{29211432-D292-4680-790B-5CCC8D590A73}"/>
              </a:ext>
            </a:extLst>
          </p:cNvPr>
          <p:cNvSpPr/>
          <p:nvPr/>
        </p:nvSpPr>
        <p:spPr>
          <a:xfrm>
            <a:off x="6637897" y="2411430"/>
            <a:ext cx="5194520" cy="1701141"/>
          </a:xfrm>
          <a:prstGeom prst="rect">
            <a:avLst/>
          </a:prstGeom>
          <a:solidFill>
            <a:schemeClr val="accent3">
              <a:lumMod val="20000"/>
              <a:lumOff val="80000"/>
            </a:schemeClr>
          </a:solidFill>
          <a:ln>
            <a:noFill/>
          </a:ln>
          <a:effectLst/>
        </p:spPr>
        <p:txBody>
          <a:bodyPr rtlCol="0" anchor="ctr"/>
          <a:lstStyle/>
          <a:p>
            <a:pPr defTabSz="1219170">
              <a:buClr>
                <a:srgbClr val="000000"/>
              </a:buClr>
            </a:pPr>
            <a:r>
              <a:rPr lang="en-US" sz="4000" b="1" kern="0" dirty="0">
                <a:solidFill>
                  <a:prstClr val="black">
                    <a:lumMod val="50000"/>
                  </a:prstClr>
                </a:solidFill>
                <a:latin typeface="Times New Roman" panose="02020603050405020304" pitchFamily="18" charset="0"/>
                <a:cs typeface="Times New Roman" panose="02020603050405020304" pitchFamily="18" charset="0"/>
                <a:sym typeface="Arial"/>
              </a:rPr>
              <a:t>B. </a:t>
            </a:r>
            <a:r>
              <a:rPr lang="vi-VN" sz="4000" dirty="0">
                <a:latin typeface="Times New Roman" panose="02020603050405020304" pitchFamily="18" charset="0"/>
                <a:cs typeface="Times New Roman" panose="02020603050405020304" pitchFamily="18" charset="0"/>
              </a:rPr>
              <a:t>Oa-rân</a:t>
            </a:r>
            <a:endParaRPr lang="en-SG" sz="4000" dirty="0">
              <a:latin typeface="Times New Roman" panose="02020603050405020304" pitchFamily="18" charset="0"/>
              <a:cs typeface="Times New Roman" panose="02020603050405020304" pitchFamily="18" charset="0"/>
            </a:endParaRPr>
          </a:p>
          <a:p>
            <a:pPr defTabSz="1219170">
              <a:buClr>
                <a:srgbClr val="000000"/>
              </a:buClr>
            </a:pPr>
            <a:endParaRPr lang="en-US" sz="4000" b="1" kern="0" dirty="0">
              <a:solidFill>
                <a:prstClr val="black">
                  <a:lumMod val="50000"/>
                </a:prstClr>
              </a:solidFill>
              <a:latin typeface="Times New Roman" panose="02020603050405020304" pitchFamily="18" charset="0"/>
              <a:cs typeface="Times New Roman" panose="02020603050405020304" pitchFamily="18" charset="0"/>
              <a:sym typeface="Arial"/>
            </a:endParaRPr>
          </a:p>
        </p:txBody>
      </p:sp>
      <p:sp>
        <p:nvSpPr>
          <p:cNvPr id="10" name="Rectangle 9">
            <a:extLst>
              <a:ext uri="{FF2B5EF4-FFF2-40B4-BE49-F238E27FC236}">
                <a16:creationId xmlns:a16="http://schemas.microsoft.com/office/drawing/2014/main" id="{0477351D-3554-0356-0D18-BA43356C68DA}"/>
              </a:ext>
            </a:extLst>
          </p:cNvPr>
          <p:cNvSpPr/>
          <p:nvPr/>
        </p:nvSpPr>
        <p:spPr>
          <a:xfrm>
            <a:off x="344559" y="4518787"/>
            <a:ext cx="5707684" cy="1797552"/>
          </a:xfrm>
          <a:prstGeom prst="rect">
            <a:avLst/>
          </a:prstGeom>
          <a:solidFill>
            <a:schemeClr val="accent3">
              <a:lumMod val="20000"/>
              <a:lumOff val="80000"/>
            </a:schemeClr>
          </a:solidFill>
          <a:ln>
            <a:noFill/>
          </a:ln>
          <a:effectLst/>
        </p:spPr>
        <p:txBody>
          <a:bodyPr rtlCol="0" anchor="ctr"/>
          <a:lstStyle/>
          <a:p>
            <a:pPr algn="just" defTabSz="1219170">
              <a:buClr>
                <a:srgbClr val="000000"/>
              </a:buClr>
              <a:defRPr/>
            </a:pPr>
            <a:endParaRPr lang="en-US" sz="4000" b="1" kern="0" dirty="0">
              <a:solidFill>
                <a:prstClr val="black">
                  <a:lumMod val="50000"/>
                </a:prstClr>
              </a:solidFill>
              <a:latin typeface="Times New Roman" panose="02020603050405020304" pitchFamily="18" charset="0"/>
              <a:cs typeface="Times New Roman" panose="02020603050405020304" pitchFamily="18" charset="0"/>
              <a:sym typeface="Arial"/>
            </a:endParaRPr>
          </a:p>
          <a:p>
            <a:pPr defTabSz="1219170">
              <a:buClr>
                <a:srgbClr val="000000"/>
              </a:buClr>
            </a:pPr>
            <a:r>
              <a:rPr lang="en-US" sz="4000" b="1" kern="0" dirty="0">
                <a:solidFill>
                  <a:prstClr val="black">
                    <a:lumMod val="50000"/>
                  </a:prstClr>
                </a:solidFill>
                <a:latin typeface="Times New Roman" panose="02020603050405020304" pitchFamily="18" charset="0"/>
                <a:cs typeface="Times New Roman" panose="02020603050405020304" pitchFamily="18" charset="0"/>
                <a:sym typeface="Arial"/>
              </a:rPr>
              <a:t>C. </a:t>
            </a:r>
            <a:r>
              <a:rPr lang="vi-VN" sz="4000" dirty="0">
                <a:latin typeface="Times New Roman" panose="02020603050405020304" pitchFamily="18" charset="0"/>
                <a:cs typeface="Times New Roman" panose="02020603050405020304" pitchFamily="18" charset="0"/>
              </a:rPr>
              <a:t>Đen-mân</a:t>
            </a:r>
            <a:endParaRPr lang="en-SG" sz="4000" kern="0" dirty="0">
              <a:solidFill>
                <a:srgbClr val="000000"/>
              </a:solidFill>
              <a:latin typeface="Times New Roman" panose="02020603050405020304" pitchFamily="18" charset="0"/>
              <a:cs typeface="Times New Roman" panose="02020603050405020304" pitchFamily="18" charset="0"/>
              <a:sym typeface="Arial"/>
            </a:endParaRPr>
          </a:p>
          <a:p>
            <a:pPr defTabSz="1219170">
              <a:buClr>
                <a:srgbClr val="000000"/>
              </a:buClr>
            </a:pPr>
            <a:endParaRPr lang="en-SG" sz="4000" kern="0" dirty="0">
              <a:solidFill>
                <a:srgbClr val="000000"/>
              </a:solidFill>
              <a:latin typeface="Times New Roman" panose="02020603050405020304" pitchFamily="18" charset="0"/>
              <a:cs typeface="Times New Roman" panose="02020603050405020304" pitchFamily="18" charset="0"/>
              <a:sym typeface="Arial"/>
            </a:endParaRPr>
          </a:p>
          <a:p>
            <a:pPr algn="just" defTabSz="1219140">
              <a:buClr>
                <a:srgbClr val="000000"/>
              </a:buClr>
              <a:defRPr/>
            </a:pPr>
            <a:endParaRPr lang="en-US" sz="4000" b="1" kern="0" dirty="0">
              <a:solidFill>
                <a:prstClr val="black">
                  <a:lumMod val="50000"/>
                </a:prstClr>
              </a:solidFill>
              <a:latin typeface="Times New Roman" panose="02020603050405020304" pitchFamily="18" charset="0"/>
              <a:cs typeface="Times New Roman" panose="02020603050405020304" pitchFamily="18" charset="0"/>
              <a:sym typeface="Arial"/>
            </a:endParaRPr>
          </a:p>
        </p:txBody>
      </p:sp>
      <p:sp>
        <p:nvSpPr>
          <p:cNvPr id="11" name="Rectangle 10">
            <a:extLst>
              <a:ext uri="{FF2B5EF4-FFF2-40B4-BE49-F238E27FC236}">
                <a16:creationId xmlns:a16="http://schemas.microsoft.com/office/drawing/2014/main" id="{5ABD5206-F8D7-00BA-C8FB-0F569FBAA54D}"/>
              </a:ext>
            </a:extLst>
          </p:cNvPr>
          <p:cNvSpPr/>
          <p:nvPr/>
        </p:nvSpPr>
        <p:spPr>
          <a:xfrm>
            <a:off x="344559" y="2394117"/>
            <a:ext cx="5707684" cy="1716715"/>
          </a:xfrm>
          <a:prstGeom prst="rect">
            <a:avLst/>
          </a:prstGeom>
          <a:solidFill>
            <a:schemeClr val="accent3">
              <a:lumMod val="20000"/>
              <a:lumOff val="80000"/>
            </a:schemeClr>
          </a:solidFill>
          <a:ln>
            <a:noFill/>
          </a:ln>
          <a:effectLst/>
        </p:spPr>
        <p:txBody>
          <a:bodyPr rtlCol="0" anchor="ctr"/>
          <a:lstStyle/>
          <a:p>
            <a:pPr algn="just" defTabSz="914377">
              <a:defRPr/>
            </a:pPr>
            <a:endParaRPr lang="en-US" sz="4000" b="1" kern="0" dirty="0">
              <a:solidFill>
                <a:prstClr val="black">
                  <a:lumMod val="50000"/>
                </a:prstClr>
              </a:solidFill>
              <a:latin typeface="Times New Roman" panose="02020603050405020304" pitchFamily="18" charset="0"/>
              <a:cs typeface="Times New Roman" panose="02020603050405020304" pitchFamily="18" charset="0"/>
              <a:sym typeface="Arial"/>
            </a:endParaRPr>
          </a:p>
          <a:p>
            <a:pPr algn="just" defTabSz="1219170">
              <a:buClr>
                <a:srgbClr val="000000"/>
              </a:buClr>
              <a:defRPr/>
            </a:pPr>
            <a:endParaRPr lang="en-US" sz="4000" b="1" kern="0" dirty="0">
              <a:solidFill>
                <a:prstClr val="black">
                  <a:lumMod val="50000"/>
                </a:prstClr>
              </a:solidFill>
              <a:latin typeface="Times New Roman" panose="02020603050405020304" pitchFamily="18" charset="0"/>
              <a:cs typeface="Times New Roman" panose="02020603050405020304" pitchFamily="18" charset="0"/>
              <a:sym typeface="Arial"/>
            </a:endParaRPr>
          </a:p>
          <a:p>
            <a:pPr algn="just" defTabSz="1219170">
              <a:buClr>
                <a:srgbClr val="000000"/>
              </a:buClr>
              <a:defRPr/>
            </a:pPr>
            <a:r>
              <a:rPr lang="en-US" sz="4000" b="1" kern="0" dirty="0">
                <a:solidFill>
                  <a:prstClr val="black">
                    <a:lumMod val="50000"/>
                  </a:prstClr>
                </a:solidFill>
                <a:latin typeface="Times New Roman" panose="02020603050405020304" pitchFamily="18" charset="0"/>
                <a:cs typeface="Times New Roman" panose="02020603050405020304" pitchFamily="18" charset="0"/>
                <a:sym typeface="Arial"/>
              </a:rPr>
              <a:t>A. </a:t>
            </a:r>
            <a:r>
              <a:rPr lang="vi-VN" sz="4000" dirty="0">
                <a:latin typeface="Times New Roman" panose="02020603050405020304" pitchFamily="18" charset="0"/>
                <a:cs typeface="Times New Roman" panose="02020603050405020304" pitchFamily="18" charset="0"/>
              </a:rPr>
              <a:t>Cảnh sát trưởng Scan-lân</a:t>
            </a:r>
            <a:endParaRPr lang="en-SG" sz="4000" dirty="0">
              <a:latin typeface="Times New Roman" panose="02020603050405020304" pitchFamily="18" charset="0"/>
              <a:cs typeface="Times New Roman" panose="02020603050405020304" pitchFamily="18" charset="0"/>
            </a:endParaRPr>
          </a:p>
          <a:p>
            <a:pPr algn="just" defTabSz="1219170">
              <a:buClr>
                <a:srgbClr val="000000"/>
              </a:buClr>
              <a:defRPr/>
            </a:pPr>
            <a:endParaRPr lang="en-SG" sz="4000" kern="0" dirty="0">
              <a:solidFill>
                <a:srgbClr val="000000"/>
              </a:solidFill>
              <a:latin typeface="Times New Roman" panose="02020603050405020304" pitchFamily="18" charset="0"/>
              <a:cs typeface="Times New Roman" panose="02020603050405020304" pitchFamily="18" charset="0"/>
              <a:sym typeface="Arial"/>
            </a:endParaRPr>
          </a:p>
          <a:p>
            <a:pPr algn="just" defTabSz="1219170">
              <a:buClr>
                <a:srgbClr val="000000"/>
              </a:buClr>
              <a:defRPr/>
            </a:pPr>
            <a:endParaRPr lang="en-US" sz="4000" b="1" kern="0" dirty="0">
              <a:solidFill>
                <a:prstClr val="black">
                  <a:lumMod val="50000"/>
                </a:prstClr>
              </a:solidFill>
              <a:latin typeface="Times New Roman" panose="02020603050405020304" pitchFamily="18" charset="0"/>
              <a:cs typeface="Times New Roman" panose="02020603050405020304" pitchFamily="18" charset="0"/>
              <a:sym typeface="Arial"/>
            </a:endParaRPr>
          </a:p>
        </p:txBody>
      </p:sp>
      <p:sp>
        <p:nvSpPr>
          <p:cNvPr id="12" name="Rectangle 11">
            <a:extLst>
              <a:ext uri="{FF2B5EF4-FFF2-40B4-BE49-F238E27FC236}">
                <a16:creationId xmlns:a16="http://schemas.microsoft.com/office/drawing/2014/main" id="{7A20949F-A789-AF82-DD3E-526E824C00E9}"/>
              </a:ext>
            </a:extLst>
          </p:cNvPr>
          <p:cNvSpPr/>
          <p:nvPr/>
        </p:nvSpPr>
        <p:spPr>
          <a:xfrm>
            <a:off x="6638403" y="4575120"/>
            <a:ext cx="5245613" cy="1716715"/>
          </a:xfrm>
          <a:prstGeom prst="rect">
            <a:avLst/>
          </a:prstGeom>
          <a:solidFill>
            <a:schemeClr val="accent3">
              <a:lumMod val="20000"/>
              <a:lumOff val="80000"/>
            </a:schemeClr>
          </a:solidFill>
          <a:ln>
            <a:noFill/>
          </a:ln>
          <a:effectLst/>
        </p:spPr>
        <p:txBody>
          <a:bodyPr rtlCol="0" anchor="ctr"/>
          <a:lstStyle/>
          <a:p>
            <a:pPr defTabSz="1219170">
              <a:buClr>
                <a:srgbClr val="000000"/>
              </a:buClr>
            </a:pPr>
            <a:r>
              <a:rPr lang="en-US" sz="4000" b="1" kern="0" dirty="0">
                <a:solidFill>
                  <a:prstClr val="black">
                    <a:lumMod val="50000"/>
                  </a:prstClr>
                </a:solidFill>
                <a:latin typeface="Times New Roman" panose="02020603050405020304" pitchFamily="18" charset="0"/>
                <a:cs typeface="Times New Roman" panose="02020603050405020304" pitchFamily="18" charset="0"/>
                <a:sym typeface="Arial"/>
              </a:rPr>
              <a:t>D. </a:t>
            </a:r>
            <a:r>
              <a:rPr lang="vi-VN" sz="4000" dirty="0">
                <a:latin typeface="Times New Roman" panose="02020603050405020304" pitchFamily="18" charset="0"/>
                <a:cs typeface="Times New Roman" panose="02020603050405020304" pitchFamily="18" charset="0"/>
              </a:rPr>
              <a:t>Ran-dô</a:t>
            </a:r>
            <a:endParaRPr lang="en-SG" sz="4000" dirty="0">
              <a:latin typeface="Times New Roman" panose="02020603050405020304" pitchFamily="18" charset="0"/>
              <a:cs typeface="Times New Roman" panose="02020603050405020304" pitchFamily="18" charset="0"/>
            </a:endParaRPr>
          </a:p>
          <a:p>
            <a:pPr defTabSz="1219170">
              <a:buClr>
                <a:srgbClr val="000000"/>
              </a:buClr>
            </a:pPr>
            <a:endParaRPr lang="en-US" sz="4000" b="1" kern="0" dirty="0">
              <a:solidFill>
                <a:prstClr val="black">
                  <a:lumMod val="50000"/>
                </a:prstClr>
              </a:solidFill>
              <a:latin typeface="Times New Roman" panose="02020603050405020304" pitchFamily="18" charset="0"/>
              <a:cs typeface="Times New Roman" panose="02020603050405020304" pitchFamily="18" charset="0"/>
              <a:sym typeface="Arial"/>
            </a:endParaRPr>
          </a:p>
        </p:txBody>
      </p:sp>
      <p:pic>
        <p:nvPicPr>
          <p:cNvPr id="13" name="Picture 6" descr="Káº¿t quáº£ hÃ¬nh áº£nh cho right wrong tick icon">
            <a:extLst>
              <a:ext uri="{FF2B5EF4-FFF2-40B4-BE49-F238E27FC236}">
                <a16:creationId xmlns:a16="http://schemas.microsoft.com/office/drawing/2014/main" id="{B5E26878-EC16-11A1-775F-1EF7D81F8788}"/>
              </a:ext>
            </a:extLst>
          </p:cNvPr>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740217" y="4742927"/>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Káº¿t quáº£ hÃ¬nh áº£nh cho right wrong tick icon">
            <a:extLst>
              <a:ext uri="{FF2B5EF4-FFF2-40B4-BE49-F238E27FC236}">
                <a16:creationId xmlns:a16="http://schemas.microsoft.com/office/drawing/2014/main" id="{3370408D-5AFA-F49E-90E2-92F310DE24D5}"/>
              </a:ext>
            </a:extLst>
          </p:cNvPr>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60043" y="2626766"/>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Káº¿t quáº£ hÃ¬nh áº£nh cho right wrong tick icon">
            <a:extLst>
              <a:ext uri="{FF2B5EF4-FFF2-40B4-BE49-F238E27FC236}">
                <a16:creationId xmlns:a16="http://schemas.microsoft.com/office/drawing/2014/main" id="{1C238F58-4211-ABF5-C57B-FAD59D1A254A}"/>
              </a:ext>
            </a:extLst>
          </p:cNvPr>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860368" y="4965315"/>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Káº¿t quáº£ hÃ¬nh áº£nh cho right wrong tick icon">
            <a:extLst>
              <a:ext uri="{FF2B5EF4-FFF2-40B4-BE49-F238E27FC236}">
                <a16:creationId xmlns:a16="http://schemas.microsoft.com/office/drawing/2014/main" id="{201E338D-908E-3C06-7308-8D57F82D2E2A}"/>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599632" y="2598389"/>
            <a:ext cx="1339600"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a:extLst>
              <a:ext uri="{FF2B5EF4-FFF2-40B4-BE49-F238E27FC236}">
                <a16:creationId xmlns:a16="http://schemas.microsoft.com/office/drawing/2014/main" id="{DDBEDE70-C01B-3577-38B4-E9B77370452F}"/>
              </a:ext>
            </a:extLst>
          </p:cNvPr>
          <p:cNvPicPr>
            <a:picLocks noChangeAspect="1" noChangeArrowheads="1"/>
          </p:cNvPicPr>
          <p:nvPr/>
        </p:nvPicPr>
        <p:blipFill rotWithShape="1">
          <a:blip r:embed="rId10"/>
          <a:srcRect l="2593" r="-11903"/>
          <a:stretch/>
        </p:blipFill>
        <p:spPr bwMode="auto">
          <a:xfrm>
            <a:off x="3964255" y="2022772"/>
            <a:ext cx="4540043" cy="416231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3B3107AF-6ABB-A740-356A-4F54CE59C66B}"/>
              </a:ext>
            </a:extLst>
          </p:cNvPr>
          <p:cNvPicPr>
            <a:picLocks noChangeAspect="1"/>
          </p:cNvPicPr>
          <p:nvPr/>
        </p:nvPicPr>
        <p:blipFill>
          <a:blip r:embed="rId11">
            <a:extLst>
              <a:ext uri="{28A0092B-C50C-407E-A947-70E740481C1C}">
                <a14:useLocalDpi xmlns:a14="http://schemas.microsoft.com/office/drawing/2010/main" val="0"/>
              </a:ext>
            </a:extLst>
          </a:blip>
          <a:srcRect l="-2964" t="-1921" r="-1863" b="-2609"/>
          <a:stretch/>
        </p:blipFill>
        <p:spPr>
          <a:xfrm>
            <a:off x="4553296" y="1741480"/>
            <a:ext cx="4673600" cy="5214122"/>
          </a:xfrm>
          <a:prstGeom prst="rect">
            <a:avLst/>
          </a:prstGeom>
        </p:spPr>
      </p:pic>
      <p:sp>
        <p:nvSpPr>
          <p:cNvPr id="19" name="TextBox 18">
            <a:extLst>
              <a:ext uri="{FF2B5EF4-FFF2-40B4-BE49-F238E27FC236}">
                <a16:creationId xmlns:a16="http://schemas.microsoft.com/office/drawing/2014/main" id="{3EA3917F-0352-8E8B-BB1D-70CD52DA6DD0}"/>
              </a:ext>
            </a:extLst>
          </p:cNvPr>
          <p:cNvSpPr txBox="1"/>
          <p:nvPr/>
        </p:nvSpPr>
        <p:spPr>
          <a:xfrm>
            <a:off x="878464" y="231519"/>
            <a:ext cx="9372035" cy="1446550"/>
          </a:xfrm>
          <a:prstGeom prst="rect">
            <a:avLst/>
          </a:prstGeom>
          <a:noFill/>
        </p:spPr>
        <p:txBody>
          <a:bodyPr wrap="square">
            <a:spAutoFit/>
          </a:bodyPr>
          <a:lstStyle/>
          <a:p>
            <a:pPr algn="just">
              <a:spcAft>
                <a:spcPts val="800"/>
              </a:spcAft>
            </a:pPr>
            <a:r>
              <a:rPr lang="vi-VN" sz="4400" b="1" dirty="0">
                <a:effectLst/>
                <a:latin typeface="Times New Roman" panose="02020603050405020304" pitchFamily="18" charset="0"/>
                <a:ea typeface="Calibri" panose="020F0502020204030204" pitchFamily="34" charset="0"/>
                <a:cs typeface="Times New Roman" panose="02020603050405020304" pitchFamily="18" charset="0"/>
              </a:rPr>
              <a:t>Câu 3: Nhân vật Gioóc Cle-mon được miêu tả qua cái nhìn của ai?</a:t>
            </a:r>
            <a:endParaRPr lang="en-SG" sz="4400" b="1"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1" name="Google Shape;895;p51">
            <a:extLst>
              <a:ext uri="{FF2B5EF4-FFF2-40B4-BE49-F238E27FC236}">
                <a16:creationId xmlns:a16="http://schemas.microsoft.com/office/drawing/2014/main" id="{EA8E79C2-53D5-2120-7E7E-602890CA798F}"/>
              </a:ext>
            </a:extLst>
          </p:cNvPr>
          <p:cNvPicPr preferRelativeResize="0"/>
          <p:nvPr/>
        </p:nvPicPr>
        <p:blipFill>
          <a:blip r:embed="rId12">
            <a:alphaModFix/>
          </a:blip>
          <a:stretch>
            <a:fillRect/>
          </a:stretch>
        </p:blipFill>
        <p:spPr>
          <a:xfrm rot="15476013">
            <a:off x="10388907" y="512557"/>
            <a:ext cx="1695080" cy="1415217"/>
          </a:xfrm>
          <a:prstGeom prst="rect">
            <a:avLst/>
          </a:prstGeom>
          <a:noFill/>
          <a:ln>
            <a:noFill/>
          </a:ln>
        </p:spPr>
      </p:pic>
    </p:spTree>
    <p:extLst>
      <p:ext uri="{BB962C8B-B14F-4D97-AF65-F5344CB8AC3E}">
        <p14:creationId xmlns:p14="http://schemas.microsoft.com/office/powerpoint/2010/main" val="36622222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randombar(horizontal)">
                                      <p:cBhvr>
                                        <p:cTn id="13" dur="500"/>
                                        <p:tgtEl>
                                          <p:spTgt spid="11"/>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randombar(horizontal)">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0"/>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3" name="Am-thanh-tra-loi-sai-www_nhacchuongvui_com.wav"/>
                                        </p:tgtEl>
                                      </p:cMediaNode>
                                    </p:audio>
                                  </p:subTnLst>
                                </p:cTn>
                              </p:par>
                            </p:childTnLst>
                          </p:cTn>
                        </p:par>
                        <p:par>
                          <p:cTn id="22" fill="hold">
                            <p:stCondLst>
                              <p:cond delay="0"/>
                            </p:stCondLst>
                            <p:childTnLst>
                              <p:par>
                                <p:cTn id="23" presetID="1" presetClass="entr" presetSubtype="0" fill="hold" nodeType="afterEffect">
                                  <p:stCondLst>
                                    <p:cond delay="1500"/>
                                  </p:stCondLst>
                                  <p:childTnLst>
                                    <p:set>
                                      <p:cBhvr>
                                        <p:cTn id="24" dur="1" fill="hold">
                                          <p:stCondLst>
                                            <p:cond delay="0"/>
                                          </p:stCondLst>
                                        </p:cTn>
                                        <p:tgtEl>
                                          <p:spTgt spid="17"/>
                                        </p:tgtEl>
                                        <p:attrNameLst>
                                          <p:attrName>style.visibility</p:attrName>
                                        </p:attrNameLst>
                                      </p:cBhvr>
                                      <p:to>
                                        <p:strVal val="visible"/>
                                      </p:to>
                                    </p:set>
                                  </p:childTnLst>
                                </p:cTn>
                              </p:par>
                            </p:childTnLst>
                          </p:cTn>
                        </p:par>
                        <p:par>
                          <p:cTn id="25" fill="hold">
                            <p:stCondLst>
                              <p:cond delay="1500"/>
                            </p:stCondLst>
                            <p:childTnLst>
                              <p:par>
                                <p:cTn id="26" presetID="10" presetClass="exit" presetSubtype="0" fill="hold" nodeType="afterEffect">
                                  <p:stCondLst>
                                    <p:cond delay="900"/>
                                  </p:stCondLst>
                                  <p:childTnLst>
                                    <p:animEffect transition="out" filter="fade">
                                      <p:cBhvr>
                                        <p:cTn id="27" dur="500"/>
                                        <p:tgtEl>
                                          <p:spTgt spid="17"/>
                                        </p:tgtEl>
                                      </p:cBhvr>
                                    </p:animEffect>
                                    <p:set>
                                      <p:cBhvr>
                                        <p:cTn id="28"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9" restart="whenNotActive" fill="hold" evtFilter="cancelBubble" nodeType="interactiveSeq">
                <p:stCondLst>
                  <p:cond evt="onClick" delay="0">
                    <p:tgtEl>
                      <p:spTgt spid="12"/>
                    </p:tgtEl>
                  </p:cond>
                </p:stCondLst>
                <p:endSync evt="end" delay="0">
                  <p:rtn val="all"/>
                </p:endSync>
                <p:childTnLst>
                  <p:par>
                    <p:cTn id="30" fill="hold">
                      <p:stCondLst>
                        <p:cond delay="0"/>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3" name="Am-thanh-tra-loi-sai-www_nhacchuongvui_com.wav"/>
                                        </p:tgtEl>
                                      </p:cMediaNode>
                                    </p:audio>
                                  </p:subTnLst>
                                </p:cTn>
                              </p:par>
                            </p:childTnLst>
                          </p:cTn>
                        </p:par>
                        <p:par>
                          <p:cTn id="34" fill="hold">
                            <p:stCondLst>
                              <p:cond delay="0"/>
                            </p:stCondLst>
                            <p:childTnLst>
                              <p:par>
                                <p:cTn id="35" presetID="1" presetClass="entr" presetSubtype="0" fill="hold" nodeType="afterEffect">
                                  <p:stCondLst>
                                    <p:cond delay="1500"/>
                                  </p:stCondLst>
                                  <p:childTnLst>
                                    <p:set>
                                      <p:cBhvr>
                                        <p:cTn id="36" dur="1" fill="hold">
                                          <p:stCondLst>
                                            <p:cond delay="0"/>
                                          </p:stCondLst>
                                        </p:cTn>
                                        <p:tgtEl>
                                          <p:spTgt spid="17"/>
                                        </p:tgtEl>
                                        <p:attrNameLst>
                                          <p:attrName>style.visibility</p:attrName>
                                        </p:attrNameLst>
                                      </p:cBhvr>
                                      <p:to>
                                        <p:strVal val="visible"/>
                                      </p:to>
                                    </p:set>
                                  </p:childTnLst>
                                </p:cTn>
                              </p:par>
                            </p:childTnLst>
                          </p:cTn>
                        </p:par>
                        <p:par>
                          <p:cTn id="37" fill="hold">
                            <p:stCondLst>
                              <p:cond delay="1500"/>
                            </p:stCondLst>
                            <p:childTnLst>
                              <p:par>
                                <p:cTn id="38" presetID="10" presetClass="exit" presetSubtype="0" fill="hold" nodeType="afterEffect">
                                  <p:stCondLst>
                                    <p:cond delay="1100"/>
                                  </p:stCondLst>
                                  <p:childTnLst>
                                    <p:animEffect transition="out" filter="fade">
                                      <p:cBhvr>
                                        <p:cTn id="39" dur="500"/>
                                        <p:tgtEl>
                                          <p:spTgt spid="17"/>
                                        </p:tgtEl>
                                      </p:cBhvr>
                                    </p:animEffect>
                                    <p:set>
                                      <p:cBhvr>
                                        <p:cTn id="40"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41" restart="whenNotActive" fill="hold" evtFilter="cancelBubble" nodeType="interactiveSeq">
                <p:stCondLst>
                  <p:cond evt="onClick" delay="0">
                    <p:tgtEl>
                      <p:spTgt spid="11"/>
                    </p:tgtEl>
                  </p:cond>
                </p:stCondLst>
                <p:endSync evt="end" delay="0">
                  <p:rtn val="all"/>
                </p:endSync>
                <p:childTnLst>
                  <p:par>
                    <p:cTn id="42" fill="hold">
                      <p:stCondLst>
                        <p:cond delay="0"/>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3" name="Am-thanh-tra-loi-sai-www_nhacchuongvui_com.wav"/>
                                        </p:tgtEl>
                                      </p:cMediaNode>
                                    </p:audio>
                                  </p:subTnLst>
                                </p:cTn>
                              </p:par>
                            </p:childTnLst>
                          </p:cTn>
                        </p:par>
                        <p:par>
                          <p:cTn id="46" fill="hold">
                            <p:stCondLst>
                              <p:cond delay="0"/>
                            </p:stCondLst>
                            <p:childTnLst>
                              <p:par>
                                <p:cTn id="47" presetID="1" presetClass="entr" presetSubtype="0" fill="hold" nodeType="afterEffect">
                                  <p:stCondLst>
                                    <p:cond delay="1500"/>
                                  </p:stCondLst>
                                  <p:childTnLst>
                                    <p:set>
                                      <p:cBhvr>
                                        <p:cTn id="48" dur="1" fill="hold">
                                          <p:stCondLst>
                                            <p:cond delay="0"/>
                                          </p:stCondLst>
                                        </p:cTn>
                                        <p:tgtEl>
                                          <p:spTgt spid="17"/>
                                        </p:tgtEl>
                                        <p:attrNameLst>
                                          <p:attrName>style.visibility</p:attrName>
                                        </p:attrNameLst>
                                      </p:cBhvr>
                                      <p:to>
                                        <p:strVal val="visible"/>
                                      </p:to>
                                    </p:set>
                                  </p:childTnLst>
                                </p:cTn>
                              </p:par>
                            </p:childTnLst>
                          </p:cTn>
                        </p:par>
                        <p:par>
                          <p:cTn id="49" fill="hold">
                            <p:stCondLst>
                              <p:cond delay="1500"/>
                            </p:stCondLst>
                            <p:childTnLst>
                              <p:par>
                                <p:cTn id="50" presetID="10" presetClass="exit" presetSubtype="0" fill="hold" nodeType="afterEffect">
                                  <p:stCondLst>
                                    <p:cond delay="1100"/>
                                  </p:stCondLst>
                                  <p:childTnLst>
                                    <p:animEffect transition="out" filter="fade">
                                      <p:cBhvr>
                                        <p:cTn id="51" dur="500"/>
                                        <p:tgtEl>
                                          <p:spTgt spid="17"/>
                                        </p:tgtEl>
                                      </p:cBhvr>
                                    </p:animEffect>
                                    <p:set>
                                      <p:cBhvr>
                                        <p:cTn id="52"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53" restart="whenNotActive" fill="hold" evtFilter="cancelBubble" nodeType="interactiveSeq">
                <p:stCondLst>
                  <p:cond evt="onClick" delay="0">
                    <p:tgtEl>
                      <p:spTgt spid="9"/>
                    </p:tgtEl>
                  </p:cond>
                </p:stCondLst>
                <p:endSync evt="end" delay="0">
                  <p:rtn val="all"/>
                </p:endSync>
                <p:childTnLst>
                  <p:par>
                    <p:cTn id="54" fill="hold">
                      <p:stCondLst>
                        <p:cond delay="0"/>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fade">
                                      <p:cBhvr>
                                        <p:cTn id="58" dur="500"/>
                                        <p:tgtEl>
                                          <p:spTgt spid="16"/>
                                        </p:tgtEl>
                                      </p:cBhvr>
                                    </p:animEffect>
                                  </p:childTnLst>
                                  <p:subTnLst>
                                    <p:audio>
                                      <p:cMediaNode>
                                        <p:cTn display="0" masterRel="sameClick">
                                          <p:stCondLst>
                                            <p:cond evt="begin" delay="0">
                                              <p:tn val="56"/>
                                            </p:cond>
                                          </p:stCondLst>
                                          <p:endCondLst>
                                            <p:cond evt="onStopAudio" delay="0">
                                              <p:tgtEl>
                                                <p:sldTgt/>
                                              </p:tgtEl>
                                            </p:cond>
                                          </p:endCondLst>
                                        </p:cTn>
                                        <p:tgtEl>
                                          <p:sndTgt r:embed="rId4" name="Am-thanh-tra-loi-dung-www_nhacchuongvui_com.wav"/>
                                        </p:tgtEl>
                                      </p:cMediaNode>
                                    </p:audio>
                                  </p:subTnLst>
                                </p:cTn>
                              </p:par>
                            </p:childTnLst>
                          </p:cTn>
                        </p:par>
                        <p:par>
                          <p:cTn id="59" fill="hold">
                            <p:stCondLst>
                              <p:cond delay="500"/>
                            </p:stCondLst>
                            <p:childTnLst>
                              <p:par>
                                <p:cTn id="60" presetID="10" presetClass="exit" presetSubtype="0" fill="hold" nodeType="afterEffect">
                                  <p:stCondLst>
                                    <p:cond delay="500"/>
                                  </p:stCondLst>
                                  <p:childTnLst>
                                    <p:animEffect transition="out" filter="fade">
                                      <p:cBhvr>
                                        <p:cTn id="61" dur="500"/>
                                        <p:tgtEl>
                                          <p:spTgt spid="15"/>
                                        </p:tgtEl>
                                      </p:cBhvr>
                                    </p:animEffect>
                                    <p:set>
                                      <p:cBhvr>
                                        <p:cTn id="62" dur="1" fill="hold">
                                          <p:stCondLst>
                                            <p:cond delay="499"/>
                                          </p:stCondLst>
                                        </p:cTn>
                                        <p:tgtEl>
                                          <p:spTgt spid="15"/>
                                        </p:tgtEl>
                                        <p:attrNameLst>
                                          <p:attrName>style.visibility</p:attrName>
                                        </p:attrNameLst>
                                      </p:cBhvr>
                                      <p:to>
                                        <p:strVal val="hidden"/>
                                      </p:to>
                                    </p:set>
                                  </p:childTnLst>
                                </p:cTn>
                              </p:par>
                              <p:par>
                                <p:cTn id="63" presetID="10" presetClass="exit" presetSubtype="0" fill="hold" nodeType="withEffect">
                                  <p:stCondLst>
                                    <p:cond delay="500"/>
                                  </p:stCondLst>
                                  <p:childTnLst>
                                    <p:animEffect transition="out" filter="fade">
                                      <p:cBhvr>
                                        <p:cTn id="64" dur="500"/>
                                        <p:tgtEl>
                                          <p:spTgt spid="17"/>
                                        </p:tgtEl>
                                      </p:cBhvr>
                                    </p:animEffect>
                                    <p:set>
                                      <p:cBhvr>
                                        <p:cTn id="65" dur="1" fill="hold">
                                          <p:stCondLst>
                                            <p:cond delay="499"/>
                                          </p:stCondLst>
                                        </p:cTn>
                                        <p:tgtEl>
                                          <p:spTgt spid="17"/>
                                        </p:tgtEl>
                                        <p:attrNameLst>
                                          <p:attrName>style.visibility</p:attrName>
                                        </p:attrNameLst>
                                      </p:cBhvr>
                                      <p:to>
                                        <p:strVal val="hidden"/>
                                      </p:to>
                                    </p:set>
                                  </p:childTnLst>
                                </p:cTn>
                              </p:par>
                              <p:par>
                                <p:cTn id="66" presetID="10" presetClass="exit" presetSubtype="0" fill="hold" nodeType="withEffect">
                                  <p:stCondLst>
                                    <p:cond delay="500"/>
                                  </p:stCondLst>
                                  <p:childTnLst>
                                    <p:animEffect transition="out" filter="fade">
                                      <p:cBhvr>
                                        <p:cTn id="67" dur="500"/>
                                        <p:tgtEl>
                                          <p:spTgt spid="13"/>
                                        </p:tgtEl>
                                      </p:cBhvr>
                                    </p:animEffect>
                                    <p:set>
                                      <p:cBhvr>
                                        <p:cTn id="68" dur="1" fill="hold">
                                          <p:stCondLst>
                                            <p:cond delay="499"/>
                                          </p:stCondLst>
                                        </p:cTn>
                                        <p:tgtEl>
                                          <p:spTgt spid="13"/>
                                        </p:tgtEl>
                                        <p:attrNameLst>
                                          <p:attrName>style.visibility</p:attrName>
                                        </p:attrNameLst>
                                      </p:cBhvr>
                                      <p:to>
                                        <p:strVal val="hidden"/>
                                      </p:to>
                                    </p:set>
                                  </p:childTnLst>
                                </p:cTn>
                              </p:par>
                              <p:par>
                                <p:cTn id="69" presetID="10" presetClass="exit" presetSubtype="0" fill="hold" nodeType="withEffect">
                                  <p:stCondLst>
                                    <p:cond delay="500"/>
                                  </p:stCondLst>
                                  <p:childTnLst>
                                    <p:animEffect transition="out" filter="fade">
                                      <p:cBhvr>
                                        <p:cTn id="70" dur="500"/>
                                        <p:tgtEl>
                                          <p:spTgt spid="14"/>
                                        </p:tgtEl>
                                      </p:cBhvr>
                                    </p:animEffect>
                                    <p:set>
                                      <p:cBhvr>
                                        <p:cTn id="71" dur="1" fill="hold">
                                          <p:stCondLst>
                                            <p:cond delay="499"/>
                                          </p:stCondLst>
                                        </p:cTn>
                                        <p:tgtEl>
                                          <p:spTgt spid="14"/>
                                        </p:tgtEl>
                                        <p:attrNameLst>
                                          <p:attrName>style.visibility</p:attrName>
                                        </p:attrNameLst>
                                      </p:cBhvr>
                                      <p:to>
                                        <p:strVal val="hidden"/>
                                      </p:to>
                                    </p:set>
                                  </p:childTnLst>
                                </p:cTn>
                              </p:par>
                              <p:par>
                                <p:cTn id="72" presetID="10" presetClass="exit" presetSubtype="0" fill="hold" nodeType="withEffect">
                                  <p:stCondLst>
                                    <p:cond delay="500"/>
                                  </p:stCondLst>
                                  <p:childTnLst>
                                    <p:animEffect transition="out" filter="fade">
                                      <p:cBhvr>
                                        <p:cTn id="73" dur="500"/>
                                        <p:tgtEl>
                                          <p:spTgt spid="16"/>
                                        </p:tgtEl>
                                      </p:cBhvr>
                                    </p:animEffect>
                                    <p:set>
                                      <p:cBhvr>
                                        <p:cTn id="74" dur="1" fill="hold">
                                          <p:stCondLst>
                                            <p:cond delay="499"/>
                                          </p:stCondLst>
                                        </p:cTn>
                                        <p:tgtEl>
                                          <p:spTgt spid="16"/>
                                        </p:tgtEl>
                                        <p:attrNameLst>
                                          <p:attrName>style.visibility</p:attrName>
                                        </p:attrNameLst>
                                      </p:cBhvr>
                                      <p:to>
                                        <p:strVal val="hidden"/>
                                      </p:to>
                                    </p:set>
                                  </p:childTnLst>
                                </p:cTn>
                              </p:par>
                              <p:par>
                                <p:cTn id="75" presetID="1" presetClass="entr" presetSubtype="0" fill="hold" nodeType="withEffect">
                                  <p:stCondLst>
                                    <p:cond delay="500"/>
                                  </p:stCondLst>
                                  <p:childTnLst>
                                    <p:set>
                                      <p:cBhvr>
                                        <p:cTn id="76" dur="1" fill="hold">
                                          <p:stCondLst>
                                            <p:cond delay="9"/>
                                          </p:stCondLst>
                                        </p:cTn>
                                        <p:tgtEl>
                                          <p:spTgt spid="18"/>
                                        </p:tgtEl>
                                        <p:attrNameLst>
                                          <p:attrName>style.visibility</p:attrName>
                                        </p:attrNameLst>
                                      </p:cBhvr>
                                      <p:to>
                                        <p:strVal val="visible"/>
                                      </p:to>
                                    </p:set>
                                  </p:childTnLst>
                                </p:cTn>
                              </p:par>
                            </p:childTnLst>
                          </p:cTn>
                        </p:par>
                        <p:par>
                          <p:cTn id="77" fill="hold">
                            <p:stCondLst>
                              <p:cond delay="1500"/>
                            </p:stCondLst>
                            <p:childTnLst>
                              <p:par>
                                <p:cTn id="78" presetID="10" presetClass="exit" presetSubtype="0" fill="hold" nodeType="afterEffect">
                                  <p:stCondLst>
                                    <p:cond delay="1250"/>
                                  </p:stCondLst>
                                  <p:childTnLst>
                                    <p:animEffect transition="out" filter="fade">
                                      <p:cBhvr>
                                        <p:cTn id="79" dur="500"/>
                                        <p:tgtEl>
                                          <p:spTgt spid="18"/>
                                        </p:tgtEl>
                                      </p:cBhvr>
                                    </p:animEffect>
                                    <p:set>
                                      <p:cBhvr>
                                        <p:cTn id="80"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9" grpId="0" animBg="1"/>
      <p:bldP spid="10" grpId="0" animBg="1"/>
      <p:bldP spid="11" grpId="0" animBg="1"/>
      <p:bldP spid="1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33D523-BF26-FE49-25DE-225E24AEA482}"/>
            </a:ext>
          </a:extLst>
        </p:cNvPr>
        <p:cNvGrpSpPr/>
        <p:nvPr/>
      </p:nvGrpSpPr>
      <p:grpSpPr>
        <a:xfrm>
          <a:off x="0" y="0"/>
          <a:ext cx="0" cy="0"/>
          <a:chOff x="0" y="0"/>
          <a:chExt cx="0" cy="0"/>
        </a:xfrm>
      </p:grpSpPr>
      <p:pic>
        <p:nvPicPr>
          <p:cNvPr id="25" name="Picture 24">
            <a:extLst>
              <a:ext uri="{FF2B5EF4-FFF2-40B4-BE49-F238E27FC236}">
                <a16:creationId xmlns:a16="http://schemas.microsoft.com/office/drawing/2014/main" id="{AEB129C5-E68B-BDA4-AA8D-1D95547BA164}"/>
              </a:ext>
            </a:extLst>
          </p:cNvPr>
          <p:cNvPicPr>
            <a:picLocks noChangeAspect="1"/>
          </p:cNvPicPr>
          <p:nvPr/>
        </p:nvPicPr>
        <p:blipFill>
          <a:blip r:embed="rId5"/>
          <a:stretch>
            <a:fillRect/>
          </a:stretch>
        </p:blipFill>
        <p:spPr>
          <a:xfrm>
            <a:off x="0" y="0"/>
            <a:ext cx="12192000" cy="6858000"/>
          </a:xfrm>
          <a:prstGeom prst="rect">
            <a:avLst/>
          </a:prstGeom>
        </p:spPr>
      </p:pic>
      <p:grpSp>
        <p:nvGrpSpPr>
          <p:cNvPr id="4" name="Group 6">
            <a:extLst>
              <a:ext uri="{FF2B5EF4-FFF2-40B4-BE49-F238E27FC236}">
                <a16:creationId xmlns:a16="http://schemas.microsoft.com/office/drawing/2014/main" id="{AFFB9760-2312-F44D-3D02-DA0BBAD9CABF}"/>
              </a:ext>
            </a:extLst>
          </p:cNvPr>
          <p:cNvGrpSpPr/>
          <p:nvPr/>
        </p:nvGrpSpPr>
        <p:grpSpPr>
          <a:xfrm>
            <a:off x="203202" y="269457"/>
            <a:ext cx="11582399" cy="1654927"/>
            <a:chOff x="0" y="0"/>
            <a:chExt cx="3624797" cy="1275590"/>
          </a:xfrm>
        </p:grpSpPr>
        <p:sp>
          <p:nvSpPr>
            <p:cNvPr id="5" name="Freeform 7">
              <a:extLst>
                <a:ext uri="{FF2B5EF4-FFF2-40B4-BE49-F238E27FC236}">
                  <a16:creationId xmlns:a16="http://schemas.microsoft.com/office/drawing/2014/main" id="{E9E8D354-4188-1376-31C2-217D86DA1217}"/>
                </a:ext>
              </a:extLst>
            </p:cNvPr>
            <p:cNvSpPr/>
            <p:nvPr/>
          </p:nvSpPr>
          <p:spPr>
            <a:xfrm>
              <a:off x="0" y="0"/>
              <a:ext cx="3624797" cy="1275590"/>
            </a:xfrm>
            <a:custGeom>
              <a:avLst/>
              <a:gdLst/>
              <a:ahLst/>
              <a:cxnLst/>
              <a:rect l="l" t="t" r="r" b="b"/>
              <a:pathLst>
                <a:path w="3624797" h="1275590">
                  <a:moveTo>
                    <a:pt x="16652" y="0"/>
                  </a:moveTo>
                  <a:lnTo>
                    <a:pt x="3608144" y="0"/>
                  </a:lnTo>
                  <a:cubicBezTo>
                    <a:pt x="3617341" y="0"/>
                    <a:pt x="3624797" y="7455"/>
                    <a:pt x="3624797" y="16652"/>
                  </a:cubicBezTo>
                  <a:lnTo>
                    <a:pt x="3624797" y="1258938"/>
                  </a:lnTo>
                  <a:cubicBezTo>
                    <a:pt x="3624797" y="1263354"/>
                    <a:pt x="3623042" y="1267590"/>
                    <a:pt x="3619919" y="1270712"/>
                  </a:cubicBezTo>
                  <a:cubicBezTo>
                    <a:pt x="3616796" y="1273835"/>
                    <a:pt x="3612561" y="1275590"/>
                    <a:pt x="3608144" y="1275590"/>
                  </a:cubicBezTo>
                  <a:lnTo>
                    <a:pt x="16652" y="1275590"/>
                  </a:lnTo>
                  <a:cubicBezTo>
                    <a:pt x="7455" y="1275590"/>
                    <a:pt x="0" y="1268134"/>
                    <a:pt x="0" y="1258938"/>
                  </a:cubicBezTo>
                  <a:lnTo>
                    <a:pt x="0" y="16652"/>
                  </a:lnTo>
                  <a:cubicBezTo>
                    <a:pt x="0" y="7455"/>
                    <a:pt x="7455" y="0"/>
                    <a:pt x="16652" y="0"/>
                  </a:cubicBezTo>
                  <a:close/>
                </a:path>
              </a:pathLst>
            </a:custGeom>
            <a:solidFill>
              <a:srgbClr val="FFFFFF"/>
            </a:solidFill>
          </p:spPr>
          <p:txBody>
            <a:bodyPr/>
            <a:lstStyle/>
            <a:p>
              <a:pPr defTabSz="609585">
                <a:defRPr/>
              </a:pPr>
              <a:endParaRPr lang="en-SG" sz="1200">
                <a:solidFill>
                  <a:prstClr val="black"/>
                </a:solidFill>
                <a:latin typeface="Calibri"/>
                <a:cs typeface="Arial"/>
                <a:sym typeface="Arial"/>
              </a:endParaRPr>
            </a:p>
          </p:txBody>
        </p:sp>
        <p:sp>
          <p:nvSpPr>
            <p:cNvPr id="6" name="TextBox 8">
              <a:extLst>
                <a:ext uri="{FF2B5EF4-FFF2-40B4-BE49-F238E27FC236}">
                  <a16:creationId xmlns:a16="http://schemas.microsoft.com/office/drawing/2014/main" id="{A45186CE-9B4C-2DD6-53C9-741E89ABC432}"/>
                </a:ext>
              </a:extLst>
            </p:cNvPr>
            <p:cNvSpPr txBox="1"/>
            <p:nvPr/>
          </p:nvSpPr>
          <p:spPr>
            <a:xfrm>
              <a:off x="0" y="-47625"/>
              <a:ext cx="3624797" cy="1323215"/>
            </a:xfrm>
            <a:prstGeom prst="rect">
              <a:avLst/>
            </a:prstGeom>
          </p:spPr>
          <p:txBody>
            <a:bodyPr lIns="33867" tIns="33867" rIns="33867" bIns="33867" rtlCol="0" anchor="ctr"/>
            <a:lstStyle/>
            <a:p>
              <a:pPr algn="ctr" defTabSz="609585">
                <a:lnSpc>
                  <a:spcPts val="1867"/>
                </a:lnSpc>
                <a:defRPr/>
              </a:pPr>
              <a:endParaRPr sz="1200">
                <a:solidFill>
                  <a:prstClr val="black"/>
                </a:solidFill>
                <a:latin typeface="Calibri"/>
                <a:cs typeface="Arial"/>
                <a:sym typeface="Arial"/>
              </a:endParaRPr>
            </a:p>
          </p:txBody>
        </p:sp>
      </p:grpSp>
      <p:sp>
        <p:nvSpPr>
          <p:cNvPr id="8" name="Freeform 24">
            <a:extLst>
              <a:ext uri="{FF2B5EF4-FFF2-40B4-BE49-F238E27FC236}">
                <a16:creationId xmlns:a16="http://schemas.microsoft.com/office/drawing/2014/main" id="{37031AE8-DFEF-3942-3D20-30046E3DC849}"/>
              </a:ext>
            </a:extLst>
          </p:cNvPr>
          <p:cNvSpPr/>
          <p:nvPr/>
        </p:nvSpPr>
        <p:spPr>
          <a:xfrm rot="966447">
            <a:off x="311866" y="220412"/>
            <a:ext cx="473057" cy="850265"/>
          </a:xfrm>
          <a:custGeom>
            <a:avLst/>
            <a:gdLst/>
            <a:ahLst/>
            <a:cxnLst/>
            <a:rect l="l" t="t" r="r" b="b"/>
            <a:pathLst>
              <a:path w="709585" h="1275398">
                <a:moveTo>
                  <a:pt x="0" y="0"/>
                </a:moveTo>
                <a:lnTo>
                  <a:pt x="709585" y="0"/>
                </a:lnTo>
                <a:lnTo>
                  <a:pt x="709585" y="1275399"/>
                </a:lnTo>
                <a:lnTo>
                  <a:pt x="0" y="127539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defTabSz="609585">
              <a:defRPr/>
            </a:pPr>
            <a:endParaRPr lang="en-SG" sz="1200">
              <a:solidFill>
                <a:prstClr val="black"/>
              </a:solidFill>
              <a:latin typeface="Calibri"/>
              <a:cs typeface="Arial"/>
              <a:sym typeface="Arial"/>
            </a:endParaRPr>
          </a:p>
        </p:txBody>
      </p:sp>
      <p:sp>
        <p:nvSpPr>
          <p:cNvPr id="9" name="Rectangle 8">
            <a:extLst>
              <a:ext uri="{FF2B5EF4-FFF2-40B4-BE49-F238E27FC236}">
                <a16:creationId xmlns:a16="http://schemas.microsoft.com/office/drawing/2014/main" id="{6A73BF45-E617-3FB8-C93E-60A6A38F7374}"/>
              </a:ext>
            </a:extLst>
          </p:cNvPr>
          <p:cNvSpPr/>
          <p:nvPr/>
        </p:nvSpPr>
        <p:spPr>
          <a:xfrm>
            <a:off x="6637897" y="2411430"/>
            <a:ext cx="5194520" cy="1701141"/>
          </a:xfrm>
          <a:prstGeom prst="rect">
            <a:avLst/>
          </a:prstGeom>
          <a:solidFill>
            <a:schemeClr val="accent3">
              <a:lumMod val="20000"/>
              <a:lumOff val="80000"/>
            </a:schemeClr>
          </a:solidFill>
          <a:ln>
            <a:noFill/>
          </a:ln>
          <a:effectLst/>
        </p:spPr>
        <p:txBody>
          <a:bodyPr rtlCol="0" anchor="ctr"/>
          <a:lstStyle/>
          <a:p>
            <a:pPr defTabSz="1219170">
              <a:buClr>
                <a:srgbClr val="000000"/>
              </a:buClr>
            </a:pPr>
            <a:r>
              <a:rPr lang="en-US" sz="4000" b="1" kern="0" dirty="0">
                <a:solidFill>
                  <a:prstClr val="black">
                    <a:lumMod val="50000"/>
                  </a:prstClr>
                </a:solidFill>
                <a:latin typeface="Times New Roman" panose="02020603050405020304" pitchFamily="18" charset="0"/>
                <a:cs typeface="Times New Roman" panose="02020603050405020304" pitchFamily="18" charset="0"/>
                <a:sym typeface="Arial"/>
              </a:rPr>
              <a:t>B. </a:t>
            </a:r>
            <a:r>
              <a:rPr lang="vi-VN" sz="4000" dirty="0">
                <a:latin typeface="Times New Roman" panose="02020603050405020304" pitchFamily="18" charset="0"/>
                <a:cs typeface="Times New Roman" panose="02020603050405020304" pitchFamily="18" charset="0"/>
              </a:rPr>
              <a:t>Đánh máy địa chỉ người gửi</a:t>
            </a:r>
            <a:endParaRPr lang="en-US" sz="4000" b="1" kern="0" dirty="0">
              <a:solidFill>
                <a:prstClr val="black">
                  <a:lumMod val="50000"/>
                </a:prstClr>
              </a:solidFill>
              <a:latin typeface="Times New Roman" panose="02020603050405020304" pitchFamily="18" charset="0"/>
              <a:cs typeface="Times New Roman" panose="02020603050405020304" pitchFamily="18" charset="0"/>
              <a:sym typeface="Arial"/>
            </a:endParaRPr>
          </a:p>
        </p:txBody>
      </p:sp>
      <p:sp>
        <p:nvSpPr>
          <p:cNvPr id="10" name="Rectangle 9">
            <a:extLst>
              <a:ext uri="{FF2B5EF4-FFF2-40B4-BE49-F238E27FC236}">
                <a16:creationId xmlns:a16="http://schemas.microsoft.com/office/drawing/2014/main" id="{F992AA3F-DBAD-6C21-85F9-76BAEC873049}"/>
              </a:ext>
            </a:extLst>
          </p:cNvPr>
          <p:cNvSpPr/>
          <p:nvPr/>
        </p:nvSpPr>
        <p:spPr>
          <a:xfrm>
            <a:off x="344559" y="4518787"/>
            <a:ext cx="5707684" cy="1797552"/>
          </a:xfrm>
          <a:prstGeom prst="rect">
            <a:avLst/>
          </a:prstGeom>
          <a:solidFill>
            <a:schemeClr val="accent3">
              <a:lumMod val="20000"/>
              <a:lumOff val="80000"/>
            </a:schemeClr>
          </a:solidFill>
          <a:ln>
            <a:noFill/>
          </a:ln>
          <a:effectLst/>
        </p:spPr>
        <p:txBody>
          <a:bodyPr rtlCol="0" anchor="ctr"/>
          <a:lstStyle/>
          <a:p>
            <a:pPr algn="just" defTabSz="1219170">
              <a:buClr>
                <a:srgbClr val="000000"/>
              </a:buClr>
              <a:defRPr/>
            </a:pPr>
            <a:endParaRPr lang="en-US" sz="4000" b="1" kern="0" dirty="0">
              <a:solidFill>
                <a:prstClr val="black">
                  <a:lumMod val="50000"/>
                </a:prstClr>
              </a:solidFill>
              <a:latin typeface="Times New Roman" panose="02020603050405020304" pitchFamily="18" charset="0"/>
              <a:cs typeface="Times New Roman" panose="02020603050405020304" pitchFamily="18" charset="0"/>
              <a:sym typeface="Arial"/>
            </a:endParaRPr>
          </a:p>
          <a:p>
            <a:pPr defTabSz="1219170">
              <a:buClr>
                <a:srgbClr val="000000"/>
              </a:buClr>
            </a:pPr>
            <a:r>
              <a:rPr lang="en-US" sz="4000" b="1" kern="0" dirty="0">
                <a:solidFill>
                  <a:prstClr val="black">
                    <a:lumMod val="50000"/>
                  </a:prstClr>
                </a:solidFill>
                <a:latin typeface="Times New Roman" panose="02020603050405020304" pitchFamily="18" charset="0"/>
                <a:cs typeface="Times New Roman" panose="02020603050405020304" pitchFamily="18" charset="0"/>
                <a:sym typeface="Arial"/>
              </a:rPr>
              <a:t>C. </a:t>
            </a:r>
            <a:r>
              <a:rPr lang="vi-VN" sz="4000" dirty="0">
                <a:latin typeface="Times New Roman" panose="02020603050405020304" pitchFamily="18" charset="0"/>
                <a:cs typeface="Times New Roman" panose="02020603050405020304" pitchFamily="18" charset="0"/>
              </a:rPr>
              <a:t>Dán tem đặc biệt</a:t>
            </a:r>
            <a:endParaRPr lang="en-SG" sz="4000" kern="0" dirty="0">
              <a:solidFill>
                <a:srgbClr val="000000"/>
              </a:solidFill>
              <a:latin typeface="Times New Roman" panose="02020603050405020304" pitchFamily="18" charset="0"/>
              <a:cs typeface="Times New Roman" panose="02020603050405020304" pitchFamily="18" charset="0"/>
              <a:sym typeface="Arial"/>
            </a:endParaRPr>
          </a:p>
          <a:p>
            <a:pPr defTabSz="1219170">
              <a:buClr>
                <a:srgbClr val="000000"/>
              </a:buClr>
            </a:pPr>
            <a:endParaRPr lang="en-SG" sz="4000" kern="0" dirty="0">
              <a:solidFill>
                <a:srgbClr val="000000"/>
              </a:solidFill>
              <a:latin typeface="Times New Roman" panose="02020603050405020304" pitchFamily="18" charset="0"/>
              <a:cs typeface="Times New Roman" panose="02020603050405020304" pitchFamily="18" charset="0"/>
              <a:sym typeface="Arial"/>
            </a:endParaRPr>
          </a:p>
          <a:p>
            <a:pPr algn="just" defTabSz="1219140">
              <a:buClr>
                <a:srgbClr val="000000"/>
              </a:buClr>
              <a:defRPr/>
            </a:pPr>
            <a:endParaRPr lang="en-US" sz="4000" b="1" kern="0" dirty="0">
              <a:solidFill>
                <a:prstClr val="black">
                  <a:lumMod val="50000"/>
                </a:prstClr>
              </a:solidFill>
              <a:latin typeface="Times New Roman" panose="02020603050405020304" pitchFamily="18" charset="0"/>
              <a:cs typeface="Times New Roman" panose="02020603050405020304" pitchFamily="18" charset="0"/>
              <a:sym typeface="Arial"/>
            </a:endParaRPr>
          </a:p>
        </p:txBody>
      </p:sp>
      <p:sp>
        <p:nvSpPr>
          <p:cNvPr id="11" name="Rectangle 10">
            <a:extLst>
              <a:ext uri="{FF2B5EF4-FFF2-40B4-BE49-F238E27FC236}">
                <a16:creationId xmlns:a16="http://schemas.microsoft.com/office/drawing/2014/main" id="{0D9D5241-4C1A-85D9-E496-B83E92E1C440}"/>
              </a:ext>
            </a:extLst>
          </p:cNvPr>
          <p:cNvSpPr/>
          <p:nvPr/>
        </p:nvSpPr>
        <p:spPr>
          <a:xfrm>
            <a:off x="344559" y="2394117"/>
            <a:ext cx="5707684" cy="1716715"/>
          </a:xfrm>
          <a:prstGeom prst="rect">
            <a:avLst/>
          </a:prstGeom>
          <a:solidFill>
            <a:schemeClr val="accent3">
              <a:lumMod val="20000"/>
              <a:lumOff val="80000"/>
            </a:schemeClr>
          </a:solidFill>
          <a:ln>
            <a:noFill/>
          </a:ln>
          <a:effectLst/>
        </p:spPr>
        <p:txBody>
          <a:bodyPr rtlCol="0" anchor="ctr"/>
          <a:lstStyle/>
          <a:p>
            <a:pPr algn="just" defTabSz="914377">
              <a:defRPr/>
            </a:pPr>
            <a:endParaRPr lang="en-US" sz="4000" b="1" kern="0" dirty="0">
              <a:solidFill>
                <a:prstClr val="black">
                  <a:lumMod val="50000"/>
                </a:prstClr>
              </a:solidFill>
              <a:latin typeface="Times New Roman" panose="02020603050405020304" pitchFamily="18" charset="0"/>
              <a:cs typeface="Times New Roman" panose="02020603050405020304" pitchFamily="18" charset="0"/>
              <a:sym typeface="Arial"/>
            </a:endParaRPr>
          </a:p>
          <a:p>
            <a:pPr algn="just" defTabSz="1219170">
              <a:buClr>
                <a:srgbClr val="000000"/>
              </a:buClr>
              <a:defRPr/>
            </a:pPr>
            <a:endParaRPr lang="en-US" sz="4000" b="1" kern="0" dirty="0">
              <a:solidFill>
                <a:prstClr val="black">
                  <a:lumMod val="50000"/>
                </a:prstClr>
              </a:solidFill>
              <a:latin typeface="Times New Roman" panose="02020603050405020304" pitchFamily="18" charset="0"/>
              <a:cs typeface="Times New Roman" panose="02020603050405020304" pitchFamily="18" charset="0"/>
              <a:sym typeface="Arial"/>
            </a:endParaRPr>
          </a:p>
          <a:p>
            <a:pPr algn="just" defTabSz="1219170">
              <a:buClr>
                <a:srgbClr val="000000"/>
              </a:buClr>
              <a:defRPr/>
            </a:pPr>
            <a:r>
              <a:rPr lang="en-US" sz="4000" b="1" kern="0" dirty="0">
                <a:solidFill>
                  <a:prstClr val="black">
                    <a:lumMod val="50000"/>
                  </a:prstClr>
                </a:solidFill>
                <a:latin typeface="Times New Roman" panose="02020603050405020304" pitchFamily="18" charset="0"/>
                <a:cs typeface="Times New Roman" panose="02020603050405020304" pitchFamily="18" charset="0"/>
                <a:sym typeface="Arial"/>
              </a:rPr>
              <a:t>A. </a:t>
            </a:r>
            <a:r>
              <a:rPr lang="vi-VN" sz="4000" dirty="0">
                <a:latin typeface="Times New Roman" panose="02020603050405020304" pitchFamily="18" charset="0"/>
                <a:cs typeface="Times New Roman" panose="02020603050405020304" pitchFamily="18" charset="0"/>
              </a:rPr>
              <a:t>Viết tay địa chỉ người nhận</a:t>
            </a:r>
            <a:endParaRPr lang="en-SG" sz="4000" dirty="0">
              <a:latin typeface="Times New Roman" panose="02020603050405020304" pitchFamily="18" charset="0"/>
              <a:cs typeface="Times New Roman" panose="02020603050405020304" pitchFamily="18" charset="0"/>
            </a:endParaRPr>
          </a:p>
          <a:p>
            <a:pPr algn="just" defTabSz="1219170">
              <a:buClr>
                <a:srgbClr val="000000"/>
              </a:buClr>
              <a:defRPr/>
            </a:pPr>
            <a:endParaRPr lang="en-SG" sz="4000" kern="0" dirty="0">
              <a:solidFill>
                <a:srgbClr val="000000"/>
              </a:solidFill>
              <a:latin typeface="Times New Roman" panose="02020603050405020304" pitchFamily="18" charset="0"/>
              <a:cs typeface="Times New Roman" panose="02020603050405020304" pitchFamily="18" charset="0"/>
              <a:sym typeface="Arial"/>
            </a:endParaRPr>
          </a:p>
          <a:p>
            <a:pPr algn="just" defTabSz="1219170">
              <a:buClr>
                <a:srgbClr val="000000"/>
              </a:buClr>
              <a:defRPr/>
            </a:pPr>
            <a:endParaRPr lang="en-US" sz="4000" b="1" kern="0" dirty="0">
              <a:solidFill>
                <a:prstClr val="black">
                  <a:lumMod val="50000"/>
                </a:prstClr>
              </a:solidFill>
              <a:latin typeface="Times New Roman" panose="02020603050405020304" pitchFamily="18" charset="0"/>
              <a:cs typeface="Times New Roman" panose="02020603050405020304" pitchFamily="18" charset="0"/>
              <a:sym typeface="Arial"/>
            </a:endParaRPr>
          </a:p>
        </p:txBody>
      </p:sp>
      <p:sp>
        <p:nvSpPr>
          <p:cNvPr id="12" name="Rectangle 11">
            <a:extLst>
              <a:ext uri="{FF2B5EF4-FFF2-40B4-BE49-F238E27FC236}">
                <a16:creationId xmlns:a16="http://schemas.microsoft.com/office/drawing/2014/main" id="{7478D2B7-4DFF-70F9-5CC3-E5639AE0849A}"/>
              </a:ext>
            </a:extLst>
          </p:cNvPr>
          <p:cNvSpPr/>
          <p:nvPr/>
        </p:nvSpPr>
        <p:spPr>
          <a:xfrm>
            <a:off x="6638403" y="4575120"/>
            <a:ext cx="5245613" cy="1716715"/>
          </a:xfrm>
          <a:prstGeom prst="rect">
            <a:avLst/>
          </a:prstGeom>
          <a:solidFill>
            <a:schemeClr val="accent3">
              <a:lumMod val="20000"/>
              <a:lumOff val="80000"/>
            </a:schemeClr>
          </a:solidFill>
          <a:ln>
            <a:noFill/>
          </a:ln>
          <a:effectLst/>
        </p:spPr>
        <p:txBody>
          <a:bodyPr rtlCol="0" anchor="ctr"/>
          <a:lstStyle/>
          <a:p>
            <a:pPr defTabSz="1219170">
              <a:buClr>
                <a:srgbClr val="000000"/>
              </a:buClr>
            </a:pPr>
            <a:r>
              <a:rPr lang="en-US" sz="4000" b="1" kern="0" dirty="0">
                <a:solidFill>
                  <a:prstClr val="black">
                    <a:lumMod val="50000"/>
                  </a:prstClr>
                </a:solidFill>
                <a:latin typeface="Times New Roman" panose="02020603050405020304" pitchFamily="18" charset="0"/>
                <a:cs typeface="Times New Roman" panose="02020603050405020304" pitchFamily="18" charset="0"/>
                <a:sym typeface="Arial"/>
              </a:rPr>
              <a:t>D. </a:t>
            </a:r>
            <a:r>
              <a:rPr lang="vi-VN" sz="4000" dirty="0">
                <a:latin typeface="Times New Roman" panose="02020603050405020304" pitchFamily="18" charset="0"/>
                <a:cs typeface="Times New Roman" panose="02020603050405020304" pitchFamily="18" charset="0"/>
              </a:rPr>
              <a:t>Không có địa chỉ</a:t>
            </a:r>
            <a:endParaRPr lang="en-SG" sz="4000" dirty="0">
              <a:latin typeface="Times New Roman" panose="02020603050405020304" pitchFamily="18" charset="0"/>
              <a:cs typeface="Times New Roman" panose="02020603050405020304" pitchFamily="18" charset="0"/>
            </a:endParaRPr>
          </a:p>
          <a:p>
            <a:pPr defTabSz="1219170">
              <a:buClr>
                <a:srgbClr val="000000"/>
              </a:buClr>
            </a:pPr>
            <a:endParaRPr lang="en-US" sz="4000" b="1" kern="0" dirty="0">
              <a:solidFill>
                <a:prstClr val="black">
                  <a:lumMod val="50000"/>
                </a:prstClr>
              </a:solidFill>
              <a:latin typeface="Times New Roman" panose="02020603050405020304" pitchFamily="18" charset="0"/>
              <a:cs typeface="Times New Roman" panose="02020603050405020304" pitchFamily="18" charset="0"/>
              <a:sym typeface="Arial"/>
            </a:endParaRPr>
          </a:p>
        </p:txBody>
      </p:sp>
      <p:pic>
        <p:nvPicPr>
          <p:cNvPr id="13" name="Picture 6" descr="Káº¿t quáº£ hÃ¬nh áº£nh cho right wrong tick icon">
            <a:extLst>
              <a:ext uri="{FF2B5EF4-FFF2-40B4-BE49-F238E27FC236}">
                <a16:creationId xmlns:a16="http://schemas.microsoft.com/office/drawing/2014/main" id="{739509A3-DB89-76D6-DFD5-3A267E517C75}"/>
              </a:ext>
            </a:extLst>
          </p:cNvPr>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740217" y="4742927"/>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Káº¿t quáº£ hÃ¬nh áº£nh cho right wrong tick icon">
            <a:extLst>
              <a:ext uri="{FF2B5EF4-FFF2-40B4-BE49-F238E27FC236}">
                <a16:creationId xmlns:a16="http://schemas.microsoft.com/office/drawing/2014/main" id="{D2E1A1F2-F11D-FEF6-E872-1C2F55DB2CCA}"/>
              </a:ext>
            </a:extLst>
          </p:cNvPr>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60043" y="2626766"/>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Káº¿t quáº£ hÃ¬nh áº£nh cho right wrong tick icon">
            <a:extLst>
              <a:ext uri="{FF2B5EF4-FFF2-40B4-BE49-F238E27FC236}">
                <a16:creationId xmlns:a16="http://schemas.microsoft.com/office/drawing/2014/main" id="{4A4DE371-846A-A901-BB49-93FCD155ECDE}"/>
              </a:ext>
            </a:extLst>
          </p:cNvPr>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860368" y="4965315"/>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Káº¿t quáº£ hÃ¬nh áº£nh cho right wrong tick icon">
            <a:extLst>
              <a:ext uri="{FF2B5EF4-FFF2-40B4-BE49-F238E27FC236}">
                <a16:creationId xmlns:a16="http://schemas.microsoft.com/office/drawing/2014/main" id="{E734B289-A1A1-04B7-AC8D-75E8871B856C}"/>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599632" y="2598389"/>
            <a:ext cx="1339600"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a:extLst>
              <a:ext uri="{FF2B5EF4-FFF2-40B4-BE49-F238E27FC236}">
                <a16:creationId xmlns:a16="http://schemas.microsoft.com/office/drawing/2014/main" id="{7214F959-EA6E-E230-BF66-B811C802275C}"/>
              </a:ext>
            </a:extLst>
          </p:cNvPr>
          <p:cNvPicPr>
            <a:picLocks noChangeAspect="1" noChangeArrowheads="1"/>
          </p:cNvPicPr>
          <p:nvPr/>
        </p:nvPicPr>
        <p:blipFill rotWithShape="1">
          <a:blip r:embed="rId10"/>
          <a:srcRect l="2593" r="-11903"/>
          <a:stretch/>
        </p:blipFill>
        <p:spPr bwMode="auto">
          <a:xfrm>
            <a:off x="3474330" y="1909858"/>
            <a:ext cx="4540043" cy="416231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719D7CAB-4F78-31FA-D72C-C0B099D016FC}"/>
              </a:ext>
            </a:extLst>
          </p:cNvPr>
          <p:cNvPicPr>
            <a:picLocks noChangeAspect="1"/>
          </p:cNvPicPr>
          <p:nvPr/>
        </p:nvPicPr>
        <p:blipFill>
          <a:blip r:embed="rId11">
            <a:extLst>
              <a:ext uri="{28A0092B-C50C-407E-A947-70E740481C1C}">
                <a14:useLocalDpi xmlns:a14="http://schemas.microsoft.com/office/drawing/2010/main" val="0"/>
              </a:ext>
            </a:extLst>
          </a:blip>
          <a:srcRect l="-2964" t="-1921" r="-1863" b="-2609"/>
          <a:stretch/>
        </p:blipFill>
        <p:spPr>
          <a:xfrm>
            <a:off x="4063371" y="1628566"/>
            <a:ext cx="4673600" cy="5214122"/>
          </a:xfrm>
          <a:prstGeom prst="rect">
            <a:avLst/>
          </a:prstGeom>
        </p:spPr>
      </p:pic>
      <p:sp>
        <p:nvSpPr>
          <p:cNvPr id="19" name="TextBox 18">
            <a:extLst>
              <a:ext uri="{FF2B5EF4-FFF2-40B4-BE49-F238E27FC236}">
                <a16:creationId xmlns:a16="http://schemas.microsoft.com/office/drawing/2014/main" id="{AF60E3EB-1B7E-70AD-BCC5-B0900EC60B2E}"/>
              </a:ext>
            </a:extLst>
          </p:cNvPr>
          <p:cNvSpPr txBox="1"/>
          <p:nvPr/>
        </p:nvSpPr>
        <p:spPr>
          <a:xfrm>
            <a:off x="878464" y="231519"/>
            <a:ext cx="9721168" cy="1323439"/>
          </a:xfrm>
          <a:prstGeom prst="rect">
            <a:avLst/>
          </a:prstGeom>
          <a:noFill/>
        </p:spPr>
        <p:txBody>
          <a:bodyPr wrap="square">
            <a:spAutoFit/>
          </a:bodyPr>
          <a:lstStyle/>
          <a:p>
            <a:pPr algn="just">
              <a:spcAft>
                <a:spcPts val="800"/>
              </a:spcAft>
            </a:pPr>
            <a:r>
              <a:rPr lang="vi-VN" sz="4000" dirty="0">
                <a:effectLst/>
                <a:latin typeface="Times New Roman" panose="02020603050405020304" pitchFamily="18" charset="0"/>
                <a:ea typeface="Calibri" panose="020F0502020204030204" pitchFamily="34" charset="0"/>
                <a:cs typeface="Times New Roman" panose="02020603050405020304" pitchFamily="18" charset="0"/>
              </a:rPr>
              <a:t>Câu 4: Chiếc phong bì mà Ran-đô dùng để gửi tiền trả công cho Đen-mân có đặc điểm gì?</a:t>
            </a:r>
            <a:endParaRPr lang="en-SG" sz="40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1" name="Google Shape;895;p51">
            <a:extLst>
              <a:ext uri="{FF2B5EF4-FFF2-40B4-BE49-F238E27FC236}">
                <a16:creationId xmlns:a16="http://schemas.microsoft.com/office/drawing/2014/main" id="{F5CE2891-2188-D3EE-EE68-79A2DAF28950}"/>
              </a:ext>
            </a:extLst>
          </p:cNvPr>
          <p:cNvPicPr preferRelativeResize="0"/>
          <p:nvPr/>
        </p:nvPicPr>
        <p:blipFill>
          <a:blip r:embed="rId12">
            <a:alphaModFix/>
          </a:blip>
          <a:stretch>
            <a:fillRect/>
          </a:stretch>
        </p:blipFill>
        <p:spPr>
          <a:xfrm rot="15476013">
            <a:off x="10388907" y="512557"/>
            <a:ext cx="1695080" cy="1415217"/>
          </a:xfrm>
          <a:prstGeom prst="rect">
            <a:avLst/>
          </a:prstGeom>
          <a:noFill/>
          <a:ln>
            <a:noFill/>
          </a:ln>
        </p:spPr>
      </p:pic>
    </p:spTree>
    <p:extLst>
      <p:ext uri="{BB962C8B-B14F-4D97-AF65-F5344CB8AC3E}">
        <p14:creationId xmlns:p14="http://schemas.microsoft.com/office/powerpoint/2010/main" val="42881598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randombar(horizontal)">
                                      <p:cBhvr>
                                        <p:cTn id="13" dur="500"/>
                                        <p:tgtEl>
                                          <p:spTgt spid="11"/>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randombar(horizontal)">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0"/>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3" name="Am-thanh-tra-loi-sai-www_nhacchuongvui_com.wav"/>
                                        </p:tgtEl>
                                      </p:cMediaNode>
                                    </p:audio>
                                  </p:subTnLst>
                                </p:cTn>
                              </p:par>
                            </p:childTnLst>
                          </p:cTn>
                        </p:par>
                        <p:par>
                          <p:cTn id="22" fill="hold">
                            <p:stCondLst>
                              <p:cond delay="0"/>
                            </p:stCondLst>
                            <p:childTnLst>
                              <p:par>
                                <p:cTn id="23" presetID="1" presetClass="entr" presetSubtype="0" fill="hold" nodeType="afterEffect">
                                  <p:stCondLst>
                                    <p:cond delay="1500"/>
                                  </p:stCondLst>
                                  <p:childTnLst>
                                    <p:set>
                                      <p:cBhvr>
                                        <p:cTn id="24" dur="1" fill="hold">
                                          <p:stCondLst>
                                            <p:cond delay="0"/>
                                          </p:stCondLst>
                                        </p:cTn>
                                        <p:tgtEl>
                                          <p:spTgt spid="17"/>
                                        </p:tgtEl>
                                        <p:attrNameLst>
                                          <p:attrName>style.visibility</p:attrName>
                                        </p:attrNameLst>
                                      </p:cBhvr>
                                      <p:to>
                                        <p:strVal val="visible"/>
                                      </p:to>
                                    </p:set>
                                  </p:childTnLst>
                                </p:cTn>
                              </p:par>
                            </p:childTnLst>
                          </p:cTn>
                        </p:par>
                        <p:par>
                          <p:cTn id="25" fill="hold">
                            <p:stCondLst>
                              <p:cond delay="1500"/>
                            </p:stCondLst>
                            <p:childTnLst>
                              <p:par>
                                <p:cTn id="26" presetID="10" presetClass="exit" presetSubtype="0" fill="hold" nodeType="afterEffect">
                                  <p:stCondLst>
                                    <p:cond delay="900"/>
                                  </p:stCondLst>
                                  <p:childTnLst>
                                    <p:animEffect transition="out" filter="fade">
                                      <p:cBhvr>
                                        <p:cTn id="27" dur="500"/>
                                        <p:tgtEl>
                                          <p:spTgt spid="17"/>
                                        </p:tgtEl>
                                      </p:cBhvr>
                                    </p:animEffect>
                                    <p:set>
                                      <p:cBhvr>
                                        <p:cTn id="28"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9" restart="whenNotActive" fill="hold" evtFilter="cancelBubble" nodeType="interactiveSeq">
                <p:stCondLst>
                  <p:cond evt="onClick" delay="0">
                    <p:tgtEl>
                      <p:spTgt spid="12"/>
                    </p:tgtEl>
                  </p:cond>
                </p:stCondLst>
                <p:endSync evt="end" delay="0">
                  <p:rtn val="all"/>
                </p:endSync>
                <p:childTnLst>
                  <p:par>
                    <p:cTn id="30" fill="hold">
                      <p:stCondLst>
                        <p:cond delay="0"/>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3" name="Am-thanh-tra-loi-sai-www_nhacchuongvui_com.wav"/>
                                        </p:tgtEl>
                                      </p:cMediaNode>
                                    </p:audio>
                                  </p:subTnLst>
                                </p:cTn>
                              </p:par>
                            </p:childTnLst>
                          </p:cTn>
                        </p:par>
                        <p:par>
                          <p:cTn id="34" fill="hold">
                            <p:stCondLst>
                              <p:cond delay="0"/>
                            </p:stCondLst>
                            <p:childTnLst>
                              <p:par>
                                <p:cTn id="35" presetID="1" presetClass="entr" presetSubtype="0" fill="hold" nodeType="afterEffect">
                                  <p:stCondLst>
                                    <p:cond delay="1500"/>
                                  </p:stCondLst>
                                  <p:childTnLst>
                                    <p:set>
                                      <p:cBhvr>
                                        <p:cTn id="36" dur="1" fill="hold">
                                          <p:stCondLst>
                                            <p:cond delay="0"/>
                                          </p:stCondLst>
                                        </p:cTn>
                                        <p:tgtEl>
                                          <p:spTgt spid="17"/>
                                        </p:tgtEl>
                                        <p:attrNameLst>
                                          <p:attrName>style.visibility</p:attrName>
                                        </p:attrNameLst>
                                      </p:cBhvr>
                                      <p:to>
                                        <p:strVal val="visible"/>
                                      </p:to>
                                    </p:set>
                                  </p:childTnLst>
                                </p:cTn>
                              </p:par>
                            </p:childTnLst>
                          </p:cTn>
                        </p:par>
                        <p:par>
                          <p:cTn id="37" fill="hold">
                            <p:stCondLst>
                              <p:cond delay="1500"/>
                            </p:stCondLst>
                            <p:childTnLst>
                              <p:par>
                                <p:cTn id="38" presetID="10" presetClass="exit" presetSubtype="0" fill="hold" nodeType="afterEffect">
                                  <p:stCondLst>
                                    <p:cond delay="1100"/>
                                  </p:stCondLst>
                                  <p:childTnLst>
                                    <p:animEffect transition="out" filter="fade">
                                      <p:cBhvr>
                                        <p:cTn id="39" dur="500"/>
                                        <p:tgtEl>
                                          <p:spTgt spid="17"/>
                                        </p:tgtEl>
                                      </p:cBhvr>
                                    </p:animEffect>
                                    <p:set>
                                      <p:cBhvr>
                                        <p:cTn id="40"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41" restart="whenNotActive" fill="hold" evtFilter="cancelBubble" nodeType="interactiveSeq">
                <p:stCondLst>
                  <p:cond evt="onClick" delay="0">
                    <p:tgtEl>
                      <p:spTgt spid="11"/>
                    </p:tgtEl>
                  </p:cond>
                </p:stCondLst>
                <p:endSync evt="end" delay="0">
                  <p:rtn val="all"/>
                </p:endSync>
                <p:childTnLst>
                  <p:par>
                    <p:cTn id="42" fill="hold">
                      <p:stCondLst>
                        <p:cond delay="0"/>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3" name="Am-thanh-tra-loi-sai-www_nhacchuongvui_com.wav"/>
                                        </p:tgtEl>
                                      </p:cMediaNode>
                                    </p:audio>
                                  </p:subTnLst>
                                </p:cTn>
                              </p:par>
                            </p:childTnLst>
                          </p:cTn>
                        </p:par>
                        <p:par>
                          <p:cTn id="46" fill="hold">
                            <p:stCondLst>
                              <p:cond delay="0"/>
                            </p:stCondLst>
                            <p:childTnLst>
                              <p:par>
                                <p:cTn id="47" presetID="1" presetClass="entr" presetSubtype="0" fill="hold" nodeType="afterEffect">
                                  <p:stCondLst>
                                    <p:cond delay="1500"/>
                                  </p:stCondLst>
                                  <p:childTnLst>
                                    <p:set>
                                      <p:cBhvr>
                                        <p:cTn id="48" dur="1" fill="hold">
                                          <p:stCondLst>
                                            <p:cond delay="0"/>
                                          </p:stCondLst>
                                        </p:cTn>
                                        <p:tgtEl>
                                          <p:spTgt spid="17"/>
                                        </p:tgtEl>
                                        <p:attrNameLst>
                                          <p:attrName>style.visibility</p:attrName>
                                        </p:attrNameLst>
                                      </p:cBhvr>
                                      <p:to>
                                        <p:strVal val="visible"/>
                                      </p:to>
                                    </p:set>
                                  </p:childTnLst>
                                </p:cTn>
                              </p:par>
                            </p:childTnLst>
                          </p:cTn>
                        </p:par>
                        <p:par>
                          <p:cTn id="49" fill="hold">
                            <p:stCondLst>
                              <p:cond delay="1500"/>
                            </p:stCondLst>
                            <p:childTnLst>
                              <p:par>
                                <p:cTn id="50" presetID="10" presetClass="exit" presetSubtype="0" fill="hold" nodeType="afterEffect">
                                  <p:stCondLst>
                                    <p:cond delay="1100"/>
                                  </p:stCondLst>
                                  <p:childTnLst>
                                    <p:animEffect transition="out" filter="fade">
                                      <p:cBhvr>
                                        <p:cTn id="51" dur="500"/>
                                        <p:tgtEl>
                                          <p:spTgt spid="17"/>
                                        </p:tgtEl>
                                      </p:cBhvr>
                                    </p:animEffect>
                                    <p:set>
                                      <p:cBhvr>
                                        <p:cTn id="52"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53" restart="whenNotActive" fill="hold" evtFilter="cancelBubble" nodeType="interactiveSeq">
                <p:stCondLst>
                  <p:cond evt="onClick" delay="0">
                    <p:tgtEl>
                      <p:spTgt spid="9"/>
                    </p:tgtEl>
                  </p:cond>
                </p:stCondLst>
                <p:endSync evt="end" delay="0">
                  <p:rtn val="all"/>
                </p:endSync>
                <p:childTnLst>
                  <p:par>
                    <p:cTn id="54" fill="hold">
                      <p:stCondLst>
                        <p:cond delay="0"/>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fade">
                                      <p:cBhvr>
                                        <p:cTn id="58" dur="500"/>
                                        <p:tgtEl>
                                          <p:spTgt spid="16"/>
                                        </p:tgtEl>
                                      </p:cBhvr>
                                    </p:animEffect>
                                  </p:childTnLst>
                                  <p:subTnLst>
                                    <p:audio>
                                      <p:cMediaNode>
                                        <p:cTn display="0" masterRel="sameClick">
                                          <p:stCondLst>
                                            <p:cond evt="begin" delay="0">
                                              <p:tn val="56"/>
                                            </p:cond>
                                          </p:stCondLst>
                                          <p:endCondLst>
                                            <p:cond evt="onStopAudio" delay="0">
                                              <p:tgtEl>
                                                <p:sldTgt/>
                                              </p:tgtEl>
                                            </p:cond>
                                          </p:endCondLst>
                                        </p:cTn>
                                        <p:tgtEl>
                                          <p:sndTgt r:embed="rId4" name="Am-thanh-tra-loi-dung-www_nhacchuongvui_com.wav"/>
                                        </p:tgtEl>
                                      </p:cMediaNode>
                                    </p:audio>
                                  </p:subTnLst>
                                </p:cTn>
                              </p:par>
                            </p:childTnLst>
                          </p:cTn>
                        </p:par>
                        <p:par>
                          <p:cTn id="59" fill="hold">
                            <p:stCondLst>
                              <p:cond delay="500"/>
                            </p:stCondLst>
                            <p:childTnLst>
                              <p:par>
                                <p:cTn id="60" presetID="10" presetClass="exit" presetSubtype="0" fill="hold" nodeType="afterEffect">
                                  <p:stCondLst>
                                    <p:cond delay="500"/>
                                  </p:stCondLst>
                                  <p:childTnLst>
                                    <p:animEffect transition="out" filter="fade">
                                      <p:cBhvr>
                                        <p:cTn id="61" dur="500"/>
                                        <p:tgtEl>
                                          <p:spTgt spid="15"/>
                                        </p:tgtEl>
                                      </p:cBhvr>
                                    </p:animEffect>
                                    <p:set>
                                      <p:cBhvr>
                                        <p:cTn id="62" dur="1" fill="hold">
                                          <p:stCondLst>
                                            <p:cond delay="499"/>
                                          </p:stCondLst>
                                        </p:cTn>
                                        <p:tgtEl>
                                          <p:spTgt spid="15"/>
                                        </p:tgtEl>
                                        <p:attrNameLst>
                                          <p:attrName>style.visibility</p:attrName>
                                        </p:attrNameLst>
                                      </p:cBhvr>
                                      <p:to>
                                        <p:strVal val="hidden"/>
                                      </p:to>
                                    </p:set>
                                  </p:childTnLst>
                                </p:cTn>
                              </p:par>
                              <p:par>
                                <p:cTn id="63" presetID="10" presetClass="exit" presetSubtype="0" fill="hold" nodeType="withEffect">
                                  <p:stCondLst>
                                    <p:cond delay="500"/>
                                  </p:stCondLst>
                                  <p:childTnLst>
                                    <p:animEffect transition="out" filter="fade">
                                      <p:cBhvr>
                                        <p:cTn id="64" dur="500"/>
                                        <p:tgtEl>
                                          <p:spTgt spid="17"/>
                                        </p:tgtEl>
                                      </p:cBhvr>
                                    </p:animEffect>
                                    <p:set>
                                      <p:cBhvr>
                                        <p:cTn id="65" dur="1" fill="hold">
                                          <p:stCondLst>
                                            <p:cond delay="499"/>
                                          </p:stCondLst>
                                        </p:cTn>
                                        <p:tgtEl>
                                          <p:spTgt spid="17"/>
                                        </p:tgtEl>
                                        <p:attrNameLst>
                                          <p:attrName>style.visibility</p:attrName>
                                        </p:attrNameLst>
                                      </p:cBhvr>
                                      <p:to>
                                        <p:strVal val="hidden"/>
                                      </p:to>
                                    </p:set>
                                  </p:childTnLst>
                                </p:cTn>
                              </p:par>
                              <p:par>
                                <p:cTn id="66" presetID="10" presetClass="exit" presetSubtype="0" fill="hold" nodeType="withEffect">
                                  <p:stCondLst>
                                    <p:cond delay="500"/>
                                  </p:stCondLst>
                                  <p:childTnLst>
                                    <p:animEffect transition="out" filter="fade">
                                      <p:cBhvr>
                                        <p:cTn id="67" dur="500"/>
                                        <p:tgtEl>
                                          <p:spTgt spid="13"/>
                                        </p:tgtEl>
                                      </p:cBhvr>
                                    </p:animEffect>
                                    <p:set>
                                      <p:cBhvr>
                                        <p:cTn id="68" dur="1" fill="hold">
                                          <p:stCondLst>
                                            <p:cond delay="499"/>
                                          </p:stCondLst>
                                        </p:cTn>
                                        <p:tgtEl>
                                          <p:spTgt spid="13"/>
                                        </p:tgtEl>
                                        <p:attrNameLst>
                                          <p:attrName>style.visibility</p:attrName>
                                        </p:attrNameLst>
                                      </p:cBhvr>
                                      <p:to>
                                        <p:strVal val="hidden"/>
                                      </p:to>
                                    </p:set>
                                  </p:childTnLst>
                                </p:cTn>
                              </p:par>
                              <p:par>
                                <p:cTn id="69" presetID="10" presetClass="exit" presetSubtype="0" fill="hold" nodeType="withEffect">
                                  <p:stCondLst>
                                    <p:cond delay="500"/>
                                  </p:stCondLst>
                                  <p:childTnLst>
                                    <p:animEffect transition="out" filter="fade">
                                      <p:cBhvr>
                                        <p:cTn id="70" dur="500"/>
                                        <p:tgtEl>
                                          <p:spTgt spid="14"/>
                                        </p:tgtEl>
                                      </p:cBhvr>
                                    </p:animEffect>
                                    <p:set>
                                      <p:cBhvr>
                                        <p:cTn id="71" dur="1" fill="hold">
                                          <p:stCondLst>
                                            <p:cond delay="499"/>
                                          </p:stCondLst>
                                        </p:cTn>
                                        <p:tgtEl>
                                          <p:spTgt spid="14"/>
                                        </p:tgtEl>
                                        <p:attrNameLst>
                                          <p:attrName>style.visibility</p:attrName>
                                        </p:attrNameLst>
                                      </p:cBhvr>
                                      <p:to>
                                        <p:strVal val="hidden"/>
                                      </p:to>
                                    </p:set>
                                  </p:childTnLst>
                                </p:cTn>
                              </p:par>
                              <p:par>
                                <p:cTn id="72" presetID="10" presetClass="exit" presetSubtype="0" fill="hold" nodeType="withEffect">
                                  <p:stCondLst>
                                    <p:cond delay="500"/>
                                  </p:stCondLst>
                                  <p:childTnLst>
                                    <p:animEffect transition="out" filter="fade">
                                      <p:cBhvr>
                                        <p:cTn id="73" dur="500"/>
                                        <p:tgtEl>
                                          <p:spTgt spid="16"/>
                                        </p:tgtEl>
                                      </p:cBhvr>
                                    </p:animEffect>
                                    <p:set>
                                      <p:cBhvr>
                                        <p:cTn id="74" dur="1" fill="hold">
                                          <p:stCondLst>
                                            <p:cond delay="499"/>
                                          </p:stCondLst>
                                        </p:cTn>
                                        <p:tgtEl>
                                          <p:spTgt spid="16"/>
                                        </p:tgtEl>
                                        <p:attrNameLst>
                                          <p:attrName>style.visibility</p:attrName>
                                        </p:attrNameLst>
                                      </p:cBhvr>
                                      <p:to>
                                        <p:strVal val="hidden"/>
                                      </p:to>
                                    </p:set>
                                  </p:childTnLst>
                                </p:cTn>
                              </p:par>
                              <p:par>
                                <p:cTn id="75" presetID="1" presetClass="entr" presetSubtype="0" fill="hold" nodeType="withEffect">
                                  <p:stCondLst>
                                    <p:cond delay="500"/>
                                  </p:stCondLst>
                                  <p:childTnLst>
                                    <p:set>
                                      <p:cBhvr>
                                        <p:cTn id="76" dur="1" fill="hold">
                                          <p:stCondLst>
                                            <p:cond delay="9"/>
                                          </p:stCondLst>
                                        </p:cTn>
                                        <p:tgtEl>
                                          <p:spTgt spid="18"/>
                                        </p:tgtEl>
                                        <p:attrNameLst>
                                          <p:attrName>style.visibility</p:attrName>
                                        </p:attrNameLst>
                                      </p:cBhvr>
                                      <p:to>
                                        <p:strVal val="visible"/>
                                      </p:to>
                                    </p:set>
                                  </p:childTnLst>
                                </p:cTn>
                              </p:par>
                            </p:childTnLst>
                          </p:cTn>
                        </p:par>
                        <p:par>
                          <p:cTn id="77" fill="hold">
                            <p:stCondLst>
                              <p:cond delay="1500"/>
                            </p:stCondLst>
                            <p:childTnLst>
                              <p:par>
                                <p:cTn id="78" presetID="10" presetClass="exit" presetSubtype="0" fill="hold" nodeType="afterEffect">
                                  <p:stCondLst>
                                    <p:cond delay="1250"/>
                                  </p:stCondLst>
                                  <p:childTnLst>
                                    <p:animEffect transition="out" filter="fade">
                                      <p:cBhvr>
                                        <p:cTn id="79" dur="500"/>
                                        <p:tgtEl>
                                          <p:spTgt spid="18"/>
                                        </p:tgtEl>
                                      </p:cBhvr>
                                    </p:animEffect>
                                    <p:set>
                                      <p:cBhvr>
                                        <p:cTn id="80"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9" grpId="0" animBg="1"/>
      <p:bldP spid="10" grpId="0" animBg="1"/>
      <p:bldP spid="11" grpId="0" animBg="1"/>
      <p:bldP spid="12"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77661A-4924-24BE-A0C4-C6CDA243BAC6}"/>
            </a:ext>
          </a:extLst>
        </p:cNvPr>
        <p:cNvGrpSpPr/>
        <p:nvPr/>
      </p:nvGrpSpPr>
      <p:grpSpPr>
        <a:xfrm>
          <a:off x="0" y="0"/>
          <a:ext cx="0" cy="0"/>
          <a:chOff x="0" y="0"/>
          <a:chExt cx="0" cy="0"/>
        </a:xfrm>
      </p:grpSpPr>
      <p:pic>
        <p:nvPicPr>
          <p:cNvPr id="25" name="Picture 24">
            <a:extLst>
              <a:ext uri="{FF2B5EF4-FFF2-40B4-BE49-F238E27FC236}">
                <a16:creationId xmlns:a16="http://schemas.microsoft.com/office/drawing/2014/main" id="{C10258FA-703B-BBC0-6C27-8FE39C5512F9}"/>
              </a:ext>
            </a:extLst>
          </p:cNvPr>
          <p:cNvPicPr>
            <a:picLocks noChangeAspect="1"/>
          </p:cNvPicPr>
          <p:nvPr/>
        </p:nvPicPr>
        <p:blipFill>
          <a:blip r:embed="rId5"/>
          <a:stretch>
            <a:fillRect/>
          </a:stretch>
        </p:blipFill>
        <p:spPr>
          <a:xfrm>
            <a:off x="0" y="0"/>
            <a:ext cx="12192000" cy="6858000"/>
          </a:xfrm>
          <a:prstGeom prst="rect">
            <a:avLst/>
          </a:prstGeom>
        </p:spPr>
      </p:pic>
      <p:grpSp>
        <p:nvGrpSpPr>
          <p:cNvPr id="4" name="Group 6">
            <a:extLst>
              <a:ext uri="{FF2B5EF4-FFF2-40B4-BE49-F238E27FC236}">
                <a16:creationId xmlns:a16="http://schemas.microsoft.com/office/drawing/2014/main" id="{6109280D-3FC3-5CEE-ECCE-6FAE7B03F681}"/>
              </a:ext>
            </a:extLst>
          </p:cNvPr>
          <p:cNvGrpSpPr/>
          <p:nvPr/>
        </p:nvGrpSpPr>
        <p:grpSpPr>
          <a:xfrm>
            <a:off x="203202" y="269457"/>
            <a:ext cx="11582399" cy="1654927"/>
            <a:chOff x="0" y="0"/>
            <a:chExt cx="3624797" cy="1275590"/>
          </a:xfrm>
        </p:grpSpPr>
        <p:sp>
          <p:nvSpPr>
            <p:cNvPr id="5" name="Freeform 7">
              <a:extLst>
                <a:ext uri="{FF2B5EF4-FFF2-40B4-BE49-F238E27FC236}">
                  <a16:creationId xmlns:a16="http://schemas.microsoft.com/office/drawing/2014/main" id="{16B1960D-004B-9C1A-5829-14E509B1C798}"/>
                </a:ext>
              </a:extLst>
            </p:cNvPr>
            <p:cNvSpPr/>
            <p:nvPr/>
          </p:nvSpPr>
          <p:spPr>
            <a:xfrm>
              <a:off x="0" y="0"/>
              <a:ext cx="3624797" cy="1275590"/>
            </a:xfrm>
            <a:custGeom>
              <a:avLst/>
              <a:gdLst/>
              <a:ahLst/>
              <a:cxnLst/>
              <a:rect l="l" t="t" r="r" b="b"/>
              <a:pathLst>
                <a:path w="3624797" h="1275590">
                  <a:moveTo>
                    <a:pt x="16652" y="0"/>
                  </a:moveTo>
                  <a:lnTo>
                    <a:pt x="3608144" y="0"/>
                  </a:lnTo>
                  <a:cubicBezTo>
                    <a:pt x="3617341" y="0"/>
                    <a:pt x="3624797" y="7455"/>
                    <a:pt x="3624797" y="16652"/>
                  </a:cubicBezTo>
                  <a:lnTo>
                    <a:pt x="3624797" y="1258938"/>
                  </a:lnTo>
                  <a:cubicBezTo>
                    <a:pt x="3624797" y="1263354"/>
                    <a:pt x="3623042" y="1267590"/>
                    <a:pt x="3619919" y="1270712"/>
                  </a:cubicBezTo>
                  <a:cubicBezTo>
                    <a:pt x="3616796" y="1273835"/>
                    <a:pt x="3612561" y="1275590"/>
                    <a:pt x="3608144" y="1275590"/>
                  </a:cubicBezTo>
                  <a:lnTo>
                    <a:pt x="16652" y="1275590"/>
                  </a:lnTo>
                  <a:cubicBezTo>
                    <a:pt x="7455" y="1275590"/>
                    <a:pt x="0" y="1268134"/>
                    <a:pt x="0" y="1258938"/>
                  </a:cubicBezTo>
                  <a:lnTo>
                    <a:pt x="0" y="16652"/>
                  </a:lnTo>
                  <a:cubicBezTo>
                    <a:pt x="0" y="7455"/>
                    <a:pt x="7455" y="0"/>
                    <a:pt x="16652" y="0"/>
                  </a:cubicBezTo>
                  <a:close/>
                </a:path>
              </a:pathLst>
            </a:custGeom>
            <a:solidFill>
              <a:srgbClr val="FFFFFF"/>
            </a:solidFill>
          </p:spPr>
          <p:txBody>
            <a:bodyPr/>
            <a:lstStyle/>
            <a:p>
              <a:pPr defTabSz="609585">
                <a:defRPr/>
              </a:pPr>
              <a:endParaRPr lang="en-SG" sz="1200">
                <a:solidFill>
                  <a:prstClr val="black"/>
                </a:solidFill>
                <a:latin typeface="Calibri"/>
                <a:cs typeface="Arial"/>
                <a:sym typeface="Arial"/>
              </a:endParaRPr>
            </a:p>
          </p:txBody>
        </p:sp>
        <p:sp>
          <p:nvSpPr>
            <p:cNvPr id="6" name="TextBox 8">
              <a:extLst>
                <a:ext uri="{FF2B5EF4-FFF2-40B4-BE49-F238E27FC236}">
                  <a16:creationId xmlns:a16="http://schemas.microsoft.com/office/drawing/2014/main" id="{9C8E0FB0-68B7-F6A9-A522-734609442FAB}"/>
                </a:ext>
              </a:extLst>
            </p:cNvPr>
            <p:cNvSpPr txBox="1"/>
            <p:nvPr/>
          </p:nvSpPr>
          <p:spPr>
            <a:xfrm>
              <a:off x="0" y="-47625"/>
              <a:ext cx="3624797" cy="1323215"/>
            </a:xfrm>
            <a:prstGeom prst="rect">
              <a:avLst/>
            </a:prstGeom>
          </p:spPr>
          <p:txBody>
            <a:bodyPr lIns="33867" tIns="33867" rIns="33867" bIns="33867" rtlCol="0" anchor="ctr"/>
            <a:lstStyle/>
            <a:p>
              <a:pPr algn="ctr" defTabSz="609585">
                <a:lnSpc>
                  <a:spcPts val="1867"/>
                </a:lnSpc>
                <a:defRPr/>
              </a:pPr>
              <a:endParaRPr sz="1200">
                <a:solidFill>
                  <a:prstClr val="black"/>
                </a:solidFill>
                <a:latin typeface="Calibri"/>
                <a:cs typeface="Arial"/>
                <a:sym typeface="Arial"/>
              </a:endParaRPr>
            </a:p>
          </p:txBody>
        </p:sp>
      </p:grpSp>
      <p:sp>
        <p:nvSpPr>
          <p:cNvPr id="8" name="Freeform 24">
            <a:extLst>
              <a:ext uri="{FF2B5EF4-FFF2-40B4-BE49-F238E27FC236}">
                <a16:creationId xmlns:a16="http://schemas.microsoft.com/office/drawing/2014/main" id="{FA9BA48E-0F3F-F73C-6D64-6E703B828356}"/>
              </a:ext>
            </a:extLst>
          </p:cNvPr>
          <p:cNvSpPr/>
          <p:nvPr/>
        </p:nvSpPr>
        <p:spPr>
          <a:xfrm rot="966447">
            <a:off x="311866" y="220412"/>
            <a:ext cx="473057" cy="850265"/>
          </a:xfrm>
          <a:custGeom>
            <a:avLst/>
            <a:gdLst/>
            <a:ahLst/>
            <a:cxnLst/>
            <a:rect l="l" t="t" r="r" b="b"/>
            <a:pathLst>
              <a:path w="709585" h="1275398">
                <a:moveTo>
                  <a:pt x="0" y="0"/>
                </a:moveTo>
                <a:lnTo>
                  <a:pt x="709585" y="0"/>
                </a:lnTo>
                <a:lnTo>
                  <a:pt x="709585" y="1275399"/>
                </a:lnTo>
                <a:lnTo>
                  <a:pt x="0" y="127539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defTabSz="609585">
              <a:defRPr/>
            </a:pPr>
            <a:endParaRPr lang="en-SG" sz="1200">
              <a:solidFill>
                <a:prstClr val="black"/>
              </a:solidFill>
              <a:latin typeface="Calibri"/>
              <a:cs typeface="Arial"/>
              <a:sym typeface="Arial"/>
            </a:endParaRPr>
          </a:p>
        </p:txBody>
      </p:sp>
      <p:sp>
        <p:nvSpPr>
          <p:cNvPr id="9" name="Rectangle 8">
            <a:extLst>
              <a:ext uri="{FF2B5EF4-FFF2-40B4-BE49-F238E27FC236}">
                <a16:creationId xmlns:a16="http://schemas.microsoft.com/office/drawing/2014/main" id="{2E5BADC7-73CA-CC0D-E771-96168653082A}"/>
              </a:ext>
            </a:extLst>
          </p:cNvPr>
          <p:cNvSpPr/>
          <p:nvPr/>
        </p:nvSpPr>
        <p:spPr>
          <a:xfrm>
            <a:off x="6626388" y="4526280"/>
            <a:ext cx="5245613" cy="1790059"/>
          </a:xfrm>
          <a:prstGeom prst="rect">
            <a:avLst/>
          </a:prstGeom>
          <a:solidFill>
            <a:schemeClr val="accent3">
              <a:lumMod val="20000"/>
              <a:lumOff val="80000"/>
            </a:schemeClr>
          </a:solidFill>
          <a:ln>
            <a:noFill/>
          </a:ln>
          <a:effectLst/>
        </p:spPr>
        <p:txBody>
          <a:bodyPr rtlCol="0" anchor="ctr"/>
          <a:lstStyle/>
          <a:p>
            <a:pPr defTabSz="1219170">
              <a:buClr>
                <a:srgbClr val="000000"/>
              </a:buClr>
            </a:pPr>
            <a:r>
              <a:rPr lang="en-US" sz="4000" b="1" kern="0" dirty="0">
                <a:solidFill>
                  <a:prstClr val="black">
                    <a:lumMod val="50000"/>
                  </a:prstClr>
                </a:solidFill>
                <a:latin typeface="Times New Roman" panose="02020603050405020304" pitchFamily="18" charset="0"/>
                <a:cs typeface="Times New Roman" panose="02020603050405020304" pitchFamily="18" charset="0"/>
                <a:sym typeface="Arial"/>
              </a:rPr>
              <a:t>D. </a:t>
            </a:r>
            <a:r>
              <a:rPr lang="vi-VN" sz="4000" dirty="0">
                <a:latin typeface="Times New Roman" panose="02020603050405020304" pitchFamily="18" charset="0"/>
                <a:cs typeface="Times New Roman" panose="02020603050405020304" pitchFamily="18" charset="0"/>
              </a:rPr>
              <a:t>Bình thản</a:t>
            </a:r>
            <a:endParaRPr lang="en-US" sz="4000" b="1" kern="0" dirty="0">
              <a:solidFill>
                <a:prstClr val="black">
                  <a:lumMod val="50000"/>
                </a:prstClr>
              </a:solidFill>
              <a:latin typeface="Times New Roman" panose="02020603050405020304" pitchFamily="18" charset="0"/>
              <a:cs typeface="Times New Roman" panose="02020603050405020304" pitchFamily="18" charset="0"/>
              <a:sym typeface="Arial"/>
            </a:endParaRPr>
          </a:p>
        </p:txBody>
      </p:sp>
      <p:sp>
        <p:nvSpPr>
          <p:cNvPr id="10" name="Rectangle 9">
            <a:extLst>
              <a:ext uri="{FF2B5EF4-FFF2-40B4-BE49-F238E27FC236}">
                <a16:creationId xmlns:a16="http://schemas.microsoft.com/office/drawing/2014/main" id="{F7197BFF-D371-9A7B-5267-AEBC984C5431}"/>
              </a:ext>
            </a:extLst>
          </p:cNvPr>
          <p:cNvSpPr/>
          <p:nvPr/>
        </p:nvSpPr>
        <p:spPr>
          <a:xfrm>
            <a:off x="344559" y="4518787"/>
            <a:ext cx="5707684" cy="1797552"/>
          </a:xfrm>
          <a:prstGeom prst="rect">
            <a:avLst/>
          </a:prstGeom>
          <a:solidFill>
            <a:schemeClr val="accent3">
              <a:lumMod val="20000"/>
              <a:lumOff val="80000"/>
            </a:schemeClr>
          </a:solidFill>
          <a:ln>
            <a:noFill/>
          </a:ln>
          <a:effectLst/>
        </p:spPr>
        <p:txBody>
          <a:bodyPr rtlCol="0" anchor="ctr"/>
          <a:lstStyle/>
          <a:p>
            <a:pPr algn="just" defTabSz="1219170">
              <a:buClr>
                <a:srgbClr val="000000"/>
              </a:buClr>
              <a:defRPr/>
            </a:pPr>
            <a:endParaRPr lang="en-US" sz="4000" b="1" kern="0" dirty="0">
              <a:solidFill>
                <a:prstClr val="black">
                  <a:lumMod val="50000"/>
                </a:prstClr>
              </a:solidFill>
              <a:latin typeface="Times New Roman" panose="02020603050405020304" pitchFamily="18" charset="0"/>
              <a:cs typeface="Times New Roman" panose="02020603050405020304" pitchFamily="18" charset="0"/>
              <a:sym typeface="Arial"/>
            </a:endParaRPr>
          </a:p>
          <a:p>
            <a:pPr defTabSz="1219170">
              <a:buClr>
                <a:srgbClr val="000000"/>
              </a:buClr>
            </a:pPr>
            <a:r>
              <a:rPr lang="en-US" sz="4000" b="1" kern="0" dirty="0">
                <a:solidFill>
                  <a:prstClr val="black">
                    <a:lumMod val="50000"/>
                  </a:prstClr>
                </a:solidFill>
                <a:latin typeface="Times New Roman" panose="02020603050405020304" pitchFamily="18" charset="0"/>
                <a:cs typeface="Times New Roman" panose="02020603050405020304" pitchFamily="18" charset="0"/>
                <a:sym typeface="Arial"/>
              </a:rPr>
              <a:t>C. </a:t>
            </a:r>
            <a:r>
              <a:rPr lang="vi-VN" sz="4000" dirty="0">
                <a:latin typeface="Times New Roman" panose="02020603050405020304" pitchFamily="18" charset="0"/>
                <a:cs typeface="Times New Roman" panose="02020603050405020304" pitchFamily="18" charset="0"/>
              </a:rPr>
              <a:t>Run rẩy</a:t>
            </a:r>
            <a:endParaRPr lang="en-SG" sz="4000" kern="0" dirty="0">
              <a:solidFill>
                <a:srgbClr val="000000"/>
              </a:solidFill>
              <a:latin typeface="Times New Roman" panose="02020603050405020304" pitchFamily="18" charset="0"/>
              <a:cs typeface="Times New Roman" panose="02020603050405020304" pitchFamily="18" charset="0"/>
              <a:sym typeface="Arial"/>
            </a:endParaRPr>
          </a:p>
          <a:p>
            <a:pPr defTabSz="1219170">
              <a:buClr>
                <a:srgbClr val="000000"/>
              </a:buClr>
            </a:pPr>
            <a:endParaRPr lang="en-SG" sz="4000" kern="0" dirty="0">
              <a:solidFill>
                <a:srgbClr val="000000"/>
              </a:solidFill>
              <a:latin typeface="Times New Roman" panose="02020603050405020304" pitchFamily="18" charset="0"/>
              <a:cs typeface="Times New Roman" panose="02020603050405020304" pitchFamily="18" charset="0"/>
              <a:sym typeface="Arial"/>
            </a:endParaRPr>
          </a:p>
          <a:p>
            <a:pPr algn="just" defTabSz="1219140">
              <a:buClr>
                <a:srgbClr val="000000"/>
              </a:buClr>
              <a:defRPr/>
            </a:pPr>
            <a:endParaRPr lang="en-US" sz="4000" b="1" kern="0" dirty="0">
              <a:solidFill>
                <a:prstClr val="black">
                  <a:lumMod val="50000"/>
                </a:prstClr>
              </a:solidFill>
              <a:latin typeface="Times New Roman" panose="02020603050405020304" pitchFamily="18" charset="0"/>
              <a:cs typeface="Times New Roman" panose="02020603050405020304" pitchFamily="18" charset="0"/>
              <a:sym typeface="Arial"/>
            </a:endParaRPr>
          </a:p>
        </p:txBody>
      </p:sp>
      <p:sp>
        <p:nvSpPr>
          <p:cNvPr id="11" name="Rectangle 10">
            <a:extLst>
              <a:ext uri="{FF2B5EF4-FFF2-40B4-BE49-F238E27FC236}">
                <a16:creationId xmlns:a16="http://schemas.microsoft.com/office/drawing/2014/main" id="{6E171574-B905-8477-0AA6-819A6E4F96EA}"/>
              </a:ext>
            </a:extLst>
          </p:cNvPr>
          <p:cNvSpPr/>
          <p:nvPr/>
        </p:nvSpPr>
        <p:spPr>
          <a:xfrm>
            <a:off x="6626388" y="2394117"/>
            <a:ext cx="5245613" cy="1716715"/>
          </a:xfrm>
          <a:prstGeom prst="rect">
            <a:avLst/>
          </a:prstGeom>
          <a:solidFill>
            <a:schemeClr val="accent3">
              <a:lumMod val="20000"/>
              <a:lumOff val="80000"/>
            </a:schemeClr>
          </a:solidFill>
          <a:ln>
            <a:noFill/>
          </a:ln>
          <a:effectLst/>
        </p:spPr>
        <p:txBody>
          <a:bodyPr rtlCol="0" anchor="ctr"/>
          <a:lstStyle/>
          <a:p>
            <a:pPr algn="just" defTabSz="914377">
              <a:defRPr/>
            </a:pPr>
            <a:endParaRPr lang="en-US" sz="4000" b="1" kern="0" dirty="0">
              <a:solidFill>
                <a:prstClr val="black">
                  <a:lumMod val="50000"/>
                </a:prstClr>
              </a:solidFill>
              <a:latin typeface="Times New Roman" panose="02020603050405020304" pitchFamily="18" charset="0"/>
              <a:cs typeface="Times New Roman" panose="02020603050405020304" pitchFamily="18" charset="0"/>
              <a:sym typeface="Arial"/>
            </a:endParaRPr>
          </a:p>
          <a:p>
            <a:pPr algn="just" defTabSz="1219170">
              <a:buClr>
                <a:srgbClr val="000000"/>
              </a:buClr>
              <a:defRPr/>
            </a:pPr>
            <a:r>
              <a:rPr lang="en-US" sz="4000" b="1" kern="0" dirty="0">
                <a:solidFill>
                  <a:prstClr val="black">
                    <a:lumMod val="50000"/>
                  </a:prstClr>
                </a:solidFill>
                <a:latin typeface="Times New Roman" panose="02020603050405020304" pitchFamily="18" charset="0"/>
                <a:cs typeface="Times New Roman" panose="02020603050405020304" pitchFamily="18" charset="0"/>
                <a:sym typeface="Arial"/>
              </a:rPr>
              <a:t>B. </a:t>
            </a:r>
            <a:r>
              <a:rPr lang="vi-VN" sz="4000" dirty="0">
                <a:latin typeface="Times New Roman" panose="02020603050405020304" pitchFamily="18" charset="0"/>
                <a:cs typeface="Times New Roman" panose="02020603050405020304" pitchFamily="18" charset="0"/>
              </a:rPr>
              <a:t>Hét lớn</a:t>
            </a:r>
            <a:endParaRPr lang="en-SG" sz="4000" kern="0" dirty="0">
              <a:solidFill>
                <a:srgbClr val="000000"/>
              </a:solidFill>
              <a:latin typeface="Times New Roman" panose="02020603050405020304" pitchFamily="18" charset="0"/>
              <a:cs typeface="Times New Roman" panose="02020603050405020304" pitchFamily="18" charset="0"/>
              <a:sym typeface="Arial"/>
            </a:endParaRPr>
          </a:p>
          <a:p>
            <a:pPr algn="just" defTabSz="1219170">
              <a:buClr>
                <a:srgbClr val="000000"/>
              </a:buClr>
              <a:defRPr/>
            </a:pPr>
            <a:endParaRPr lang="en-US" sz="4000" b="1" kern="0" dirty="0">
              <a:solidFill>
                <a:prstClr val="black">
                  <a:lumMod val="50000"/>
                </a:prstClr>
              </a:solidFill>
              <a:latin typeface="Times New Roman" panose="02020603050405020304" pitchFamily="18" charset="0"/>
              <a:cs typeface="Times New Roman" panose="02020603050405020304" pitchFamily="18" charset="0"/>
              <a:sym typeface="Arial"/>
            </a:endParaRPr>
          </a:p>
        </p:txBody>
      </p:sp>
      <p:sp>
        <p:nvSpPr>
          <p:cNvPr id="12" name="Rectangle 11">
            <a:extLst>
              <a:ext uri="{FF2B5EF4-FFF2-40B4-BE49-F238E27FC236}">
                <a16:creationId xmlns:a16="http://schemas.microsoft.com/office/drawing/2014/main" id="{30FC82E1-678C-834D-2497-C9BA08BE10C3}"/>
              </a:ext>
            </a:extLst>
          </p:cNvPr>
          <p:cNvSpPr/>
          <p:nvPr/>
        </p:nvSpPr>
        <p:spPr>
          <a:xfrm>
            <a:off x="360946" y="2365866"/>
            <a:ext cx="5245613" cy="1716715"/>
          </a:xfrm>
          <a:prstGeom prst="rect">
            <a:avLst/>
          </a:prstGeom>
          <a:solidFill>
            <a:schemeClr val="accent3">
              <a:lumMod val="20000"/>
              <a:lumOff val="80000"/>
            </a:schemeClr>
          </a:solidFill>
          <a:ln>
            <a:noFill/>
          </a:ln>
          <a:effectLst/>
        </p:spPr>
        <p:txBody>
          <a:bodyPr rtlCol="0" anchor="ctr"/>
          <a:lstStyle/>
          <a:p>
            <a:pPr defTabSz="1219170">
              <a:buClr>
                <a:srgbClr val="000000"/>
              </a:buClr>
            </a:pPr>
            <a:r>
              <a:rPr lang="en-US" sz="4000" b="1" kern="0" dirty="0">
                <a:solidFill>
                  <a:prstClr val="black">
                    <a:lumMod val="50000"/>
                  </a:prstClr>
                </a:solidFill>
                <a:latin typeface="Times New Roman" panose="02020603050405020304" pitchFamily="18" charset="0"/>
                <a:cs typeface="Times New Roman" panose="02020603050405020304" pitchFamily="18" charset="0"/>
                <a:sym typeface="Arial"/>
              </a:rPr>
              <a:t>A. </a:t>
            </a:r>
            <a:r>
              <a:rPr lang="vi-VN" sz="4000" dirty="0">
                <a:latin typeface="Times New Roman" panose="02020603050405020304" pitchFamily="18" charset="0"/>
                <a:cs typeface="Times New Roman" panose="02020603050405020304" pitchFamily="18" charset="0"/>
              </a:rPr>
              <a:t>Nhảy dựng lên</a:t>
            </a:r>
            <a:endParaRPr lang="en-US" sz="4000" b="1" kern="0" dirty="0">
              <a:solidFill>
                <a:prstClr val="black">
                  <a:lumMod val="50000"/>
                </a:prstClr>
              </a:solidFill>
              <a:latin typeface="Times New Roman" panose="02020603050405020304" pitchFamily="18" charset="0"/>
              <a:cs typeface="Times New Roman" panose="02020603050405020304" pitchFamily="18" charset="0"/>
              <a:sym typeface="Arial"/>
            </a:endParaRPr>
          </a:p>
        </p:txBody>
      </p:sp>
      <p:pic>
        <p:nvPicPr>
          <p:cNvPr id="13" name="Picture 6" descr="Káº¿t quáº£ hÃ¬nh áº£nh cho right wrong tick icon">
            <a:extLst>
              <a:ext uri="{FF2B5EF4-FFF2-40B4-BE49-F238E27FC236}">
                <a16:creationId xmlns:a16="http://schemas.microsoft.com/office/drawing/2014/main" id="{FCF0967B-F90F-C5EE-F145-A9A4A9EF29E6}"/>
              </a:ext>
            </a:extLst>
          </p:cNvPr>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462760" y="2533673"/>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Káº¿t quáº£ hÃ¬nh áº£nh cho right wrong tick icon">
            <a:extLst>
              <a:ext uri="{FF2B5EF4-FFF2-40B4-BE49-F238E27FC236}">
                <a16:creationId xmlns:a16="http://schemas.microsoft.com/office/drawing/2014/main" id="{74947D29-5DF3-64A7-B1A6-A925500D2B13}"/>
              </a:ext>
            </a:extLst>
          </p:cNvPr>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567208" y="3030367"/>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Káº¿t quáº£ hÃ¬nh áº£nh cho right wrong tick icon">
            <a:extLst>
              <a:ext uri="{FF2B5EF4-FFF2-40B4-BE49-F238E27FC236}">
                <a16:creationId xmlns:a16="http://schemas.microsoft.com/office/drawing/2014/main" id="{E49974D3-DAA3-026F-84E5-F6C602FE858D}"/>
              </a:ext>
            </a:extLst>
          </p:cNvPr>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860368" y="4965315"/>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Káº¿t quáº£ hÃ¬nh áº£nh cho right wrong tick icon">
            <a:extLst>
              <a:ext uri="{FF2B5EF4-FFF2-40B4-BE49-F238E27FC236}">
                <a16:creationId xmlns:a16="http://schemas.microsoft.com/office/drawing/2014/main" id="{A602227C-BA4D-8DE1-3D48-004BB3831D62}"/>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765997" y="4828894"/>
            <a:ext cx="1339600"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a:extLst>
              <a:ext uri="{FF2B5EF4-FFF2-40B4-BE49-F238E27FC236}">
                <a16:creationId xmlns:a16="http://schemas.microsoft.com/office/drawing/2014/main" id="{BA74F2BD-2223-3885-5C09-2F3D488BE030}"/>
              </a:ext>
            </a:extLst>
          </p:cNvPr>
          <p:cNvPicPr>
            <a:picLocks noChangeAspect="1" noChangeArrowheads="1"/>
          </p:cNvPicPr>
          <p:nvPr/>
        </p:nvPicPr>
        <p:blipFill rotWithShape="1">
          <a:blip r:embed="rId10"/>
          <a:srcRect l="2593" r="-11903"/>
          <a:stretch/>
        </p:blipFill>
        <p:spPr bwMode="auto">
          <a:xfrm>
            <a:off x="3869737" y="1960574"/>
            <a:ext cx="4540043" cy="416231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F7555F45-73DA-AF3D-0C90-F07A6BBBB3BA}"/>
              </a:ext>
            </a:extLst>
          </p:cNvPr>
          <p:cNvPicPr>
            <a:picLocks noChangeAspect="1"/>
          </p:cNvPicPr>
          <p:nvPr/>
        </p:nvPicPr>
        <p:blipFill>
          <a:blip r:embed="rId11">
            <a:extLst>
              <a:ext uri="{28A0092B-C50C-407E-A947-70E740481C1C}">
                <a14:useLocalDpi xmlns:a14="http://schemas.microsoft.com/office/drawing/2010/main" val="0"/>
              </a:ext>
            </a:extLst>
          </a:blip>
          <a:srcRect l="-2964" t="-1921" r="-1863" b="-2609"/>
          <a:stretch/>
        </p:blipFill>
        <p:spPr>
          <a:xfrm>
            <a:off x="4458778" y="1679282"/>
            <a:ext cx="4673600" cy="5214122"/>
          </a:xfrm>
          <a:prstGeom prst="rect">
            <a:avLst/>
          </a:prstGeom>
        </p:spPr>
      </p:pic>
      <p:sp>
        <p:nvSpPr>
          <p:cNvPr id="19" name="TextBox 18">
            <a:extLst>
              <a:ext uri="{FF2B5EF4-FFF2-40B4-BE49-F238E27FC236}">
                <a16:creationId xmlns:a16="http://schemas.microsoft.com/office/drawing/2014/main" id="{BCEE5FE1-E814-A34F-9219-54AF139A694D}"/>
              </a:ext>
            </a:extLst>
          </p:cNvPr>
          <p:cNvSpPr txBox="1"/>
          <p:nvPr/>
        </p:nvSpPr>
        <p:spPr>
          <a:xfrm>
            <a:off x="686676" y="519678"/>
            <a:ext cx="9887533" cy="1323439"/>
          </a:xfrm>
          <a:prstGeom prst="rect">
            <a:avLst/>
          </a:prstGeom>
          <a:noFill/>
        </p:spPr>
        <p:txBody>
          <a:bodyPr wrap="square">
            <a:spAutoFit/>
          </a:bodyPr>
          <a:lstStyle/>
          <a:p>
            <a:pPr algn="just">
              <a:spcAft>
                <a:spcPts val="800"/>
              </a:spcAft>
            </a:pPr>
            <a:r>
              <a:rPr lang="vi-VN" sz="4000" dirty="0">
                <a:effectLst/>
                <a:latin typeface="Times New Roman" panose="02020603050405020304" pitchFamily="18" charset="0"/>
                <a:ea typeface="Calibri" panose="020F0502020204030204" pitchFamily="34" charset="0"/>
                <a:cs typeface="Times New Roman" panose="02020603050405020304" pitchFamily="18" charset="0"/>
              </a:rPr>
              <a:t>Câu 5: Gioóc Cle-mon có thái độ như thế nào khi nghe tiếng chuông điện thoại réo lên?</a:t>
            </a:r>
            <a:endParaRPr lang="en-SG" sz="40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1" name="Google Shape;895;p51">
            <a:extLst>
              <a:ext uri="{FF2B5EF4-FFF2-40B4-BE49-F238E27FC236}">
                <a16:creationId xmlns:a16="http://schemas.microsoft.com/office/drawing/2014/main" id="{9725AA9D-F708-2401-75DB-ACDFDF52F26E}"/>
              </a:ext>
            </a:extLst>
          </p:cNvPr>
          <p:cNvPicPr preferRelativeResize="0"/>
          <p:nvPr/>
        </p:nvPicPr>
        <p:blipFill>
          <a:blip r:embed="rId12">
            <a:alphaModFix/>
          </a:blip>
          <a:stretch>
            <a:fillRect/>
          </a:stretch>
        </p:blipFill>
        <p:spPr>
          <a:xfrm rot="15476013">
            <a:off x="10388907" y="512557"/>
            <a:ext cx="1695080" cy="1415217"/>
          </a:xfrm>
          <a:prstGeom prst="rect">
            <a:avLst/>
          </a:prstGeom>
          <a:noFill/>
          <a:ln>
            <a:noFill/>
          </a:ln>
        </p:spPr>
      </p:pic>
    </p:spTree>
    <p:extLst>
      <p:ext uri="{BB962C8B-B14F-4D97-AF65-F5344CB8AC3E}">
        <p14:creationId xmlns:p14="http://schemas.microsoft.com/office/powerpoint/2010/main" val="17032099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randombar(horizontal)">
                                      <p:cBhvr>
                                        <p:cTn id="13" dur="500"/>
                                        <p:tgtEl>
                                          <p:spTgt spid="11"/>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randombar(horizontal)">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0"/>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3" name="Am-thanh-tra-loi-sai-www_nhacchuongvui_com.wav"/>
                                        </p:tgtEl>
                                      </p:cMediaNode>
                                    </p:audio>
                                  </p:subTnLst>
                                </p:cTn>
                              </p:par>
                            </p:childTnLst>
                          </p:cTn>
                        </p:par>
                        <p:par>
                          <p:cTn id="22" fill="hold">
                            <p:stCondLst>
                              <p:cond delay="0"/>
                            </p:stCondLst>
                            <p:childTnLst>
                              <p:par>
                                <p:cTn id="23" presetID="1" presetClass="entr" presetSubtype="0" fill="hold" nodeType="afterEffect">
                                  <p:stCondLst>
                                    <p:cond delay="1500"/>
                                  </p:stCondLst>
                                  <p:childTnLst>
                                    <p:set>
                                      <p:cBhvr>
                                        <p:cTn id="24" dur="1" fill="hold">
                                          <p:stCondLst>
                                            <p:cond delay="0"/>
                                          </p:stCondLst>
                                        </p:cTn>
                                        <p:tgtEl>
                                          <p:spTgt spid="17"/>
                                        </p:tgtEl>
                                        <p:attrNameLst>
                                          <p:attrName>style.visibility</p:attrName>
                                        </p:attrNameLst>
                                      </p:cBhvr>
                                      <p:to>
                                        <p:strVal val="visible"/>
                                      </p:to>
                                    </p:set>
                                  </p:childTnLst>
                                </p:cTn>
                              </p:par>
                            </p:childTnLst>
                          </p:cTn>
                        </p:par>
                        <p:par>
                          <p:cTn id="25" fill="hold">
                            <p:stCondLst>
                              <p:cond delay="1500"/>
                            </p:stCondLst>
                            <p:childTnLst>
                              <p:par>
                                <p:cTn id="26" presetID="10" presetClass="exit" presetSubtype="0" fill="hold" nodeType="afterEffect">
                                  <p:stCondLst>
                                    <p:cond delay="900"/>
                                  </p:stCondLst>
                                  <p:childTnLst>
                                    <p:animEffect transition="out" filter="fade">
                                      <p:cBhvr>
                                        <p:cTn id="27" dur="500"/>
                                        <p:tgtEl>
                                          <p:spTgt spid="17"/>
                                        </p:tgtEl>
                                      </p:cBhvr>
                                    </p:animEffect>
                                    <p:set>
                                      <p:cBhvr>
                                        <p:cTn id="28"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9" restart="whenNotActive" fill="hold" evtFilter="cancelBubble" nodeType="interactiveSeq">
                <p:stCondLst>
                  <p:cond evt="onClick" delay="0">
                    <p:tgtEl>
                      <p:spTgt spid="12"/>
                    </p:tgtEl>
                  </p:cond>
                </p:stCondLst>
                <p:endSync evt="end" delay="0">
                  <p:rtn val="all"/>
                </p:endSync>
                <p:childTnLst>
                  <p:par>
                    <p:cTn id="30" fill="hold">
                      <p:stCondLst>
                        <p:cond delay="0"/>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3" name="Am-thanh-tra-loi-sai-www_nhacchuongvui_com.wav"/>
                                        </p:tgtEl>
                                      </p:cMediaNode>
                                    </p:audio>
                                  </p:subTnLst>
                                </p:cTn>
                              </p:par>
                            </p:childTnLst>
                          </p:cTn>
                        </p:par>
                        <p:par>
                          <p:cTn id="34" fill="hold">
                            <p:stCondLst>
                              <p:cond delay="0"/>
                            </p:stCondLst>
                            <p:childTnLst>
                              <p:par>
                                <p:cTn id="35" presetID="1" presetClass="entr" presetSubtype="0" fill="hold" nodeType="afterEffect">
                                  <p:stCondLst>
                                    <p:cond delay="1500"/>
                                  </p:stCondLst>
                                  <p:childTnLst>
                                    <p:set>
                                      <p:cBhvr>
                                        <p:cTn id="36" dur="1" fill="hold">
                                          <p:stCondLst>
                                            <p:cond delay="0"/>
                                          </p:stCondLst>
                                        </p:cTn>
                                        <p:tgtEl>
                                          <p:spTgt spid="17"/>
                                        </p:tgtEl>
                                        <p:attrNameLst>
                                          <p:attrName>style.visibility</p:attrName>
                                        </p:attrNameLst>
                                      </p:cBhvr>
                                      <p:to>
                                        <p:strVal val="visible"/>
                                      </p:to>
                                    </p:set>
                                  </p:childTnLst>
                                </p:cTn>
                              </p:par>
                            </p:childTnLst>
                          </p:cTn>
                        </p:par>
                        <p:par>
                          <p:cTn id="37" fill="hold">
                            <p:stCondLst>
                              <p:cond delay="1500"/>
                            </p:stCondLst>
                            <p:childTnLst>
                              <p:par>
                                <p:cTn id="38" presetID="10" presetClass="exit" presetSubtype="0" fill="hold" nodeType="afterEffect">
                                  <p:stCondLst>
                                    <p:cond delay="1100"/>
                                  </p:stCondLst>
                                  <p:childTnLst>
                                    <p:animEffect transition="out" filter="fade">
                                      <p:cBhvr>
                                        <p:cTn id="39" dur="500"/>
                                        <p:tgtEl>
                                          <p:spTgt spid="17"/>
                                        </p:tgtEl>
                                      </p:cBhvr>
                                    </p:animEffect>
                                    <p:set>
                                      <p:cBhvr>
                                        <p:cTn id="40"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41" restart="whenNotActive" fill="hold" evtFilter="cancelBubble" nodeType="interactiveSeq">
                <p:stCondLst>
                  <p:cond evt="onClick" delay="0">
                    <p:tgtEl>
                      <p:spTgt spid="11"/>
                    </p:tgtEl>
                  </p:cond>
                </p:stCondLst>
                <p:endSync evt="end" delay="0">
                  <p:rtn val="all"/>
                </p:endSync>
                <p:childTnLst>
                  <p:par>
                    <p:cTn id="42" fill="hold">
                      <p:stCondLst>
                        <p:cond delay="0"/>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3" name="Am-thanh-tra-loi-sai-www_nhacchuongvui_com.wav"/>
                                        </p:tgtEl>
                                      </p:cMediaNode>
                                    </p:audio>
                                  </p:subTnLst>
                                </p:cTn>
                              </p:par>
                            </p:childTnLst>
                          </p:cTn>
                        </p:par>
                        <p:par>
                          <p:cTn id="46" fill="hold">
                            <p:stCondLst>
                              <p:cond delay="0"/>
                            </p:stCondLst>
                            <p:childTnLst>
                              <p:par>
                                <p:cTn id="47" presetID="1" presetClass="entr" presetSubtype="0" fill="hold" nodeType="afterEffect">
                                  <p:stCondLst>
                                    <p:cond delay="1500"/>
                                  </p:stCondLst>
                                  <p:childTnLst>
                                    <p:set>
                                      <p:cBhvr>
                                        <p:cTn id="48" dur="1" fill="hold">
                                          <p:stCondLst>
                                            <p:cond delay="0"/>
                                          </p:stCondLst>
                                        </p:cTn>
                                        <p:tgtEl>
                                          <p:spTgt spid="17"/>
                                        </p:tgtEl>
                                        <p:attrNameLst>
                                          <p:attrName>style.visibility</p:attrName>
                                        </p:attrNameLst>
                                      </p:cBhvr>
                                      <p:to>
                                        <p:strVal val="visible"/>
                                      </p:to>
                                    </p:set>
                                  </p:childTnLst>
                                </p:cTn>
                              </p:par>
                            </p:childTnLst>
                          </p:cTn>
                        </p:par>
                        <p:par>
                          <p:cTn id="49" fill="hold">
                            <p:stCondLst>
                              <p:cond delay="1500"/>
                            </p:stCondLst>
                            <p:childTnLst>
                              <p:par>
                                <p:cTn id="50" presetID="10" presetClass="exit" presetSubtype="0" fill="hold" nodeType="afterEffect">
                                  <p:stCondLst>
                                    <p:cond delay="1100"/>
                                  </p:stCondLst>
                                  <p:childTnLst>
                                    <p:animEffect transition="out" filter="fade">
                                      <p:cBhvr>
                                        <p:cTn id="51" dur="500"/>
                                        <p:tgtEl>
                                          <p:spTgt spid="17"/>
                                        </p:tgtEl>
                                      </p:cBhvr>
                                    </p:animEffect>
                                    <p:set>
                                      <p:cBhvr>
                                        <p:cTn id="52"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53" restart="whenNotActive" fill="hold" evtFilter="cancelBubble" nodeType="interactiveSeq">
                <p:stCondLst>
                  <p:cond evt="onClick" delay="0">
                    <p:tgtEl>
                      <p:spTgt spid="9"/>
                    </p:tgtEl>
                  </p:cond>
                </p:stCondLst>
                <p:endSync evt="end" delay="0">
                  <p:rtn val="all"/>
                </p:endSync>
                <p:childTnLst>
                  <p:par>
                    <p:cTn id="54" fill="hold">
                      <p:stCondLst>
                        <p:cond delay="0"/>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fade">
                                      <p:cBhvr>
                                        <p:cTn id="58" dur="500"/>
                                        <p:tgtEl>
                                          <p:spTgt spid="16"/>
                                        </p:tgtEl>
                                      </p:cBhvr>
                                    </p:animEffect>
                                  </p:childTnLst>
                                  <p:subTnLst>
                                    <p:audio>
                                      <p:cMediaNode>
                                        <p:cTn display="0" masterRel="sameClick">
                                          <p:stCondLst>
                                            <p:cond evt="begin" delay="0">
                                              <p:tn val="56"/>
                                            </p:cond>
                                          </p:stCondLst>
                                          <p:endCondLst>
                                            <p:cond evt="onStopAudio" delay="0">
                                              <p:tgtEl>
                                                <p:sldTgt/>
                                              </p:tgtEl>
                                            </p:cond>
                                          </p:endCondLst>
                                        </p:cTn>
                                        <p:tgtEl>
                                          <p:sndTgt r:embed="rId4" name="Am-thanh-tra-loi-dung-www_nhacchuongvui_com.wav"/>
                                        </p:tgtEl>
                                      </p:cMediaNode>
                                    </p:audio>
                                  </p:subTnLst>
                                </p:cTn>
                              </p:par>
                            </p:childTnLst>
                          </p:cTn>
                        </p:par>
                        <p:par>
                          <p:cTn id="59" fill="hold">
                            <p:stCondLst>
                              <p:cond delay="500"/>
                            </p:stCondLst>
                            <p:childTnLst>
                              <p:par>
                                <p:cTn id="60" presetID="10" presetClass="exit" presetSubtype="0" fill="hold" nodeType="afterEffect">
                                  <p:stCondLst>
                                    <p:cond delay="500"/>
                                  </p:stCondLst>
                                  <p:childTnLst>
                                    <p:animEffect transition="out" filter="fade">
                                      <p:cBhvr>
                                        <p:cTn id="61" dur="500"/>
                                        <p:tgtEl>
                                          <p:spTgt spid="15"/>
                                        </p:tgtEl>
                                      </p:cBhvr>
                                    </p:animEffect>
                                    <p:set>
                                      <p:cBhvr>
                                        <p:cTn id="62" dur="1" fill="hold">
                                          <p:stCondLst>
                                            <p:cond delay="499"/>
                                          </p:stCondLst>
                                        </p:cTn>
                                        <p:tgtEl>
                                          <p:spTgt spid="15"/>
                                        </p:tgtEl>
                                        <p:attrNameLst>
                                          <p:attrName>style.visibility</p:attrName>
                                        </p:attrNameLst>
                                      </p:cBhvr>
                                      <p:to>
                                        <p:strVal val="hidden"/>
                                      </p:to>
                                    </p:set>
                                  </p:childTnLst>
                                </p:cTn>
                              </p:par>
                              <p:par>
                                <p:cTn id="63" presetID="10" presetClass="exit" presetSubtype="0" fill="hold" nodeType="withEffect">
                                  <p:stCondLst>
                                    <p:cond delay="500"/>
                                  </p:stCondLst>
                                  <p:childTnLst>
                                    <p:animEffect transition="out" filter="fade">
                                      <p:cBhvr>
                                        <p:cTn id="64" dur="500"/>
                                        <p:tgtEl>
                                          <p:spTgt spid="17"/>
                                        </p:tgtEl>
                                      </p:cBhvr>
                                    </p:animEffect>
                                    <p:set>
                                      <p:cBhvr>
                                        <p:cTn id="65" dur="1" fill="hold">
                                          <p:stCondLst>
                                            <p:cond delay="499"/>
                                          </p:stCondLst>
                                        </p:cTn>
                                        <p:tgtEl>
                                          <p:spTgt spid="17"/>
                                        </p:tgtEl>
                                        <p:attrNameLst>
                                          <p:attrName>style.visibility</p:attrName>
                                        </p:attrNameLst>
                                      </p:cBhvr>
                                      <p:to>
                                        <p:strVal val="hidden"/>
                                      </p:to>
                                    </p:set>
                                  </p:childTnLst>
                                </p:cTn>
                              </p:par>
                              <p:par>
                                <p:cTn id="66" presetID="10" presetClass="exit" presetSubtype="0" fill="hold" nodeType="withEffect">
                                  <p:stCondLst>
                                    <p:cond delay="500"/>
                                  </p:stCondLst>
                                  <p:childTnLst>
                                    <p:animEffect transition="out" filter="fade">
                                      <p:cBhvr>
                                        <p:cTn id="67" dur="500"/>
                                        <p:tgtEl>
                                          <p:spTgt spid="13"/>
                                        </p:tgtEl>
                                      </p:cBhvr>
                                    </p:animEffect>
                                    <p:set>
                                      <p:cBhvr>
                                        <p:cTn id="68" dur="1" fill="hold">
                                          <p:stCondLst>
                                            <p:cond delay="499"/>
                                          </p:stCondLst>
                                        </p:cTn>
                                        <p:tgtEl>
                                          <p:spTgt spid="13"/>
                                        </p:tgtEl>
                                        <p:attrNameLst>
                                          <p:attrName>style.visibility</p:attrName>
                                        </p:attrNameLst>
                                      </p:cBhvr>
                                      <p:to>
                                        <p:strVal val="hidden"/>
                                      </p:to>
                                    </p:set>
                                  </p:childTnLst>
                                </p:cTn>
                              </p:par>
                              <p:par>
                                <p:cTn id="69" presetID="10" presetClass="exit" presetSubtype="0" fill="hold" nodeType="withEffect">
                                  <p:stCondLst>
                                    <p:cond delay="500"/>
                                  </p:stCondLst>
                                  <p:childTnLst>
                                    <p:animEffect transition="out" filter="fade">
                                      <p:cBhvr>
                                        <p:cTn id="70" dur="500"/>
                                        <p:tgtEl>
                                          <p:spTgt spid="14"/>
                                        </p:tgtEl>
                                      </p:cBhvr>
                                    </p:animEffect>
                                    <p:set>
                                      <p:cBhvr>
                                        <p:cTn id="71" dur="1" fill="hold">
                                          <p:stCondLst>
                                            <p:cond delay="499"/>
                                          </p:stCondLst>
                                        </p:cTn>
                                        <p:tgtEl>
                                          <p:spTgt spid="14"/>
                                        </p:tgtEl>
                                        <p:attrNameLst>
                                          <p:attrName>style.visibility</p:attrName>
                                        </p:attrNameLst>
                                      </p:cBhvr>
                                      <p:to>
                                        <p:strVal val="hidden"/>
                                      </p:to>
                                    </p:set>
                                  </p:childTnLst>
                                </p:cTn>
                              </p:par>
                              <p:par>
                                <p:cTn id="72" presetID="10" presetClass="exit" presetSubtype="0" fill="hold" nodeType="withEffect">
                                  <p:stCondLst>
                                    <p:cond delay="500"/>
                                  </p:stCondLst>
                                  <p:childTnLst>
                                    <p:animEffect transition="out" filter="fade">
                                      <p:cBhvr>
                                        <p:cTn id="73" dur="500"/>
                                        <p:tgtEl>
                                          <p:spTgt spid="16"/>
                                        </p:tgtEl>
                                      </p:cBhvr>
                                    </p:animEffect>
                                    <p:set>
                                      <p:cBhvr>
                                        <p:cTn id="74" dur="1" fill="hold">
                                          <p:stCondLst>
                                            <p:cond delay="499"/>
                                          </p:stCondLst>
                                        </p:cTn>
                                        <p:tgtEl>
                                          <p:spTgt spid="16"/>
                                        </p:tgtEl>
                                        <p:attrNameLst>
                                          <p:attrName>style.visibility</p:attrName>
                                        </p:attrNameLst>
                                      </p:cBhvr>
                                      <p:to>
                                        <p:strVal val="hidden"/>
                                      </p:to>
                                    </p:set>
                                  </p:childTnLst>
                                </p:cTn>
                              </p:par>
                              <p:par>
                                <p:cTn id="75" presetID="1" presetClass="entr" presetSubtype="0" fill="hold" nodeType="withEffect">
                                  <p:stCondLst>
                                    <p:cond delay="500"/>
                                  </p:stCondLst>
                                  <p:childTnLst>
                                    <p:set>
                                      <p:cBhvr>
                                        <p:cTn id="76" dur="1" fill="hold">
                                          <p:stCondLst>
                                            <p:cond delay="9"/>
                                          </p:stCondLst>
                                        </p:cTn>
                                        <p:tgtEl>
                                          <p:spTgt spid="18"/>
                                        </p:tgtEl>
                                        <p:attrNameLst>
                                          <p:attrName>style.visibility</p:attrName>
                                        </p:attrNameLst>
                                      </p:cBhvr>
                                      <p:to>
                                        <p:strVal val="visible"/>
                                      </p:to>
                                    </p:set>
                                  </p:childTnLst>
                                </p:cTn>
                              </p:par>
                            </p:childTnLst>
                          </p:cTn>
                        </p:par>
                        <p:par>
                          <p:cTn id="77" fill="hold">
                            <p:stCondLst>
                              <p:cond delay="1500"/>
                            </p:stCondLst>
                            <p:childTnLst>
                              <p:par>
                                <p:cTn id="78" presetID="10" presetClass="exit" presetSubtype="0" fill="hold" nodeType="afterEffect">
                                  <p:stCondLst>
                                    <p:cond delay="1250"/>
                                  </p:stCondLst>
                                  <p:childTnLst>
                                    <p:animEffect transition="out" filter="fade">
                                      <p:cBhvr>
                                        <p:cTn id="79" dur="500"/>
                                        <p:tgtEl>
                                          <p:spTgt spid="18"/>
                                        </p:tgtEl>
                                      </p:cBhvr>
                                    </p:animEffect>
                                    <p:set>
                                      <p:cBhvr>
                                        <p:cTn id="80"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9" grpId="0" animBg="1"/>
      <p:bldP spid="10" grpId="0" animBg="1"/>
      <p:bldP spid="11" grpId="0" animBg="1"/>
      <p:bldP spid="12"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519720-BA9E-639E-397A-41C087E08A38}"/>
            </a:ext>
          </a:extLst>
        </p:cNvPr>
        <p:cNvGrpSpPr/>
        <p:nvPr/>
      </p:nvGrpSpPr>
      <p:grpSpPr>
        <a:xfrm>
          <a:off x="0" y="0"/>
          <a:ext cx="0" cy="0"/>
          <a:chOff x="0" y="0"/>
          <a:chExt cx="0" cy="0"/>
        </a:xfrm>
      </p:grpSpPr>
      <p:pic>
        <p:nvPicPr>
          <p:cNvPr id="25" name="Picture 24">
            <a:extLst>
              <a:ext uri="{FF2B5EF4-FFF2-40B4-BE49-F238E27FC236}">
                <a16:creationId xmlns:a16="http://schemas.microsoft.com/office/drawing/2014/main" id="{1990F013-3D32-6C31-A097-AE0E2892A580}"/>
              </a:ext>
            </a:extLst>
          </p:cNvPr>
          <p:cNvPicPr>
            <a:picLocks noChangeAspect="1"/>
          </p:cNvPicPr>
          <p:nvPr/>
        </p:nvPicPr>
        <p:blipFill>
          <a:blip r:embed="rId5"/>
          <a:stretch>
            <a:fillRect/>
          </a:stretch>
        </p:blipFill>
        <p:spPr>
          <a:xfrm>
            <a:off x="0" y="0"/>
            <a:ext cx="12192000" cy="6858000"/>
          </a:xfrm>
          <a:prstGeom prst="rect">
            <a:avLst/>
          </a:prstGeom>
        </p:spPr>
      </p:pic>
      <p:grpSp>
        <p:nvGrpSpPr>
          <p:cNvPr id="4" name="Group 6">
            <a:extLst>
              <a:ext uri="{FF2B5EF4-FFF2-40B4-BE49-F238E27FC236}">
                <a16:creationId xmlns:a16="http://schemas.microsoft.com/office/drawing/2014/main" id="{1100A7DB-4B24-E482-42E1-CD84B94F07BE}"/>
              </a:ext>
            </a:extLst>
          </p:cNvPr>
          <p:cNvGrpSpPr/>
          <p:nvPr/>
        </p:nvGrpSpPr>
        <p:grpSpPr>
          <a:xfrm>
            <a:off x="203202" y="269457"/>
            <a:ext cx="11582399" cy="1654927"/>
            <a:chOff x="0" y="0"/>
            <a:chExt cx="3624797" cy="1275590"/>
          </a:xfrm>
        </p:grpSpPr>
        <p:sp>
          <p:nvSpPr>
            <p:cNvPr id="5" name="Freeform 7">
              <a:extLst>
                <a:ext uri="{FF2B5EF4-FFF2-40B4-BE49-F238E27FC236}">
                  <a16:creationId xmlns:a16="http://schemas.microsoft.com/office/drawing/2014/main" id="{708D2D26-864E-6CB0-AE48-AD916C181801}"/>
                </a:ext>
              </a:extLst>
            </p:cNvPr>
            <p:cNvSpPr/>
            <p:nvPr/>
          </p:nvSpPr>
          <p:spPr>
            <a:xfrm>
              <a:off x="0" y="0"/>
              <a:ext cx="3624797" cy="1275590"/>
            </a:xfrm>
            <a:custGeom>
              <a:avLst/>
              <a:gdLst/>
              <a:ahLst/>
              <a:cxnLst/>
              <a:rect l="l" t="t" r="r" b="b"/>
              <a:pathLst>
                <a:path w="3624797" h="1275590">
                  <a:moveTo>
                    <a:pt x="16652" y="0"/>
                  </a:moveTo>
                  <a:lnTo>
                    <a:pt x="3608144" y="0"/>
                  </a:lnTo>
                  <a:cubicBezTo>
                    <a:pt x="3617341" y="0"/>
                    <a:pt x="3624797" y="7455"/>
                    <a:pt x="3624797" y="16652"/>
                  </a:cubicBezTo>
                  <a:lnTo>
                    <a:pt x="3624797" y="1258938"/>
                  </a:lnTo>
                  <a:cubicBezTo>
                    <a:pt x="3624797" y="1263354"/>
                    <a:pt x="3623042" y="1267590"/>
                    <a:pt x="3619919" y="1270712"/>
                  </a:cubicBezTo>
                  <a:cubicBezTo>
                    <a:pt x="3616796" y="1273835"/>
                    <a:pt x="3612561" y="1275590"/>
                    <a:pt x="3608144" y="1275590"/>
                  </a:cubicBezTo>
                  <a:lnTo>
                    <a:pt x="16652" y="1275590"/>
                  </a:lnTo>
                  <a:cubicBezTo>
                    <a:pt x="7455" y="1275590"/>
                    <a:pt x="0" y="1268134"/>
                    <a:pt x="0" y="1258938"/>
                  </a:cubicBezTo>
                  <a:lnTo>
                    <a:pt x="0" y="16652"/>
                  </a:lnTo>
                  <a:cubicBezTo>
                    <a:pt x="0" y="7455"/>
                    <a:pt x="7455" y="0"/>
                    <a:pt x="16652" y="0"/>
                  </a:cubicBezTo>
                  <a:close/>
                </a:path>
              </a:pathLst>
            </a:custGeom>
            <a:solidFill>
              <a:srgbClr val="FFFFFF"/>
            </a:solidFill>
          </p:spPr>
          <p:txBody>
            <a:bodyPr/>
            <a:lstStyle/>
            <a:p>
              <a:pPr defTabSz="609585">
                <a:defRPr/>
              </a:pPr>
              <a:endParaRPr lang="en-SG" sz="1200">
                <a:solidFill>
                  <a:prstClr val="black"/>
                </a:solidFill>
                <a:latin typeface="Calibri"/>
                <a:cs typeface="Arial"/>
                <a:sym typeface="Arial"/>
              </a:endParaRPr>
            </a:p>
          </p:txBody>
        </p:sp>
        <p:sp>
          <p:nvSpPr>
            <p:cNvPr id="6" name="TextBox 8">
              <a:extLst>
                <a:ext uri="{FF2B5EF4-FFF2-40B4-BE49-F238E27FC236}">
                  <a16:creationId xmlns:a16="http://schemas.microsoft.com/office/drawing/2014/main" id="{6003EEE7-D04B-5831-D448-6C568F720B92}"/>
                </a:ext>
              </a:extLst>
            </p:cNvPr>
            <p:cNvSpPr txBox="1"/>
            <p:nvPr/>
          </p:nvSpPr>
          <p:spPr>
            <a:xfrm>
              <a:off x="0" y="-47625"/>
              <a:ext cx="3624797" cy="1323215"/>
            </a:xfrm>
            <a:prstGeom prst="rect">
              <a:avLst/>
            </a:prstGeom>
          </p:spPr>
          <p:txBody>
            <a:bodyPr lIns="33867" tIns="33867" rIns="33867" bIns="33867" rtlCol="0" anchor="ctr"/>
            <a:lstStyle/>
            <a:p>
              <a:pPr algn="ctr" defTabSz="609585">
                <a:lnSpc>
                  <a:spcPts val="1867"/>
                </a:lnSpc>
                <a:defRPr/>
              </a:pPr>
              <a:endParaRPr sz="1200">
                <a:solidFill>
                  <a:prstClr val="black"/>
                </a:solidFill>
                <a:latin typeface="Calibri"/>
                <a:cs typeface="Arial"/>
                <a:sym typeface="Arial"/>
              </a:endParaRPr>
            </a:p>
          </p:txBody>
        </p:sp>
      </p:grpSp>
      <p:sp>
        <p:nvSpPr>
          <p:cNvPr id="8" name="Freeform 24">
            <a:extLst>
              <a:ext uri="{FF2B5EF4-FFF2-40B4-BE49-F238E27FC236}">
                <a16:creationId xmlns:a16="http://schemas.microsoft.com/office/drawing/2014/main" id="{235123E0-51F2-76CD-5BFB-8791DAE50B01}"/>
              </a:ext>
            </a:extLst>
          </p:cNvPr>
          <p:cNvSpPr/>
          <p:nvPr/>
        </p:nvSpPr>
        <p:spPr>
          <a:xfrm rot="966447">
            <a:off x="311866" y="220412"/>
            <a:ext cx="473057" cy="850265"/>
          </a:xfrm>
          <a:custGeom>
            <a:avLst/>
            <a:gdLst/>
            <a:ahLst/>
            <a:cxnLst/>
            <a:rect l="l" t="t" r="r" b="b"/>
            <a:pathLst>
              <a:path w="709585" h="1275398">
                <a:moveTo>
                  <a:pt x="0" y="0"/>
                </a:moveTo>
                <a:lnTo>
                  <a:pt x="709585" y="0"/>
                </a:lnTo>
                <a:lnTo>
                  <a:pt x="709585" y="1275399"/>
                </a:lnTo>
                <a:lnTo>
                  <a:pt x="0" y="127539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defTabSz="609585">
              <a:defRPr/>
            </a:pPr>
            <a:endParaRPr lang="en-SG" sz="1200">
              <a:solidFill>
                <a:prstClr val="black"/>
              </a:solidFill>
              <a:latin typeface="Calibri"/>
              <a:cs typeface="Arial"/>
              <a:sym typeface="Arial"/>
            </a:endParaRPr>
          </a:p>
        </p:txBody>
      </p:sp>
      <p:sp>
        <p:nvSpPr>
          <p:cNvPr id="9" name="Rectangle 8">
            <a:extLst>
              <a:ext uri="{FF2B5EF4-FFF2-40B4-BE49-F238E27FC236}">
                <a16:creationId xmlns:a16="http://schemas.microsoft.com/office/drawing/2014/main" id="{FB3E2482-A9BB-5996-9192-A8BCB0664D55}"/>
              </a:ext>
            </a:extLst>
          </p:cNvPr>
          <p:cNvSpPr/>
          <p:nvPr/>
        </p:nvSpPr>
        <p:spPr>
          <a:xfrm>
            <a:off x="341254" y="2390743"/>
            <a:ext cx="5707684" cy="1701141"/>
          </a:xfrm>
          <a:prstGeom prst="rect">
            <a:avLst/>
          </a:prstGeom>
          <a:solidFill>
            <a:schemeClr val="accent3">
              <a:lumMod val="20000"/>
              <a:lumOff val="80000"/>
            </a:schemeClr>
          </a:solidFill>
          <a:ln>
            <a:noFill/>
          </a:ln>
          <a:effectLst/>
        </p:spPr>
        <p:txBody>
          <a:bodyPr rtlCol="0" anchor="ctr"/>
          <a:lstStyle/>
          <a:p>
            <a:pPr defTabSz="1219170">
              <a:buClr>
                <a:srgbClr val="000000"/>
              </a:buClr>
            </a:pPr>
            <a:r>
              <a:rPr lang="en-US" sz="4000" b="1" kern="0" dirty="0">
                <a:solidFill>
                  <a:prstClr val="black">
                    <a:lumMod val="50000"/>
                  </a:prstClr>
                </a:solidFill>
                <a:latin typeface="Times New Roman" panose="02020603050405020304" pitchFamily="18" charset="0"/>
                <a:cs typeface="Times New Roman" panose="02020603050405020304" pitchFamily="18" charset="0"/>
                <a:sym typeface="Arial"/>
              </a:rPr>
              <a:t>A. </a:t>
            </a:r>
            <a:r>
              <a:rPr lang="vi-VN" sz="4000" dirty="0">
                <a:latin typeface="Times New Roman" panose="02020603050405020304" pitchFamily="18" charset="0"/>
                <a:cs typeface="Times New Roman" panose="02020603050405020304" pitchFamily="18" charset="0"/>
              </a:rPr>
              <a:t>Ba-brơ</a:t>
            </a:r>
            <a:endParaRPr lang="en-SG" sz="4000" dirty="0">
              <a:latin typeface="Times New Roman" panose="02020603050405020304" pitchFamily="18" charset="0"/>
              <a:cs typeface="Times New Roman" panose="02020603050405020304" pitchFamily="18" charset="0"/>
            </a:endParaRPr>
          </a:p>
          <a:p>
            <a:pPr defTabSz="1219170">
              <a:buClr>
                <a:srgbClr val="000000"/>
              </a:buClr>
            </a:pPr>
            <a:endParaRPr lang="en-US" sz="4000" b="1" kern="0" dirty="0">
              <a:solidFill>
                <a:prstClr val="black">
                  <a:lumMod val="50000"/>
                </a:prstClr>
              </a:solidFill>
              <a:latin typeface="Times New Roman" panose="02020603050405020304" pitchFamily="18" charset="0"/>
              <a:cs typeface="Times New Roman" panose="02020603050405020304" pitchFamily="18" charset="0"/>
              <a:sym typeface="Arial"/>
            </a:endParaRPr>
          </a:p>
        </p:txBody>
      </p:sp>
      <p:sp>
        <p:nvSpPr>
          <p:cNvPr id="10" name="Rectangle 9">
            <a:extLst>
              <a:ext uri="{FF2B5EF4-FFF2-40B4-BE49-F238E27FC236}">
                <a16:creationId xmlns:a16="http://schemas.microsoft.com/office/drawing/2014/main" id="{F644386B-FBED-0417-5F23-33CD3D8A3FFD}"/>
              </a:ext>
            </a:extLst>
          </p:cNvPr>
          <p:cNvSpPr/>
          <p:nvPr/>
        </p:nvSpPr>
        <p:spPr>
          <a:xfrm>
            <a:off x="344559" y="4518787"/>
            <a:ext cx="5707684" cy="1797552"/>
          </a:xfrm>
          <a:prstGeom prst="rect">
            <a:avLst/>
          </a:prstGeom>
          <a:solidFill>
            <a:schemeClr val="accent3">
              <a:lumMod val="20000"/>
              <a:lumOff val="80000"/>
            </a:schemeClr>
          </a:solidFill>
          <a:ln>
            <a:noFill/>
          </a:ln>
          <a:effectLst/>
        </p:spPr>
        <p:txBody>
          <a:bodyPr rtlCol="0" anchor="ctr"/>
          <a:lstStyle/>
          <a:p>
            <a:pPr algn="just" defTabSz="1219170">
              <a:buClr>
                <a:srgbClr val="000000"/>
              </a:buClr>
              <a:defRPr/>
            </a:pPr>
            <a:endParaRPr lang="en-US" sz="4000" b="1" kern="0" dirty="0">
              <a:solidFill>
                <a:prstClr val="black">
                  <a:lumMod val="50000"/>
                </a:prstClr>
              </a:solidFill>
              <a:latin typeface="Times New Roman" panose="02020603050405020304" pitchFamily="18" charset="0"/>
              <a:cs typeface="Times New Roman" panose="02020603050405020304" pitchFamily="18" charset="0"/>
              <a:sym typeface="Arial"/>
            </a:endParaRPr>
          </a:p>
          <a:p>
            <a:pPr defTabSz="1219170">
              <a:buClr>
                <a:srgbClr val="000000"/>
              </a:buClr>
            </a:pPr>
            <a:r>
              <a:rPr lang="en-US" sz="4000" b="1" kern="0" dirty="0">
                <a:solidFill>
                  <a:prstClr val="black">
                    <a:lumMod val="50000"/>
                  </a:prstClr>
                </a:solidFill>
                <a:latin typeface="Times New Roman" panose="02020603050405020304" pitchFamily="18" charset="0"/>
                <a:cs typeface="Times New Roman" panose="02020603050405020304" pitchFamily="18" charset="0"/>
                <a:sym typeface="Arial"/>
              </a:rPr>
              <a:t>C. </a:t>
            </a:r>
            <a:r>
              <a:rPr lang="vi-VN" sz="4000" dirty="0">
                <a:latin typeface="Times New Roman" panose="02020603050405020304" pitchFamily="18" charset="0"/>
                <a:cs typeface="Times New Roman" panose="02020603050405020304" pitchFamily="18" charset="0"/>
              </a:rPr>
              <a:t>Scan-lân</a:t>
            </a:r>
            <a:endParaRPr lang="en-SG" sz="4000" kern="0" dirty="0">
              <a:solidFill>
                <a:srgbClr val="000000"/>
              </a:solidFill>
              <a:latin typeface="Times New Roman" panose="02020603050405020304" pitchFamily="18" charset="0"/>
              <a:cs typeface="Times New Roman" panose="02020603050405020304" pitchFamily="18" charset="0"/>
              <a:sym typeface="Arial"/>
            </a:endParaRPr>
          </a:p>
          <a:p>
            <a:pPr defTabSz="1219170">
              <a:buClr>
                <a:srgbClr val="000000"/>
              </a:buClr>
            </a:pPr>
            <a:endParaRPr lang="en-SG" sz="4000" kern="0" dirty="0">
              <a:solidFill>
                <a:srgbClr val="000000"/>
              </a:solidFill>
              <a:latin typeface="Times New Roman" panose="02020603050405020304" pitchFamily="18" charset="0"/>
              <a:cs typeface="Times New Roman" panose="02020603050405020304" pitchFamily="18" charset="0"/>
              <a:sym typeface="Arial"/>
            </a:endParaRPr>
          </a:p>
          <a:p>
            <a:pPr algn="just" defTabSz="1219140">
              <a:buClr>
                <a:srgbClr val="000000"/>
              </a:buClr>
              <a:defRPr/>
            </a:pPr>
            <a:endParaRPr lang="en-US" sz="4000" b="1" kern="0" dirty="0">
              <a:solidFill>
                <a:prstClr val="black">
                  <a:lumMod val="50000"/>
                </a:prstClr>
              </a:solidFill>
              <a:latin typeface="Times New Roman" panose="02020603050405020304" pitchFamily="18" charset="0"/>
              <a:cs typeface="Times New Roman" panose="02020603050405020304" pitchFamily="18" charset="0"/>
              <a:sym typeface="Arial"/>
            </a:endParaRPr>
          </a:p>
        </p:txBody>
      </p:sp>
      <p:sp>
        <p:nvSpPr>
          <p:cNvPr id="11" name="Rectangle 10">
            <a:extLst>
              <a:ext uri="{FF2B5EF4-FFF2-40B4-BE49-F238E27FC236}">
                <a16:creationId xmlns:a16="http://schemas.microsoft.com/office/drawing/2014/main" id="{52148062-61B6-07BD-65C1-1D13AECB21BC}"/>
              </a:ext>
            </a:extLst>
          </p:cNvPr>
          <p:cNvSpPr/>
          <p:nvPr/>
        </p:nvSpPr>
        <p:spPr>
          <a:xfrm>
            <a:off x="6626388" y="2394117"/>
            <a:ext cx="5245613" cy="1716715"/>
          </a:xfrm>
          <a:prstGeom prst="rect">
            <a:avLst/>
          </a:prstGeom>
          <a:solidFill>
            <a:schemeClr val="accent3">
              <a:lumMod val="20000"/>
              <a:lumOff val="80000"/>
            </a:schemeClr>
          </a:solidFill>
          <a:ln>
            <a:noFill/>
          </a:ln>
          <a:effectLst/>
        </p:spPr>
        <p:txBody>
          <a:bodyPr rtlCol="0" anchor="ctr"/>
          <a:lstStyle/>
          <a:p>
            <a:pPr algn="just" defTabSz="914377">
              <a:defRPr/>
            </a:pPr>
            <a:endParaRPr lang="en-US" sz="4000" b="1" kern="0" dirty="0">
              <a:solidFill>
                <a:prstClr val="black">
                  <a:lumMod val="50000"/>
                </a:prstClr>
              </a:solidFill>
              <a:latin typeface="Times New Roman" panose="02020603050405020304" pitchFamily="18" charset="0"/>
              <a:cs typeface="Times New Roman" panose="02020603050405020304" pitchFamily="18" charset="0"/>
              <a:sym typeface="Arial"/>
            </a:endParaRPr>
          </a:p>
          <a:p>
            <a:pPr algn="just" defTabSz="1219170">
              <a:buClr>
                <a:srgbClr val="000000"/>
              </a:buClr>
              <a:defRPr/>
            </a:pPr>
            <a:r>
              <a:rPr lang="en-US" sz="4000" b="1" kern="0" dirty="0">
                <a:solidFill>
                  <a:prstClr val="black">
                    <a:lumMod val="50000"/>
                  </a:prstClr>
                </a:solidFill>
                <a:latin typeface="Times New Roman" panose="02020603050405020304" pitchFamily="18" charset="0"/>
                <a:cs typeface="Times New Roman" panose="02020603050405020304" pitchFamily="18" charset="0"/>
                <a:sym typeface="Arial"/>
              </a:rPr>
              <a:t>B. </a:t>
            </a:r>
            <a:r>
              <a:rPr lang="vi-VN" sz="4000" dirty="0">
                <a:latin typeface="Times New Roman" panose="02020603050405020304" pitchFamily="18" charset="0"/>
                <a:cs typeface="Times New Roman" panose="02020603050405020304" pitchFamily="18" charset="0"/>
              </a:rPr>
              <a:t>Gioóc Cle-mon</a:t>
            </a:r>
            <a:endParaRPr lang="en-SG" sz="4000" dirty="0">
              <a:latin typeface="Times New Roman" panose="02020603050405020304" pitchFamily="18" charset="0"/>
              <a:cs typeface="Times New Roman" panose="02020603050405020304" pitchFamily="18" charset="0"/>
            </a:endParaRPr>
          </a:p>
          <a:p>
            <a:pPr algn="just" defTabSz="1219170">
              <a:buClr>
                <a:srgbClr val="000000"/>
              </a:buClr>
              <a:defRPr/>
            </a:pPr>
            <a:endParaRPr lang="en-SG" sz="4000" kern="0" dirty="0">
              <a:solidFill>
                <a:srgbClr val="000000"/>
              </a:solidFill>
              <a:latin typeface="Times New Roman" panose="02020603050405020304" pitchFamily="18" charset="0"/>
              <a:cs typeface="Times New Roman" panose="02020603050405020304" pitchFamily="18" charset="0"/>
              <a:sym typeface="Arial"/>
            </a:endParaRPr>
          </a:p>
          <a:p>
            <a:pPr algn="just" defTabSz="1219170">
              <a:buClr>
                <a:srgbClr val="000000"/>
              </a:buClr>
              <a:defRPr/>
            </a:pPr>
            <a:endParaRPr lang="en-US" sz="4000" b="1" kern="0" dirty="0">
              <a:solidFill>
                <a:prstClr val="black">
                  <a:lumMod val="50000"/>
                </a:prstClr>
              </a:solidFill>
              <a:latin typeface="Times New Roman" panose="02020603050405020304" pitchFamily="18" charset="0"/>
              <a:cs typeface="Times New Roman" panose="02020603050405020304" pitchFamily="18" charset="0"/>
              <a:sym typeface="Arial"/>
            </a:endParaRPr>
          </a:p>
        </p:txBody>
      </p:sp>
      <p:sp>
        <p:nvSpPr>
          <p:cNvPr id="12" name="Rectangle 11">
            <a:extLst>
              <a:ext uri="{FF2B5EF4-FFF2-40B4-BE49-F238E27FC236}">
                <a16:creationId xmlns:a16="http://schemas.microsoft.com/office/drawing/2014/main" id="{A1FD013C-B7F2-F8C5-8C7A-3A8112D4AF41}"/>
              </a:ext>
            </a:extLst>
          </p:cNvPr>
          <p:cNvSpPr/>
          <p:nvPr/>
        </p:nvSpPr>
        <p:spPr>
          <a:xfrm>
            <a:off x="6638403" y="4575120"/>
            <a:ext cx="5245613" cy="1716715"/>
          </a:xfrm>
          <a:prstGeom prst="rect">
            <a:avLst/>
          </a:prstGeom>
          <a:solidFill>
            <a:schemeClr val="accent3">
              <a:lumMod val="20000"/>
              <a:lumOff val="80000"/>
            </a:schemeClr>
          </a:solidFill>
          <a:ln>
            <a:noFill/>
          </a:ln>
          <a:effectLst/>
        </p:spPr>
        <p:txBody>
          <a:bodyPr rtlCol="0" anchor="ctr"/>
          <a:lstStyle/>
          <a:p>
            <a:pPr defTabSz="1219170">
              <a:buClr>
                <a:srgbClr val="000000"/>
              </a:buClr>
            </a:pPr>
            <a:r>
              <a:rPr lang="en-US" sz="4000" b="1" kern="0" dirty="0">
                <a:solidFill>
                  <a:prstClr val="black">
                    <a:lumMod val="50000"/>
                  </a:prstClr>
                </a:solidFill>
                <a:latin typeface="Times New Roman" panose="02020603050405020304" pitchFamily="18" charset="0"/>
                <a:cs typeface="Times New Roman" panose="02020603050405020304" pitchFamily="18" charset="0"/>
                <a:sym typeface="Arial"/>
              </a:rPr>
              <a:t>D. </a:t>
            </a:r>
            <a:r>
              <a:rPr lang="vi-VN" sz="4000" dirty="0">
                <a:latin typeface="Times New Roman" panose="02020603050405020304" pitchFamily="18" charset="0"/>
                <a:cs typeface="Times New Roman" panose="02020603050405020304" pitchFamily="18" charset="0"/>
              </a:rPr>
              <a:t>Oa-rân</a:t>
            </a:r>
            <a:endParaRPr lang="en-SG" sz="4000" dirty="0">
              <a:latin typeface="Times New Roman" panose="02020603050405020304" pitchFamily="18" charset="0"/>
              <a:cs typeface="Times New Roman" panose="02020603050405020304" pitchFamily="18" charset="0"/>
            </a:endParaRPr>
          </a:p>
          <a:p>
            <a:pPr defTabSz="1219170">
              <a:buClr>
                <a:srgbClr val="000000"/>
              </a:buClr>
            </a:pPr>
            <a:endParaRPr lang="en-US" sz="4000" b="1" kern="0" dirty="0">
              <a:solidFill>
                <a:prstClr val="black">
                  <a:lumMod val="50000"/>
                </a:prstClr>
              </a:solidFill>
              <a:latin typeface="Times New Roman" panose="02020603050405020304" pitchFamily="18" charset="0"/>
              <a:cs typeface="Times New Roman" panose="02020603050405020304" pitchFamily="18" charset="0"/>
              <a:sym typeface="Arial"/>
            </a:endParaRPr>
          </a:p>
        </p:txBody>
      </p:sp>
      <p:pic>
        <p:nvPicPr>
          <p:cNvPr id="13" name="Picture 6" descr="Káº¿t quáº£ hÃ¬nh áº£nh cho right wrong tick icon">
            <a:extLst>
              <a:ext uri="{FF2B5EF4-FFF2-40B4-BE49-F238E27FC236}">
                <a16:creationId xmlns:a16="http://schemas.microsoft.com/office/drawing/2014/main" id="{38379B1F-D43C-909D-6F4B-8A3A3EE49550}"/>
              </a:ext>
            </a:extLst>
          </p:cNvPr>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740217" y="4742927"/>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Káº¿t quáº£ hÃ¬nh áº£nh cho right wrong tick icon">
            <a:extLst>
              <a:ext uri="{FF2B5EF4-FFF2-40B4-BE49-F238E27FC236}">
                <a16:creationId xmlns:a16="http://schemas.microsoft.com/office/drawing/2014/main" id="{0D01CC52-F6B9-2C3A-11A0-B3D6AE52A8CC}"/>
              </a:ext>
            </a:extLst>
          </p:cNvPr>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567208" y="3030367"/>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Káº¿t quáº£ hÃ¬nh áº£nh cho right wrong tick icon">
            <a:extLst>
              <a:ext uri="{FF2B5EF4-FFF2-40B4-BE49-F238E27FC236}">
                <a16:creationId xmlns:a16="http://schemas.microsoft.com/office/drawing/2014/main" id="{45AA909E-4A9A-C2C3-116B-6E1990BADFA0}"/>
              </a:ext>
            </a:extLst>
          </p:cNvPr>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860368" y="4965315"/>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Káº¿t quáº£ hÃ¬nh áº£nh cho right wrong tick icon">
            <a:extLst>
              <a:ext uri="{FF2B5EF4-FFF2-40B4-BE49-F238E27FC236}">
                <a16:creationId xmlns:a16="http://schemas.microsoft.com/office/drawing/2014/main" id="{62F664CC-3CFF-F61B-12C0-3C7A06B8D615}"/>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4603193" y="2553468"/>
            <a:ext cx="1339600"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a:extLst>
              <a:ext uri="{FF2B5EF4-FFF2-40B4-BE49-F238E27FC236}">
                <a16:creationId xmlns:a16="http://schemas.microsoft.com/office/drawing/2014/main" id="{4B8F91FE-1D4C-861C-3AEE-CDB15205D128}"/>
              </a:ext>
            </a:extLst>
          </p:cNvPr>
          <p:cNvPicPr>
            <a:picLocks noChangeAspect="1" noChangeArrowheads="1"/>
          </p:cNvPicPr>
          <p:nvPr/>
        </p:nvPicPr>
        <p:blipFill rotWithShape="1">
          <a:blip r:embed="rId10"/>
          <a:srcRect l="2593" r="-11903"/>
          <a:stretch/>
        </p:blipFill>
        <p:spPr bwMode="auto">
          <a:xfrm>
            <a:off x="3295591" y="1804905"/>
            <a:ext cx="4540043" cy="416231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4A1DDA18-27F0-05D6-266C-E4E4120C15E4}"/>
              </a:ext>
            </a:extLst>
          </p:cNvPr>
          <p:cNvPicPr>
            <a:picLocks noChangeAspect="1"/>
          </p:cNvPicPr>
          <p:nvPr/>
        </p:nvPicPr>
        <p:blipFill>
          <a:blip r:embed="rId11">
            <a:extLst>
              <a:ext uri="{28A0092B-C50C-407E-A947-70E740481C1C}">
                <a14:useLocalDpi xmlns:a14="http://schemas.microsoft.com/office/drawing/2010/main" val="0"/>
              </a:ext>
            </a:extLst>
          </a:blip>
          <a:srcRect l="-2964" t="-1921" r="-1863" b="-2609"/>
          <a:stretch/>
        </p:blipFill>
        <p:spPr>
          <a:xfrm>
            <a:off x="3884632" y="1523613"/>
            <a:ext cx="4673600" cy="5214122"/>
          </a:xfrm>
          <a:prstGeom prst="rect">
            <a:avLst/>
          </a:prstGeom>
        </p:spPr>
      </p:pic>
      <p:sp>
        <p:nvSpPr>
          <p:cNvPr id="19" name="TextBox 18">
            <a:extLst>
              <a:ext uri="{FF2B5EF4-FFF2-40B4-BE49-F238E27FC236}">
                <a16:creationId xmlns:a16="http://schemas.microsoft.com/office/drawing/2014/main" id="{F8FE12D0-C9A8-54BA-54A7-EFFA0721A0E7}"/>
              </a:ext>
            </a:extLst>
          </p:cNvPr>
          <p:cNvSpPr txBox="1"/>
          <p:nvPr/>
        </p:nvSpPr>
        <p:spPr>
          <a:xfrm>
            <a:off x="878464" y="231519"/>
            <a:ext cx="9372035" cy="1323439"/>
          </a:xfrm>
          <a:prstGeom prst="rect">
            <a:avLst/>
          </a:prstGeom>
          <a:noFill/>
        </p:spPr>
        <p:txBody>
          <a:bodyPr wrap="square">
            <a:spAutoFit/>
          </a:bodyPr>
          <a:lstStyle/>
          <a:p>
            <a:pPr algn="just">
              <a:spcAft>
                <a:spcPts val="800"/>
              </a:spcAft>
            </a:pPr>
            <a:r>
              <a:rPr lang="vi-VN" sz="4000" dirty="0">
                <a:effectLst/>
                <a:latin typeface="Times New Roman" panose="02020603050405020304" pitchFamily="18" charset="0"/>
                <a:ea typeface="Calibri" panose="020F0502020204030204" pitchFamily="34" charset="0"/>
                <a:cs typeface="Times New Roman" panose="02020603050405020304" pitchFamily="18" charset="0"/>
              </a:rPr>
              <a:t>Câu 6: Nhân vật nào thể hiện sự thông minh và nhạy bén nhất trong đoạn trích?</a:t>
            </a:r>
            <a:endParaRPr lang="en-SG" sz="40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1" name="Google Shape;895;p51">
            <a:extLst>
              <a:ext uri="{FF2B5EF4-FFF2-40B4-BE49-F238E27FC236}">
                <a16:creationId xmlns:a16="http://schemas.microsoft.com/office/drawing/2014/main" id="{FF63787E-E2D1-2F95-C9A5-76C9F521D020}"/>
              </a:ext>
            </a:extLst>
          </p:cNvPr>
          <p:cNvPicPr preferRelativeResize="0"/>
          <p:nvPr/>
        </p:nvPicPr>
        <p:blipFill>
          <a:blip r:embed="rId12">
            <a:alphaModFix/>
          </a:blip>
          <a:stretch>
            <a:fillRect/>
          </a:stretch>
        </p:blipFill>
        <p:spPr>
          <a:xfrm rot="15476013">
            <a:off x="10388907" y="512557"/>
            <a:ext cx="1695080" cy="1415217"/>
          </a:xfrm>
          <a:prstGeom prst="rect">
            <a:avLst/>
          </a:prstGeom>
          <a:noFill/>
          <a:ln>
            <a:noFill/>
          </a:ln>
        </p:spPr>
      </p:pic>
    </p:spTree>
    <p:extLst>
      <p:ext uri="{BB962C8B-B14F-4D97-AF65-F5344CB8AC3E}">
        <p14:creationId xmlns:p14="http://schemas.microsoft.com/office/powerpoint/2010/main" val="13782655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randombar(horizontal)">
                                      <p:cBhvr>
                                        <p:cTn id="13" dur="500"/>
                                        <p:tgtEl>
                                          <p:spTgt spid="11"/>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randombar(horizontal)">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0"/>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3" name="Am-thanh-tra-loi-sai-www_nhacchuongvui_com.wav"/>
                                        </p:tgtEl>
                                      </p:cMediaNode>
                                    </p:audio>
                                  </p:subTnLst>
                                </p:cTn>
                              </p:par>
                            </p:childTnLst>
                          </p:cTn>
                        </p:par>
                        <p:par>
                          <p:cTn id="22" fill="hold">
                            <p:stCondLst>
                              <p:cond delay="0"/>
                            </p:stCondLst>
                            <p:childTnLst>
                              <p:par>
                                <p:cTn id="23" presetID="1" presetClass="entr" presetSubtype="0" fill="hold" nodeType="afterEffect">
                                  <p:stCondLst>
                                    <p:cond delay="1500"/>
                                  </p:stCondLst>
                                  <p:childTnLst>
                                    <p:set>
                                      <p:cBhvr>
                                        <p:cTn id="24" dur="1" fill="hold">
                                          <p:stCondLst>
                                            <p:cond delay="0"/>
                                          </p:stCondLst>
                                        </p:cTn>
                                        <p:tgtEl>
                                          <p:spTgt spid="17"/>
                                        </p:tgtEl>
                                        <p:attrNameLst>
                                          <p:attrName>style.visibility</p:attrName>
                                        </p:attrNameLst>
                                      </p:cBhvr>
                                      <p:to>
                                        <p:strVal val="visible"/>
                                      </p:to>
                                    </p:set>
                                  </p:childTnLst>
                                </p:cTn>
                              </p:par>
                            </p:childTnLst>
                          </p:cTn>
                        </p:par>
                        <p:par>
                          <p:cTn id="25" fill="hold">
                            <p:stCondLst>
                              <p:cond delay="1500"/>
                            </p:stCondLst>
                            <p:childTnLst>
                              <p:par>
                                <p:cTn id="26" presetID="10" presetClass="exit" presetSubtype="0" fill="hold" nodeType="afterEffect">
                                  <p:stCondLst>
                                    <p:cond delay="900"/>
                                  </p:stCondLst>
                                  <p:childTnLst>
                                    <p:animEffect transition="out" filter="fade">
                                      <p:cBhvr>
                                        <p:cTn id="27" dur="500"/>
                                        <p:tgtEl>
                                          <p:spTgt spid="17"/>
                                        </p:tgtEl>
                                      </p:cBhvr>
                                    </p:animEffect>
                                    <p:set>
                                      <p:cBhvr>
                                        <p:cTn id="28"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9" restart="whenNotActive" fill="hold" evtFilter="cancelBubble" nodeType="interactiveSeq">
                <p:stCondLst>
                  <p:cond evt="onClick" delay="0">
                    <p:tgtEl>
                      <p:spTgt spid="12"/>
                    </p:tgtEl>
                  </p:cond>
                </p:stCondLst>
                <p:endSync evt="end" delay="0">
                  <p:rtn val="all"/>
                </p:endSync>
                <p:childTnLst>
                  <p:par>
                    <p:cTn id="30" fill="hold">
                      <p:stCondLst>
                        <p:cond delay="0"/>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3" name="Am-thanh-tra-loi-sai-www_nhacchuongvui_com.wav"/>
                                        </p:tgtEl>
                                      </p:cMediaNode>
                                    </p:audio>
                                  </p:subTnLst>
                                </p:cTn>
                              </p:par>
                            </p:childTnLst>
                          </p:cTn>
                        </p:par>
                        <p:par>
                          <p:cTn id="34" fill="hold">
                            <p:stCondLst>
                              <p:cond delay="0"/>
                            </p:stCondLst>
                            <p:childTnLst>
                              <p:par>
                                <p:cTn id="35" presetID="1" presetClass="entr" presetSubtype="0" fill="hold" nodeType="afterEffect">
                                  <p:stCondLst>
                                    <p:cond delay="1500"/>
                                  </p:stCondLst>
                                  <p:childTnLst>
                                    <p:set>
                                      <p:cBhvr>
                                        <p:cTn id="36" dur="1" fill="hold">
                                          <p:stCondLst>
                                            <p:cond delay="0"/>
                                          </p:stCondLst>
                                        </p:cTn>
                                        <p:tgtEl>
                                          <p:spTgt spid="17"/>
                                        </p:tgtEl>
                                        <p:attrNameLst>
                                          <p:attrName>style.visibility</p:attrName>
                                        </p:attrNameLst>
                                      </p:cBhvr>
                                      <p:to>
                                        <p:strVal val="visible"/>
                                      </p:to>
                                    </p:set>
                                  </p:childTnLst>
                                </p:cTn>
                              </p:par>
                            </p:childTnLst>
                          </p:cTn>
                        </p:par>
                        <p:par>
                          <p:cTn id="37" fill="hold">
                            <p:stCondLst>
                              <p:cond delay="1500"/>
                            </p:stCondLst>
                            <p:childTnLst>
                              <p:par>
                                <p:cTn id="38" presetID="10" presetClass="exit" presetSubtype="0" fill="hold" nodeType="afterEffect">
                                  <p:stCondLst>
                                    <p:cond delay="1100"/>
                                  </p:stCondLst>
                                  <p:childTnLst>
                                    <p:animEffect transition="out" filter="fade">
                                      <p:cBhvr>
                                        <p:cTn id="39" dur="500"/>
                                        <p:tgtEl>
                                          <p:spTgt spid="17"/>
                                        </p:tgtEl>
                                      </p:cBhvr>
                                    </p:animEffect>
                                    <p:set>
                                      <p:cBhvr>
                                        <p:cTn id="40"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41" restart="whenNotActive" fill="hold" evtFilter="cancelBubble" nodeType="interactiveSeq">
                <p:stCondLst>
                  <p:cond evt="onClick" delay="0">
                    <p:tgtEl>
                      <p:spTgt spid="11"/>
                    </p:tgtEl>
                  </p:cond>
                </p:stCondLst>
                <p:endSync evt="end" delay="0">
                  <p:rtn val="all"/>
                </p:endSync>
                <p:childTnLst>
                  <p:par>
                    <p:cTn id="42" fill="hold">
                      <p:stCondLst>
                        <p:cond delay="0"/>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3" name="Am-thanh-tra-loi-sai-www_nhacchuongvui_com.wav"/>
                                        </p:tgtEl>
                                      </p:cMediaNode>
                                    </p:audio>
                                  </p:subTnLst>
                                </p:cTn>
                              </p:par>
                            </p:childTnLst>
                          </p:cTn>
                        </p:par>
                        <p:par>
                          <p:cTn id="46" fill="hold">
                            <p:stCondLst>
                              <p:cond delay="0"/>
                            </p:stCondLst>
                            <p:childTnLst>
                              <p:par>
                                <p:cTn id="47" presetID="1" presetClass="entr" presetSubtype="0" fill="hold" nodeType="afterEffect">
                                  <p:stCondLst>
                                    <p:cond delay="1500"/>
                                  </p:stCondLst>
                                  <p:childTnLst>
                                    <p:set>
                                      <p:cBhvr>
                                        <p:cTn id="48" dur="1" fill="hold">
                                          <p:stCondLst>
                                            <p:cond delay="0"/>
                                          </p:stCondLst>
                                        </p:cTn>
                                        <p:tgtEl>
                                          <p:spTgt spid="17"/>
                                        </p:tgtEl>
                                        <p:attrNameLst>
                                          <p:attrName>style.visibility</p:attrName>
                                        </p:attrNameLst>
                                      </p:cBhvr>
                                      <p:to>
                                        <p:strVal val="visible"/>
                                      </p:to>
                                    </p:set>
                                  </p:childTnLst>
                                </p:cTn>
                              </p:par>
                            </p:childTnLst>
                          </p:cTn>
                        </p:par>
                        <p:par>
                          <p:cTn id="49" fill="hold">
                            <p:stCondLst>
                              <p:cond delay="1500"/>
                            </p:stCondLst>
                            <p:childTnLst>
                              <p:par>
                                <p:cTn id="50" presetID="10" presetClass="exit" presetSubtype="0" fill="hold" nodeType="afterEffect">
                                  <p:stCondLst>
                                    <p:cond delay="1100"/>
                                  </p:stCondLst>
                                  <p:childTnLst>
                                    <p:animEffect transition="out" filter="fade">
                                      <p:cBhvr>
                                        <p:cTn id="51" dur="500"/>
                                        <p:tgtEl>
                                          <p:spTgt spid="17"/>
                                        </p:tgtEl>
                                      </p:cBhvr>
                                    </p:animEffect>
                                    <p:set>
                                      <p:cBhvr>
                                        <p:cTn id="52"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53" restart="whenNotActive" fill="hold" evtFilter="cancelBubble" nodeType="interactiveSeq">
                <p:stCondLst>
                  <p:cond evt="onClick" delay="0">
                    <p:tgtEl>
                      <p:spTgt spid="9"/>
                    </p:tgtEl>
                  </p:cond>
                </p:stCondLst>
                <p:endSync evt="end" delay="0">
                  <p:rtn val="all"/>
                </p:endSync>
                <p:childTnLst>
                  <p:par>
                    <p:cTn id="54" fill="hold">
                      <p:stCondLst>
                        <p:cond delay="0"/>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fade">
                                      <p:cBhvr>
                                        <p:cTn id="58" dur="500"/>
                                        <p:tgtEl>
                                          <p:spTgt spid="16"/>
                                        </p:tgtEl>
                                      </p:cBhvr>
                                    </p:animEffect>
                                  </p:childTnLst>
                                  <p:subTnLst>
                                    <p:audio>
                                      <p:cMediaNode>
                                        <p:cTn display="0" masterRel="sameClick">
                                          <p:stCondLst>
                                            <p:cond evt="begin" delay="0">
                                              <p:tn val="56"/>
                                            </p:cond>
                                          </p:stCondLst>
                                          <p:endCondLst>
                                            <p:cond evt="onStopAudio" delay="0">
                                              <p:tgtEl>
                                                <p:sldTgt/>
                                              </p:tgtEl>
                                            </p:cond>
                                          </p:endCondLst>
                                        </p:cTn>
                                        <p:tgtEl>
                                          <p:sndTgt r:embed="rId4" name="Am-thanh-tra-loi-dung-www_nhacchuongvui_com.wav"/>
                                        </p:tgtEl>
                                      </p:cMediaNode>
                                    </p:audio>
                                  </p:subTnLst>
                                </p:cTn>
                              </p:par>
                            </p:childTnLst>
                          </p:cTn>
                        </p:par>
                        <p:par>
                          <p:cTn id="59" fill="hold">
                            <p:stCondLst>
                              <p:cond delay="500"/>
                            </p:stCondLst>
                            <p:childTnLst>
                              <p:par>
                                <p:cTn id="60" presetID="10" presetClass="exit" presetSubtype="0" fill="hold" nodeType="afterEffect">
                                  <p:stCondLst>
                                    <p:cond delay="500"/>
                                  </p:stCondLst>
                                  <p:childTnLst>
                                    <p:animEffect transition="out" filter="fade">
                                      <p:cBhvr>
                                        <p:cTn id="61" dur="500"/>
                                        <p:tgtEl>
                                          <p:spTgt spid="15"/>
                                        </p:tgtEl>
                                      </p:cBhvr>
                                    </p:animEffect>
                                    <p:set>
                                      <p:cBhvr>
                                        <p:cTn id="62" dur="1" fill="hold">
                                          <p:stCondLst>
                                            <p:cond delay="499"/>
                                          </p:stCondLst>
                                        </p:cTn>
                                        <p:tgtEl>
                                          <p:spTgt spid="15"/>
                                        </p:tgtEl>
                                        <p:attrNameLst>
                                          <p:attrName>style.visibility</p:attrName>
                                        </p:attrNameLst>
                                      </p:cBhvr>
                                      <p:to>
                                        <p:strVal val="hidden"/>
                                      </p:to>
                                    </p:set>
                                  </p:childTnLst>
                                </p:cTn>
                              </p:par>
                              <p:par>
                                <p:cTn id="63" presetID="10" presetClass="exit" presetSubtype="0" fill="hold" nodeType="withEffect">
                                  <p:stCondLst>
                                    <p:cond delay="500"/>
                                  </p:stCondLst>
                                  <p:childTnLst>
                                    <p:animEffect transition="out" filter="fade">
                                      <p:cBhvr>
                                        <p:cTn id="64" dur="500"/>
                                        <p:tgtEl>
                                          <p:spTgt spid="17"/>
                                        </p:tgtEl>
                                      </p:cBhvr>
                                    </p:animEffect>
                                    <p:set>
                                      <p:cBhvr>
                                        <p:cTn id="65" dur="1" fill="hold">
                                          <p:stCondLst>
                                            <p:cond delay="499"/>
                                          </p:stCondLst>
                                        </p:cTn>
                                        <p:tgtEl>
                                          <p:spTgt spid="17"/>
                                        </p:tgtEl>
                                        <p:attrNameLst>
                                          <p:attrName>style.visibility</p:attrName>
                                        </p:attrNameLst>
                                      </p:cBhvr>
                                      <p:to>
                                        <p:strVal val="hidden"/>
                                      </p:to>
                                    </p:set>
                                  </p:childTnLst>
                                </p:cTn>
                              </p:par>
                              <p:par>
                                <p:cTn id="66" presetID="10" presetClass="exit" presetSubtype="0" fill="hold" nodeType="withEffect">
                                  <p:stCondLst>
                                    <p:cond delay="500"/>
                                  </p:stCondLst>
                                  <p:childTnLst>
                                    <p:animEffect transition="out" filter="fade">
                                      <p:cBhvr>
                                        <p:cTn id="67" dur="500"/>
                                        <p:tgtEl>
                                          <p:spTgt spid="13"/>
                                        </p:tgtEl>
                                      </p:cBhvr>
                                    </p:animEffect>
                                    <p:set>
                                      <p:cBhvr>
                                        <p:cTn id="68" dur="1" fill="hold">
                                          <p:stCondLst>
                                            <p:cond delay="499"/>
                                          </p:stCondLst>
                                        </p:cTn>
                                        <p:tgtEl>
                                          <p:spTgt spid="13"/>
                                        </p:tgtEl>
                                        <p:attrNameLst>
                                          <p:attrName>style.visibility</p:attrName>
                                        </p:attrNameLst>
                                      </p:cBhvr>
                                      <p:to>
                                        <p:strVal val="hidden"/>
                                      </p:to>
                                    </p:set>
                                  </p:childTnLst>
                                </p:cTn>
                              </p:par>
                              <p:par>
                                <p:cTn id="69" presetID="10" presetClass="exit" presetSubtype="0" fill="hold" nodeType="withEffect">
                                  <p:stCondLst>
                                    <p:cond delay="500"/>
                                  </p:stCondLst>
                                  <p:childTnLst>
                                    <p:animEffect transition="out" filter="fade">
                                      <p:cBhvr>
                                        <p:cTn id="70" dur="500"/>
                                        <p:tgtEl>
                                          <p:spTgt spid="14"/>
                                        </p:tgtEl>
                                      </p:cBhvr>
                                    </p:animEffect>
                                    <p:set>
                                      <p:cBhvr>
                                        <p:cTn id="71" dur="1" fill="hold">
                                          <p:stCondLst>
                                            <p:cond delay="499"/>
                                          </p:stCondLst>
                                        </p:cTn>
                                        <p:tgtEl>
                                          <p:spTgt spid="14"/>
                                        </p:tgtEl>
                                        <p:attrNameLst>
                                          <p:attrName>style.visibility</p:attrName>
                                        </p:attrNameLst>
                                      </p:cBhvr>
                                      <p:to>
                                        <p:strVal val="hidden"/>
                                      </p:to>
                                    </p:set>
                                  </p:childTnLst>
                                </p:cTn>
                              </p:par>
                              <p:par>
                                <p:cTn id="72" presetID="10" presetClass="exit" presetSubtype="0" fill="hold" nodeType="withEffect">
                                  <p:stCondLst>
                                    <p:cond delay="500"/>
                                  </p:stCondLst>
                                  <p:childTnLst>
                                    <p:animEffect transition="out" filter="fade">
                                      <p:cBhvr>
                                        <p:cTn id="73" dur="500"/>
                                        <p:tgtEl>
                                          <p:spTgt spid="16"/>
                                        </p:tgtEl>
                                      </p:cBhvr>
                                    </p:animEffect>
                                    <p:set>
                                      <p:cBhvr>
                                        <p:cTn id="74" dur="1" fill="hold">
                                          <p:stCondLst>
                                            <p:cond delay="499"/>
                                          </p:stCondLst>
                                        </p:cTn>
                                        <p:tgtEl>
                                          <p:spTgt spid="16"/>
                                        </p:tgtEl>
                                        <p:attrNameLst>
                                          <p:attrName>style.visibility</p:attrName>
                                        </p:attrNameLst>
                                      </p:cBhvr>
                                      <p:to>
                                        <p:strVal val="hidden"/>
                                      </p:to>
                                    </p:set>
                                  </p:childTnLst>
                                </p:cTn>
                              </p:par>
                              <p:par>
                                <p:cTn id="75" presetID="1" presetClass="entr" presetSubtype="0" fill="hold" nodeType="withEffect">
                                  <p:stCondLst>
                                    <p:cond delay="500"/>
                                  </p:stCondLst>
                                  <p:childTnLst>
                                    <p:set>
                                      <p:cBhvr>
                                        <p:cTn id="76" dur="1" fill="hold">
                                          <p:stCondLst>
                                            <p:cond delay="9"/>
                                          </p:stCondLst>
                                        </p:cTn>
                                        <p:tgtEl>
                                          <p:spTgt spid="18"/>
                                        </p:tgtEl>
                                        <p:attrNameLst>
                                          <p:attrName>style.visibility</p:attrName>
                                        </p:attrNameLst>
                                      </p:cBhvr>
                                      <p:to>
                                        <p:strVal val="visible"/>
                                      </p:to>
                                    </p:set>
                                  </p:childTnLst>
                                </p:cTn>
                              </p:par>
                            </p:childTnLst>
                          </p:cTn>
                        </p:par>
                        <p:par>
                          <p:cTn id="77" fill="hold">
                            <p:stCondLst>
                              <p:cond delay="1500"/>
                            </p:stCondLst>
                            <p:childTnLst>
                              <p:par>
                                <p:cTn id="78" presetID="10" presetClass="exit" presetSubtype="0" fill="hold" nodeType="afterEffect">
                                  <p:stCondLst>
                                    <p:cond delay="1250"/>
                                  </p:stCondLst>
                                  <p:childTnLst>
                                    <p:animEffect transition="out" filter="fade">
                                      <p:cBhvr>
                                        <p:cTn id="79" dur="500"/>
                                        <p:tgtEl>
                                          <p:spTgt spid="18"/>
                                        </p:tgtEl>
                                      </p:cBhvr>
                                    </p:animEffect>
                                    <p:set>
                                      <p:cBhvr>
                                        <p:cTn id="80"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9" grpId="0" animBg="1"/>
      <p:bldP spid="10" grpId="0" animBg="1"/>
      <p:bldP spid="11" grpId="0" animBg="1"/>
      <p:bldP spid="12"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05B09A-1618-FD87-2155-C4A6DBAD5266}"/>
            </a:ext>
          </a:extLst>
        </p:cNvPr>
        <p:cNvGrpSpPr/>
        <p:nvPr/>
      </p:nvGrpSpPr>
      <p:grpSpPr>
        <a:xfrm>
          <a:off x="0" y="0"/>
          <a:ext cx="0" cy="0"/>
          <a:chOff x="0" y="0"/>
          <a:chExt cx="0" cy="0"/>
        </a:xfrm>
      </p:grpSpPr>
      <p:pic>
        <p:nvPicPr>
          <p:cNvPr id="25" name="Picture 24">
            <a:extLst>
              <a:ext uri="{FF2B5EF4-FFF2-40B4-BE49-F238E27FC236}">
                <a16:creationId xmlns:a16="http://schemas.microsoft.com/office/drawing/2014/main" id="{A8EF49D1-2B8A-D871-2BDB-71BA2E304716}"/>
              </a:ext>
            </a:extLst>
          </p:cNvPr>
          <p:cNvPicPr>
            <a:picLocks noChangeAspect="1"/>
          </p:cNvPicPr>
          <p:nvPr/>
        </p:nvPicPr>
        <p:blipFill>
          <a:blip r:embed="rId5"/>
          <a:stretch>
            <a:fillRect/>
          </a:stretch>
        </p:blipFill>
        <p:spPr>
          <a:xfrm>
            <a:off x="0" y="0"/>
            <a:ext cx="12192000" cy="6858000"/>
          </a:xfrm>
          <a:prstGeom prst="rect">
            <a:avLst/>
          </a:prstGeom>
        </p:spPr>
      </p:pic>
      <p:grpSp>
        <p:nvGrpSpPr>
          <p:cNvPr id="4" name="Group 6">
            <a:extLst>
              <a:ext uri="{FF2B5EF4-FFF2-40B4-BE49-F238E27FC236}">
                <a16:creationId xmlns:a16="http://schemas.microsoft.com/office/drawing/2014/main" id="{BF5B6CAA-B0F6-B196-DA4E-A7882646E64D}"/>
              </a:ext>
            </a:extLst>
          </p:cNvPr>
          <p:cNvGrpSpPr/>
          <p:nvPr/>
        </p:nvGrpSpPr>
        <p:grpSpPr>
          <a:xfrm>
            <a:off x="203202" y="269457"/>
            <a:ext cx="11582399" cy="1654927"/>
            <a:chOff x="0" y="0"/>
            <a:chExt cx="3624797" cy="1275590"/>
          </a:xfrm>
        </p:grpSpPr>
        <p:sp>
          <p:nvSpPr>
            <p:cNvPr id="5" name="Freeform 7">
              <a:extLst>
                <a:ext uri="{FF2B5EF4-FFF2-40B4-BE49-F238E27FC236}">
                  <a16:creationId xmlns:a16="http://schemas.microsoft.com/office/drawing/2014/main" id="{5937D066-429C-ACD6-0E57-5FDCCDB3A80F}"/>
                </a:ext>
              </a:extLst>
            </p:cNvPr>
            <p:cNvSpPr/>
            <p:nvPr/>
          </p:nvSpPr>
          <p:spPr>
            <a:xfrm>
              <a:off x="0" y="0"/>
              <a:ext cx="3624797" cy="1275590"/>
            </a:xfrm>
            <a:custGeom>
              <a:avLst/>
              <a:gdLst/>
              <a:ahLst/>
              <a:cxnLst/>
              <a:rect l="l" t="t" r="r" b="b"/>
              <a:pathLst>
                <a:path w="3624797" h="1275590">
                  <a:moveTo>
                    <a:pt x="16652" y="0"/>
                  </a:moveTo>
                  <a:lnTo>
                    <a:pt x="3608144" y="0"/>
                  </a:lnTo>
                  <a:cubicBezTo>
                    <a:pt x="3617341" y="0"/>
                    <a:pt x="3624797" y="7455"/>
                    <a:pt x="3624797" y="16652"/>
                  </a:cubicBezTo>
                  <a:lnTo>
                    <a:pt x="3624797" y="1258938"/>
                  </a:lnTo>
                  <a:cubicBezTo>
                    <a:pt x="3624797" y="1263354"/>
                    <a:pt x="3623042" y="1267590"/>
                    <a:pt x="3619919" y="1270712"/>
                  </a:cubicBezTo>
                  <a:cubicBezTo>
                    <a:pt x="3616796" y="1273835"/>
                    <a:pt x="3612561" y="1275590"/>
                    <a:pt x="3608144" y="1275590"/>
                  </a:cubicBezTo>
                  <a:lnTo>
                    <a:pt x="16652" y="1275590"/>
                  </a:lnTo>
                  <a:cubicBezTo>
                    <a:pt x="7455" y="1275590"/>
                    <a:pt x="0" y="1268134"/>
                    <a:pt x="0" y="1258938"/>
                  </a:cubicBezTo>
                  <a:lnTo>
                    <a:pt x="0" y="16652"/>
                  </a:lnTo>
                  <a:cubicBezTo>
                    <a:pt x="0" y="7455"/>
                    <a:pt x="7455" y="0"/>
                    <a:pt x="16652" y="0"/>
                  </a:cubicBezTo>
                  <a:close/>
                </a:path>
              </a:pathLst>
            </a:custGeom>
            <a:solidFill>
              <a:srgbClr val="FFFFFF"/>
            </a:solidFill>
          </p:spPr>
          <p:txBody>
            <a:bodyPr/>
            <a:lstStyle/>
            <a:p>
              <a:pPr defTabSz="609585">
                <a:defRPr/>
              </a:pPr>
              <a:endParaRPr lang="en-SG" sz="1200">
                <a:solidFill>
                  <a:prstClr val="black"/>
                </a:solidFill>
                <a:latin typeface="Calibri"/>
                <a:cs typeface="Arial"/>
                <a:sym typeface="Arial"/>
              </a:endParaRPr>
            </a:p>
          </p:txBody>
        </p:sp>
        <p:sp>
          <p:nvSpPr>
            <p:cNvPr id="6" name="TextBox 8">
              <a:extLst>
                <a:ext uri="{FF2B5EF4-FFF2-40B4-BE49-F238E27FC236}">
                  <a16:creationId xmlns:a16="http://schemas.microsoft.com/office/drawing/2014/main" id="{E6E03E55-E718-EA6F-8D63-CE288D5B022C}"/>
                </a:ext>
              </a:extLst>
            </p:cNvPr>
            <p:cNvSpPr txBox="1"/>
            <p:nvPr/>
          </p:nvSpPr>
          <p:spPr>
            <a:xfrm>
              <a:off x="0" y="-47625"/>
              <a:ext cx="3624797" cy="1323215"/>
            </a:xfrm>
            <a:prstGeom prst="rect">
              <a:avLst/>
            </a:prstGeom>
          </p:spPr>
          <p:txBody>
            <a:bodyPr lIns="33867" tIns="33867" rIns="33867" bIns="33867" rtlCol="0" anchor="ctr"/>
            <a:lstStyle/>
            <a:p>
              <a:pPr algn="ctr" defTabSz="609585">
                <a:lnSpc>
                  <a:spcPts val="1867"/>
                </a:lnSpc>
                <a:defRPr/>
              </a:pPr>
              <a:endParaRPr sz="1200">
                <a:solidFill>
                  <a:prstClr val="black"/>
                </a:solidFill>
                <a:latin typeface="Calibri"/>
                <a:cs typeface="Arial"/>
                <a:sym typeface="Arial"/>
              </a:endParaRPr>
            </a:p>
          </p:txBody>
        </p:sp>
      </p:grpSp>
      <p:sp>
        <p:nvSpPr>
          <p:cNvPr id="8" name="Freeform 24">
            <a:extLst>
              <a:ext uri="{FF2B5EF4-FFF2-40B4-BE49-F238E27FC236}">
                <a16:creationId xmlns:a16="http://schemas.microsoft.com/office/drawing/2014/main" id="{4A7E0447-1387-342C-DDF3-CD762384067E}"/>
              </a:ext>
            </a:extLst>
          </p:cNvPr>
          <p:cNvSpPr/>
          <p:nvPr/>
        </p:nvSpPr>
        <p:spPr>
          <a:xfrm rot="966447">
            <a:off x="311866" y="220412"/>
            <a:ext cx="473057" cy="850265"/>
          </a:xfrm>
          <a:custGeom>
            <a:avLst/>
            <a:gdLst/>
            <a:ahLst/>
            <a:cxnLst/>
            <a:rect l="l" t="t" r="r" b="b"/>
            <a:pathLst>
              <a:path w="709585" h="1275398">
                <a:moveTo>
                  <a:pt x="0" y="0"/>
                </a:moveTo>
                <a:lnTo>
                  <a:pt x="709585" y="0"/>
                </a:lnTo>
                <a:lnTo>
                  <a:pt x="709585" y="1275399"/>
                </a:lnTo>
                <a:lnTo>
                  <a:pt x="0" y="127539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defTabSz="609585">
              <a:defRPr/>
            </a:pPr>
            <a:endParaRPr lang="en-SG" sz="1200">
              <a:solidFill>
                <a:prstClr val="black"/>
              </a:solidFill>
              <a:latin typeface="Calibri"/>
              <a:cs typeface="Arial"/>
              <a:sym typeface="Arial"/>
            </a:endParaRPr>
          </a:p>
        </p:txBody>
      </p:sp>
      <p:sp>
        <p:nvSpPr>
          <p:cNvPr id="9" name="Rectangle 8">
            <a:extLst>
              <a:ext uri="{FF2B5EF4-FFF2-40B4-BE49-F238E27FC236}">
                <a16:creationId xmlns:a16="http://schemas.microsoft.com/office/drawing/2014/main" id="{08EDE100-8A9D-5C25-8734-A96202FF27A9}"/>
              </a:ext>
            </a:extLst>
          </p:cNvPr>
          <p:cNvSpPr/>
          <p:nvPr/>
        </p:nvSpPr>
        <p:spPr>
          <a:xfrm>
            <a:off x="6641284" y="4504295"/>
            <a:ext cx="5310505" cy="1701141"/>
          </a:xfrm>
          <a:prstGeom prst="rect">
            <a:avLst/>
          </a:prstGeom>
          <a:solidFill>
            <a:schemeClr val="accent3">
              <a:lumMod val="20000"/>
              <a:lumOff val="80000"/>
            </a:schemeClr>
          </a:solidFill>
          <a:ln>
            <a:noFill/>
          </a:ln>
          <a:effectLst/>
        </p:spPr>
        <p:txBody>
          <a:bodyPr rtlCol="0" anchor="ctr"/>
          <a:lstStyle/>
          <a:p>
            <a:pPr defTabSz="1219170">
              <a:buClr>
                <a:srgbClr val="000000"/>
              </a:buClr>
            </a:pPr>
            <a:r>
              <a:rPr lang="en-US" sz="3200" b="1" kern="0" dirty="0">
                <a:solidFill>
                  <a:prstClr val="black">
                    <a:lumMod val="50000"/>
                  </a:prstClr>
                </a:solidFill>
                <a:latin typeface="Times New Roman" panose="02020603050405020304" pitchFamily="18" charset="0"/>
                <a:cs typeface="Times New Roman" panose="02020603050405020304" pitchFamily="18" charset="0"/>
                <a:sym typeface="Arial"/>
              </a:rPr>
              <a:t>D. </a:t>
            </a:r>
            <a:r>
              <a:rPr lang="vi-VN" sz="3200" dirty="0">
                <a:latin typeface="Times New Roman" panose="02020603050405020304" pitchFamily="18" charset="0"/>
                <a:cs typeface="Times New Roman" panose="02020603050405020304" pitchFamily="18" charset="0"/>
              </a:rPr>
              <a:t>Nhấn mạnh tầm quan trọng của thời gian trong việc phá án</a:t>
            </a:r>
            <a:endParaRPr lang="en-US" sz="3200" b="1" kern="0" dirty="0">
              <a:solidFill>
                <a:prstClr val="black">
                  <a:lumMod val="50000"/>
                </a:prstClr>
              </a:solidFill>
              <a:latin typeface="Times New Roman" panose="02020603050405020304" pitchFamily="18" charset="0"/>
              <a:cs typeface="Times New Roman" panose="02020603050405020304" pitchFamily="18" charset="0"/>
              <a:sym typeface="Arial"/>
            </a:endParaRPr>
          </a:p>
        </p:txBody>
      </p:sp>
      <p:sp>
        <p:nvSpPr>
          <p:cNvPr id="10" name="Rectangle 9">
            <a:extLst>
              <a:ext uri="{FF2B5EF4-FFF2-40B4-BE49-F238E27FC236}">
                <a16:creationId xmlns:a16="http://schemas.microsoft.com/office/drawing/2014/main" id="{7A84127A-5A45-B36A-53C6-90819A6753D1}"/>
              </a:ext>
            </a:extLst>
          </p:cNvPr>
          <p:cNvSpPr/>
          <p:nvPr/>
        </p:nvSpPr>
        <p:spPr>
          <a:xfrm>
            <a:off x="344559" y="4518787"/>
            <a:ext cx="5707684" cy="1797552"/>
          </a:xfrm>
          <a:prstGeom prst="rect">
            <a:avLst/>
          </a:prstGeom>
          <a:solidFill>
            <a:schemeClr val="accent3">
              <a:lumMod val="20000"/>
              <a:lumOff val="80000"/>
            </a:schemeClr>
          </a:solidFill>
          <a:ln>
            <a:noFill/>
          </a:ln>
          <a:effectLst/>
        </p:spPr>
        <p:txBody>
          <a:bodyPr rtlCol="0" anchor="ctr"/>
          <a:lstStyle/>
          <a:p>
            <a:pPr algn="just" defTabSz="1219170">
              <a:buClr>
                <a:srgbClr val="000000"/>
              </a:buClr>
              <a:defRPr/>
            </a:pPr>
            <a:endParaRPr lang="en-US" sz="3200" b="1" kern="0" dirty="0">
              <a:solidFill>
                <a:prstClr val="black">
                  <a:lumMod val="50000"/>
                </a:prstClr>
              </a:solidFill>
              <a:latin typeface="Times New Roman" panose="02020603050405020304" pitchFamily="18" charset="0"/>
              <a:cs typeface="Times New Roman" panose="02020603050405020304" pitchFamily="18" charset="0"/>
              <a:sym typeface="Arial"/>
            </a:endParaRPr>
          </a:p>
          <a:p>
            <a:r>
              <a:rPr lang="en-US" sz="3200" b="1" kern="0" dirty="0">
                <a:solidFill>
                  <a:prstClr val="black">
                    <a:lumMod val="50000"/>
                  </a:prstClr>
                </a:solidFill>
                <a:latin typeface="Times New Roman" panose="02020603050405020304" pitchFamily="18" charset="0"/>
                <a:cs typeface="Times New Roman" panose="02020603050405020304" pitchFamily="18" charset="0"/>
                <a:sym typeface="Arial"/>
              </a:rPr>
              <a:t>C. </a:t>
            </a:r>
            <a:r>
              <a:rPr lang="vi-VN" sz="3200" dirty="0">
                <a:latin typeface="Times New Roman" panose="02020603050405020304" pitchFamily="18" charset="0"/>
                <a:cs typeface="Times New Roman" panose="02020603050405020304" pitchFamily="18" charset="0"/>
              </a:rPr>
              <a:t>Tạo nhịp điệu nhanh cho câu chuyện</a:t>
            </a:r>
            <a:endParaRPr lang="en-SG" sz="3200" dirty="0">
              <a:latin typeface="Times New Roman" panose="02020603050405020304" pitchFamily="18" charset="0"/>
              <a:cs typeface="Times New Roman" panose="02020603050405020304" pitchFamily="18" charset="0"/>
            </a:endParaRPr>
          </a:p>
          <a:p>
            <a:pPr algn="just" defTabSz="1219140">
              <a:buClr>
                <a:srgbClr val="000000"/>
              </a:buClr>
              <a:defRPr/>
            </a:pPr>
            <a:endParaRPr lang="en-US" sz="3200" b="1" kern="0" dirty="0">
              <a:solidFill>
                <a:prstClr val="black">
                  <a:lumMod val="50000"/>
                </a:prstClr>
              </a:solidFill>
              <a:latin typeface="Times New Roman" panose="02020603050405020304" pitchFamily="18" charset="0"/>
              <a:cs typeface="Times New Roman" panose="02020603050405020304" pitchFamily="18" charset="0"/>
              <a:sym typeface="Arial"/>
            </a:endParaRPr>
          </a:p>
        </p:txBody>
      </p:sp>
      <p:sp>
        <p:nvSpPr>
          <p:cNvPr id="11" name="Rectangle 10">
            <a:extLst>
              <a:ext uri="{FF2B5EF4-FFF2-40B4-BE49-F238E27FC236}">
                <a16:creationId xmlns:a16="http://schemas.microsoft.com/office/drawing/2014/main" id="{29C7CA26-1B3D-6386-8E35-58EAE12AEF1B}"/>
              </a:ext>
            </a:extLst>
          </p:cNvPr>
          <p:cNvSpPr/>
          <p:nvPr/>
        </p:nvSpPr>
        <p:spPr>
          <a:xfrm>
            <a:off x="6626388" y="2394117"/>
            <a:ext cx="5245613" cy="1716715"/>
          </a:xfrm>
          <a:prstGeom prst="rect">
            <a:avLst/>
          </a:prstGeom>
          <a:solidFill>
            <a:schemeClr val="accent3">
              <a:lumMod val="20000"/>
              <a:lumOff val="80000"/>
            </a:schemeClr>
          </a:solidFill>
          <a:ln>
            <a:noFill/>
          </a:ln>
          <a:effectLst/>
        </p:spPr>
        <p:txBody>
          <a:bodyPr rtlCol="0" anchor="ctr"/>
          <a:lstStyle/>
          <a:p>
            <a:pPr algn="just" defTabSz="914377">
              <a:defRPr/>
            </a:pPr>
            <a:endParaRPr lang="en-US" sz="3200" b="1" kern="0" dirty="0">
              <a:solidFill>
                <a:prstClr val="black">
                  <a:lumMod val="50000"/>
                </a:prstClr>
              </a:solidFill>
              <a:latin typeface="Times New Roman" panose="02020603050405020304" pitchFamily="18" charset="0"/>
              <a:cs typeface="Times New Roman" panose="02020603050405020304" pitchFamily="18" charset="0"/>
              <a:sym typeface="Arial"/>
            </a:endParaRPr>
          </a:p>
          <a:p>
            <a:pPr algn="just" defTabSz="1219170">
              <a:buClr>
                <a:srgbClr val="000000"/>
              </a:buClr>
              <a:defRPr/>
            </a:pPr>
            <a:endParaRPr lang="en-US" sz="3200" b="1" kern="0" dirty="0">
              <a:solidFill>
                <a:prstClr val="black">
                  <a:lumMod val="50000"/>
                </a:prstClr>
              </a:solidFill>
              <a:latin typeface="Times New Roman" panose="02020603050405020304" pitchFamily="18" charset="0"/>
              <a:cs typeface="Times New Roman" panose="02020603050405020304" pitchFamily="18" charset="0"/>
              <a:sym typeface="Arial"/>
            </a:endParaRPr>
          </a:p>
          <a:p>
            <a:pPr algn="just" defTabSz="1219170">
              <a:buClr>
                <a:srgbClr val="000000"/>
              </a:buClr>
              <a:defRPr/>
            </a:pPr>
            <a:r>
              <a:rPr lang="en-US" sz="3200" b="1" kern="0" dirty="0">
                <a:solidFill>
                  <a:prstClr val="black">
                    <a:lumMod val="50000"/>
                  </a:prstClr>
                </a:solidFill>
                <a:latin typeface="Times New Roman" panose="02020603050405020304" pitchFamily="18" charset="0"/>
                <a:cs typeface="Times New Roman" panose="02020603050405020304" pitchFamily="18" charset="0"/>
                <a:sym typeface="Arial"/>
              </a:rPr>
              <a:t>B. </a:t>
            </a:r>
            <a:r>
              <a:rPr lang="vi-VN" sz="3200" dirty="0">
                <a:latin typeface="Times New Roman" panose="02020603050405020304" pitchFamily="18" charset="0"/>
                <a:cs typeface="Times New Roman" panose="02020603050405020304" pitchFamily="18" charset="0"/>
              </a:rPr>
              <a:t>Thể hiện sự sốt ruột của các nhân vật</a:t>
            </a:r>
            <a:endParaRPr lang="en-SG" sz="3200" dirty="0">
              <a:latin typeface="Times New Roman" panose="02020603050405020304" pitchFamily="18" charset="0"/>
              <a:cs typeface="Times New Roman" panose="02020603050405020304" pitchFamily="18" charset="0"/>
            </a:endParaRPr>
          </a:p>
          <a:p>
            <a:pPr algn="just" defTabSz="1219170">
              <a:buClr>
                <a:srgbClr val="000000"/>
              </a:buClr>
              <a:defRPr/>
            </a:pPr>
            <a:endParaRPr lang="en-SG" sz="3200" kern="0" dirty="0">
              <a:solidFill>
                <a:srgbClr val="000000"/>
              </a:solidFill>
              <a:latin typeface="Times New Roman" panose="02020603050405020304" pitchFamily="18" charset="0"/>
              <a:cs typeface="Times New Roman" panose="02020603050405020304" pitchFamily="18" charset="0"/>
              <a:sym typeface="Arial"/>
            </a:endParaRPr>
          </a:p>
          <a:p>
            <a:pPr algn="just" defTabSz="1219170">
              <a:buClr>
                <a:srgbClr val="000000"/>
              </a:buClr>
              <a:defRPr/>
            </a:pPr>
            <a:endParaRPr lang="en-US" sz="3200" b="1" kern="0" dirty="0">
              <a:solidFill>
                <a:prstClr val="black">
                  <a:lumMod val="50000"/>
                </a:prstClr>
              </a:solidFill>
              <a:latin typeface="Times New Roman" panose="02020603050405020304" pitchFamily="18" charset="0"/>
              <a:cs typeface="Times New Roman" panose="02020603050405020304" pitchFamily="18" charset="0"/>
              <a:sym typeface="Arial"/>
            </a:endParaRPr>
          </a:p>
        </p:txBody>
      </p:sp>
      <p:sp>
        <p:nvSpPr>
          <p:cNvPr id="12" name="Rectangle 11">
            <a:extLst>
              <a:ext uri="{FF2B5EF4-FFF2-40B4-BE49-F238E27FC236}">
                <a16:creationId xmlns:a16="http://schemas.microsoft.com/office/drawing/2014/main" id="{49E8783B-A0F5-FAAB-2F2C-3EF495C8F586}"/>
              </a:ext>
            </a:extLst>
          </p:cNvPr>
          <p:cNvSpPr/>
          <p:nvPr/>
        </p:nvSpPr>
        <p:spPr>
          <a:xfrm>
            <a:off x="371599" y="2387038"/>
            <a:ext cx="5245613" cy="1716715"/>
          </a:xfrm>
          <a:prstGeom prst="rect">
            <a:avLst/>
          </a:prstGeom>
          <a:solidFill>
            <a:schemeClr val="accent3">
              <a:lumMod val="20000"/>
              <a:lumOff val="80000"/>
            </a:schemeClr>
          </a:solidFill>
          <a:ln>
            <a:noFill/>
          </a:ln>
          <a:effectLst/>
        </p:spPr>
        <p:txBody>
          <a:bodyPr rtlCol="0" anchor="ctr"/>
          <a:lstStyle/>
          <a:p>
            <a:pPr defTabSz="1219170">
              <a:buClr>
                <a:srgbClr val="000000"/>
              </a:buClr>
            </a:pPr>
            <a:r>
              <a:rPr lang="en-US" sz="3200" b="1" kern="0" dirty="0">
                <a:solidFill>
                  <a:prstClr val="black">
                    <a:lumMod val="50000"/>
                  </a:prstClr>
                </a:solidFill>
                <a:latin typeface="Times New Roman" panose="02020603050405020304" pitchFamily="18" charset="0"/>
                <a:cs typeface="Times New Roman" panose="02020603050405020304" pitchFamily="18" charset="0"/>
                <a:sym typeface="Arial"/>
              </a:rPr>
              <a:t>A. </a:t>
            </a:r>
            <a:r>
              <a:rPr lang="vi-VN" sz="3200" dirty="0">
                <a:latin typeface="Times New Roman" panose="02020603050405020304" pitchFamily="18" charset="0"/>
                <a:cs typeface="Times New Roman" panose="02020603050405020304" pitchFamily="18" charset="0"/>
              </a:rPr>
              <a:t>Nhấn mạnh tầm quan trọng của thời gian trong việc phá án</a:t>
            </a:r>
            <a:endParaRPr lang="en-US" sz="3200" b="1" kern="0" dirty="0">
              <a:solidFill>
                <a:prstClr val="black">
                  <a:lumMod val="50000"/>
                </a:prstClr>
              </a:solidFill>
              <a:latin typeface="Times New Roman" panose="02020603050405020304" pitchFamily="18" charset="0"/>
              <a:cs typeface="Times New Roman" panose="02020603050405020304" pitchFamily="18" charset="0"/>
              <a:sym typeface="Arial"/>
            </a:endParaRPr>
          </a:p>
        </p:txBody>
      </p:sp>
      <p:pic>
        <p:nvPicPr>
          <p:cNvPr id="13" name="Picture 6" descr="Káº¿t quáº£ hÃ¬nh áº£nh cho right wrong tick icon">
            <a:extLst>
              <a:ext uri="{FF2B5EF4-FFF2-40B4-BE49-F238E27FC236}">
                <a16:creationId xmlns:a16="http://schemas.microsoft.com/office/drawing/2014/main" id="{E9C778BD-A777-01A9-39A9-AC7B0B7A4A07}"/>
              </a:ext>
            </a:extLst>
          </p:cNvPr>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473413" y="2554845"/>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Káº¿t quáº£ hÃ¬nh áº£nh cho right wrong tick icon">
            <a:extLst>
              <a:ext uri="{FF2B5EF4-FFF2-40B4-BE49-F238E27FC236}">
                <a16:creationId xmlns:a16="http://schemas.microsoft.com/office/drawing/2014/main" id="{EB848A41-CE65-4FE1-C60B-E216B0E06E6B}"/>
              </a:ext>
            </a:extLst>
          </p:cNvPr>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567208" y="3030367"/>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Káº¿t quáº£ hÃ¬nh áº£nh cho right wrong tick icon">
            <a:extLst>
              <a:ext uri="{FF2B5EF4-FFF2-40B4-BE49-F238E27FC236}">
                <a16:creationId xmlns:a16="http://schemas.microsoft.com/office/drawing/2014/main" id="{9AE82505-EF72-A3C1-61B8-ECEA7231064F}"/>
              </a:ext>
            </a:extLst>
          </p:cNvPr>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860368" y="4965315"/>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Káº¿t quáº£ hÃ¬nh áº£nh cho right wrong tick icon">
            <a:extLst>
              <a:ext uri="{FF2B5EF4-FFF2-40B4-BE49-F238E27FC236}">
                <a16:creationId xmlns:a16="http://schemas.microsoft.com/office/drawing/2014/main" id="{34B0477E-CA2A-5978-E5D6-D628C52FAF0C}"/>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903223" y="4667020"/>
            <a:ext cx="1339600"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a:extLst>
              <a:ext uri="{FF2B5EF4-FFF2-40B4-BE49-F238E27FC236}">
                <a16:creationId xmlns:a16="http://schemas.microsoft.com/office/drawing/2014/main" id="{B8E14E21-47CF-A033-7FD5-3F3C1463988D}"/>
              </a:ext>
            </a:extLst>
          </p:cNvPr>
          <p:cNvPicPr>
            <a:picLocks noChangeAspect="1" noChangeArrowheads="1"/>
          </p:cNvPicPr>
          <p:nvPr/>
        </p:nvPicPr>
        <p:blipFill rotWithShape="1">
          <a:blip r:embed="rId10"/>
          <a:srcRect l="2593" r="-11903"/>
          <a:stretch/>
        </p:blipFill>
        <p:spPr bwMode="auto">
          <a:xfrm>
            <a:off x="3641627" y="2029468"/>
            <a:ext cx="4540043" cy="416231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34A3E3C8-2039-2BD3-CB3B-26F2F30BFC6F}"/>
              </a:ext>
            </a:extLst>
          </p:cNvPr>
          <p:cNvPicPr>
            <a:picLocks noChangeAspect="1"/>
          </p:cNvPicPr>
          <p:nvPr/>
        </p:nvPicPr>
        <p:blipFill>
          <a:blip r:embed="rId11">
            <a:extLst>
              <a:ext uri="{28A0092B-C50C-407E-A947-70E740481C1C}">
                <a14:useLocalDpi xmlns:a14="http://schemas.microsoft.com/office/drawing/2010/main" val="0"/>
              </a:ext>
            </a:extLst>
          </a:blip>
          <a:srcRect l="-2964" t="-1921" r="-1863" b="-2609"/>
          <a:stretch/>
        </p:blipFill>
        <p:spPr>
          <a:xfrm>
            <a:off x="4230668" y="1748176"/>
            <a:ext cx="4673600" cy="5214122"/>
          </a:xfrm>
          <a:prstGeom prst="rect">
            <a:avLst/>
          </a:prstGeom>
        </p:spPr>
      </p:pic>
      <p:sp>
        <p:nvSpPr>
          <p:cNvPr id="19" name="TextBox 18">
            <a:extLst>
              <a:ext uri="{FF2B5EF4-FFF2-40B4-BE49-F238E27FC236}">
                <a16:creationId xmlns:a16="http://schemas.microsoft.com/office/drawing/2014/main" id="{9B98089D-9ED2-1C18-BDEB-E555A9594422}"/>
              </a:ext>
            </a:extLst>
          </p:cNvPr>
          <p:cNvSpPr txBox="1"/>
          <p:nvPr/>
        </p:nvSpPr>
        <p:spPr>
          <a:xfrm>
            <a:off x="878464" y="231519"/>
            <a:ext cx="9372035" cy="1323439"/>
          </a:xfrm>
          <a:prstGeom prst="rect">
            <a:avLst/>
          </a:prstGeom>
          <a:noFill/>
        </p:spPr>
        <p:txBody>
          <a:bodyPr wrap="square">
            <a:spAutoFit/>
          </a:bodyPr>
          <a:lstStyle/>
          <a:p>
            <a:pPr algn="just">
              <a:spcAft>
                <a:spcPts val="800"/>
              </a:spcAft>
            </a:pPr>
            <a:r>
              <a:rPr lang="vi-VN" sz="4000" b="1" dirty="0">
                <a:effectLst/>
                <a:latin typeface="Times New Roman" panose="02020603050405020304" pitchFamily="18" charset="0"/>
                <a:ea typeface="Calibri" panose="020F0502020204030204" pitchFamily="34" charset="0"/>
                <a:cs typeface="Times New Roman" panose="02020603050405020304" pitchFamily="18" charset="0"/>
              </a:rPr>
              <a:t>Câu 7: Ý nghĩa của việc tác giả liên tục nhắc đến thời gian trong đoạn trích là gì?</a:t>
            </a:r>
            <a:endParaRPr lang="en-SG" sz="4000" b="1"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1" name="Google Shape;895;p51">
            <a:extLst>
              <a:ext uri="{FF2B5EF4-FFF2-40B4-BE49-F238E27FC236}">
                <a16:creationId xmlns:a16="http://schemas.microsoft.com/office/drawing/2014/main" id="{AC32ED43-0B16-073F-57CF-278EF6B84892}"/>
              </a:ext>
            </a:extLst>
          </p:cNvPr>
          <p:cNvPicPr preferRelativeResize="0"/>
          <p:nvPr/>
        </p:nvPicPr>
        <p:blipFill>
          <a:blip r:embed="rId12">
            <a:alphaModFix/>
          </a:blip>
          <a:stretch>
            <a:fillRect/>
          </a:stretch>
        </p:blipFill>
        <p:spPr>
          <a:xfrm rot="15476013">
            <a:off x="10388907" y="512557"/>
            <a:ext cx="1695080" cy="1415217"/>
          </a:xfrm>
          <a:prstGeom prst="rect">
            <a:avLst/>
          </a:prstGeom>
          <a:noFill/>
          <a:ln>
            <a:noFill/>
          </a:ln>
        </p:spPr>
      </p:pic>
    </p:spTree>
    <p:extLst>
      <p:ext uri="{BB962C8B-B14F-4D97-AF65-F5344CB8AC3E}">
        <p14:creationId xmlns:p14="http://schemas.microsoft.com/office/powerpoint/2010/main" val="32637410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randombar(horizontal)">
                                      <p:cBhvr>
                                        <p:cTn id="13" dur="500"/>
                                        <p:tgtEl>
                                          <p:spTgt spid="11"/>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randombar(horizontal)">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0"/>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3" name="Am-thanh-tra-loi-sai-www_nhacchuongvui_com.wav"/>
                                        </p:tgtEl>
                                      </p:cMediaNode>
                                    </p:audio>
                                  </p:subTnLst>
                                </p:cTn>
                              </p:par>
                            </p:childTnLst>
                          </p:cTn>
                        </p:par>
                        <p:par>
                          <p:cTn id="22" fill="hold">
                            <p:stCondLst>
                              <p:cond delay="0"/>
                            </p:stCondLst>
                            <p:childTnLst>
                              <p:par>
                                <p:cTn id="23" presetID="1" presetClass="entr" presetSubtype="0" fill="hold" nodeType="afterEffect">
                                  <p:stCondLst>
                                    <p:cond delay="1500"/>
                                  </p:stCondLst>
                                  <p:childTnLst>
                                    <p:set>
                                      <p:cBhvr>
                                        <p:cTn id="24" dur="1" fill="hold">
                                          <p:stCondLst>
                                            <p:cond delay="0"/>
                                          </p:stCondLst>
                                        </p:cTn>
                                        <p:tgtEl>
                                          <p:spTgt spid="17"/>
                                        </p:tgtEl>
                                        <p:attrNameLst>
                                          <p:attrName>style.visibility</p:attrName>
                                        </p:attrNameLst>
                                      </p:cBhvr>
                                      <p:to>
                                        <p:strVal val="visible"/>
                                      </p:to>
                                    </p:set>
                                  </p:childTnLst>
                                </p:cTn>
                              </p:par>
                            </p:childTnLst>
                          </p:cTn>
                        </p:par>
                        <p:par>
                          <p:cTn id="25" fill="hold">
                            <p:stCondLst>
                              <p:cond delay="1500"/>
                            </p:stCondLst>
                            <p:childTnLst>
                              <p:par>
                                <p:cTn id="26" presetID="10" presetClass="exit" presetSubtype="0" fill="hold" nodeType="afterEffect">
                                  <p:stCondLst>
                                    <p:cond delay="900"/>
                                  </p:stCondLst>
                                  <p:childTnLst>
                                    <p:animEffect transition="out" filter="fade">
                                      <p:cBhvr>
                                        <p:cTn id="27" dur="500"/>
                                        <p:tgtEl>
                                          <p:spTgt spid="17"/>
                                        </p:tgtEl>
                                      </p:cBhvr>
                                    </p:animEffect>
                                    <p:set>
                                      <p:cBhvr>
                                        <p:cTn id="28"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9" restart="whenNotActive" fill="hold" evtFilter="cancelBubble" nodeType="interactiveSeq">
                <p:stCondLst>
                  <p:cond evt="onClick" delay="0">
                    <p:tgtEl>
                      <p:spTgt spid="12"/>
                    </p:tgtEl>
                  </p:cond>
                </p:stCondLst>
                <p:endSync evt="end" delay="0">
                  <p:rtn val="all"/>
                </p:endSync>
                <p:childTnLst>
                  <p:par>
                    <p:cTn id="30" fill="hold">
                      <p:stCondLst>
                        <p:cond delay="0"/>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3" name="Am-thanh-tra-loi-sai-www_nhacchuongvui_com.wav"/>
                                        </p:tgtEl>
                                      </p:cMediaNode>
                                    </p:audio>
                                  </p:subTnLst>
                                </p:cTn>
                              </p:par>
                            </p:childTnLst>
                          </p:cTn>
                        </p:par>
                        <p:par>
                          <p:cTn id="34" fill="hold">
                            <p:stCondLst>
                              <p:cond delay="0"/>
                            </p:stCondLst>
                            <p:childTnLst>
                              <p:par>
                                <p:cTn id="35" presetID="1" presetClass="entr" presetSubtype="0" fill="hold" nodeType="afterEffect">
                                  <p:stCondLst>
                                    <p:cond delay="1500"/>
                                  </p:stCondLst>
                                  <p:childTnLst>
                                    <p:set>
                                      <p:cBhvr>
                                        <p:cTn id="36" dur="1" fill="hold">
                                          <p:stCondLst>
                                            <p:cond delay="0"/>
                                          </p:stCondLst>
                                        </p:cTn>
                                        <p:tgtEl>
                                          <p:spTgt spid="17"/>
                                        </p:tgtEl>
                                        <p:attrNameLst>
                                          <p:attrName>style.visibility</p:attrName>
                                        </p:attrNameLst>
                                      </p:cBhvr>
                                      <p:to>
                                        <p:strVal val="visible"/>
                                      </p:to>
                                    </p:set>
                                  </p:childTnLst>
                                </p:cTn>
                              </p:par>
                            </p:childTnLst>
                          </p:cTn>
                        </p:par>
                        <p:par>
                          <p:cTn id="37" fill="hold">
                            <p:stCondLst>
                              <p:cond delay="1500"/>
                            </p:stCondLst>
                            <p:childTnLst>
                              <p:par>
                                <p:cTn id="38" presetID="10" presetClass="exit" presetSubtype="0" fill="hold" nodeType="afterEffect">
                                  <p:stCondLst>
                                    <p:cond delay="1100"/>
                                  </p:stCondLst>
                                  <p:childTnLst>
                                    <p:animEffect transition="out" filter="fade">
                                      <p:cBhvr>
                                        <p:cTn id="39" dur="500"/>
                                        <p:tgtEl>
                                          <p:spTgt spid="17"/>
                                        </p:tgtEl>
                                      </p:cBhvr>
                                    </p:animEffect>
                                    <p:set>
                                      <p:cBhvr>
                                        <p:cTn id="40"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41" restart="whenNotActive" fill="hold" evtFilter="cancelBubble" nodeType="interactiveSeq">
                <p:stCondLst>
                  <p:cond evt="onClick" delay="0">
                    <p:tgtEl>
                      <p:spTgt spid="11"/>
                    </p:tgtEl>
                  </p:cond>
                </p:stCondLst>
                <p:endSync evt="end" delay="0">
                  <p:rtn val="all"/>
                </p:endSync>
                <p:childTnLst>
                  <p:par>
                    <p:cTn id="42" fill="hold">
                      <p:stCondLst>
                        <p:cond delay="0"/>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3" name="Am-thanh-tra-loi-sai-www_nhacchuongvui_com.wav"/>
                                        </p:tgtEl>
                                      </p:cMediaNode>
                                    </p:audio>
                                  </p:subTnLst>
                                </p:cTn>
                              </p:par>
                            </p:childTnLst>
                          </p:cTn>
                        </p:par>
                        <p:par>
                          <p:cTn id="46" fill="hold">
                            <p:stCondLst>
                              <p:cond delay="0"/>
                            </p:stCondLst>
                            <p:childTnLst>
                              <p:par>
                                <p:cTn id="47" presetID="1" presetClass="entr" presetSubtype="0" fill="hold" nodeType="afterEffect">
                                  <p:stCondLst>
                                    <p:cond delay="1500"/>
                                  </p:stCondLst>
                                  <p:childTnLst>
                                    <p:set>
                                      <p:cBhvr>
                                        <p:cTn id="48" dur="1" fill="hold">
                                          <p:stCondLst>
                                            <p:cond delay="0"/>
                                          </p:stCondLst>
                                        </p:cTn>
                                        <p:tgtEl>
                                          <p:spTgt spid="17"/>
                                        </p:tgtEl>
                                        <p:attrNameLst>
                                          <p:attrName>style.visibility</p:attrName>
                                        </p:attrNameLst>
                                      </p:cBhvr>
                                      <p:to>
                                        <p:strVal val="visible"/>
                                      </p:to>
                                    </p:set>
                                  </p:childTnLst>
                                </p:cTn>
                              </p:par>
                            </p:childTnLst>
                          </p:cTn>
                        </p:par>
                        <p:par>
                          <p:cTn id="49" fill="hold">
                            <p:stCondLst>
                              <p:cond delay="1500"/>
                            </p:stCondLst>
                            <p:childTnLst>
                              <p:par>
                                <p:cTn id="50" presetID="10" presetClass="exit" presetSubtype="0" fill="hold" nodeType="afterEffect">
                                  <p:stCondLst>
                                    <p:cond delay="1100"/>
                                  </p:stCondLst>
                                  <p:childTnLst>
                                    <p:animEffect transition="out" filter="fade">
                                      <p:cBhvr>
                                        <p:cTn id="51" dur="500"/>
                                        <p:tgtEl>
                                          <p:spTgt spid="17"/>
                                        </p:tgtEl>
                                      </p:cBhvr>
                                    </p:animEffect>
                                    <p:set>
                                      <p:cBhvr>
                                        <p:cTn id="52"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53" restart="whenNotActive" fill="hold" evtFilter="cancelBubble" nodeType="interactiveSeq">
                <p:stCondLst>
                  <p:cond evt="onClick" delay="0">
                    <p:tgtEl>
                      <p:spTgt spid="9"/>
                    </p:tgtEl>
                  </p:cond>
                </p:stCondLst>
                <p:endSync evt="end" delay="0">
                  <p:rtn val="all"/>
                </p:endSync>
                <p:childTnLst>
                  <p:par>
                    <p:cTn id="54" fill="hold">
                      <p:stCondLst>
                        <p:cond delay="0"/>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fade">
                                      <p:cBhvr>
                                        <p:cTn id="58" dur="500"/>
                                        <p:tgtEl>
                                          <p:spTgt spid="16"/>
                                        </p:tgtEl>
                                      </p:cBhvr>
                                    </p:animEffect>
                                  </p:childTnLst>
                                  <p:subTnLst>
                                    <p:audio>
                                      <p:cMediaNode>
                                        <p:cTn display="0" masterRel="sameClick">
                                          <p:stCondLst>
                                            <p:cond evt="begin" delay="0">
                                              <p:tn val="56"/>
                                            </p:cond>
                                          </p:stCondLst>
                                          <p:endCondLst>
                                            <p:cond evt="onStopAudio" delay="0">
                                              <p:tgtEl>
                                                <p:sldTgt/>
                                              </p:tgtEl>
                                            </p:cond>
                                          </p:endCondLst>
                                        </p:cTn>
                                        <p:tgtEl>
                                          <p:sndTgt r:embed="rId4" name="Am-thanh-tra-loi-dung-www_nhacchuongvui_com.wav"/>
                                        </p:tgtEl>
                                      </p:cMediaNode>
                                    </p:audio>
                                  </p:subTnLst>
                                </p:cTn>
                              </p:par>
                            </p:childTnLst>
                          </p:cTn>
                        </p:par>
                        <p:par>
                          <p:cTn id="59" fill="hold">
                            <p:stCondLst>
                              <p:cond delay="500"/>
                            </p:stCondLst>
                            <p:childTnLst>
                              <p:par>
                                <p:cTn id="60" presetID="10" presetClass="exit" presetSubtype="0" fill="hold" nodeType="afterEffect">
                                  <p:stCondLst>
                                    <p:cond delay="500"/>
                                  </p:stCondLst>
                                  <p:childTnLst>
                                    <p:animEffect transition="out" filter="fade">
                                      <p:cBhvr>
                                        <p:cTn id="61" dur="500"/>
                                        <p:tgtEl>
                                          <p:spTgt spid="15"/>
                                        </p:tgtEl>
                                      </p:cBhvr>
                                    </p:animEffect>
                                    <p:set>
                                      <p:cBhvr>
                                        <p:cTn id="62" dur="1" fill="hold">
                                          <p:stCondLst>
                                            <p:cond delay="499"/>
                                          </p:stCondLst>
                                        </p:cTn>
                                        <p:tgtEl>
                                          <p:spTgt spid="15"/>
                                        </p:tgtEl>
                                        <p:attrNameLst>
                                          <p:attrName>style.visibility</p:attrName>
                                        </p:attrNameLst>
                                      </p:cBhvr>
                                      <p:to>
                                        <p:strVal val="hidden"/>
                                      </p:to>
                                    </p:set>
                                  </p:childTnLst>
                                </p:cTn>
                              </p:par>
                              <p:par>
                                <p:cTn id="63" presetID="10" presetClass="exit" presetSubtype="0" fill="hold" nodeType="withEffect">
                                  <p:stCondLst>
                                    <p:cond delay="500"/>
                                  </p:stCondLst>
                                  <p:childTnLst>
                                    <p:animEffect transition="out" filter="fade">
                                      <p:cBhvr>
                                        <p:cTn id="64" dur="500"/>
                                        <p:tgtEl>
                                          <p:spTgt spid="17"/>
                                        </p:tgtEl>
                                      </p:cBhvr>
                                    </p:animEffect>
                                    <p:set>
                                      <p:cBhvr>
                                        <p:cTn id="65" dur="1" fill="hold">
                                          <p:stCondLst>
                                            <p:cond delay="499"/>
                                          </p:stCondLst>
                                        </p:cTn>
                                        <p:tgtEl>
                                          <p:spTgt spid="17"/>
                                        </p:tgtEl>
                                        <p:attrNameLst>
                                          <p:attrName>style.visibility</p:attrName>
                                        </p:attrNameLst>
                                      </p:cBhvr>
                                      <p:to>
                                        <p:strVal val="hidden"/>
                                      </p:to>
                                    </p:set>
                                  </p:childTnLst>
                                </p:cTn>
                              </p:par>
                              <p:par>
                                <p:cTn id="66" presetID="10" presetClass="exit" presetSubtype="0" fill="hold" nodeType="withEffect">
                                  <p:stCondLst>
                                    <p:cond delay="500"/>
                                  </p:stCondLst>
                                  <p:childTnLst>
                                    <p:animEffect transition="out" filter="fade">
                                      <p:cBhvr>
                                        <p:cTn id="67" dur="500"/>
                                        <p:tgtEl>
                                          <p:spTgt spid="13"/>
                                        </p:tgtEl>
                                      </p:cBhvr>
                                    </p:animEffect>
                                    <p:set>
                                      <p:cBhvr>
                                        <p:cTn id="68" dur="1" fill="hold">
                                          <p:stCondLst>
                                            <p:cond delay="499"/>
                                          </p:stCondLst>
                                        </p:cTn>
                                        <p:tgtEl>
                                          <p:spTgt spid="13"/>
                                        </p:tgtEl>
                                        <p:attrNameLst>
                                          <p:attrName>style.visibility</p:attrName>
                                        </p:attrNameLst>
                                      </p:cBhvr>
                                      <p:to>
                                        <p:strVal val="hidden"/>
                                      </p:to>
                                    </p:set>
                                  </p:childTnLst>
                                </p:cTn>
                              </p:par>
                              <p:par>
                                <p:cTn id="69" presetID="10" presetClass="exit" presetSubtype="0" fill="hold" nodeType="withEffect">
                                  <p:stCondLst>
                                    <p:cond delay="500"/>
                                  </p:stCondLst>
                                  <p:childTnLst>
                                    <p:animEffect transition="out" filter="fade">
                                      <p:cBhvr>
                                        <p:cTn id="70" dur="500"/>
                                        <p:tgtEl>
                                          <p:spTgt spid="14"/>
                                        </p:tgtEl>
                                      </p:cBhvr>
                                    </p:animEffect>
                                    <p:set>
                                      <p:cBhvr>
                                        <p:cTn id="71" dur="1" fill="hold">
                                          <p:stCondLst>
                                            <p:cond delay="499"/>
                                          </p:stCondLst>
                                        </p:cTn>
                                        <p:tgtEl>
                                          <p:spTgt spid="14"/>
                                        </p:tgtEl>
                                        <p:attrNameLst>
                                          <p:attrName>style.visibility</p:attrName>
                                        </p:attrNameLst>
                                      </p:cBhvr>
                                      <p:to>
                                        <p:strVal val="hidden"/>
                                      </p:to>
                                    </p:set>
                                  </p:childTnLst>
                                </p:cTn>
                              </p:par>
                              <p:par>
                                <p:cTn id="72" presetID="10" presetClass="exit" presetSubtype="0" fill="hold" nodeType="withEffect">
                                  <p:stCondLst>
                                    <p:cond delay="500"/>
                                  </p:stCondLst>
                                  <p:childTnLst>
                                    <p:animEffect transition="out" filter="fade">
                                      <p:cBhvr>
                                        <p:cTn id="73" dur="500"/>
                                        <p:tgtEl>
                                          <p:spTgt spid="16"/>
                                        </p:tgtEl>
                                      </p:cBhvr>
                                    </p:animEffect>
                                    <p:set>
                                      <p:cBhvr>
                                        <p:cTn id="74" dur="1" fill="hold">
                                          <p:stCondLst>
                                            <p:cond delay="499"/>
                                          </p:stCondLst>
                                        </p:cTn>
                                        <p:tgtEl>
                                          <p:spTgt spid="16"/>
                                        </p:tgtEl>
                                        <p:attrNameLst>
                                          <p:attrName>style.visibility</p:attrName>
                                        </p:attrNameLst>
                                      </p:cBhvr>
                                      <p:to>
                                        <p:strVal val="hidden"/>
                                      </p:to>
                                    </p:set>
                                  </p:childTnLst>
                                </p:cTn>
                              </p:par>
                              <p:par>
                                <p:cTn id="75" presetID="1" presetClass="entr" presetSubtype="0" fill="hold" nodeType="withEffect">
                                  <p:stCondLst>
                                    <p:cond delay="500"/>
                                  </p:stCondLst>
                                  <p:childTnLst>
                                    <p:set>
                                      <p:cBhvr>
                                        <p:cTn id="76" dur="1" fill="hold">
                                          <p:stCondLst>
                                            <p:cond delay="9"/>
                                          </p:stCondLst>
                                        </p:cTn>
                                        <p:tgtEl>
                                          <p:spTgt spid="18"/>
                                        </p:tgtEl>
                                        <p:attrNameLst>
                                          <p:attrName>style.visibility</p:attrName>
                                        </p:attrNameLst>
                                      </p:cBhvr>
                                      <p:to>
                                        <p:strVal val="visible"/>
                                      </p:to>
                                    </p:set>
                                  </p:childTnLst>
                                </p:cTn>
                              </p:par>
                            </p:childTnLst>
                          </p:cTn>
                        </p:par>
                        <p:par>
                          <p:cTn id="77" fill="hold">
                            <p:stCondLst>
                              <p:cond delay="1500"/>
                            </p:stCondLst>
                            <p:childTnLst>
                              <p:par>
                                <p:cTn id="78" presetID="10" presetClass="exit" presetSubtype="0" fill="hold" nodeType="afterEffect">
                                  <p:stCondLst>
                                    <p:cond delay="1250"/>
                                  </p:stCondLst>
                                  <p:childTnLst>
                                    <p:animEffect transition="out" filter="fade">
                                      <p:cBhvr>
                                        <p:cTn id="79" dur="500"/>
                                        <p:tgtEl>
                                          <p:spTgt spid="18"/>
                                        </p:tgtEl>
                                      </p:cBhvr>
                                    </p:animEffect>
                                    <p:set>
                                      <p:cBhvr>
                                        <p:cTn id="80"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9" grpId="0" animBg="1"/>
      <p:bldP spid="10" grpId="0" animBg="1"/>
      <p:bldP spid="11" grpId="0" animBg="1"/>
      <p:bldP spid="12"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9BE4D2-8B08-3A88-B32B-27296FFE03F3}"/>
            </a:ext>
          </a:extLst>
        </p:cNvPr>
        <p:cNvGrpSpPr/>
        <p:nvPr/>
      </p:nvGrpSpPr>
      <p:grpSpPr>
        <a:xfrm>
          <a:off x="0" y="0"/>
          <a:ext cx="0" cy="0"/>
          <a:chOff x="0" y="0"/>
          <a:chExt cx="0" cy="0"/>
        </a:xfrm>
      </p:grpSpPr>
      <p:pic>
        <p:nvPicPr>
          <p:cNvPr id="25" name="Picture 24">
            <a:extLst>
              <a:ext uri="{FF2B5EF4-FFF2-40B4-BE49-F238E27FC236}">
                <a16:creationId xmlns:a16="http://schemas.microsoft.com/office/drawing/2014/main" id="{6B15671E-0E12-96E3-7481-725F20735FB6}"/>
              </a:ext>
            </a:extLst>
          </p:cNvPr>
          <p:cNvPicPr>
            <a:picLocks noChangeAspect="1"/>
          </p:cNvPicPr>
          <p:nvPr/>
        </p:nvPicPr>
        <p:blipFill>
          <a:blip r:embed="rId5"/>
          <a:stretch>
            <a:fillRect/>
          </a:stretch>
        </p:blipFill>
        <p:spPr>
          <a:xfrm>
            <a:off x="0" y="0"/>
            <a:ext cx="12192000" cy="6858000"/>
          </a:xfrm>
          <a:prstGeom prst="rect">
            <a:avLst/>
          </a:prstGeom>
        </p:spPr>
      </p:pic>
      <p:grpSp>
        <p:nvGrpSpPr>
          <p:cNvPr id="4" name="Group 6">
            <a:extLst>
              <a:ext uri="{FF2B5EF4-FFF2-40B4-BE49-F238E27FC236}">
                <a16:creationId xmlns:a16="http://schemas.microsoft.com/office/drawing/2014/main" id="{5ADA5CE9-25EC-B467-80C9-D7A57428CF21}"/>
              </a:ext>
            </a:extLst>
          </p:cNvPr>
          <p:cNvGrpSpPr/>
          <p:nvPr/>
        </p:nvGrpSpPr>
        <p:grpSpPr>
          <a:xfrm>
            <a:off x="203202" y="269457"/>
            <a:ext cx="11582399" cy="1654927"/>
            <a:chOff x="0" y="0"/>
            <a:chExt cx="3624797" cy="1275590"/>
          </a:xfrm>
        </p:grpSpPr>
        <p:sp>
          <p:nvSpPr>
            <p:cNvPr id="5" name="Freeform 7">
              <a:extLst>
                <a:ext uri="{FF2B5EF4-FFF2-40B4-BE49-F238E27FC236}">
                  <a16:creationId xmlns:a16="http://schemas.microsoft.com/office/drawing/2014/main" id="{E6CF97D3-7D56-CD66-18F6-12C4AE959763}"/>
                </a:ext>
              </a:extLst>
            </p:cNvPr>
            <p:cNvSpPr/>
            <p:nvPr/>
          </p:nvSpPr>
          <p:spPr>
            <a:xfrm>
              <a:off x="0" y="0"/>
              <a:ext cx="3624797" cy="1275590"/>
            </a:xfrm>
            <a:custGeom>
              <a:avLst/>
              <a:gdLst/>
              <a:ahLst/>
              <a:cxnLst/>
              <a:rect l="l" t="t" r="r" b="b"/>
              <a:pathLst>
                <a:path w="3624797" h="1275590">
                  <a:moveTo>
                    <a:pt x="16652" y="0"/>
                  </a:moveTo>
                  <a:lnTo>
                    <a:pt x="3608144" y="0"/>
                  </a:lnTo>
                  <a:cubicBezTo>
                    <a:pt x="3617341" y="0"/>
                    <a:pt x="3624797" y="7455"/>
                    <a:pt x="3624797" y="16652"/>
                  </a:cubicBezTo>
                  <a:lnTo>
                    <a:pt x="3624797" y="1258938"/>
                  </a:lnTo>
                  <a:cubicBezTo>
                    <a:pt x="3624797" y="1263354"/>
                    <a:pt x="3623042" y="1267590"/>
                    <a:pt x="3619919" y="1270712"/>
                  </a:cubicBezTo>
                  <a:cubicBezTo>
                    <a:pt x="3616796" y="1273835"/>
                    <a:pt x="3612561" y="1275590"/>
                    <a:pt x="3608144" y="1275590"/>
                  </a:cubicBezTo>
                  <a:lnTo>
                    <a:pt x="16652" y="1275590"/>
                  </a:lnTo>
                  <a:cubicBezTo>
                    <a:pt x="7455" y="1275590"/>
                    <a:pt x="0" y="1268134"/>
                    <a:pt x="0" y="1258938"/>
                  </a:cubicBezTo>
                  <a:lnTo>
                    <a:pt x="0" y="16652"/>
                  </a:lnTo>
                  <a:cubicBezTo>
                    <a:pt x="0" y="7455"/>
                    <a:pt x="7455" y="0"/>
                    <a:pt x="16652" y="0"/>
                  </a:cubicBezTo>
                  <a:close/>
                </a:path>
              </a:pathLst>
            </a:custGeom>
            <a:solidFill>
              <a:srgbClr val="FFFFFF"/>
            </a:solidFill>
          </p:spPr>
          <p:txBody>
            <a:bodyPr/>
            <a:lstStyle/>
            <a:p>
              <a:pPr defTabSz="609585">
                <a:defRPr/>
              </a:pPr>
              <a:endParaRPr lang="en-SG" sz="1200">
                <a:solidFill>
                  <a:prstClr val="black"/>
                </a:solidFill>
                <a:latin typeface="Calibri"/>
                <a:cs typeface="Arial"/>
                <a:sym typeface="Arial"/>
              </a:endParaRPr>
            </a:p>
          </p:txBody>
        </p:sp>
        <p:sp>
          <p:nvSpPr>
            <p:cNvPr id="6" name="TextBox 8">
              <a:extLst>
                <a:ext uri="{FF2B5EF4-FFF2-40B4-BE49-F238E27FC236}">
                  <a16:creationId xmlns:a16="http://schemas.microsoft.com/office/drawing/2014/main" id="{F8ED3E85-5042-177A-0AF6-2BD5D0998816}"/>
                </a:ext>
              </a:extLst>
            </p:cNvPr>
            <p:cNvSpPr txBox="1"/>
            <p:nvPr/>
          </p:nvSpPr>
          <p:spPr>
            <a:xfrm>
              <a:off x="0" y="-47625"/>
              <a:ext cx="3624797" cy="1323215"/>
            </a:xfrm>
            <a:prstGeom prst="rect">
              <a:avLst/>
            </a:prstGeom>
          </p:spPr>
          <p:txBody>
            <a:bodyPr lIns="33867" tIns="33867" rIns="33867" bIns="33867" rtlCol="0" anchor="ctr"/>
            <a:lstStyle/>
            <a:p>
              <a:pPr algn="ctr" defTabSz="609585">
                <a:lnSpc>
                  <a:spcPts val="1867"/>
                </a:lnSpc>
                <a:defRPr/>
              </a:pPr>
              <a:endParaRPr sz="1200">
                <a:solidFill>
                  <a:prstClr val="black"/>
                </a:solidFill>
                <a:latin typeface="Calibri"/>
                <a:cs typeface="Arial"/>
                <a:sym typeface="Arial"/>
              </a:endParaRPr>
            </a:p>
          </p:txBody>
        </p:sp>
      </p:grpSp>
      <p:sp>
        <p:nvSpPr>
          <p:cNvPr id="8" name="Freeform 24">
            <a:extLst>
              <a:ext uri="{FF2B5EF4-FFF2-40B4-BE49-F238E27FC236}">
                <a16:creationId xmlns:a16="http://schemas.microsoft.com/office/drawing/2014/main" id="{A7BA220F-C6A4-12D4-E764-957A73DE30E4}"/>
              </a:ext>
            </a:extLst>
          </p:cNvPr>
          <p:cNvSpPr/>
          <p:nvPr/>
        </p:nvSpPr>
        <p:spPr>
          <a:xfrm rot="966447">
            <a:off x="311866" y="220412"/>
            <a:ext cx="473057" cy="850265"/>
          </a:xfrm>
          <a:custGeom>
            <a:avLst/>
            <a:gdLst/>
            <a:ahLst/>
            <a:cxnLst/>
            <a:rect l="l" t="t" r="r" b="b"/>
            <a:pathLst>
              <a:path w="709585" h="1275398">
                <a:moveTo>
                  <a:pt x="0" y="0"/>
                </a:moveTo>
                <a:lnTo>
                  <a:pt x="709585" y="0"/>
                </a:lnTo>
                <a:lnTo>
                  <a:pt x="709585" y="1275399"/>
                </a:lnTo>
                <a:lnTo>
                  <a:pt x="0" y="127539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defTabSz="609585">
              <a:defRPr/>
            </a:pPr>
            <a:endParaRPr lang="en-SG" sz="1200">
              <a:solidFill>
                <a:prstClr val="black"/>
              </a:solidFill>
              <a:latin typeface="Calibri"/>
              <a:cs typeface="Arial"/>
              <a:sym typeface="Arial"/>
            </a:endParaRPr>
          </a:p>
        </p:txBody>
      </p:sp>
      <p:sp>
        <p:nvSpPr>
          <p:cNvPr id="9" name="Rectangle 8">
            <a:extLst>
              <a:ext uri="{FF2B5EF4-FFF2-40B4-BE49-F238E27FC236}">
                <a16:creationId xmlns:a16="http://schemas.microsoft.com/office/drawing/2014/main" id="{AFE31470-B1CF-AC98-9AAB-8EC9D4036C27}"/>
              </a:ext>
            </a:extLst>
          </p:cNvPr>
          <p:cNvSpPr/>
          <p:nvPr/>
        </p:nvSpPr>
        <p:spPr>
          <a:xfrm>
            <a:off x="6637897" y="2411430"/>
            <a:ext cx="5194520" cy="1701141"/>
          </a:xfrm>
          <a:prstGeom prst="rect">
            <a:avLst/>
          </a:prstGeom>
          <a:solidFill>
            <a:schemeClr val="accent3">
              <a:lumMod val="20000"/>
              <a:lumOff val="80000"/>
            </a:schemeClr>
          </a:solidFill>
          <a:ln>
            <a:noFill/>
          </a:ln>
          <a:effectLst/>
        </p:spPr>
        <p:txBody>
          <a:bodyPr rtlCol="0" anchor="ctr"/>
          <a:lstStyle/>
          <a:p>
            <a:pPr defTabSz="1219170">
              <a:buClr>
                <a:srgbClr val="000000"/>
              </a:buClr>
            </a:pPr>
            <a:r>
              <a:rPr lang="en-US" sz="3600" b="1" kern="0" dirty="0">
                <a:solidFill>
                  <a:prstClr val="black">
                    <a:lumMod val="50000"/>
                  </a:prstClr>
                </a:solidFill>
                <a:latin typeface="Times New Roman" panose="02020603050405020304" pitchFamily="18" charset="0"/>
                <a:cs typeface="Times New Roman" panose="02020603050405020304" pitchFamily="18" charset="0"/>
                <a:sym typeface="Arial"/>
              </a:rPr>
              <a:t>B. </a:t>
            </a:r>
            <a:r>
              <a:rPr lang="vi-VN" sz="3600" dirty="0">
                <a:latin typeface="Times New Roman" panose="02020603050405020304" pitchFamily="18" charset="0"/>
                <a:cs typeface="Times New Roman" panose="02020603050405020304" pitchFamily="18" charset="0"/>
              </a:rPr>
              <a:t>Gioóc bình tĩnh trước tiếng chuông điện thoại</a:t>
            </a:r>
            <a:endParaRPr lang="en-SG" sz="3600" dirty="0">
              <a:latin typeface="Times New Roman" panose="02020603050405020304" pitchFamily="18" charset="0"/>
              <a:cs typeface="Times New Roman" panose="02020603050405020304" pitchFamily="18" charset="0"/>
            </a:endParaRPr>
          </a:p>
          <a:p>
            <a:pPr defTabSz="1219170">
              <a:buClr>
                <a:srgbClr val="000000"/>
              </a:buClr>
            </a:pPr>
            <a:endParaRPr lang="en-US" sz="3600" b="1" kern="0" dirty="0">
              <a:solidFill>
                <a:prstClr val="black">
                  <a:lumMod val="50000"/>
                </a:prstClr>
              </a:solidFill>
              <a:latin typeface="Times New Roman" panose="02020603050405020304" pitchFamily="18" charset="0"/>
              <a:cs typeface="Times New Roman" panose="02020603050405020304" pitchFamily="18" charset="0"/>
              <a:sym typeface="Arial"/>
            </a:endParaRPr>
          </a:p>
        </p:txBody>
      </p:sp>
      <p:sp>
        <p:nvSpPr>
          <p:cNvPr id="10" name="Rectangle 9">
            <a:extLst>
              <a:ext uri="{FF2B5EF4-FFF2-40B4-BE49-F238E27FC236}">
                <a16:creationId xmlns:a16="http://schemas.microsoft.com/office/drawing/2014/main" id="{9D398AEE-C059-D2BE-E661-4C266EAAF629}"/>
              </a:ext>
            </a:extLst>
          </p:cNvPr>
          <p:cNvSpPr/>
          <p:nvPr/>
        </p:nvSpPr>
        <p:spPr>
          <a:xfrm>
            <a:off x="344559" y="4518787"/>
            <a:ext cx="5707684" cy="1797552"/>
          </a:xfrm>
          <a:prstGeom prst="rect">
            <a:avLst/>
          </a:prstGeom>
          <a:solidFill>
            <a:schemeClr val="accent3">
              <a:lumMod val="20000"/>
              <a:lumOff val="80000"/>
            </a:schemeClr>
          </a:solidFill>
          <a:ln>
            <a:noFill/>
          </a:ln>
          <a:effectLst/>
        </p:spPr>
        <p:txBody>
          <a:bodyPr rtlCol="0" anchor="ctr"/>
          <a:lstStyle/>
          <a:p>
            <a:pPr algn="just" defTabSz="1219170">
              <a:buClr>
                <a:srgbClr val="000000"/>
              </a:buClr>
              <a:defRPr/>
            </a:pPr>
            <a:endParaRPr lang="en-US" sz="3600" b="1" kern="0" dirty="0">
              <a:solidFill>
                <a:prstClr val="black">
                  <a:lumMod val="50000"/>
                </a:prstClr>
              </a:solidFill>
              <a:latin typeface="Times New Roman" panose="02020603050405020304" pitchFamily="18" charset="0"/>
              <a:cs typeface="Times New Roman" panose="02020603050405020304" pitchFamily="18" charset="0"/>
              <a:sym typeface="Arial"/>
            </a:endParaRPr>
          </a:p>
          <a:p>
            <a:pPr defTabSz="1219170">
              <a:buClr>
                <a:srgbClr val="000000"/>
              </a:buClr>
            </a:pPr>
            <a:endParaRPr lang="en-US" sz="3600" b="1" kern="0" dirty="0">
              <a:solidFill>
                <a:prstClr val="black">
                  <a:lumMod val="50000"/>
                </a:prstClr>
              </a:solidFill>
              <a:latin typeface="Times New Roman" panose="02020603050405020304" pitchFamily="18" charset="0"/>
              <a:cs typeface="Times New Roman" panose="02020603050405020304" pitchFamily="18" charset="0"/>
              <a:sym typeface="Arial"/>
            </a:endParaRPr>
          </a:p>
          <a:p>
            <a:pPr defTabSz="1219170">
              <a:buClr>
                <a:srgbClr val="000000"/>
              </a:buClr>
            </a:pPr>
            <a:r>
              <a:rPr lang="en-US" sz="3600" b="1" kern="0" dirty="0">
                <a:solidFill>
                  <a:prstClr val="black">
                    <a:lumMod val="50000"/>
                  </a:prstClr>
                </a:solidFill>
                <a:latin typeface="Times New Roman" panose="02020603050405020304" pitchFamily="18" charset="0"/>
                <a:cs typeface="Times New Roman" panose="02020603050405020304" pitchFamily="18" charset="0"/>
                <a:sym typeface="Arial"/>
              </a:rPr>
              <a:t>C. </a:t>
            </a:r>
            <a:r>
              <a:rPr lang="vi-VN" sz="3600" dirty="0">
                <a:latin typeface="Times New Roman" panose="02020603050405020304" pitchFamily="18" charset="0"/>
                <a:cs typeface="Times New Roman" panose="02020603050405020304" pitchFamily="18" charset="0"/>
              </a:rPr>
              <a:t>Đen-mân đồng ý hợp tác với cảnh sát</a:t>
            </a:r>
            <a:endParaRPr lang="en-SG" sz="3600" dirty="0">
              <a:latin typeface="Times New Roman" panose="02020603050405020304" pitchFamily="18" charset="0"/>
              <a:cs typeface="Times New Roman" panose="02020603050405020304" pitchFamily="18" charset="0"/>
            </a:endParaRPr>
          </a:p>
          <a:p>
            <a:pPr defTabSz="1219170">
              <a:buClr>
                <a:srgbClr val="000000"/>
              </a:buClr>
            </a:pPr>
            <a:endParaRPr lang="en-SG" sz="3600" kern="0" dirty="0">
              <a:solidFill>
                <a:srgbClr val="000000"/>
              </a:solidFill>
              <a:latin typeface="Times New Roman" panose="02020603050405020304" pitchFamily="18" charset="0"/>
              <a:cs typeface="Times New Roman" panose="02020603050405020304" pitchFamily="18" charset="0"/>
              <a:sym typeface="Arial"/>
            </a:endParaRPr>
          </a:p>
          <a:p>
            <a:pPr defTabSz="1219170">
              <a:buClr>
                <a:srgbClr val="000000"/>
              </a:buClr>
            </a:pPr>
            <a:endParaRPr lang="en-SG" sz="3600" kern="0" dirty="0">
              <a:solidFill>
                <a:srgbClr val="000000"/>
              </a:solidFill>
              <a:latin typeface="Times New Roman" panose="02020603050405020304" pitchFamily="18" charset="0"/>
              <a:cs typeface="Times New Roman" panose="02020603050405020304" pitchFamily="18" charset="0"/>
              <a:sym typeface="Arial"/>
            </a:endParaRPr>
          </a:p>
          <a:p>
            <a:pPr algn="just" defTabSz="1219140">
              <a:buClr>
                <a:srgbClr val="000000"/>
              </a:buClr>
              <a:defRPr/>
            </a:pPr>
            <a:endParaRPr lang="en-US" sz="3600" b="1" kern="0" dirty="0">
              <a:solidFill>
                <a:prstClr val="black">
                  <a:lumMod val="50000"/>
                </a:prstClr>
              </a:solidFill>
              <a:latin typeface="Times New Roman" panose="02020603050405020304" pitchFamily="18" charset="0"/>
              <a:cs typeface="Times New Roman" panose="02020603050405020304" pitchFamily="18" charset="0"/>
              <a:sym typeface="Arial"/>
            </a:endParaRPr>
          </a:p>
        </p:txBody>
      </p:sp>
      <p:sp>
        <p:nvSpPr>
          <p:cNvPr id="11" name="Rectangle 10">
            <a:extLst>
              <a:ext uri="{FF2B5EF4-FFF2-40B4-BE49-F238E27FC236}">
                <a16:creationId xmlns:a16="http://schemas.microsoft.com/office/drawing/2014/main" id="{B4168C1D-ADBC-CAE4-BCF9-36F3146B07A1}"/>
              </a:ext>
            </a:extLst>
          </p:cNvPr>
          <p:cNvSpPr/>
          <p:nvPr/>
        </p:nvSpPr>
        <p:spPr>
          <a:xfrm>
            <a:off x="344559" y="2394117"/>
            <a:ext cx="5707684" cy="1716715"/>
          </a:xfrm>
          <a:prstGeom prst="rect">
            <a:avLst/>
          </a:prstGeom>
          <a:solidFill>
            <a:schemeClr val="accent3">
              <a:lumMod val="20000"/>
              <a:lumOff val="80000"/>
            </a:schemeClr>
          </a:solidFill>
          <a:ln>
            <a:noFill/>
          </a:ln>
          <a:effectLst/>
        </p:spPr>
        <p:txBody>
          <a:bodyPr rtlCol="0" anchor="ctr"/>
          <a:lstStyle/>
          <a:p>
            <a:pPr algn="just" defTabSz="914377">
              <a:defRPr/>
            </a:pPr>
            <a:endParaRPr lang="en-US" sz="3600" b="1" kern="0" dirty="0">
              <a:solidFill>
                <a:prstClr val="black">
                  <a:lumMod val="50000"/>
                </a:prstClr>
              </a:solidFill>
              <a:latin typeface="Times New Roman" panose="02020603050405020304" pitchFamily="18" charset="0"/>
              <a:cs typeface="Times New Roman" panose="02020603050405020304" pitchFamily="18" charset="0"/>
              <a:sym typeface="Arial"/>
            </a:endParaRPr>
          </a:p>
          <a:p>
            <a:pPr algn="just" defTabSz="1219170">
              <a:buClr>
                <a:srgbClr val="000000"/>
              </a:buClr>
              <a:defRPr/>
            </a:pPr>
            <a:r>
              <a:rPr lang="en-US" sz="3600" b="1" kern="0" dirty="0">
                <a:solidFill>
                  <a:prstClr val="black">
                    <a:lumMod val="50000"/>
                  </a:prstClr>
                </a:solidFill>
                <a:latin typeface="Times New Roman" panose="02020603050405020304" pitchFamily="18" charset="0"/>
                <a:cs typeface="Times New Roman" panose="02020603050405020304" pitchFamily="18" charset="0"/>
                <a:sym typeface="Arial"/>
              </a:rPr>
              <a:t>A. </a:t>
            </a:r>
            <a:r>
              <a:rPr lang="vi-VN" sz="3600" dirty="0">
                <a:latin typeface="Times New Roman" panose="02020603050405020304" pitchFamily="18" charset="0"/>
                <a:cs typeface="Times New Roman" panose="02020603050405020304" pitchFamily="18" charset="0"/>
              </a:rPr>
              <a:t>Ba-brơ giả vờ khóc khi nghe điện thoại</a:t>
            </a:r>
            <a:endParaRPr lang="en-SG" sz="3600" kern="0" dirty="0">
              <a:solidFill>
                <a:srgbClr val="000000"/>
              </a:solidFill>
              <a:latin typeface="Times New Roman" panose="02020603050405020304" pitchFamily="18" charset="0"/>
              <a:cs typeface="Times New Roman" panose="02020603050405020304" pitchFamily="18" charset="0"/>
              <a:sym typeface="Arial"/>
            </a:endParaRPr>
          </a:p>
          <a:p>
            <a:pPr algn="just" defTabSz="1219170">
              <a:buClr>
                <a:srgbClr val="000000"/>
              </a:buClr>
              <a:defRPr/>
            </a:pPr>
            <a:endParaRPr lang="en-US" sz="3600" b="1" kern="0" dirty="0">
              <a:solidFill>
                <a:prstClr val="black">
                  <a:lumMod val="50000"/>
                </a:prstClr>
              </a:solidFill>
              <a:latin typeface="Times New Roman" panose="02020603050405020304" pitchFamily="18" charset="0"/>
              <a:cs typeface="Times New Roman" panose="02020603050405020304" pitchFamily="18" charset="0"/>
              <a:sym typeface="Arial"/>
            </a:endParaRPr>
          </a:p>
        </p:txBody>
      </p:sp>
      <p:sp>
        <p:nvSpPr>
          <p:cNvPr id="12" name="Rectangle 11">
            <a:extLst>
              <a:ext uri="{FF2B5EF4-FFF2-40B4-BE49-F238E27FC236}">
                <a16:creationId xmlns:a16="http://schemas.microsoft.com/office/drawing/2014/main" id="{A030F634-6EDF-FD4E-043B-6F9B2E316599}"/>
              </a:ext>
            </a:extLst>
          </p:cNvPr>
          <p:cNvSpPr/>
          <p:nvPr/>
        </p:nvSpPr>
        <p:spPr>
          <a:xfrm>
            <a:off x="6638403" y="4575120"/>
            <a:ext cx="5245613" cy="1716715"/>
          </a:xfrm>
          <a:prstGeom prst="rect">
            <a:avLst/>
          </a:prstGeom>
          <a:solidFill>
            <a:schemeClr val="accent3">
              <a:lumMod val="20000"/>
              <a:lumOff val="80000"/>
            </a:schemeClr>
          </a:solidFill>
          <a:ln>
            <a:noFill/>
          </a:ln>
          <a:effectLst/>
        </p:spPr>
        <p:txBody>
          <a:bodyPr rtlCol="0" anchor="ctr"/>
          <a:lstStyle/>
          <a:p>
            <a:pPr defTabSz="1219170">
              <a:buClr>
                <a:srgbClr val="000000"/>
              </a:buClr>
            </a:pPr>
            <a:r>
              <a:rPr lang="en-US" sz="3600" b="1" kern="0" dirty="0">
                <a:solidFill>
                  <a:prstClr val="black">
                    <a:lumMod val="50000"/>
                  </a:prstClr>
                </a:solidFill>
                <a:latin typeface="Times New Roman" panose="02020603050405020304" pitchFamily="18" charset="0"/>
                <a:cs typeface="Times New Roman" panose="02020603050405020304" pitchFamily="18" charset="0"/>
                <a:sym typeface="Arial"/>
              </a:rPr>
              <a:t>D. </a:t>
            </a:r>
            <a:r>
              <a:rPr lang="vi-VN" sz="3600" dirty="0">
                <a:latin typeface="Times New Roman" panose="02020603050405020304" pitchFamily="18" charset="0"/>
                <a:cs typeface="Times New Roman" panose="02020603050405020304" pitchFamily="18" charset="0"/>
              </a:rPr>
              <a:t>Scan-lân nghi ngờ lời khai của Oa-rân</a:t>
            </a:r>
            <a:endParaRPr lang="en-SG" sz="3600" dirty="0">
              <a:latin typeface="Times New Roman" panose="02020603050405020304" pitchFamily="18" charset="0"/>
              <a:cs typeface="Times New Roman" panose="02020603050405020304" pitchFamily="18" charset="0"/>
            </a:endParaRPr>
          </a:p>
          <a:p>
            <a:pPr defTabSz="1219170">
              <a:buClr>
                <a:srgbClr val="000000"/>
              </a:buClr>
            </a:pPr>
            <a:endParaRPr lang="en-US" sz="3600" b="1" kern="0" dirty="0">
              <a:solidFill>
                <a:prstClr val="black">
                  <a:lumMod val="50000"/>
                </a:prstClr>
              </a:solidFill>
              <a:latin typeface="Times New Roman" panose="02020603050405020304" pitchFamily="18" charset="0"/>
              <a:cs typeface="Times New Roman" panose="02020603050405020304" pitchFamily="18" charset="0"/>
              <a:sym typeface="Arial"/>
            </a:endParaRPr>
          </a:p>
        </p:txBody>
      </p:sp>
      <p:pic>
        <p:nvPicPr>
          <p:cNvPr id="13" name="Picture 6" descr="Káº¿t quáº£ hÃ¬nh áº£nh cho right wrong tick icon">
            <a:extLst>
              <a:ext uri="{FF2B5EF4-FFF2-40B4-BE49-F238E27FC236}">
                <a16:creationId xmlns:a16="http://schemas.microsoft.com/office/drawing/2014/main" id="{9E11C08B-8BDB-1210-F62D-F9C064828623}"/>
              </a:ext>
            </a:extLst>
          </p:cNvPr>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740217" y="4742927"/>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Káº¿t quáº£ hÃ¬nh áº£nh cho right wrong tick icon">
            <a:extLst>
              <a:ext uri="{FF2B5EF4-FFF2-40B4-BE49-F238E27FC236}">
                <a16:creationId xmlns:a16="http://schemas.microsoft.com/office/drawing/2014/main" id="{95DC0D8C-EEF0-2E78-07A9-7331B24E990A}"/>
              </a:ext>
            </a:extLst>
          </p:cNvPr>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60043" y="2626766"/>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Káº¿t quáº£ hÃ¬nh áº£nh cho right wrong tick icon">
            <a:extLst>
              <a:ext uri="{FF2B5EF4-FFF2-40B4-BE49-F238E27FC236}">
                <a16:creationId xmlns:a16="http://schemas.microsoft.com/office/drawing/2014/main" id="{BB44434B-9983-FB6D-E635-787C9E410013}"/>
              </a:ext>
            </a:extLst>
          </p:cNvPr>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860368" y="4965315"/>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Káº¿t quáº£ hÃ¬nh áº£nh cho right wrong tick icon">
            <a:extLst>
              <a:ext uri="{FF2B5EF4-FFF2-40B4-BE49-F238E27FC236}">
                <a16:creationId xmlns:a16="http://schemas.microsoft.com/office/drawing/2014/main" id="{7A035EC0-8585-F635-A659-A43089AB9CEE}"/>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599632" y="2598389"/>
            <a:ext cx="1339600"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a:extLst>
              <a:ext uri="{FF2B5EF4-FFF2-40B4-BE49-F238E27FC236}">
                <a16:creationId xmlns:a16="http://schemas.microsoft.com/office/drawing/2014/main" id="{83337FD9-4009-E5DC-DDD7-5D5899D0D0CA}"/>
              </a:ext>
            </a:extLst>
          </p:cNvPr>
          <p:cNvPicPr>
            <a:picLocks noChangeAspect="1" noChangeArrowheads="1"/>
          </p:cNvPicPr>
          <p:nvPr/>
        </p:nvPicPr>
        <p:blipFill rotWithShape="1">
          <a:blip r:embed="rId10"/>
          <a:srcRect l="2593" r="-11903"/>
          <a:stretch/>
        </p:blipFill>
        <p:spPr bwMode="auto">
          <a:xfrm>
            <a:off x="3352473" y="1925170"/>
            <a:ext cx="4540043" cy="416231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0ED0B395-85F9-BFDB-6186-2C160E208DE2}"/>
              </a:ext>
            </a:extLst>
          </p:cNvPr>
          <p:cNvPicPr>
            <a:picLocks noChangeAspect="1"/>
          </p:cNvPicPr>
          <p:nvPr/>
        </p:nvPicPr>
        <p:blipFill>
          <a:blip r:embed="rId11">
            <a:extLst>
              <a:ext uri="{28A0092B-C50C-407E-A947-70E740481C1C}">
                <a14:useLocalDpi xmlns:a14="http://schemas.microsoft.com/office/drawing/2010/main" val="0"/>
              </a:ext>
            </a:extLst>
          </a:blip>
          <a:srcRect l="-2964" t="-1921" r="-1863" b="-2609"/>
          <a:stretch/>
        </p:blipFill>
        <p:spPr>
          <a:xfrm>
            <a:off x="3941514" y="1643878"/>
            <a:ext cx="4673600" cy="5214122"/>
          </a:xfrm>
          <a:prstGeom prst="rect">
            <a:avLst/>
          </a:prstGeom>
        </p:spPr>
      </p:pic>
      <p:sp>
        <p:nvSpPr>
          <p:cNvPr id="19" name="TextBox 18">
            <a:extLst>
              <a:ext uri="{FF2B5EF4-FFF2-40B4-BE49-F238E27FC236}">
                <a16:creationId xmlns:a16="http://schemas.microsoft.com/office/drawing/2014/main" id="{D2EE6B3A-8473-39F7-369C-07B1DDE8394A}"/>
              </a:ext>
            </a:extLst>
          </p:cNvPr>
          <p:cNvSpPr txBox="1"/>
          <p:nvPr/>
        </p:nvSpPr>
        <p:spPr>
          <a:xfrm>
            <a:off x="878464" y="231519"/>
            <a:ext cx="9372035" cy="1754326"/>
          </a:xfrm>
          <a:prstGeom prst="rect">
            <a:avLst/>
          </a:prstGeom>
          <a:noFill/>
        </p:spPr>
        <p:txBody>
          <a:bodyPr wrap="square">
            <a:spAutoFit/>
          </a:bodyPr>
          <a:lstStyle/>
          <a:p>
            <a:pPr algn="just">
              <a:spcAft>
                <a:spcPts val="800"/>
              </a:spcAft>
            </a:pPr>
            <a:r>
              <a:rPr lang="vi-VN" sz="3600" dirty="0">
                <a:effectLst/>
                <a:latin typeface="Times New Roman" panose="02020603050405020304" pitchFamily="18" charset="0"/>
                <a:ea typeface="Calibri" panose="020F0502020204030204" pitchFamily="34" charset="0"/>
                <a:cs typeface="Times New Roman" panose="02020603050405020304" pitchFamily="18" charset="0"/>
              </a:rPr>
              <a:t>Câu 8: Tình huống nào trong truyện thể hiện sự mâu thuẫn giữa vẻ bề ngoài và bản chất thật của nhân vật?</a:t>
            </a:r>
            <a:endParaRPr lang="en-SG" sz="36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1" name="Google Shape;895;p51">
            <a:extLst>
              <a:ext uri="{FF2B5EF4-FFF2-40B4-BE49-F238E27FC236}">
                <a16:creationId xmlns:a16="http://schemas.microsoft.com/office/drawing/2014/main" id="{8B93192F-CA83-2DD7-BCB6-6714B6872D27}"/>
              </a:ext>
            </a:extLst>
          </p:cNvPr>
          <p:cNvPicPr preferRelativeResize="0"/>
          <p:nvPr/>
        </p:nvPicPr>
        <p:blipFill>
          <a:blip r:embed="rId12">
            <a:alphaModFix/>
          </a:blip>
          <a:stretch>
            <a:fillRect/>
          </a:stretch>
        </p:blipFill>
        <p:spPr>
          <a:xfrm rot="15476013">
            <a:off x="10388907" y="512557"/>
            <a:ext cx="1695080" cy="1415217"/>
          </a:xfrm>
          <a:prstGeom prst="rect">
            <a:avLst/>
          </a:prstGeom>
          <a:noFill/>
          <a:ln>
            <a:noFill/>
          </a:ln>
        </p:spPr>
      </p:pic>
    </p:spTree>
    <p:extLst>
      <p:ext uri="{BB962C8B-B14F-4D97-AF65-F5344CB8AC3E}">
        <p14:creationId xmlns:p14="http://schemas.microsoft.com/office/powerpoint/2010/main" val="21413980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randombar(horizontal)">
                                      <p:cBhvr>
                                        <p:cTn id="13" dur="500"/>
                                        <p:tgtEl>
                                          <p:spTgt spid="11"/>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randombar(horizontal)">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0"/>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3" name="Am-thanh-tra-loi-sai-www_nhacchuongvui_com.wav"/>
                                        </p:tgtEl>
                                      </p:cMediaNode>
                                    </p:audio>
                                  </p:subTnLst>
                                </p:cTn>
                              </p:par>
                            </p:childTnLst>
                          </p:cTn>
                        </p:par>
                        <p:par>
                          <p:cTn id="22" fill="hold">
                            <p:stCondLst>
                              <p:cond delay="0"/>
                            </p:stCondLst>
                            <p:childTnLst>
                              <p:par>
                                <p:cTn id="23" presetID="1" presetClass="entr" presetSubtype="0" fill="hold" nodeType="afterEffect">
                                  <p:stCondLst>
                                    <p:cond delay="1500"/>
                                  </p:stCondLst>
                                  <p:childTnLst>
                                    <p:set>
                                      <p:cBhvr>
                                        <p:cTn id="24" dur="1" fill="hold">
                                          <p:stCondLst>
                                            <p:cond delay="0"/>
                                          </p:stCondLst>
                                        </p:cTn>
                                        <p:tgtEl>
                                          <p:spTgt spid="17"/>
                                        </p:tgtEl>
                                        <p:attrNameLst>
                                          <p:attrName>style.visibility</p:attrName>
                                        </p:attrNameLst>
                                      </p:cBhvr>
                                      <p:to>
                                        <p:strVal val="visible"/>
                                      </p:to>
                                    </p:set>
                                  </p:childTnLst>
                                </p:cTn>
                              </p:par>
                            </p:childTnLst>
                          </p:cTn>
                        </p:par>
                        <p:par>
                          <p:cTn id="25" fill="hold">
                            <p:stCondLst>
                              <p:cond delay="1500"/>
                            </p:stCondLst>
                            <p:childTnLst>
                              <p:par>
                                <p:cTn id="26" presetID="10" presetClass="exit" presetSubtype="0" fill="hold" nodeType="afterEffect">
                                  <p:stCondLst>
                                    <p:cond delay="900"/>
                                  </p:stCondLst>
                                  <p:childTnLst>
                                    <p:animEffect transition="out" filter="fade">
                                      <p:cBhvr>
                                        <p:cTn id="27" dur="500"/>
                                        <p:tgtEl>
                                          <p:spTgt spid="17"/>
                                        </p:tgtEl>
                                      </p:cBhvr>
                                    </p:animEffect>
                                    <p:set>
                                      <p:cBhvr>
                                        <p:cTn id="28"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9" restart="whenNotActive" fill="hold" evtFilter="cancelBubble" nodeType="interactiveSeq">
                <p:stCondLst>
                  <p:cond evt="onClick" delay="0">
                    <p:tgtEl>
                      <p:spTgt spid="12"/>
                    </p:tgtEl>
                  </p:cond>
                </p:stCondLst>
                <p:endSync evt="end" delay="0">
                  <p:rtn val="all"/>
                </p:endSync>
                <p:childTnLst>
                  <p:par>
                    <p:cTn id="30" fill="hold">
                      <p:stCondLst>
                        <p:cond delay="0"/>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3" name="Am-thanh-tra-loi-sai-www_nhacchuongvui_com.wav"/>
                                        </p:tgtEl>
                                      </p:cMediaNode>
                                    </p:audio>
                                  </p:subTnLst>
                                </p:cTn>
                              </p:par>
                            </p:childTnLst>
                          </p:cTn>
                        </p:par>
                        <p:par>
                          <p:cTn id="34" fill="hold">
                            <p:stCondLst>
                              <p:cond delay="0"/>
                            </p:stCondLst>
                            <p:childTnLst>
                              <p:par>
                                <p:cTn id="35" presetID="1" presetClass="entr" presetSubtype="0" fill="hold" nodeType="afterEffect">
                                  <p:stCondLst>
                                    <p:cond delay="1500"/>
                                  </p:stCondLst>
                                  <p:childTnLst>
                                    <p:set>
                                      <p:cBhvr>
                                        <p:cTn id="36" dur="1" fill="hold">
                                          <p:stCondLst>
                                            <p:cond delay="0"/>
                                          </p:stCondLst>
                                        </p:cTn>
                                        <p:tgtEl>
                                          <p:spTgt spid="17"/>
                                        </p:tgtEl>
                                        <p:attrNameLst>
                                          <p:attrName>style.visibility</p:attrName>
                                        </p:attrNameLst>
                                      </p:cBhvr>
                                      <p:to>
                                        <p:strVal val="visible"/>
                                      </p:to>
                                    </p:set>
                                  </p:childTnLst>
                                </p:cTn>
                              </p:par>
                            </p:childTnLst>
                          </p:cTn>
                        </p:par>
                        <p:par>
                          <p:cTn id="37" fill="hold">
                            <p:stCondLst>
                              <p:cond delay="1500"/>
                            </p:stCondLst>
                            <p:childTnLst>
                              <p:par>
                                <p:cTn id="38" presetID="10" presetClass="exit" presetSubtype="0" fill="hold" nodeType="afterEffect">
                                  <p:stCondLst>
                                    <p:cond delay="1100"/>
                                  </p:stCondLst>
                                  <p:childTnLst>
                                    <p:animEffect transition="out" filter="fade">
                                      <p:cBhvr>
                                        <p:cTn id="39" dur="500"/>
                                        <p:tgtEl>
                                          <p:spTgt spid="17"/>
                                        </p:tgtEl>
                                      </p:cBhvr>
                                    </p:animEffect>
                                    <p:set>
                                      <p:cBhvr>
                                        <p:cTn id="40"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41" restart="whenNotActive" fill="hold" evtFilter="cancelBubble" nodeType="interactiveSeq">
                <p:stCondLst>
                  <p:cond evt="onClick" delay="0">
                    <p:tgtEl>
                      <p:spTgt spid="11"/>
                    </p:tgtEl>
                  </p:cond>
                </p:stCondLst>
                <p:endSync evt="end" delay="0">
                  <p:rtn val="all"/>
                </p:endSync>
                <p:childTnLst>
                  <p:par>
                    <p:cTn id="42" fill="hold">
                      <p:stCondLst>
                        <p:cond delay="0"/>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3" name="Am-thanh-tra-loi-sai-www_nhacchuongvui_com.wav"/>
                                        </p:tgtEl>
                                      </p:cMediaNode>
                                    </p:audio>
                                  </p:subTnLst>
                                </p:cTn>
                              </p:par>
                            </p:childTnLst>
                          </p:cTn>
                        </p:par>
                        <p:par>
                          <p:cTn id="46" fill="hold">
                            <p:stCondLst>
                              <p:cond delay="0"/>
                            </p:stCondLst>
                            <p:childTnLst>
                              <p:par>
                                <p:cTn id="47" presetID="1" presetClass="entr" presetSubtype="0" fill="hold" nodeType="afterEffect">
                                  <p:stCondLst>
                                    <p:cond delay="1500"/>
                                  </p:stCondLst>
                                  <p:childTnLst>
                                    <p:set>
                                      <p:cBhvr>
                                        <p:cTn id="48" dur="1" fill="hold">
                                          <p:stCondLst>
                                            <p:cond delay="0"/>
                                          </p:stCondLst>
                                        </p:cTn>
                                        <p:tgtEl>
                                          <p:spTgt spid="17"/>
                                        </p:tgtEl>
                                        <p:attrNameLst>
                                          <p:attrName>style.visibility</p:attrName>
                                        </p:attrNameLst>
                                      </p:cBhvr>
                                      <p:to>
                                        <p:strVal val="visible"/>
                                      </p:to>
                                    </p:set>
                                  </p:childTnLst>
                                </p:cTn>
                              </p:par>
                            </p:childTnLst>
                          </p:cTn>
                        </p:par>
                        <p:par>
                          <p:cTn id="49" fill="hold">
                            <p:stCondLst>
                              <p:cond delay="1500"/>
                            </p:stCondLst>
                            <p:childTnLst>
                              <p:par>
                                <p:cTn id="50" presetID="10" presetClass="exit" presetSubtype="0" fill="hold" nodeType="afterEffect">
                                  <p:stCondLst>
                                    <p:cond delay="1100"/>
                                  </p:stCondLst>
                                  <p:childTnLst>
                                    <p:animEffect transition="out" filter="fade">
                                      <p:cBhvr>
                                        <p:cTn id="51" dur="500"/>
                                        <p:tgtEl>
                                          <p:spTgt spid="17"/>
                                        </p:tgtEl>
                                      </p:cBhvr>
                                    </p:animEffect>
                                    <p:set>
                                      <p:cBhvr>
                                        <p:cTn id="52"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53" restart="whenNotActive" fill="hold" evtFilter="cancelBubble" nodeType="interactiveSeq">
                <p:stCondLst>
                  <p:cond evt="onClick" delay="0">
                    <p:tgtEl>
                      <p:spTgt spid="9"/>
                    </p:tgtEl>
                  </p:cond>
                </p:stCondLst>
                <p:endSync evt="end" delay="0">
                  <p:rtn val="all"/>
                </p:endSync>
                <p:childTnLst>
                  <p:par>
                    <p:cTn id="54" fill="hold">
                      <p:stCondLst>
                        <p:cond delay="0"/>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fade">
                                      <p:cBhvr>
                                        <p:cTn id="58" dur="500"/>
                                        <p:tgtEl>
                                          <p:spTgt spid="16"/>
                                        </p:tgtEl>
                                      </p:cBhvr>
                                    </p:animEffect>
                                  </p:childTnLst>
                                  <p:subTnLst>
                                    <p:audio>
                                      <p:cMediaNode>
                                        <p:cTn display="0" masterRel="sameClick">
                                          <p:stCondLst>
                                            <p:cond evt="begin" delay="0">
                                              <p:tn val="56"/>
                                            </p:cond>
                                          </p:stCondLst>
                                          <p:endCondLst>
                                            <p:cond evt="onStopAudio" delay="0">
                                              <p:tgtEl>
                                                <p:sldTgt/>
                                              </p:tgtEl>
                                            </p:cond>
                                          </p:endCondLst>
                                        </p:cTn>
                                        <p:tgtEl>
                                          <p:sndTgt r:embed="rId4" name="Am-thanh-tra-loi-dung-www_nhacchuongvui_com.wav"/>
                                        </p:tgtEl>
                                      </p:cMediaNode>
                                    </p:audio>
                                  </p:subTnLst>
                                </p:cTn>
                              </p:par>
                            </p:childTnLst>
                          </p:cTn>
                        </p:par>
                        <p:par>
                          <p:cTn id="59" fill="hold">
                            <p:stCondLst>
                              <p:cond delay="500"/>
                            </p:stCondLst>
                            <p:childTnLst>
                              <p:par>
                                <p:cTn id="60" presetID="10" presetClass="exit" presetSubtype="0" fill="hold" nodeType="afterEffect">
                                  <p:stCondLst>
                                    <p:cond delay="500"/>
                                  </p:stCondLst>
                                  <p:childTnLst>
                                    <p:animEffect transition="out" filter="fade">
                                      <p:cBhvr>
                                        <p:cTn id="61" dur="500"/>
                                        <p:tgtEl>
                                          <p:spTgt spid="15"/>
                                        </p:tgtEl>
                                      </p:cBhvr>
                                    </p:animEffect>
                                    <p:set>
                                      <p:cBhvr>
                                        <p:cTn id="62" dur="1" fill="hold">
                                          <p:stCondLst>
                                            <p:cond delay="499"/>
                                          </p:stCondLst>
                                        </p:cTn>
                                        <p:tgtEl>
                                          <p:spTgt spid="15"/>
                                        </p:tgtEl>
                                        <p:attrNameLst>
                                          <p:attrName>style.visibility</p:attrName>
                                        </p:attrNameLst>
                                      </p:cBhvr>
                                      <p:to>
                                        <p:strVal val="hidden"/>
                                      </p:to>
                                    </p:set>
                                  </p:childTnLst>
                                </p:cTn>
                              </p:par>
                              <p:par>
                                <p:cTn id="63" presetID="10" presetClass="exit" presetSubtype="0" fill="hold" nodeType="withEffect">
                                  <p:stCondLst>
                                    <p:cond delay="500"/>
                                  </p:stCondLst>
                                  <p:childTnLst>
                                    <p:animEffect transition="out" filter="fade">
                                      <p:cBhvr>
                                        <p:cTn id="64" dur="500"/>
                                        <p:tgtEl>
                                          <p:spTgt spid="17"/>
                                        </p:tgtEl>
                                      </p:cBhvr>
                                    </p:animEffect>
                                    <p:set>
                                      <p:cBhvr>
                                        <p:cTn id="65" dur="1" fill="hold">
                                          <p:stCondLst>
                                            <p:cond delay="499"/>
                                          </p:stCondLst>
                                        </p:cTn>
                                        <p:tgtEl>
                                          <p:spTgt spid="17"/>
                                        </p:tgtEl>
                                        <p:attrNameLst>
                                          <p:attrName>style.visibility</p:attrName>
                                        </p:attrNameLst>
                                      </p:cBhvr>
                                      <p:to>
                                        <p:strVal val="hidden"/>
                                      </p:to>
                                    </p:set>
                                  </p:childTnLst>
                                </p:cTn>
                              </p:par>
                              <p:par>
                                <p:cTn id="66" presetID="10" presetClass="exit" presetSubtype="0" fill="hold" nodeType="withEffect">
                                  <p:stCondLst>
                                    <p:cond delay="500"/>
                                  </p:stCondLst>
                                  <p:childTnLst>
                                    <p:animEffect transition="out" filter="fade">
                                      <p:cBhvr>
                                        <p:cTn id="67" dur="500"/>
                                        <p:tgtEl>
                                          <p:spTgt spid="13"/>
                                        </p:tgtEl>
                                      </p:cBhvr>
                                    </p:animEffect>
                                    <p:set>
                                      <p:cBhvr>
                                        <p:cTn id="68" dur="1" fill="hold">
                                          <p:stCondLst>
                                            <p:cond delay="499"/>
                                          </p:stCondLst>
                                        </p:cTn>
                                        <p:tgtEl>
                                          <p:spTgt spid="13"/>
                                        </p:tgtEl>
                                        <p:attrNameLst>
                                          <p:attrName>style.visibility</p:attrName>
                                        </p:attrNameLst>
                                      </p:cBhvr>
                                      <p:to>
                                        <p:strVal val="hidden"/>
                                      </p:to>
                                    </p:set>
                                  </p:childTnLst>
                                </p:cTn>
                              </p:par>
                              <p:par>
                                <p:cTn id="69" presetID="10" presetClass="exit" presetSubtype="0" fill="hold" nodeType="withEffect">
                                  <p:stCondLst>
                                    <p:cond delay="500"/>
                                  </p:stCondLst>
                                  <p:childTnLst>
                                    <p:animEffect transition="out" filter="fade">
                                      <p:cBhvr>
                                        <p:cTn id="70" dur="500"/>
                                        <p:tgtEl>
                                          <p:spTgt spid="14"/>
                                        </p:tgtEl>
                                      </p:cBhvr>
                                    </p:animEffect>
                                    <p:set>
                                      <p:cBhvr>
                                        <p:cTn id="71" dur="1" fill="hold">
                                          <p:stCondLst>
                                            <p:cond delay="499"/>
                                          </p:stCondLst>
                                        </p:cTn>
                                        <p:tgtEl>
                                          <p:spTgt spid="14"/>
                                        </p:tgtEl>
                                        <p:attrNameLst>
                                          <p:attrName>style.visibility</p:attrName>
                                        </p:attrNameLst>
                                      </p:cBhvr>
                                      <p:to>
                                        <p:strVal val="hidden"/>
                                      </p:to>
                                    </p:set>
                                  </p:childTnLst>
                                </p:cTn>
                              </p:par>
                              <p:par>
                                <p:cTn id="72" presetID="10" presetClass="exit" presetSubtype="0" fill="hold" nodeType="withEffect">
                                  <p:stCondLst>
                                    <p:cond delay="500"/>
                                  </p:stCondLst>
                                  <p:childTnLst>
                                    <p:animEffect transition="out" filter="fade">
                                      <p:cBhvr>
                                        <p:cTn id="73" dur="500"/>
                                        <p:tgtEl>
                                          <p:spTgt spid="16"/>
                                        </p:tgtEl>
                                      </p:cBhvr>
                                    </p:animEffect>
                                    <p:set>
                                      <p:cBhvr>
                                        <p:cTn id="74" dur="1" fill="hold">
                                          <p:stCondLst>
                                            <p:cond delay="499"/>
                                          </p:stCondLst>
                                        </p:cTn>
                                        <p:tgtEl>
                                          <p:spTgt spid="16"/>
                                        </p:tgtEl>
                                        <p:attrNameLst>
                                          <p:attrName>style.visibility</p:attrName>
                                        </p:attrNameLst>
                                      </p:cBhvr>
                                      <p:to>
                                        <p:strVal val="hidden"/>
                                      </p:to>
                                    </p:set>
                                  </p:childTnLst>
                                </p:cTn>
                              </p:par>
                              <p:par>
                                <p:cTn id="75" presetID="1" presetClass="entr" presetSubtype="0" fill="hold" nodeType="withEffect">
                                  <p:stCondLst>
                                    <p:cond delay="500"/>
                                  </p:stCondLst>
                                  <p:childTnLst>
                                    <p:set>
                                      <p:cBhvr>
                                        <p:cTn id="76" dur="1" fill="hold">
                                          <p:stCondLst>
                                            <p:cond delay="9"/>
                                          </p:stCondLst>
                                        </p:cTn>
                                        <p:tgtEl>
                                          <p:spTgt spid="18"/>
                                        </p:tgtEl>
                                        <p:attrNameLst>
                                          <p:attrName>style.visibility</p:attrName>
                                        </p:attrNameLst>
                                      </p:cBhvr>
                                      <p:to>
                                        <p:strVal val="visible"/>
                                      </p:to>
                                    </p:set>
                                  </p:childTnLst>
                                </p:cTn>
                              </p:par>
                            </p:childTnLst>
                          </p:cTn>
                        </p:par>
                        <p:par>
                          <p:cTn id="77" fill="hold">
                            <p:stCondLst>
                              <p:cond delay="1500"/>
                            </p:stCondLst>
                            <p:childTnLst>
                              <p:par>
                                <p:cTn id="78" presetID="10" presetClass="exit" presetSubtype="0" fill="hold" nodeType="afterEffect">
                                  <p:stCondLst>
                                    <p:cond delay="1250"/>
                                  </p:stCondLst>
                                  <p:childTnLst>
                                    <p:animEffect transition="out" filter="fade">
                                      <p:cBhvr>
                                        <p:cTn id="79" dur="500"/>
                                        <p:tgtEl>
                                          <p:spTgt spid="18"/>
                                        </p:tgtEl>
                                      </p:cBhvr>
                                    </p:animEffect>
                                    <p:set>
                                      <p:cBhvr>
                                        <p:cTn id="80"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9" grpId="0" animBg="1"/>
      <p:bldP spid="10" grpId="0" animBg="1"/>
      <p:bldP spid="11" grpId="0" animBg="1"/>
      <p:bldP spid="12"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3C7E95-0C3C-1FF4-B94E-2D52251CABC5}"/>
            </a:ext>
          </a:extLst>
        </p:cNvPr>
        <p:cNvGrpSpPr/>
        <p:nvPr/>
      </p:nvGrpSpPr>
      <p:grpSpPr>
        <a:xfrm>
          <a:off x="0" y="0"/>
          <a:ext cx="0" cy="0"/>
          <a:chOff x="0" y="0"/>
          <a:chExt cx="0" cy="0"/>
        </a:xfrm>
      </p:grpSpPr>
      <p:pic>
        <p:nvPicPr>
          <p:cNvPr id="25" name="Picture 24">
            <a:extLst>
              <a:ext uri="{FF2B5EF4-FFF2-40B4-BE49-F238E27FC236}">
                <a16:creationId xmlns:a16="http://schemas.microsoft.com/office/drawing/2014/main" id="{C481632D-D61E-F67F-0582-5524FB1A0E3E}"/>
              </a:ext>
            </a:extLst>
          </p:cNvPr>
          <p:cNvPicPr>
            <a:picLocks noChangeAspect="1"/>
          </p:cNvPicPr>
          <p:nvPr/>
        </p:nvPicPr>
        <p:blipFill>
          <a:blip r:embed="rId5"/>
          <a:stretch>
            <a:fillRect/>
          </a:stretch>
        </p:blipFill>
        <p:spPr>
          <a:xfrm>
            <a:off x="0" y="0"/>
            <a:ext cx="12192000" cy="6858000"/>
          </a:xfrm>
          <a:prstGeom prst="rect">
            <a:avLst/>
          </a:prstGeom>
        </p:spPr>
      </p:pic>
      <p:grpSp>
        <p:nvGrpSpPr>
          <p:cNvPr id="4" name="Group 6">
            <a:extLst>
              <a:ext uri="{FF2B5EF4-FFF2-40B4-BE49-F238E27FC236}">
                <a16:creationId xmlns:a16="http://schemas.microsoft.com/office/drawing/2014/main" id="{03E752F1-824A-08CA-2116-D2DF222ECA6B}"/>
              </a:ext>
            </a:extLst>
          </p:cNvPr>
          <p:cNvGrpSpPr/>
          <p:nvPr/>
        </p:nvGrpSpPr>
        <p:grpSpPr>
          <a:xfrm>
            <a:off x="203202" y="269457"/>
            <a:ext cx="11582399" cy="1654927"/>
            <a:chOff x="0" y="0"/>
            <a:chExt cx="3624797" cy="1275590"/>
          </a:xfrm>
        </p:grpSpPr>
        <p:sp>
          <p:nvSpPr>
            <p:cNvPr id="5" name="Freeform 7">
              <a:extLst>
                <a:ext uri="{FF2B5EF4-FFF2-40B4-BE49-F238E27FC236}">
                  <a16:creationId xmlns:a16="http://schemas.microsoft.com/office/drawing/2014/main" id="{1E5AE139-23CD-7145-8A38-0856DA35684C}"/>
                </a:ext>
              </a:extLst>
            </p:cNvPr>
            <p:cNvSpPr/>
            <p:nvPr/>
          </p:nvSpPr>
          <p:spPr>
            <a:xfrm>
              <a:off x="0" y="0"/>
              <a:ext cx="3624797" cy="1275590"/>
            </a:xfrm>
            <a:custGeom>
              <a:avLst/>
              <a:gdLst/>
              <a:ahLst/>
              <a:cxnLst/>
              <a:rect l="l" t="t" r="r" b="b"/>
              <a:pathLst>
                <a:path w="3624797" h="1275590">
                  <a:moveTo>
                    <a:pt x="16652" y="0"/>
                  </a:moveTo>
                  <a:lnTo>
                    <a:pt x="3608144" y="0"/>
                  </a:lnTo>
                  <a:cubicBezTo>
                    <a:pt x="3617341" y="0"/>
                    <a:pt x="3624797" y="7455"/>
                    <a:pt x="3624797" y="16652"/>
                  </a:cubicBezTo>
                  <a:lnTo>
                    <a:pt x="3624797" y="1258938"/>
                  </a:lnTo>
                  <a:cubicBezTo>
                    <a:pt x="3624797" y="1263354"/>
                    <a:pt x="3623042" y="1267590"/>
                    <a:pt x="3619919" y="1270712"/>
                  </a:cubicBezTo>
                  <a:cubicBezTo>
                    <a:pt x="3616796" y="1273835"/>
                    <a:pt x="3612561" y="1275590"/>
                    <a:pt x="3608144" y="1275590"/>
                  </a:cubicBezTo>
                  <a:lnTo>
                    <a:pt x="16652" y="1275590"/>
                  </a:lnTo>
                  <a:cubicBezTo>
                    <a:pt x="7455" y="1275590"/>
                    <a:pt x="0" y="1268134"/>
                    <a:pt x="0" y="1258938"/>
                  </a:cubicBezTo>
                  <a:lnTo>
                    <a:pt x="0" y="16652"/>
                  </a:lnTo>
                  <a:cubicBezTo>
                    <a:pt x="0" y="7455"/>
                    <a:pt x="7455" y="0"/>
                    <a:pt x="16652" y="0"/>
                  </a:cubicBezTo>
                  <a:close/>
                </a:path>
              </a:pathLst>
            </a:custGeom>
            <a:solidFill>
              <a:srgbClr val="FFFFFF"/>
            </a:solidFill>
          </p:spPr>
          <p:txBody>
            <a:bodyPr/>
            <a:lstStyle/>
            <a:p>
              <a:pPr defTabSz="609585">
                <a:defRPr/>
              </a:pPr>
              <a:endParaRPr lang="en-SG" sz="1200">
                <a:solidFill>
                  <a:prstClr val="black"/>
                </a:solidFill>
                <a:latin typeface="Calibri"/>
                <a:cs typeface="Arial"/>
                <a:sym typeface="Arial"/>
              </a:endParaRPr>
            </a:p>
          </p:txBody>
        </p:sp>
        <p:sp>
          <p:nvSpPr>
            <p:cNvPr id="6" name="TextBox 8">
              <a:extLst>
                <a:ext uri="{FF2B5EF4-FFF2-40B4-BE49-F238E27FC236}">
                  <a16:creationId xmlns:a16="http://schemas.microsoft.com/office/drawing/2014/main" id="{6D3213AE-2FBA-D03B-6A79-2876BBCD6C2F}"/>
                </a:ext>
              </a:extLst>
            </p:cNvPr>
            <p:cNvSpPr txBox="1"/>
            <p:nvPr/>
          </p:nvSpPr>
          <p:spPr>
            <a:xfrm>
              <a:off x="0" y="-47625"/>
              <a:ext cx="3624797" cy="1323215"/>
            </a:xfrm>
            <a:prstGeom prst="rect">
              <a:avLst/>
            </a:prstGeom>
          </p:spPr>
          <p:txBody>
            <a:bodyPr lIns="33867" tIns="33867" rIns="33867" bIns="33867" rtlCol="0" anchor="ctr"/>
            <a:lstStyle/>
            <a:p>
              <a:pPr algn="ctr" defTabSz="609585">
                <a:lnSpc>
                  <a:spcPts val="1867"/>
                </a:lnSpc>
                <a:defRPr/>
              </a:pPr>
              <a:endParaRPr sz="1200">
                <a:solidFill>
                  <a:prstClr val="black"/>
                </a:solidFill>
                <a:latin typeface="Calibri"/>
                <a:cs typeface="Arial"/>
                <a:sym typeface="Arial"/>
              </a:endParaRPr>
            </a:p>
          </p:txBody>
        </p:sp>
      </p:grpSp>
      <p:sp>
        <p:nvSpPr>
          <p:cNvPr id="8" name="Freeform 24">
            <a:extLst>
              <a:ext uri="{FF2B5EF4-FFF2-40B4-BE49-F238E27FC236}">
                <a16:creationId xmlns:a16="http://schemas.microsoft.com/office/drawing/2014/main" id="{157BE1C8-6E34-6158-CDB7-60A49DE8A9A6}"/>
              </a:ext>
            </a:extLst>
          </p:cNvPr>
          <p:cNvSpPr/>
          <p:nvPr/>
        </p:nvSpPr>
        <p:spPr>
          <a:xfrm rot="966447">
            <a:off x="311866" y="220412"/>
            <a:ext cx="473057" cy="850265"/>
          </a:xfrm>
          <a:custGeom>
            <a:avLst/>
            <a:gdLst/>
            <a:ahLst/>
            <a:cxnLst/>
            <a:rect l="l" t="t" r="r" b="b"/>
            <a:pathLst>
              <a:path w="709585" h="1275398">
                <a:moveTo>
                  <a:pt x="0" y="0"/>
                </a:moveTo>
                <a:lnTo>
                  <a:pt x="709585" y="0"/>
                </a:lnTo>
                <a:lnTo>
                  <a:pt x="709585" y="1275399"/>
                </a:lnTo>
                <a:lnTo>
                  <a:pt x="0" y="127539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defTabSz="609585">
              <a:defRPr/>
            </a:pPr>
            <a:endParaRPr lang="en-SG" sz="1200">
              <a:solidFill>
                <a:prstClr val="black"/>
              </a:solidFill>
              <a:latin typeface="Calibri"/>
              <a:cs typeface="Arial"/>
              <a:sym typeface="Arial"/>
            </a:endParaRPr>
          </a:p>
        </p:txBody>
      </p:sp>
      <p:sp>
        <p:nvSpPr>
          <p:cNvPr id="9" name="Rectangle 8">
            <a:extLst>
              <a:ext uri="{FF2B5EF4-FFF2-40B4-BE49-F238E27FC236}">
                <a16:creationId xmlns:a16="http://schemas.microsoft.com/office/drawing/2014/main" id="{21C8AB76-503B-C543-A4E2-4E1B63C8BD3F}"/>
              </a:ext>
            </a:extLst>
          </p:cNvPr>
          <p:cNvSpPr/>
          <p:nvPr/>
        </p:nvSpPr>
        <p:spPr>
          <a:xfrm>
            <a:off x="6637897" y="2411430"/>
            <a:ext cx="5194520" cy="1701141"/>
          </a:xfrm>
          <a:prstGeom prst="rect">
            <a:avLst/>
          </a:prstGeom>
          <a:solidFill>
            <a:schemeClr val="accent3">
              <a:lumMod val="20000"/>
              <a:lumOff val="80000"/>
            </a:schemeClr>
          </a:solidFill>
          <a:ln>
            <a:noFill/>
          </a:ln>
          <a:effectLst/>
        </p:spPr>
        <p:txBody>
          <a:bodyPr rtlCol="0" anchor="ctr"/>
          <a:lstStyle/>
          <a:p>
            <a:pPr defTabSz="1219170">
              <a:buClr>
                <a:srgbClr val="000000"/>
              </a:buClr>
            </a:pPr>
            <a:r>
              <a:rPr lang="en-US" sz="4400" b="1" kern="0" dirty="0">
                <a:solidFill>
                  <a:prstClr val="black">
                    <a:lumMod val="50000"/>
                  </a:prstClr>
                </a:solidFill>
                <a:latin typeface="Times New Roman" panose="02020603050405020304" pitchFamily="18" charset="0"/>
                <a:cs typeface="Times New Roman" panose="02020603050405020304" pitchFamily="18" charset="0"/>
                <a:sym typeface="Arial"/>
              </a:rPr>
              <a:t>B. </a:t>
            </a:r>
            <a:r>
              <a:rPr lang="vi-VN" sz="4400" dirty="0">
                <a:latin typeface="Times New Roman" panose="02020603050405020304" pitchFamily="18" charset="0"/>
                <a:cs typeface="Times New Roman" panose="02020603050405020304" pitchFamily="18" charset="0"/>
              </a:rPr>
              <a:t>Mưu trí</a:t>
            </a:r>
            <a:endParaRPr lang="en-SG" sz="4400" dirty="0">
              <a:latin typeface="Times New Roman" panose="02020603050405020304" pitchFamily="18" charset="0"/>
              <a:cs typeface="Times New Roman" panose="02020603050405020304" pitchFamily="18" charset="0"/>
            </a:endParaRPr>
          </a:p>
          <a:p>
            <a:pPr defTabSz="1219170">
              <a:buClr>
                <a:srgbClr val="000000"/>
              </a:buClr>
            </a:pPr>
            <a:endParaRPr lang="en-US" sz="4400" b="1" kern="0" dirty="0">
              <a:solidFill>
                <a:prstClr val="black">
                  <a:lumMod val="50000"/>
                </a:prstClr>
              </a:solidFill>
              <a:latin typeface="Times New Roman" panose="02020603050405020304" pitchFamily="18" charset="0"/>
              <a:cs typeface="Times New Roman" panose="02020603050405020304" pitchFamily="18" charset="0"/>
              <a:sym typeface="Arial"/>
            </a:endParaRPr>
          </a:p>
        </p:txBody>
      </p:sp>
      <p:sp>
        <p:nvSpPr>
          <p:cNvPr id="10" name="Rectangle 9">
            <a:extLst>
              <a:ext uri="{FF2B5EF4-FFF2-40B4-BE49-F238E27FC236}">
                <a16:creationId xmlns:a16="http://schemas.microsoft.com/office/drawing/2014/main" id="{682D4FFB-EB9E-476E-464F-13D648E925B9}"/>
              </a:ext>
            </a:extLst>
          </p:cNvPr>
          <p:cNvSpPr/>
          <p:nvPr/>
        </p:nvSpPr>
        <p:spPr>
          <a:xfrm>
            <a:off x="344559" y="4518787"/>
            <a:ext cx="5707684" cy="1797552"/>
          </a:xfrm>
          <a:prstGeom prst="rect">
            <a:avLst/>
          </a:prstGeom>
          <a:solidFill>
            <a:schemeClr val="accent3">
              <a:lumMod val="20000"/>
              <a:lumOff val="80000"/>
            </a:schemeClr>
          </a:solidFill>
          <a:ln>
            <a:noFill/>
          </a:ln>
          <a:effectLst/>
        </p:spPr>
        <p:txBody>
          <a:bodyPr rtlCol="0" anchor="ctr"/>
          <a:lstStyle/>
          <a:p>
            <a:pPr algn="just" defTabSz="1219170">
              <a:buClr>
                <a:srgbClr val="000000"/>
              </a:buClr>
              <a:defRPr/>
            </a:pPr>
            <a:endParaRPr lang="en-US" sz="4400" b="1" kern="0" dirty="0">
              <a:solidFill>
                <a:prstClr val="black">
                  <a:lumMod val="50000"/>
                </a:prstClr>
              </a:solidFill>
              <a:latin typeface="Times New Roman" panose="02020603050405020304" pitchFamily="18" charset="0"/>
              <a:cs typeface="Times New Roman" panose="02020603050405020304" pitchFamily="18" charset="0"/>
              <a:sym typeface="Arial"/>
            </a:endParaRPr>
          </a:p>
          <a:p>
            <a:r>
              <a:rPr lang="en-US" sz="4400" b="1" kern="0" dirty="0">
                <a:solidFill>
                  <a:prstClr val="black">
                    <a:lumMod val="50000"/>
                  </a:prstClr>
                </a:solidFill>
                <a:latin typeface="Times New Roman" panose="02020603050405020304" pitchFamily="18" charset="0"/>
                <a:cs typeface="Times New Roman" panose="02020603050405020304" pitchFamily="18" charset="0"/>
                <a:sym typeface="Arial"/>
              </a:rPr>
              <a:t>C. </a:t>
            </a:r>
            <a:r>
              <a:rPr lang="vi-VN" sz="4400" dirty="0">
                <a:latin typeface="Times New Roman" panose="02020603050405020304" pitchFamily="18" charset="0"/>
                <a:cs typeface="Times New Roman" panose="02020603050405020304" pitchFamily="18" charset="0"/>
              </a:rPr>
              <a:t>Lạnh lùng</a:t>
            </a:r>
            <a:endParaRPr lang="en-SG" sz="4400" dirty="0">
              <a:latin typeface="Times New Roman" panose="02020603050405020304" pitchFamily="18" charset="0"/>
              <a:cs typeface="Times New Roman" panose="02020603050405020304" pitchFamily="18" charset="0"/>
            </a:endParaRPr>
          </a:p>
          <a:p>
            <a:pPr algn="just" defTabSz="1219140">
              <a:buClr>
                <a:srgbClr val="000000"/>
              </a:buClr>
              <a:defRPr/>
            </a:pPr>
            <a:endParaRPr lang="en-US" sz="4400" b="1" kern="0" dirty="0">
              <a:solidFill>
                <a:prstClr val="black">
                  <a:lumMod val="50000"/>
                </a:prstClr>
              </a:solidFill>
              <a:latin typeface="Times New Roman" panose="02020603050405020304" pitchFamily="18" charset="0"/>
              <a:cs typeface="Times New Roman" panose="02020603050405020304" pitchFamily="18" charset="0"/>
              <a:sym typeface="Arial"/>
            </a:endParaRPr>
          </a:p>
        </p:txBody>
      </p:sp>
      <p:sp>
        <p:nvSpPr>
          <p:cNvPr id="11" name="Rectangle 10">
            <a:extLst>
              <a:ext uri="{FF2B5EF4-FFF2-40B4-BE49-F238E27FC236}">
                <a16:creationId xmlns:a16="http://schemas.microsoft.com/office/drawing/2014/main" id="{38ADD114-682E-A8B0-9641-55AFE935FE64}"/>
              </a:ext>
            </a:extLst>
          </p:cNvPr>
          <p:cNvSpPr/>
          <p:nvPr/>
        </p:nvSpPr>
        <p:spPr>
          <a:xfrm>
            <a:off x="344559" y="2394117"/>
            <a:ext cx="5707684" cy="1716715"/>
          </a:xfrm>
          <a:prstGeom prst="rect">
            <a:avLst/>
          </a:prstGeom>
          <a:solidFill>
            <a:schemeClr val="accent3">
              <a:lumMod val="20000"/>
              <a:lumOff val="80000"/>
            </a:schemeClr>
          </a:solidFill>
          <a:ln>
            <a:noFill/>
          </a:ln>
          <a:effectLst/>
        </p:spPr>
        <p:txBody>
          <a:bodyPr rtlCol="0" anchor="ctr"/>
          <a:lstStyle/>
          <a:p>
            <a:pPr algn="just" defTabSz="914377">
              <a:defRPr/>
            </a:pPr>
            <a:endParaRPr lang="en-US" sz="4400" b="1" kern="0" dirty="0">
              <a:solidFill>
                <a:prstClr val="black">
                  <a:lumMod val="50000"/>
                </a:prstClr>
              </a:solidFill>
              <a:latin typeface="Times New Roman" panose="02020603050405020304" pitchFamily="18" charset="0"/>
              <a:cs typeface="Times New Roman" panose="02020603050405020304" pitchFamily="18" charset="0"/>
              <a:sym typeface="Arial"/>
            </a:endParaRPr>
          </a:p>
          <a:p>
            <a:pPr algn="just" defTabSz="1219170">
              <a:buClr>
                <a:srgbClr val="000000"/>
              </a:buClr>
              <a:defRPr/>
            </a:pPr>
            <a:r>
              <a:rPr lang="en-US" sz="4400" b="1" kern="0" dirty="0">
                <a:solidFill>
                  <a:prstClr val="black">
                    <a:lumMod val="50000"/>
                  </a:prstClr>
                </a:solidFill>
                <a:latin typeface="Times New Roman" panose="02020603050405020304" pitchFamily="18" charset="0"/>
                <a:cs typeface="Times New Roman" panose="02020603050405020304" pitchFamily="18" charset="0"/>
                <a:sym typeface="Arial"/>
              </a:rPr>
              <a:t>A. </a:t>
            </a:r>
            <a:r>
              <a:rPr lang="vi-VN" sz="4400" dirty="0">
                <a:latin typeface="Times New Roman" panose="02020603050405020304" pitchFamily="18" charset="0"/>
                <a:cs typeface="Times New Roman" panose="02020603050405020304" pitchFamily="18" charset="0"/>
              </a:rPr>
              <a:t>Dũng cảm</a:t>
            </a:r>
            <a:endParaRPr lang="en-SG" sz="4400" kern="0" dirty="0">
              <a:solidFill>
                <a:srgbClr val="000000"/>
              </a:solidFill>
              <a:latin typeface="Times New Roman" panose="02020603050405020304" pitchFamily="18" charset="0"/>
              <a:cs typeface="Times New Roman" panose="02020603050405020304" pitchFamily="18" charset="0"/>
              <a:sym typeface="Arial"/>
            </a:endParaRPr>
          </a:p>
          <a:p>
            <a:pPr algn="just" defTabSz="1219170">
              <a:buClr>
                <a:srgbClr val="000000"/>
              </a:buClr>
              <a:defRPr/>
            </a:pPr>
            <a:endParaRPr lang="en-US" sz="4400" b="1" kern="0" dirty="0">
              <a:solidFill>
                <a:prstClr val="black">
                  <a:lumMod val="50000"/>
                </a:prstClr>
              </a:solidFill>
              <a:latin typeface="Times New Roman" panose="02020603050405020304" pitchFamily="18" charset="0"/>
              <a:cs typeface="Times New Roman" panose="02020603050405020304" pitchFamily="18" charset="0"/>
              <a:sym typeface="Arial"/>
            </a:endParaRPr>
          </a:p>
        </p:txBody>
      </p:sp>
      <p:sp>
        <p:nvSpPr>
          <p:cNvPr id="12" name="Rectangle 11">
            <a:extLst>
              <a:ext uri="{FF2B5EF4-FFF2-40B4-BE49-F238E27FC236}">
                <a16:creationId xmlns:a16="http://schemas.microsoft.com/office/drawing/2014/main" id="{F698A6FA-9C03-7DED-6F33-64646278B190}"/>
              </a:ext>
            </a:extLst>
          </p:cNvPr>
          <p:cNvSpPr/>
          <p:nvPr/>
        </p:nvSpPr>
        <p:spPr>
          <a:xfrm>
            <a:off x="6638403" y="4575120"/>
            <a:ext cx="5245613" cy="1716715"/>
          </a:xfrm>
          <a:prstGeom prst="rect">
            <a:avLst/>
          </a:prstGeom>
          <a:solidFill>
            <a:schemeClr val="accent3">
              <a:lumMod val="20000"/>
              <a:lumOff val="80000"/>
            </a:schemeClr>
          </a:solidFill>
          <a:ln>
            <a:noFill/>
          </a:ln>
          <a:effectLst/>
        </p:spPr>
        <p:txBody>
          <a:bodyPr rtlCol="0" anchor="ctr"/>
          <a:lstStyle/>
          <a:p>
            <a:pPr defTabSz="1219170">
              <a:buClr>
                <a:srgbClr val="000000"/>
              </a:buClr>
            </a:pPr>
            <a:r>
              <a:rPr lang="en-US" sz="4400" b="1" kern="0" dirty="0">
                <a:solidFill>
                  <a:prstClr val="black">
                    <a:lumMod val="50000"/>
                  </a:prstClr>
                </a:solidFill>
                <a:latin typeface="Times New Roman" panose="02020603050405020304" pitchFamily="18" charset="0"/>
                <a:cs typeface="Times New Roman" panose="02020603050405020304" pitchFamily="18" charset="0"/>
                <a:sym typeface="Arial"/>
              </a:rPr>
              <a:t>D. </a:t>
            </a:r>
            <a:r>
              <a:rPr lang="vi-VN" sz="4400" dirty="0">
                <a:latin typeface="Times New Roman" panose="02020603050405020304" pitchFamily="18" charset="0"/>
                <a:cs typeface="Times New Roman" panose="02020603050405020304" pitchFamily="18" charset="0"/>
              </a:rPr>
              <a:t>Trung thực</a:t>
            </a:r>
            <a:endParaRPr lang="en-US" sz="4400" b="1" kern="0" dirty="0">
              <a:solidFill>
                <a:prstClr val="black">
                  <a:lumMod val="50000"/>
                </a:prstClr>
              </a:solidFill>
              <a:latin typeface="Times New Roman" panose="02020603050405020304" pitchFamily="18" charset="0"/>
              <a:cs typeface="Times New Roman" panose="02020603050405020304" pitchFamily="18" charset="0"/>
              <a:sym typeface="Arial"/>
            </a:endParaRPr>
          </a:p>
        </p:txBody>
      </p:sp>
      <p:pic>
        <p:nvPicPr>
          <p:cNvPr id="13" name="Picture 6" descr="Káº¿t quáº£ hÃ¬nh áº£nh cho right wrong tick icon">
            <a:extLst>
              <a:ext uri="{FF2B5EF4-FFF2-40B4-BE49-F238E27FC236}">
                <a16:creationId xmlns:a16="http://schemas.microsoft.com/office/drawing/2014/main" id="{58B4A3DF-B3D7-2760-4FE2-C0278BF2CBB4}"/>
              </a:ext>
            </a:extLst>
          </p:cNvPr>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740217" y="4742927"/>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Káº¿t quáº£ hÃ¬nh áº£nh cho right wrong tick icon">
            <a:extLst>
              <a:ext uri="{FF2B5EF4-FFF2-40B4-BE49-F238E27FC236}">
                <a16:creationId xmlns:a16="http://schemas.microsoft.com/office/drawing/2014/main" id="{893417FE-DE73-6FF2-8771-EC5A0B00316D}"/>
              </a:ext>
            </a:extLst>
          </p:cNvPr>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60043" y="2626766"/>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Káº¿t quáº£ hÃ¬nh áº£nh cho right wrong tick icon">
            <a:extLst>
              <a:ext uri="{FF2B5EF4-FFF2-40B4-BE49-F238E27FC236}">
                <a16:creationId xmlns:a16="http://schemas.microsoft.com/office/drawing/2014/main" id="{2E645CC9-134B-DA24-CA1F-CE7F27E8C27A}"/>
              </a:ext>
            </a:extLst>
          </p:cNvPr>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860368" y="4965315"/>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Káº¿t quáº£ hÃ¬nh áº£nh cho right wrong tick icon">
            <a:extLst>
              <a:ext uri="{FF2B5EF4-FFF2-40B4-BE49-F238E27FC236}">
                <a16:creationId xmlns:a16="http://schemas.microsoft.com/office/drawing/2014/main" id="{E83CFAC1-0009-5B1D-6B57-F03712C6B701}"/>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599632" y="2598389"/>
            <a:ext cx="1339600"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a:extLst>
              <a:ext uri="{FF2B5EF4-FFF2-40B4-BE49-F238E27FC236}">
                <a16:creationId xmlns:a16="http://schemas.microsoft.com/office/drawing/2014/main" id="{A1824B21-50F6-C174-6C59-531C78A8C830}"/>
              </a:ext>
            </a:extLst>
          </p:cNvPr>
          <p:cNvPicPr>
            <a:picLocks noChangeAspect="1" noChangeArrowheads="1"/>
          </p:cNvPicPr>
          <p:nvPr/>
        </p:nvPicPr>
        <p:blipFill rotWithShape="1">
          <a:blip r:embed="rId10"/>
          <a:srcRect l="2593" r="-11903"/>
          <a:stretch/>
        </p:blipFill>
        <p:spPr bwMode="auto">
          <a:xfrm>
            <a:off x="3882258" y="1858327"/>
            <a:ext cx="4540043" cy="416231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F2F26042-78FD-B9EC-D4CD-534219D4DF7A}"/>
              </a:ext>
            </a:extLst>
          </p:cNvPr>
          <p:cNvPicPr>
            <a:picLocks noChangeAspect="1"/>
          </p:cNvPicPr>
          <p:nvPr/>
        </p:nvPicPr>
        <p:blipFill>
          <a:blip r:embed="rId11">
            <a:extLst>
              <a:ext uri="{28A0092B-C50C-407E-A947-70E740481C1C}">
                <a14:useLocalDpi xmlns:a14="http://schemas.microsoft.com/office/drawing/2010/main" val="0"/>
              </a:ext>
            </a:extLst>
          </a:blip>
          <a:srcRect l="-2964" t="-1921" r="-1863" b="-2609"/>
          <a:stretch/>
        </p:blipFill>
        <p:spPr>
          <a:xfrm>
            <a:off x="4471299" y="1577035"/>
            <a:ext cx="4673600" cy="5214122"/>
          </a:xfrm>
          <a:prstGeom prst="rect">
            <a:avLst/>
          </a:prstGeom>
        </p:spPr>
      </p:pic>
      <p:sp>
        <p:nvSpPr>
          <p:cNvPr id="19" name="TextBox 18">
            <a:extLst>
              <a:ext uri="{FF2B5EF4-FFF2-40B4-BE49-F238E27FC236}">
                <a16:creationId xmlns:a16="http://schemas.microsoft.com/office/drawing/2014/main" id="{33253291-2B79-F949-FD21-2240EB4DD3CE}"/>
              </a:ext>
            </a:extLst>
          </p:cNvPr>
          <p:cNvSpPr txBox="1"/>
          <p:nvPr/>
        </p:nvSpPr>
        <p:spPr>
          <a:xfrm>
            <a:off x="700741" y="340617"/>
            <a:ext cx="9372035" cy="1446550"/>
          </a:xfrm>
          <a:prstGeom prst="rect">
            <a:avLst/>
          </a:prstGeom>
          <a:noFill/>
        </p:spPr>
        <p:txBody>
          <a:bodyPr wrap="square">
            <a:spAutoFit/>
          </a:bodyPr>
          <a:lstStyle/>
          <a:p>
            <a:pPr algn="just">
              <a:spcAft>
                <a:spcPts val="800"/>
              </a:spcAft>
            </a:pPr>
            <a:r>
              <a:rPr lang="vi-VN" sz="4400" dirty="0">
                <a:effectLst/>
                <a:latin typeface="Times New Roman" panose="02020603050405020304" pitchFamily="18" charset="0"/>
                <a:ea typeface="Calibri" panose="020F0502020204030204" pitchFamily="34" charset="0"/>
                <a:cs typeface="Times New Roman" panose="02020603050405020304" pitchFamily="18" charset="0"/>
              </a:rPr>
              <a:t>Câu 9: Nhân vật Ba-brơ có đặc điểm gì nổi bật?</a:t>
            </a:r>
            <a:endParaRPr lang="en-SG" sz="44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1" name="Google Shape;895;p51">
            <a:extLst>
              <a:ext uri="{FF2B5EF4-FFF2-40B4-BE49-F238E27FC236}">
                <a16:creationId xmlns:a16="http://schemas.microsoft.com/office/drawing/2014/main" id="{5B10997A-6CC4-3158-B8A5-7F62A1683BC7}"/>
              </a:ext>
            </a:extLst>
          </p:cNvPr>
          <p:cNvPicPr preferRelativeResize="0"/>
          <p:nvPr/>
        </p:nvPicPr>
        <p:blipFill>
          <a:blip r:embed="rId12">
            <a:alphaModFix/>
          </a:blip>
          <a:stretch>
            <a:fillRect/>
          </a:stretch>
        </p:blipFill>
        <p:spPr>
          <a:xfrm rot="15476013">
            <a:off x="10388907" y="512557"/>
            <a:ext cx="1695080" cy="1415217"/>
          </a:xfrm>
          <a:prstGeom prst="rect">
            <a:avLst/>
          </a:prstGeom>
          <a:noFill/>
          <a:ln>
            <a:noFill/>
          </a:ln>
        </p:spPr>
      </p:pic>
    </p:spTree>
    <p:extLst>
      <p:ext uri="{BB962C8B-B14F-4D97-AF65-F5344CB8AC3E}">
        <p14:creationId xmlns:p14="http://schemas.microsoft.com/office/powerpoint/2010/main" val="35548859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randombar(horizontal)">
                                      <p:cBhvr>
                                        <p:cTn id="13" dur="500"/>
                                        <p:tgtEl>
                                          <p:spTgt spid="11"/>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randombar(horizontal)">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0"/>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3" name="Am-thanh-tra-loi-sai-www_nhacchuongvui_com.wav"/>
                                        </p:tgtEl>
                                      </p:cMediaNode>
                                    </p:audio>
                                  </p:subTnLst>
                                </p:cTn>
                              </p:par>
                            </p:childTnLst>
                          </p:cTn>
                        </p:par>
                        <p:par>
                          <p:cTn id="22" fill="hold">
                            <p:stCondLst>
                              <p:cond delay="0"/>
                            </p:stCondLst>
                            <p:childTnLst>
                              <p:par>
                                <p:cTn id="23" presetID="1" presetClass="entr" presetSubtype="0" fill="hold" nodeType="afterEffect">
                                  <p:stCondLst>
                                    <p:cond delay="1500"/>
                                  </p:stCondLst>
                                  <p:childTnLst>
                                    <p:set>
                                      <p:cBhvr>
                                        <p:cTn id="24" dur="1" fill="hold">
                                          <p:stCondLst>
                                            <p:cond delay="0"/>
                                          </p:stCondLst>
                                        </p:cTn>
                                        <p:tgtEl>
                                          <p:spTgt spid="17"/>
                                        </p:tgtEl>
                                        <p:attrNameLst>
                                          <p:attrName>style.visibility</p:attrName>
                                        </p:attrNameLst>
                                      </p:cBhvr>
                                      <p:to>
                                        <p:strVal val="visible"/>
                                      </p:to>
                                    </p:set>
                                  </p:childTnLst>
                                </p:cTn>
                              </p:par>
                            </p:childTnLst>
                          </p:cTn>
                        </p:par>
                        <p:par>
                          <p:cTn id="25" fill="hold">
                            <p:stCondLst>
                              <p:cond delay="1500"/>
                            </p:stCondLst>
                            <p:childTnLst>
                              <p:par>
                                <p:cTn id="26" presetID="10" presetClass="exit" presetSubtype="0" fill="hold" nodeType="afterEffect">
                                  <p:stCondLst>
                                    <p:cond delay="900"/>
                                  </p:stCondLst>
                                  <p:childTnLst>
                                    <p:animEffect transition="out" filter="fade">
                                      <p:cBhvr>
                                        <p:cTn id="27" dur="500"/>
                                        <p:tgtEl>
                                          <p:spTgt spid="17"/>
                                        </p:tgtEl>
                                      </p:cBhvr>
                                    </p:animEffect>
                                    <p:set>
                                      <p:cBhvr>
                                        <p:cTn id="28"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9" restart="whenNotActive" fill="hold" evtFilter="cancelBubble" nodeType="interactiveSeq">
                <p:stCondLst>
                  <p:cond evt="onClick" delay="0">
                    <p:tgtEl>
                      <p:spTgt spid="12"/>
                    </p:tgtEl>
                  </p:cond>
                </p:stCondLst>
                <p:endSync evt="end" delay="0">
                  <p:rtn val="all"/>
                </p:endSync>
                <p:childTnLst>
                  <p:par>
                    <p:cTn id="30" fill="hold">
                      <p:stCondLst>
                        <p:cond delay="0"/>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3" name="Am-thanh-tra-loi-sai-www_nhacchuongvui_com.wav"/>
                                        </p:tgtEl>
                                      </p:cMediaNode>
                                    </p:audio>
                                  </p:subTnLst>
                                </p:cTn>
                              </p:par>
                            </p:childTnLst>
                          </p:cTn>
                        </p:par>
                        <p:par>
                          <p:cTn id="34" fill="hold">
                            <p:stCondLst>
                              <p:cond delay="0"/>
                            </p:stCondLst>
                            <p:childTnLst>
                              <p:par>
                                <p:cTn id="35" presetID="1" presetClass="entr" presetSubtype="0" fill="hold" nodeType="afterEffect">
                                  <p:stCondLst>
                                    <p:cond delay="1500"/>
                                  </p:stCondLst>
                                  <p:childTnLst>
                                    <p:set>
                                      <p:cBhvr>
                                        <p:cTn id="36" dur="1" fill="hold">
                                          <p:stCondLst>
                                            <p:cond delay="0"/>
                                          </p:stCondLst>
                                        </p:cTn>
                                        <p:tgtEl>
                                          <p:spTgt spid="17"/>
                                        </p:tgtEl>
                                        <p:attrNameLst>
                                          <p:attrName>style.visibility</p:attrName>
                                        </p:attrNameLst>
                                      </p:cBhvr>
                                      <p:to>
                                        <p:strVal val="visible"/>
                                      </p:to>
                                    </p:set>
                                  </p:childTnLst>
                                </p:cTn>
                              </p:par>
                            </p:childTnLst>
                          </p:cTn>
                        </p:par>
                        <p:par>
                          <p:cTn id="37" fill="hold">
                            <p:stCondLst>
                              <p:cond delay="1500"/>
                            </p:stCondLst>
                            <p:childTnLst>
                              <p:par>
                                <p:cTn id="38" presetID="10" presetClass="exit" presetSubtype="0" fill="hold" nodeType="afterEffect">
                                  <p:stCondLst>
                                    <p:cond delay="1100"/>
                                  </p:stCondLst>
                                  <p:childTnLst>
                                    <p:animEffect transition="out" filter="fade">
                                      <p:cBhvr>
                                        <p:cTn id="39" dur="500"/>
                                        <p:tgtEl>
                                          <p:spTgt spid="17"/>
                                        </p:tgtEl>
                                      </p:cBhvr>
                                    </p:animEffect>
                                    <p:set>
                                      <p:cBhvr>
                                        <p:cTn id="40"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41" restart="whenNotActive" fill="hold" evtFilter="cancelBubble" nodeType="interactiveSeq">
                <p:stCondLst>
                  <p:cond evt="onClick" delay="0">
                    <p:tgtEl>
                      <p:spTgt spid="11"/>
                    </p:tgtEl>
                  </p:cond>
                </p:stCondLst>
                <p:endSync evt="end" delay="0">
                  <p:rtn val="all"/>
                </p:endSync>
                <p:childTnLst>
                  <p:par>
                    <p:cTn id="42" fill="hold">
                      <p:stCondLst>
                        <p:cond delay="0"/>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3" name="Am-thanh-tra-loi-sai-www_nhacchuongvui_com.wav"/>
                                        </p:tgtEl>
                                      </p:cMediaNode>
                                    </p:audio>
                                  </p:subTnLst>
                                </p:cTn>
                              </p:par>
                            </p:childTnLst>
                          </p:cTn>
                        </p:par>
                        <p:par>
                          <p:cTn id="46" fill="hold">
                            <p:stCondLst>
                              <p:cond delay="0"/>
                            </p:stCondLst>
                            <p:childTnLst>
                              <p:par>
                                <p:cTn id="47" presetID="1" presetClass="entr" presetSubtype="0" fill="hold" nodeType="afterEffect">
                                  <p:stCondLst>
                                    <p:cond delay="1500"/>
                                  </p:stCondLst>
                                  <p:childTnLst>
                                    <p:set>
                                      <p:cBhvr>
                                        <p:cTn id="48" dur="1" fill="hold">
                                          <p:stCondLst>
                                            <p:cond delay="0"/>
                                          </p:stCondLst>
                                        </p:cTn>
                                        <p:tgtEl>
                                          <p:spTgt spid="17"/>
                                        </p:tgtEl>
                                        <p:attrNameLst>
                                          <p:attrName>style.visibility</p:attrName>
                                        </p:attrNameLst>
                                      </p:cBhvr>
                                      <p:to>
                                        <p:strVal val="visible"/>
                                      </p:to>
                                    </p:set>
                                  </p:childTnLst>
                                </p:cTn>
                              </p:par>
                            </p:childTnLst>
                          </p:cTn>
                        </p:par>
                        <p:par>
                          <p:cTn id="49" fill="hold">
                            <p:stCondLst>
                              <p:cond delay="1500"/>
                            </p:stCondLst>
                            <p:childTnLst>
                              <p:par>
                                <p:cTn id="50" presetID="10" presetClass="exit" presetSubtype="0" fill="hold" nodeType="afterEffect">
                                  <p:stCondLst>
                                    <p:cond delay="1100"/>
                                  </p:stCondLst>
                                  <p:childTnLst>
                                    <p:animEffect transition="out" filter="fade">
                                      <p:cBhvr>
                                        <p:cTn id="51" dur="500"/>
                                        <p:tgtEl>
                                          <p:spTgt spid="17"/>
                                        </p:tgtEl>
                                      </p:cBhvr>
                                    </p:animEffect>
                                    <p:set>
                                      <p:cBhvr>
                                        <p:cTn id="52"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53" restart="whenNotActive" fill="hold" evtFilter="cancelBubble" nodeType="interactiveSeq">
                <p:stCondLst>
                  <p:cond evt="onClick" delay="0">
                    <p:tgtEl>
                      <p:spTgt spid="9"/>
                    </p:tgtEl>
                  </p:cond>
                </p:stCondLst>
                <p:endSync evt="end" delay="0">
                  <p:rtn val="all"/>
                </p:endSync>
                <p:childTnLst>
                  <p:par>
                    <p:cTn id="54" fill="hold">
                      <p:stCondLst>
                        <p:cond delay="0"/>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fade">
                                      <p:cBhvr>
                                        <p:cTn id="58" dur="500"/>
                                        <p:tgtEl>
                                          <p:spTgt spid="16"/>
                                        </p:tgtEl>
                                      </p:cBhvr>
                                    </p:animEffect>
                                  </p:childTnLst>
                                  <p:subTnLst>
                                    <p:audio>
                                      <p:cMediaNode>
                                        <p:cTn display="0" masterRel="sameClick">
                                          <p:stCondLst>
                                            <p:cond evt="begin" delay="0">
                                              <p:tn val="56"/>
                                            </p:cond>
                                          </p:stCondLst>
                                          <p:endCondLst>
                                            <p:cond evt="onStopAudio" delay="0">
                                              <p:tgtEl>
                                                <p:sldTgt/>
                                              </p:tgtEl>
                                            </p:cond>
                                          </p:endCondLst>
                                        </p:cTn>
                                        <p:tgtEl>
                                          <p:sndTgt r:embed="rId4" name="Am-thanh-tra-loi-dung-www_nhacchuongvui_com.wav"/>
                                        </p:tgtEl>
                                      </p:cMediaNode>
                                    </p:audio>
                                  </p:subTnLst>
                                </p:cTn>
                              </p:par>
                            </p:childTnLst>
                          </p:cTn>
                        </p:par>
                        <p:par>
                          <p:cTn id="59" fill="hold">
                            <p:stCondLst>
                              <p:cond delay="500"/>
                            </p:stCondLst>
                            <p:childTnLst>
                              <p:par>
                                <p:cTn id="60" presetID="10" presetClass="exit" presetSubtype="0" fill="hold" nodeType="afterEffect">
                                  <p:stCondLst>
                                    <p:cond delay="500"/>
                                  </p:stCondLst>
                                  <p:childTnLst>
                                    <p:animEffect transition="out" filter="fade">
                                      <p:cBhvr>
                                        <p:cTn id="61" dur="500"/>
                                        <p:tgtEl>
                                          <p:spTgt spid="15"/>
                                        </p:tgtEl>
                                      </p:cBhvr>
                                    </p:animEffect>
                                    <p:set>
                                      <p:cBhvr>
                                        <p:cTn id="62" dur="1" fill="hold">
                                          <p:stCondLst>
                                            <p:cond delay="499"/>
                                          </p:stCondLst>
                                        </p:cTn>
                                        <p:tgtEl>
                                          <p:spTgt spid="15"/>
                                        </p:tgtEl>
                                        <p:attrNameLst>
                                          <p:attrName>style.visibility</p:attrName>
                                        </p:attrNameLst>
                                      </p:cBhvr>
                                      <p:to>
                                        <p:strVal val="hidden"/>
                                      </p:to>
                                    </p:set>
                                  </p:childTnLst>
                                </p:cTn>
                              </p:par>
                              <p:par>
                                <p:cTn id="63" presetID="10" presetClass="exit" presetSubtype="0" fill="hold" nodeType="withEffect">
                                  <p:stCondLst>
                                    <p:cond delay="500"/>
                                  </p:stCondLst>
                                  <p:childTnLst>
                                    <p:animEffect transition="out" filter="fade">
                                      <p:cBhvr>
                                        <p:cTn id="64" dur="500"/>
                                        <p:tgtEl>
                                          <p:spTgt spid="17"/>
                                        </p:tgtEl>
                                      </p:cBhvr>
                                    </p:animEffect>
                                    <p:set>
                                      <p:cBhvr>
                                        <p:cTn id="65" dur="1" fill="hold">
                                          <p:stCondLst>
                                            <p:cond delay="499"/>
                                          </p:stCondLst>
                                        </p:cTn>
                                        <p:tgtEl>
                                          <p:spTgt spid="17"/>
                                        </p:tgtEl>
                                        <p:attrNameLst>
                                          <p:attrName>style.visibility</p:attrName>
                                        </p:attrNameLst>
                                      </p:cBhvr>
                                      <p:to>
                                        <p:strVal val="hidden"/>
                                      </p:to>
                                    </p:set>
                                  </p:childTnLst>
                                </p:cTn>
                              </p:par>
                              <p:par>
                                <p:cTn id="66" presetID="10" presetClass="exit" presetSubtype="0" fill="hold" nodeType="withEffect">
                                  <p:stCondLst>
                                    <p:cond delay="500"/>
                                  </p:stCondLst>
                                  <p:childTnLst>
                                    <p:animEffect transition="out" filter="fade">
                                      <p:cBhvr>
                                        <p:cTn id="67" dur="500"/>
                                        <p:tgtEl>
                                          <p:spTgt spid="13"/>
                                        </p:tgtEl>
                                      </p:cBhvr>
                                    </p:animEffect>
                                    <p:set>
                                      <p:cBhvr>
                                        <p:cTn id="68" dur="1" fill="hold">
                                          <p:stCondLst>
                                            <p:cond delay="499"/>
                                          </p:stCondLst>
                                        </p:cTn>
                                        <p:tgtEl>
                                          <p:spTgt spid="13"/>
                                        </p:tgtEl>
                                        <p:attrNameLst>
                                          <p:attrName>style.visibility</p:attrName>
                                        </p:attrNameLst>
                                      </p:cBhvr>
                                      <p:to>
                                        <p:strVal val="hidden"/>
                                      </p:to>
                                    </p:set>
                                  </p:childTnLst>
                                </p:cTn>
                              </p:par>
                              <p:par>
                                <p:cTn id="69" presetID="10" presetClass="exit" presetSubtype="0" fill="hold" nodeType="withEffect">
                                  <p:stCondLst>
                                    <p:cond delay="500"/>
                                  </p:stCondLst>
                                  <p:childTnLst>
                                    <p:animEffect transition="out" filter="fade">
                                      <p:cBhvr>
                                        <p:cTn id="70" dur="500"/>
                                        <p:tgtEl>
                                          <p:spTgt spid="14"/>
                                        </p:tgtEl>
                                      </p:cBhvr>
                                    </p:animEffect>
                                    <p:set>
                                      <p:cBhvr>
                                        <p:cTn id="71" dur="1" fill="hold">
                                          <p:stCondLst>
                                            <p:cond delay="499"/>
                                          </p:stCondLst>
                                        </p:cTn>
                                        <p:tgtEl>
                                          <p:spTgt spid="14"/>
                                        </p:tgtEl>
                                        <p:attrNameLst>
                                          <p:attrName>style.visibility</p:attrName>
                                        </p:attrNameLst>
                                      </p:cBhvr>
                                      <p:to>
                                        <p:strVal val="hidden"/>
                                      </p:to>
                                    </p:set>
                                  </p:childTnLst>
                                </p:cTn>
                              </p:par>
                              <p:par>
                                <p:cTn id="72" presetID="10" presetClass="exit" presetSubtype="0" fill="hold" nodeType="withEffect">
                                  <p:stCondLst>
                                    <p:cond delay="500"/>
                                  </p:stCondLst>
                                  <p:childTnLst>
                                    <p:animEffect transition="out" filter="fade">
                                      <p:cBhvr>
                                        <p:cTn id="73" dur="500"/>
                                        <p:tgtEl>
                                          <p:spTgt spid="16"/>
                                        </p:tgtEl>
                                      </p:cBhvr>
                                    </p:animEffect>
                                    <p:set>
                                      <p:cBhvr>
                                        <p:cTn id="74" dur="1" fill="hold">
                                          <p:stCondLst>
                                            <p:cond delay="499"/>
                                          </p:stCondLst>
                                        </p:cTn>
                                        <p:tgtEl>
                                          <p:spTgt spid="16"/>
                                        </p:tgtEl>
                                        <p:attrNameLst>
                                          <p:attrName>style.visibility</p:attrName>
                                        </p:attrNameLst>
                                      </p:cBhvr>
                                      <p:to>
                                        <p:strVal val="hidden"/>
                                      </p:to>
                                    </p:set>
                                  </p:childTnLst>
                                </p:cTn>
                              </p:par>
                              <p:par>
                                <p:cTn id="75" presetID="1" presetClass="entr" presetSubtype="0" fill="hold" nodeType="withEffect">
                                  <p:stCondLst>
                                    <p:cond delay="500"/>
                                  </p:stCondLst>
                                  <p:childTnLst>
                                    <p:set>
                                      <p:cBhvr>
                                        <p:cTn id="76" dur="1" fill="hold">
                                          <p:stCondLst>
                                            <p:cond delay="9"/>
                                          </p:stCondLst>
                                        </p:cTn>
                                        <p:tgtEl>
                                          <p:spTgt spid="18"/>
                                        </p:tgtEl>
                                        <p:attrNameLst>
                                          <p:attrName>style.visibility</p:attrName>
                                        </p:attrNameLst>
                                      </p:cBhvr>
                                      <p:to>
                                        <p:strVal val="visible"/>
                                      </p:to>
                                    </p:set>
                                  </p:childTnLst>
                                </p:cTn>
                              </p:par>
                            </p:childTnLst>
                          </p:cTn>
                        </p:par>
                        <p:par>
                          <p:cTn id="77" fill="hold">
                            <p:stCondLst>
                              <p:cond delay="1500"/>
                            </p:stCondLst>
                            <p:childTnLst>
                              <p:par>
                                <p:cTn id="78" presetID="10" presetClass="exit" presetSubtype="0" fill="hold" nodeType="afterEffect">
                                  <p:stCondLst>
                                    <p:cond delay="1250"/>
                                  </p:stCondLst>
                                  <p:childTnLst>
                                    <p:animEffect transition="out" filter="fade">
                                      <p:cBhvr>
                                        <p:cTn id="79" dur="500"/>
                                        <p:tgtEl>
                                          <p:spTgt spid="18"/>
                                        </p:tgtEl>
                                      </p:cBhvr>
                                    </p:animEffect>
                                    <p:set>
                                      <p:cBhvr>
                                        <p:cTn id="80"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9" grpId="0" animBg="1"/>
      <p:bldP spid="10" grpId="0" animBg="1"/>
      <p:bldP spid="11" grpId="0" animBg="1"/>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74"/>
        <p:cNvGrpSpPr/>
        <p:nvPr/>
      </p:nvGrpSpPr>
      <p:grpSpPr>
        <a:xfrm>
          <a:off x="0" y="0"/>
          <a:ext cx="0" cy="0"/>
          <a:chOff x="0" y="0"/>
          <a:chExt cx="0" cy="0"/>
        </a:xfrm>
      </p:grpSpPr>
      <p:grpSp>
        <p:nvGrpSpPr>
          <p:cNvPr id="3" name="Google Shape;655;p13">
            <a:extLst>
              <a:ext uri="{FF2B5EF4-FFF2-40B4-BE49-F238E27FC236}">
                <a16:creationId xmlns:a16="http://schemas.microsoft.com/office/drawing/2014/main" id="{1DC88E5B-AF24-815A-5ED4-A722E909E130}"/>
              </a:ext>
            </a:extLst>
          </p:cNvPr>
          <p:cNvGrpSpPr/>
          <p:nvPr/>
        </p:nvGrpSpPr>
        <p:grpSpPr>
          <a:xfrm flipH="1">
            <a:off x="-14696" y="5201601"/>
            <a:ext cx="12206696" cy="1817244"/>
            <a:chOff x="-1026372" y="3401237"/>
            <a:chExt cx="9155022" cy="1506989"/>
          </a:xfrm>
        </p:grpSpPr>
        <p:sp>
          <p:nvSpPr>
            <p:cNvPr id="4" name="Google Shape;656;p13">
              <a:extLst>
                <a:ext uri="{FF2B5EF4-FFF2-40B4-BE49-F238E27FC236}">
                  <a16:creationId xmlns:a16="http://schemas.microsoft.com/office/drawing/2014/main" id="{48CAD6D0-344F-2ED9-10C3-808BEE7FF53E}"/>
                </a:ext>
              </a:extLst>
            </p:cNvPr>
            <p:cNvSpPr/>
            <p:nvPr/>
          </p:nvSpPr>
          <p:spPr>
            <a:xfrm>
              <a:off x="5819740" y="3713763"/>
              <a:ext cx="2308910" cy="1194377"/>
            </a:xfrm>
            <a:custGeom>
              <a:avLst/>
              <a:gdLst/>
              <a:ahLst/>
              <a:cxnLst/>
              <a:rect l="l" t="t" r="r" b="b"/>
              <a:pathLst>
                <a:path w="223137" h="107143" extrusionOk="0">
                  <a:moveTo>
                    <a:pt x="190871" y="0"/>
                  </a:moveTo>
                  <a:cubicBezTo>
                    <a:pt x="188583" y="0"/>
                    <a:pt x="186733" y="1791"/>
                    <a:pt x="186614" y="4058"/>
                  </a:cubicBezTo>
                  <a:lnTo>
                    <a:pt x="183152" y="4058"/>
                  </a:lnTo>
                  <a:lnTo>
                    <a:pt x="183152" y="9688"/>
                  </a:lnTo>
                  <a:lnTo>
                    <a:pt x="178836" y="9688"/>
                  </a:lnTo>
                  <a:lnTo>
                    <a:pt x="178836" y="29581"/>
                  </a:lnTo>
                  <a:lnTo>
                    <a:pt x="174360" y="29581"/>
                  </a:lnTo>
                  <a:lnTo>
                    <a:pt x="174360" y="25184"/>
                  </a:lnTo>
                  <a:lnTo>
                    <a:pt x="171893" y="25184"/>
                  </a:lnTo>
                  <a:lnTo>
                    <a:pt x="171893" y="29581"/>
                  </a:lnTo>
                  <a:lnTo>
                    <a:pt x="168392" y="29581"/>
                  </a:lnTo>
                  <a:lnTo>
                    <a:pt x="168392" y="22817"/>
                  </a:lnTo>
                  <a:lnTo>
                    <a:pt x="164851" y="22817"/>
                  </a:lnTo>
                  <a:lnTo>
                    <a:pt x="164851" y="18719"/>
                  </a:lnTo>
                  <a:lnTo>
                    <a:pt x="159878" y="18719"/>
                  </a:lnTo>
                  <a:cubicBezTo>
                    <a:pt x="159878" y="18640"/>
                    <a:pt x="159898" y="18540"/>
                    <a:pt x="159898" y="18481"/>
                  </a:cubicBezTo>
                  <a:cubicBezTo>
                    <a:pt x="159898" y="15198"/>
                    <a:pt x="157252" y="12533"/>
                    <a:pt x="153970" y="12533"/>
                  </a:cubicBezTo>
                  <a:cubicBezTo>
                    <a:pt x="150688" y="12533"/>
                    <a:pt x="148022" y="15198"/>
                    <a:pt x="148022" y="18481"/>
                  </a:cubicBezTo>
                  <a:cubicBezTo>
                    <a:pt x="148022" y="18540"/>
                    <a:pt x="148022" y="18640"/>
                    <a:pt x="148042" y="18719"/>
                  </a:cubicBezTo>
                  <a:lnTo>
                    <a:pt x="142273" y="18719"/>
                  </a:lnTo>
                  <a:lnTo>
                    <a:pt x="142273" y="35250"/>
                  </a:lnTo>
                  <a:lnTo>
                    <a:pt x="141060" y="35250"/>
                  </a:lnTo>
                  <a:lnTo>
                    <a:pt x="141060" y="27989"/>
                  </a:lnTo>
                  <a:lnTo>
                    <a:pt x="137161" y="27989"/>
                  </a:lnTo>
                  <a:cubicBezTo>
                    <a:pt x="135390" y="27989"/>
                    <a:pt x="133978" y="29422"/>
                    <a:pt x="133978" y="31172"/>
                  </a:cubicBezTo>
                  <a:lnTo>
                    <a:pt x="133978" y="35250"/>
                  </a:lnTo>
                  <a:lnTo>
                    <a:pt x="129442" y="35250"/>
                  </a:lnTo>
                  <a:lnTo>
                    <a:pt x="129442" y="33559"/>
                  </a:lnTo>
                  <a:cubicBezTo>
                    <a:pt x="129442" y="32445"/>
                    <a:pt x="128527" y="31530"/>
                    <a:pt x="127413" y="31530"/>
                  </a:cubicBezTo>
                  <a:lnTo>
                    <a:pt x="123892" y="31530"/>
                  </a:lnTo>
                  <a:lnTo>
                    <a:pt x="123892" y="35250"/>
                  </a:lnTo>
                  <a:lnTo>
                    <a:pt x="115995" y="35250"/>
                  </a:lnTo>
                  <a:lnTo>
                    <a:pt x="103482" y="29581"/>
                  </a:lnTo>
                  <a:lnTo>
                    <a:pt x="97077" y="29581"/>
                  </a:lnTo>
                  <a:lnTo>
                    <a:pt x="97077" y="22320"/>
                  </a:lnTo>
                  <a:lnTo>
                    <a:pt x="94729" y="22320"/>
                  </a:lnTo>
                  <a:lnTo>
                    <a:pt x="94729" y="22220"/>
                  </a:lnTo>
                  <a:cubicBezTo>
                    <a:pt x="94729" y="19873"/>
                    <a:pt x="92820" y="17963"/>
                    <a:pt x="90472" y="17963"/>
                  </a:cubicBezTo>
                  <a:cubicBezTo>
                    <a:pt x="88125" y="17963"/>
                    <a:pt x="86235" y="19893"/>
                    <a:pt x="86235" y="22220"/>
                  </a:cubicBezTo>
                  <a:lnTo>
                    <a:pt x="86235" y="22320"/>
                  </a:lnTo>
                  <a:lnTo>
                    <a:pt x="83550" y="22320"/>
                  </a:lnTo>
                  <a:lnTo>
                    <a:pt x="83550" y="25184"/>
                  </a:lnTo>
                  <a:lnTo>
                    <a:pt x="80785" y="26040"/>
                  </a:lnTo>
                  <a:cubicBezTo>
                    <a:pt x="80427" y="25065"/>
                    <a:pt x="79531" y="24349"/>
                    <a:pt x="78477" y="24289"/>
                  </a:cubicBezTo>
                  <a:cubicBezTo>
                    <a:pt x="78456" y="24289"/>
                    <a:pt x="78435" y="24288"/>
                    <a:pt x="78413" y="24288"/>
                  </a:cubicBezTo>
                  <a:cubicBezTo>
                    <a:pt x="77762" y="24288"/>
                    <a:pt x="77169" y="24583"/>
                    <a:pt x="76707" y="25045"/>
                  </a:cubicBezTo>
                  <a:cubicBezTo>
                    <a:pt x="75692" y="26060"/>
                    <a:pt x="75692" y="26836"/>
                    <a:pt x="75851" y="27532"/>
                  </a:cubicBezTo>
                  <a:lnTo>
                    <a:pt x="71853" y="28745"/>
                  </a:lnTo>
                  <a:cubicBezTo>
                    <a:pt x="71520" y="27963"/>
                    <a:pt x="70746" y="27392"/>
                    <a:pt x="69812" y="27392"/>
                  </a:cubicBezTo>
                  <a:cubicBezTo>
                    <a:pt x="69796" y="27392"/>
                    <a:pt x="69780" y="27392"/>
                    <a:pt x="69764" y="27393"/>
                  </a:cubicBezTo>
                  <a:cubicBezTo>
                    <a:pt x="69128" y="27432"/>
                    <a:pt x="68531" y="27771"/>
                    <a:pt x="68133" y="28268"/>
                  </a:cubicBezTo>
                  <a:cubicBezTo>
                    <a:pt x="67636" y="28885"/>
                    <a:pt x="67556" y="29481"/>
                    <a:pt x="67656" y="30018"/>
                  </a:cubicBezTo>
                  <a:lnTo>
                    <a:pt x="57391" y="33122"/>
                  </a:lnTo>
                  <a:lnTo>
                    <a:pt x="57391" y="41894"/>
                  </a:lnTo>
                  <a:lnTo>
                    <a:pt x="54367" y="41894"/>
                  </a:lnTo>
                  <a:lnTo>
                    <a:pt x="54367" y="39189"/>
                  </a:lnTo>
                  <a:lnTo>
                    <a:pt x="49275" y="36881"/>
                  </a:lnTo>
                  <a:lnTo>
                    <a:pt x="49275" y="21703"/>
                  </a:lnTo>
                  <a:lnTo>
                    <a:pt x="46689" y="20530"/>
                  </a:lnTo>
                  <a:lnTo>
                    <a:pt x="46689" y="15596"/>
                  </a:lnTo>
                  <a:lnTo>
                    <a:pt x="44500" y="15596"/>
                  </a:lnTo>
                  <a:cubicBezTo>
                    <a:pt x="44401" y="13328"/>
                    <a:pt x="42531" y="11518"/>
                    <a:pt x="40243" y="11518"/>
                  </a:cubicBezTo>
                  <a:cubicBezTo>
                    <a:pt x="37956" y="11518"/>
                    <a:pt x="36086" y="13328"/>
                    <a:pt x="35986" y="15596"/>
                  </a:cubicBezTo>
                  <a:lnTo>
                    <a:pt x="32804" y="15596"/>
                  </a:lnTo>
                  <a:lnTo>
                    <a:pt x="32804" y="20530"/>
                  </a:lnTo>
                  <a:lnTo>
                    <a:pt x="29760" y="21922"/>
                  </a:lnTo>
                  <a:lnTo>
                    <a:pt x="29760" y="34355"/>
                  </a:lnTo>
                  <a:lnTo>
                    <a:pt x="20450" y="34355"/>
                  </a:lnTo>
                  <a:lnTo>
                    <a:pt x="20450" y="29760"/>
                  </a:lnTo>
                  <a:lnTo>
                    <a:pt x="16949" y="29581"/>
                  </a:lnTo>
                  <a:lnTo>
                    <a:pt x="16949" y="13010"/>
                  </a:lnTo>
                  <a:lnTo>
                    <a:pt x="3323" y="13010"/>
                  </a:lnTo>
                  <a:lnTo>
                    <a:pt x="3323" y="41894"/>
                  </a:lnTo>
                  <a:cubicBezTo>
                    <a:pt x="3780" y="42352"/>
                    <a:pt x="3223" y="42610"/>
                    <a:pt x="2209" y="43068"/>
                  </a:cubicBezTo>
                  <a:lnTo>
                    <a:pt x="0" y="43068"/>
                  </a:lnTo>
                  <a:lnTo>
                    <a:pt x="0" y="107143"/>
                  </a:lnTo>
                  <a:lnTo>
                    <a:pt x="223137" y="107143"/>
                  </a:lnTo>
                  <a:lnTo>
                    <a:pt x="223137" y="39189"/>
                  </a:lnTo>
                  <a:lnTo>
                    <a:pt x="218323" y="39189"/>
                  </a:lnTo>
                  <a:lnTo>
                    <a:pt x="218323" y="29163"/>
                  </a:lnTo>
                  <a:lnTo>
                    <a:pt x="213688" y="29163"/>
                  </a:lnTo>
                  <a:lnTo>
                    <a:pt x="213688" y="16909"/>
                  </a:lnTo>
                  <a:lnTo>
                    <a:pt x="210982" y="16909"/>
                  </a:lnTo>
                  <a:lnTo>
                    <a:pt x="210982" y="14045"/>
                  </a:lnTo>
                  <a:lnTo>
                    <a:pt x="200419" y="14045"/>
                  </a:lnTo>
                  <a:lnTo>
                    <a:pt x="200419" y="16909"/>
                  </a:lnTo>
                  <a:lnTo>
                    <a:pt x="198072" y="16909"/>
                  </a:lnTo>
                  <a:lnTo>
                    <a:pt x="198072" y="4058"/>
                  </a:lnTo>
                  <a:lnTo>
                    <a:pt x="195108" y="4058"/>
                  </a:lnTo>
                  <a:cubicBezTo>
                    <a:pt x="194989" y="1791"/>
                    <a:pt x="193158" y="0"/>
                    <a:pt x="190871"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5" name="Google Shape;657;p13">
              <a:extLst>
                <a:ext uri="{FF2B5EF4-FFF2-40B4-BE49-F238E27FC236}">
                  <a16:creationId xmlns:a16="http://schemas.microsoft.com/office/drawing/2014/main" id="{952844C9-EDCA-B109-AE24-A740E61EECE6}"/>
                </a:ext>
              </a:extLst>
            </p:cNvPr>
            <p:cNvGrpSpPr/>
            <p:nvPr/>
          </p:nvGrpSpPr>
          <p:grpSpPr>
            <a:xfrm>
              <a:off x="-1026372" y="3401237"/>
              <a:ext cx="7144372" cy="1506989"/>
              <a:chOff x="-1026372" y="3172637"/>
              <a:chExt cx="7144372" cy="1506989"/>
            </a:xfrm>
          </p:grpSpPr>
          <p:grpSp>
            <p:nvGrpSpPr>
              <p:cNvPr id="6" name="Google Shape;658;p13">
                <a:extLst>
                  <a:ext uri="{FF2B5EF4-FFF2-40B4-BE49-F238E27FC236}">
                    <a16:creationId xmlns:a16="http://schemas.microsoft.com/office/drawing/2014/main" id="{21413634-5376-9A87-5830-5753E9AD9FBF}"/>
                  </a:ext>
                </a:extLst>
              </p:cNvPr>
              <p:cNvGrpSpPr/>
              <p:nvPr/>
            </p:nvGrpSpPr>
            <p:grpSpPr>
              <a:xfrm>
                <a:off x="-1026372" y="3172637"/>
                <a:ext cx="6634405" cy="1506958"/>
                <a:chOff x="-1792158" y="2435913"/>
                <a:chExt cx="11584434" cy="2631323"/>
              </a:xfrm>
            </p:grpSpPr>
            <p:sp>
              <p:nvSpPr>
                <p:cNvPr id="9" name="Google Shape;659;p13">
                  <a:extLst>
                    <a:ext uri="{FF2B5EF4-FFF2-40B4-BE49-F238E27FC236}">
                      <a16:creationId xmlns:a16="http://schemas.microsoft.com/office/drawing/2014/main" id="{2A2FC25A-3991-B9F1-D28C-E416DFA90864}"/>
                    </a:ext>
                  </a:extLst>
                </p:cNvPr>
                <p:cNvSpPr/>
                <p:nvPr/>
              </p:nvSpPr>
              <p:spPr>
                <a:xfrm flipH="1">
                  <a:off x="-1792158" y="2435913"/>
                  <a:ext cx="6778818" cy="2631323"/>
                </a:xfrm>
                <a:custGeom>
                  <a:avLst/>
                  <a:gdLst/>
                  <a:ahLst/>
                  <a:cxnLst/>
                  <a:rect l="l" t="t" r="r" b="b"/>
                  <a:pathLst>
                    <a:path w="199465" h="77426" extrusionOk="0">
                      <a:moveTo>
                        <a:pt x="182072" y="1"/>
                      </a:moveTo>
                      <a:lnTo>
                        <a:pt x="182072" y="21001"/>
                      </a:lnTo>
                      <a:lnTo>
                        <a:pt x="179550" y="21001"/>
                      </a:lnTo>
                      <a:lnTo>
                        <a:pt x="179550" y="5235"/>
                      </a:lnTo>
                      <a:lnTo>
                        <a:pt x="176008" y="8203"/>
                      </a:lnTo>
                      <a:lnTo>
                        <a:pt x="176008" y="25277"/>
                      </a:lnTo>
                      <a:lnTo>
                        <a:pt x="173933" y="25277"/>
                      </a:lnTo>
                      <a:lnTo>
                        <a:pt x="173933" y="11299"/>
                      </a:lnTo>
                      <a:lnTo>
                        <a:pt x="169338" y="11299"/>
                      </a:lnTo>
                      <a:lnTo>
                        <a:pt x="169338" y="20873"/>
                      </a:lnTo>
                      <a:lnTo>
                        <a:pt x="156763" y="45224"/>
                      </a:lnTo>
                      <a:lnTo>
                        <a:pt x="156763" y="38171"/>
                      </a:lnTo>
                      <a:lnTo>
                        <a:pt x="147732" y="38171"/>
                      </a:lnTo>
                      <a:lnTo>
                        <a:pt x="147732" y="44202"/>
                      </a:lnTo>
                      <a:lnTo>
                        <a:pt x="131455" y="44202"/>
                      </a:lnTo>
                      <a:lnTo>
                        <a:pt x="131455" y="38171"/>
                      </a:lnTo>
                      <a:lnTo>
                        <a:pt x="127402" y="38171"/>
                      </a:lnTo>
                      <a:lnTo>
                        <a:pt x="127402" y="14235"/>
                      </a:lnTo>
                      <a:lnTo>
                        <a:pt x="121626" y="14235"/>
                      </a:lnTo>
                      <a:lnTo>
                        <a:pt x="121626" y="20554"/>
                      </a:lnTo>
                      <a:lnTo>
                        <a:pt x="115977" y="20554"/>
                      </a:lnTo>
                      <a:lnTo>
                        <a:pt x="115977" y="8139"/>
                      </a:lnTo>
                      <a:lnTo>
                        <a:pt x="108445" y="8139"/>
                      </a:lnTo>
                      <a:lnTo>
                        <a:pt x="108445" y="29139"/>
                      </a:lnTo>
                      <a:lnTo>
                        <a:pt x="107009" y="29139"/>
                      </a:lnTo>
                      <a:lnTo>
                        <a:pt x="107009" y="22086"/>
                      </a:lnTo>
                      <a:lnTo>
                        <a:pt x="105924" y="23043"/>
                      </a:lnTo>
                      <a:lnTo>
                        <a:pt x="105924" y="13341"/>
                      </a:lnTo>
                      <a:lnTo>
                        <a:pt x="102349" y="16341"/>
                      </a:lnTo>
                      <a:lnTo>
                        <a:pt x="102349" y="33415"/>
                      </a:lnTo>
                      <a:lnTo>
                        <a:pt x="100307" y="33415"/>
                      </a:lnTo>
                      <a:lnTo>
                        <a:pt x="100307" y="19437"/>
                      </a:lnTo>
                      <a:lnTo>
                        <a:pt x="95711" y="19437"/>
                      </a:lnTo>
                      <a:lnTo>
                        <a:pt x="95711" y="29011"/>
                      </a:lnTo>
                      <a:lnTo>
                        <a:pt x="92679" y="29011"/>
                      </a:lnTo>
                      <a:lnTo>
                        <a:pt x="92679" y="27894"/>
                      </a:lnTo>
                      <a:lnTo>
                        <a:pt x="87477" y="27894"/>
                      </a:lnTo>
                      <a:lnTo>
                        <a:pt x="87477" y="21862"/>
                      </a:lnTo>
                      <a:lnTo>
                        <a:pt x="86456" y="21862"/>
                      </a:lnTo>
                      <a:lnTo>
                        <a:pt x="86456" y="27894"/>
                      </a:lnTo>
                      <a:lnTo>
                        <a:pt x="83105" y="27894"/>
                      </a:lnTo>
                      <a:lnTo>
                        <a:pt x="83105" y="21958"/>
                      </a:lnTo>
                      <a:lnTo>
                        <a:pt x="74105" y="21958"/>
                      </a:lnTo>
                      <a:lnTo>
                        <a:pt x="74105" y="27894"/>
                      </a:lnTo>
                      <a:lnTo>
                        <a:pt x="73658" y="27894"/>
                      </a:lnTo>
                      <a:lnTo>
                        <a:pt x="73658" y="28022"/>
                      </a:lnTo>
                      <a:lnTo>
                        <a:pt x="57797" y="28022"/>
                      </a:lnTo>
                      <a:lnTo>
                        <a:pt x="57797" y="21958"/>
                      </a:lnTo>
                      <a:lnTo>
                        <a:pt x="46404" y="21958"/>
                      </a:lnTo>
                      <a:lnTo>
                        <a:pt x="46404" y="30320"/>
                      </a:lnTo>
                      <a:lnTo>
                        <a:pt x="42574" y="30320"/>
                      </a:lnTo>
                      <a:lnTo>
                        <a:pt x="42574" y="8267"/>
                      </a:lnTo>
                      <a:lnTo>
                        <a:pt x="36925" y="8267"/>
                      </a:lnTo>
                      <a:lnTo>
                        <a:pt x="36925" y="25213"/>
                      </a:lnTo>
                      <a:lnTo>
                        <a:pt x="33382" y="25213"/>
                      </a:lnTo>
                      <a:lnTo>
                        <a:pt x="33382" y="15352"/>
                      </a:lnTo>
                      <a:lnTo>
                        <a:pt x="31755" y="16724"/>
                      </a:lnTo>
                      <a:lnTo>
                        <a:pt x="31755" y="24671"/>
                      </a:lnTo>
                      <a:lnTo>
                        <a:pt x="28659" y="24671"/>
                      </a:lnTo>
                      <a:lnTo>
                        <a:pt x="28659" y="20075"/>
                      </a:lnTo>
                      <a:lnTo>
                        <a:pt x="24797" y="20075"/>
                      </a:lnTo>
                      <a:lnTo>
                        <a:pt x="24797" y="29394"/>
                      </a:lnTo>
                      <a:lnTo>
                        <a:pt x="23457" y="29394"/>
                      </a:lnTo>
                      <a:lnTo>
                        <a:pt x="23457" y="13596"/>
                      </a:lnTo>
                      <a:lnTo>
                        <a:pt x="21989" y="13596"/>
                      </a:lnTo>
                      <a:lnTo>
                        <a:pt x="21989" y="24798"/>
                      </a:lnTo>
                      <a:lnTo>
                        <a:pt x="19021" y="24798"/>
                      </a:lnTo>
                      <a:lnTo>
                        <a:pt x="19021" y="11682"/>
                      </a:lnTo>
                      <a:lnTo>
                        <a:pt x="13851" y="11682"/>
                      </a:lnTo>
                      <a:lnTo>
                        <a:pt x="13851" y="5650"/>
                      </a:lnTo>
                      <a:lnTo>
                        <a:pt x="12798" y="5650"/>
                      </a:lnTo>
                      <a:lnTo>
                        <a:pt x="12798" y="11682"/>
                      </a:lnTo>
                      <a:lnTo>
                        <a:pt x="0" y="11682"/>
                      </a:lnTo>
                      <a:lnTo>
                        <a:pt x="0" y="77425"/>
                      </a:lnTo>
                      <a:lnTo>
                        <a:pt x="199465" y="77425"/>
                      </a:lnTo>
                      <a:lnTo>
                        <a:pt x="199465" y="6097"/>
                      </a:lnTo>
                      <a:lnTo>
                        <a:pt x="193178" y="6097"/>
                      </a:lnTo>
                      <a:lnTo>
                        <a:pt x="193178" y="12447"/>
                      </a:lnTo>
                      <a:lnTo>
                        <a:pt x="189635" y="12447"/>
                      </a:lnTo>
                      <a:lnTo>
                        <a:pt x="189635" y="1"/>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 name="Google Shape;660;p13">
                  <a:extLst>
                    <a:ext uri="{FF2B5EF4-FFF2-40B4-BE49-F238E27FC236}">
                      <a16:creationId xmlns:a16="http://schemas.microsoft.com/office/drawing/2014/main" id="{FC126B23-EE5C-27E2-F6DC-97E1EB6845DB}"/>
                    </a:ext>
                  </a:extLst>
                </p:cNvPr>
                <p:cNvSpPr/>
                <p:nvPr/>
              </p:nvSpPr>
              <p:spPr>
                <a:xfrm>
                  <a:off x="4684975" y="2998585"/>
                  <a:ext cx="5107301" cy="1935650"/>
                </a:xfrm>
                <a:custGeom>
                  <a:avLst/>
                  <a:gdLst/>
                  <a:ahLst/>
                  <a:cxnLst/>
                  <a:rect l="l" t="t" r="r" b="b"/>
                  <a:pathLst>
                    <a:path w="199465" h="77426" extrusionOk="0">
                      <a:moveTo>
                        <a:pt x="182072" y="1"/>
                      </a:moveTo>
                      <a:lnTo>
                        <a:pt x="182072" y="21001"/>
                      </a:lnTo>
                      <a:lnTo>
                        <a:pt x="179550" y="21001"/>
                      </a:lnTo>
                      <a:lnTo>
                        <a:pt x="179550" y="5235"/>
                      </a:lnTo>
                      <a:lnTo>
                        <a:pt x="176008" y="8203"/>
                      </a:lnTo>
                      <a:lnTo>
                        <a:pt x="176008" y="25277"/>
                      </a:lnTo>
                      <a:lnTo>
                        <a:pt x="173933" y="25277"/>
                      </a:lnTo>
                      <a:lnTo>
                        <a:pt x="173933" y="11299"/>
                      </a:lnTo>
                      <a:lnTo>
                        <a:pt x="169338" y="11299"/>
                      </a:lnTo>
                      <a:lnTo>
                        <a:pt x="169338" y="20873"/>
                      </a:lnTo>
                      <a:lnTo>
                        <a:pt x="156763" y="45224"/>
                      </a:lnTo>
                      <a:lnTo>
                        <a:pt x="156763" y="38171"/>
                      </a:lnTo>
                      <a:lnTo>
                        <a:pt x="147732" y="38171"/>
                      </a:lnTo>
                      <a:lnTo>
                        <a:pt x="147732" y="44202"/>
                      </a:lnTo>
                      <a:lnTo>
                        <a:pt x="131455" y="44202"/>
                      </a:lnTo>
                      <a:lnTo>
                        <a:pt x="131455" y="38171"/>
                      </a:lnTo>
                      <a:lnTo>
                        <a:pt x="127402" y="38171"/>
                      </a:lnTo>
                      <a:lnTo>
                        <a:pt x="127402" y="14235"/>
                      </a:lnTo>
                      <a:lnTo>
                        <a:pt x="121626" y="14235"/>
                      </a:lnTo>
                      <a:lnTo>
                        <a:pt x="121626" y="20554"/>
                      </a:lnTo>
                      <a:lnTo>
                        <a:pt x="115977" y="20554"/>
                      </a:lnTo>
                      <a:lnTo>
                        <a:pt x="115977" y="8139"/>
                      </a:lnTo>
                      <a:lnTo>
                        <a:pt x="108445" y="8139"/>
                      </a:lnTo>
                      <a:lnTo>
                        <a:pt x="108445" y="29139"/>
                      </a:lnTo>
                      <a:lnTo>
                        <a:pt x="107009" y="29139"/>
                      </a:lnTo>
                      <a:lnTo>
                        <a:pt x="107009" y="22086"/>
                      </a:lnTo>
                      <a:lnTo>
                        <a:pt x="105924" y="23043"/>
                      </a:lnTo>
                      <a:lnTo>
                        <a:pt x="105924" y="13341"/>
                      </a:lnTo>
                      <a:lnTo>
                        <a:pt x="102349" y="16341"/>
                      </a:lnTo>
                      <a:lnTo>
                        <a:pt x="102349" y="33415"/>
                      </a:lnTo>
                      <a:lnTo>
                        <a:pt x="100307" y="33415"/>
                      </a:lnTo>
                      <a:lnTo>
                        <a:pt x="100307" y="19437"/>
                      </a:lnTo>
                      <a:lnTo>
                        <a:pt x="95711" y="19437"/>
                      </a:lnTo>
                      <a:lnTo>
                        <a:pt x="95711" y="29011"/>
                      </a:lnTo>
                      <a:lnTo>
                        <a:pt x="92679" y="29011"/>
                      </a:lnTo>
                      <a:lnTo>
                        <a:pt x="92679" y="27894"/>
                      </a:lnTo>
                      <a:lnTo>
                        <a:pt x="87477" y="27894"/>
                      </a:lnTo>
                      <a:lnTo>
                        <a:pt x="87477" y="21862"/>
                      </a:lnTo>
                      <a:lnTo>
                        <a:pt x="86456" y="21862"/>
                      </a:lnTo>
                      <a:lnTo>
                        <a:pt x="86456" y="27894"/>
                      </a:lnTo>
                      <a:lnTo>
                        <a:pt x="83105" y="27894"/>
                      </a:lnTo>
                      <a:lnTo>
                        <a:pt x="83105" y="21958"/>
                      </a:lnTo>
                      <a:lnTo>
                        <a:pt x="74105" y="21958"/>
                      </a:lnTo>
                      <a:lnTo>
                        <a:pt x="74105" y="27894"/>
                      </a:lnTo>
                      <a:lnTo>
                        <a:pt x="73658" y="27894"/>
                      </a:lnTo>
                      <a:lnTo>
                        <a:pt x="73658" y="28022"/>
                      </a:lnTo>
                      <a:lnTo>
                        <a:pt x="57797" y="28022"/>
                      </a:lnTo>
                      <a:lnTo>
                        <a:pt x="57797" y="21958"/>
                      </a:lnTo>
                      <a:lnTo>
                        <a:pt x="46404" y="21958"/>
                      </a:lnTo>
                      <a:lnTo>
                        <a:pt x="46404" y="30320"/>
                      </a:lnTo>
                      <a:lnTo>
                        <a:pt x="42574" y="30320"/>
                      </a:lnTo>
                      <a:lnTo>
                        <a:pt x="42574" y="8267"/>
                      </a:lnTo>
                      <a:lnTo>
                        <a:pt x="36925" y="8267"/>
                      </a:lnTo>
                      <a:lnTo>
                        <a:pt x="36925" y="25213"/>
                      </a:lnTo>
                      <a:lnTo>
                        <a:pt x="33382" y="25213"/>
                      </a:lnTo>
                      <a:lnTo>
                        <a:pt x="33382" y="15352"/>
                      </a:lnTo>
                      <a:lnTo>
                        <a:pt x="31755" y="16724"/>
                      </a:lnTo>
                      <a:lnTo>
                        <a:pt x="31755" y="24671"/>
                      </a:lnTo>
                      <a:lnTo>
                        <a:pt x="28659" y="24671"/>
                      </a:lnTo>
                      <a:lnTo>
                        <a:pt x="28659" y="20075"/>
                      </a:lnTo>
                      <a:lnTo>
                        <a:pt x="24797" y="20075"/>
                      </a:lnTo>
                      <a:lnTo>
                        <a:pt x="24797" y="29394"/>
                      </a:lnTo>
                      <a:lnTo>
                        <a:pt x="23457" y="29394"/>
                      </a:lnTo>
                      <a:lnTo>
                        <a:pt x="23457" y="13596"/>
                      </a:lnTo>
                      <a:lnTo>
                        <a:pt x="21989" y="13596"/>
                      </a:lnTo>
                      <a:lnTo>
                        <a:pt x="21989" y="24798"/>
                      </a:lnTo>
                      <a:lnTo>
                        <a:pt x="19021" y="24798"/>
                      </a:lnTo>
                      <a:lnTo>
                        <a:pt x="19021" y="11682"/>
                      </a:lnTo>
                      <a:lnTo>
                        <a:pt x="13851" y="11682"/>
                      </a:lnTo>
                      <a:lnTo>
                        <a:pt x="13851" y="5650"/>
                      </a:lnTo>
                      <a:lnTo>
                        <a:pt x="12798" y="5650"/>
                      </a:lnTo>
                      <a:lnTo>
                        <a:pt x="12798" y="11682"/>
                      </a:lnTo>
                      <a:lnTo>
                        <a:pt x="0" y="11682"/>
                      </a:lnTo>
                      <a:lnTo>
                        <a:pt x="0" y="77425"/>
                      </a:lnTo>
                      <a:lnTo>
                        <a:pt x="199465" y="77425"/>
                      </a:lnTo>
                      <a:lnTo>
                        <a:pt x="199465" y="6097"/>
                      </a:lnTo>
                      <a:lnTo>
                        <a:pt x="193178" y="6097"/>
                      </a:lnTo>
                      <a:lnTo>
                        <a:pt x="193178" y="12447"/>
                      </a:lnTo>
                      <a:lnTo>
                        <a:pt x="189635" y="12447"/>
                      </a:lnTo>
                      <a:lnTo>
                        <a:pt x="189635" y="1"/>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7" name="Google Shape;661;p13">
                <a:extLst>
                  <a:ext uri="{FF2B5EF4-FFF2-40B4-BE49-F238E27FC236}">
                    <a16:creationId xmlns:a16="http://schemas.microsoft.com/office/drawing/2014/main" id="{41E457F6-8D05-2053-0785-5245BD3ACF95}"/>
                  </a:ext>
                </a:extLst>
              </p:cNvPr>
              <p:cNvSpPr/>
              <p:nvPr/>
            </p:nvSpPr>
            <p:spPr>
              <a:xfrm>
                <a:off x="5588800" y="3898726"/>
                <a:ext cx="529200" cy="780900"/>
              </a:xfrm>
              <a:prstGeom prst="rect">
                <a:avLst/>
              </a:pr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grpSp>
        <p:nvGrpSpPr>
          <p:cNvPr id="1478" name="Google Shape;1478;p31"/>
          <p:cNvGrpSpPr/>
          <p:nvPr/>
        </p:nvGrpSpPr>
        <p:grpSpPr>
          <a:xfrm>
            <a:off x="3643213" y="-1373199"/>
            <a:ext cx="10405731" cy="8746267"/>
            <a:chOff x="2732410" y="-1029899"/>
            <a:chExt cx="7804298" cy="6559700"/>
          </a:xfrm>
        </p:grpSpPr>
        <p:sp>
          <p:nvSpPr>
            <p:cNvPr id="1479" name="Google Shape;1479;p31"/>
            <p:cNvSpPr/>
            <p:nvPr/>
          </p:nvSpPr>
          <p:spPr>
            <a:xfrm>
              <a:off x="5147475" y="2359301"/>
              <a:ext cx="3996503" cy="1919564"/>
            </a:xfrm>
            <a:custGeom>
              <a:avLst/>
              <a:gdLst/>
              <a:ahLst/>
              <a:cxnLst/>
              <a:rect l="l" t="t" r="r" b="b"/>
              <a:pathLst>
                <a:path w="66434" h="29567" extrusionOk="0">
                  <a:moveTo>
                    <a:pt x="65479" y="0"/>
                  </a:moveTo>
                  <a:cubicBezTo>
                    <a:pt x="64321" y="0"/>
                    <a:pt x="63169" y="256"/>
                    <a:pt x="62157" y="792"/>
                  </a:cubicBezTo>
                  <a:cubicBezTo>
                    <a:pt x="58664" y="2639"/>
                    <a:pt x="57095" y="7473"/>
                    <a:pt x="58867" y="11016"/>
                  </a:cubicBezTo>
                  <a:cubicBezTo>
                    <a:pt x="54995" y="11168"/>
                    <a:pt x="51831" y="15445"/>
                    <a:pt x="52793" y="19216"/>
                  </a:cubicBezTo>
                  <a:cubicBezTo>
                    <a:pt x="51728" y="16323"/>
                    <a:pt x="48675" y="14277"/>
                    <a:pt x="45605" y="14277"/>
                  </a:cubicBezTo>
                  <a:cubicBezTo>
                    <a:pt x="45318" y="14277"/>
                    <a:pt x="45031" y="14295"/>
                    <a:pt x="44745" y="14331"/>
                  </a:cubicBezTo>
                  <a:cubicBezTo>
                    <a:pt x="44770" y="12408"/>
                    <a:pt x="43404" y="10561"/>
                    <a:pt x="41582" y="10029"/>
                  </a:cubicBezTo>
                  <a:cubicBezTo>
                    <a:pt x="41200" y="9919"/>
                    <a:pt x="40805" y="9867"/>
                    <a:pt x="40411" y="9867"/>
                  </a:cubicBezTo>
                  <a:cubicBezTo>
                    <a:pt x="38896" y="9867"/>
                    <a:pt x="37384" y="10642"/>
                    <a:pt x="36621" y="11927"/>
                  </a:cubicBezTo>
                  <a:cubicBezTo>
                    <a:pt x="35721" y="11415"/>
                    <a:pt x="34678" y="11153"/>
                    <a:pt x="33635" y="11153"/>
                  </a:cubicBezTo>
                  <a:cubicBezTo>
                    <a:pt x="32772" y="11153"/>
                    <a:pt x="31909" y="11333"/>
                    <a:pt x="31129" y="11699"/>
                  </a:cubicBezTo>
                  <a:cubicBezTo>
                    <a:pt x="29434" y="12535"/>
                    <a:pt x="28194" y="14281"/>
                    <a:pt x="27941" y="16128"/>
                  </a:cubicBezTo>
                  <a:cubicBezTo>
                    <a:pt x="27800" y="16116"/>
                    <a:pt x="27659" y="16110"/>
                    <a:pt x="27519" y="16110"/>
                  </a:cubicBezTo>
                  <a:cubicBezTo>
                    <a:pt x="24513" y="16110"/>
                    <a:pt x="21745" y="18901"/>
                    <a:pt x="21842" y="21924"/>
                  </a:cubicBezTo>
                  <a:cubicBezTo>
                    <a:pt x="20956" y="21281"/>
                    <a:pt x="19868" y="20952"/>
                    <a:pt x="18788" y="20952"/>
                  </a:cubicBezTo>
                  <a:cubicBezTo>
                    <a:pt x="17955" y="20952"/>
                    <a:pt x="17128" y="21147"/>
                    <a:pt x="16400" y="21544"/>
                  </a:cubicBezTo>
                  <a:cubicBezTo>
                    <a:pt x="14679" y="22480"/>
                    <a:pt x="13616" y="24429"/>
                    <a:pt x="13743" y="26327"/>
                  </a:cubicBezTo>
                  <a:lnTo>
                    <a:pt x="2835" y="28883"/>
                  </a:lnTo>
                  <a:cubicBezTo>
                    <a:pt x="1874" y="29111"/>
                    <a:pt x="963" y="29339"/>
                    <a:pt x="1" y="29567"/>
                  </a:cubicBezTo>
                  <a:cubicBezTo>
                    <a:pt x="1646" y="29516"/>
                    <a:pt x="3316" y="29491"/>
                    <a:pt x="5012" y="29465"/>
                  </a:cubicBezTo>
                  <a:cubicBezTo>
                    <a:pt x="25461" y="29086"/>
                    <a:pt x="45935" y="28706"/>
                    <a:pt x="66434" y="28327"/>
                  </a:cubicBezTo>
                  <a:lnTo>
                    <a:pt x="66434" y="58"/>
                  </a:lnTo>
                  <a:cubicBezTo>
                    <a:pt x="66117" y="20"/>
                    <a:pt x="65798" y="0"/>
                    <a:pt x="65479"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80" name="Google Shape;1480;p31"/>
            <p:cNvSpPr/>
            <p:nvPr/>
          </p:nvSpPr>
          <p:spPr>
            <a:xfrm>
              <a:off x="5617001" y="2799147"/>
              <a:ext cx="3526999" cy="1809425"/>
            </a:xfrm>
            <a:custGeom>
              <a:avLst/>
              <a:gdLst/>
              <a:ahLst/>
              <a:cxnLst/>
              <a:rect l="l" t="t" r="r" b="b"/>
              <a:pathLst>
                <a:path w="6815457" h="3496473" extrusionOk="0">
                  <a:moveTo>
                    <a:pt x="6808905" y="1176751"/>
                  </a:moveTo>
                  <a:lnTo>
                    <a:pt x="6723564" y="1176751"/>
                  </a:lnTo>
                  <a:lnTo>
                    <a:pt x="6723564" y="999005"/>
                  </a:lnTo>
                  <a:lnTo>
                    <a:pt x="5972331" y="999005"/>
                  </a:lnTo>
                  <a:lnTo>
                    <a:pt x="5972331" y="1185260"/>
                  </a:lnTo>
                  <a:lnTo>
                    <a:pt x="5912601" y="1185260"/>
                  </a:lnTo>
                  <a:lnTo>
                    <a:pt x="5912601" y="541833"/>
                  </a:lnTo>
                  <a:lnTo>
                    <a:pt x="5613776" y="541833"/>
                  </a:lnTo>
                  <a:lnTo>
                    <a:pt x="5613776" y="440239"/>
                  </a:lnTo>
                  <a:lnTo>
                    <a:pt x="5408886" y="440239"/>
                  </a:lnTo>
                  <a:lnTo>
                    <a:pt x="5408886" y="567189"/>
                  </a:lnTo>
                  <a:lnTo>
                    <a:pt x="5314951" y="567189"/>
                  </a:lnTo>
                  <a:lnTo>
                    <a:pt x="5314951" y="1854043"/>
                  </a:lnTo>
                  <a:lnTo>
                    <a:pt x="5135673" y="1854043"/>
                  </a:lnTo>
                  <a:lnTo>
                    <a:pt x="5135673" y="1346074"/>
                  </a:lnTo>
                  <a:lnTo>
                    <a:pt x="5067433" y="1346074"/>
                  </a:lnTo>
                  <a:lnTo>
                    <a:pt x="5067433" y="990496"/>
                  </a:lnTo>
                  <a:lnTo>
                    <a:pt x="5024719" y="948208"/>
                  </a:lnTo>
                  <a:lnTo>
                    <a:pt x="5024719" y="304781"/>
                  </a:lnTo>
                  <a:lnTo>
                    <a:pt x="4922275" y="304781"/>
                  </a:lnTo>
                  <a:lnTo>
                    <a:pt x="4922275" y="0"/>
                  </a:lnTo>
                  <a:lnTo>
                    <a:pt x="4580736" y="0"/>
                  </a:lnTo>
                  <a:lnTo>
                    <a:pt x="4580736" y="262408"/>
                  </a:lnTo>
                  <a:lnTo>
                    <a:pt x="4495394" y="262408"/>
                  </a:lnTo>
                  <a:lnTo>
                    <a:pt x="4495394" y="380934"/>
                  </a:lnTo>
                  <a:lnTo>
                    <a:pt x="4418560" y="380934"/>
                  </a:lnTo>
                  <a:lnTo>
                    <a:pt x="4418560" y="1075157"/>
                  </a:lnTo>
                  <a:lnTo>
                    <a:pt x="4307607" y="1075157"/>
                  </a:lnTo>
                  <a:lnTo>
                    <a:pt x="4307607" y="761953"/>
                  </a:lnTo>
                  <a:lnTo>
                    <a:pt x="3470948" y="761953"/>
                  </a:lnTo>
                  <a:lnTo>
                    <a:pt x="3470948" y="1168328"/>
                  </a:lnTo>
                  <a:lnTo>
                    <a:pt x="3257550" y="1168328"/>
                  </a:lnTo>
                  <a:lnTo>
                    <a:pt x="3257550" y="1092090"/>
                  </a:lnTo>
                  <a:lnTo>
                    <a:pt x="3112392" y="1092090"/>
                  </a:lnTo>
                  <a:lnTo>
                    <a:pt x="3112392" y="1210616"/>
                  </a:lnTo>
                  <a:lnTo>
                    <a:pt x="2830670" y="1210616"/>
                  </a:lnTo>
                  <a:lnTo>
                    <a:pt x="2830670" y="1015937"/>
                  </a:lnTo>
                  <a:lnTo>
                    <a:pt x="2600169" y="1015937"/>
                  </a:lnTo>
                  <a:lnTo>
                    <a:pt x="2600169" y="871970"/>
                  </a:lnTo>
                  <a:lnTo>
                    <a:pt x="2437994" y="871970"/>
                  </a:lnTo>
                  <a:lnTo>
                    <a:pt x="2437994" y="982072"/>
                  </a:lnTo>
                  <a:lnTo>
                    <a:pt x="1959891" y="982072"/>
                  </a:lnTo>
                  <a:lnTo>
                    <a:pt x="1959891" y="2285858"/>
                  </a:lnTo>
                  <a:lnTo>
                    <a:pt x="1712288" y="2285858"/>
                  </a:lnTo>
                  <a:lnTo>
                    <a:pt x="1712288" y="2421317"/>
                  </a:lnTo>
                  <a:lnTo>
                    <a:pt x="1584317" y="2421317"/>
                  </a:lnTo>
                  <a:lnTo>
                    <a:pt x="1584317" y="2544097"/>
                  </a:lnTo>
                  <a:lnTo>
                    <a:pt x="1251287" y="2544097"/>
                  </a:lnTo>
                  <a:lnTo>
                    <a:pt x="1251287" y="2836115"/>
                  </a:lnTo>
                  <a:lnTo>
                    <a:pt x="1174454" y="2836115"/>
                  </a:lnTo>
                  <a:lnTo>
                    <a:pt x="1174454" y="1684720"/>
                  </a:lnTo>
                  <a:lnTo>
                    <a:pt x="474444" y="1684720"/>
                  </a:lnTo>
                  <a:lnTo>
                    <a:pt x="474444" y="1896416"/>
                  </a:lnTo>
                  <a:lnTo>
                    <a:pt x="64666" y="1896416"/>
                  </a:lnTo>
                  <a:lnTo>
                    <a:pt x="64666" y="2632928"/>
                  </a:lnTo>
                  <a:lnTo>
                    <a:pt x="0" y="2632928"/>
                  </a:lnTo>
                  <a:lnTo>
                    <a:pt x="0" y="3496474"/>
                  </a:lnTo>
                  <a:lnTo>
                    <a:pt x="6815457" y="3496474"/>
                  </a:lnTo>
                  <a:lnTo>
                    <a:pt x="6808905" y="1176751"/>
                  </a:lnTo>
                  <a:close/>
                </a:path>
              </a:pathLst>
            </a:custGeom>
            <a:solidFill>
              <a:schemeClr val="accent5"/>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grpSp>
          <p:nvGrpSpPr>
            <p:cNvPr id="1481" name="Google Shape;1481;p31"/>
            <p:cNvGrpSpPr/>
            <p:nvPr/>
          </p:nvGrpSpPr>
          <p:grpSpPr>
            <a:xfrm>
              <a:off x="6159894" y="328686"/>
              <a:ext cx="4376814" cy="4162309"/>
              <a:chOff x="6050712" y="1221098"/>
              <a:chExt cx="4376814" cy="4162309"/>
            </a:xfrm>
          </p:grpSpPr>
          <p:sp>
            <p:nvSpPr>
              <p:cNvPr id="1482" name="Google Shape;1482;p31"/>
              <p:cNvSpPr/>
              <p:nvPr/>
            </p:nvSpPr>
            <p:spPr>
              <a:xfrm rot="2700000">
                <a:off x="7417499" y="1073424"/>
                <a:ext cx="1428736" cy="4457657"/>
              </a:xfrm>
              <a:custGeom>
                <a:avLst/>
                <a:gdLst/>
                <a:ahLst/>
                <a:cxnLst/>
                <a:rect l="l" t="t" r="r" b="b"/>
                <a:pathLst>
                  <a:path w="57150" h="178308" extrusionOk="0">
                    <a:moveTo>
                      <a:pt x="57150" y="178308"/>
                    </a:moveTo>
                    <a:lnTo>
                      <a:pt x="31623" y="0"/>
                    </a:lnTo>
                    <a:lnTo>
                      <a:pt x="0" y="0"/>
                    </a:lnTo>
                    <a:close/>
                  </a:path>
                </a:pathLst>
              </a:custGeom>
              <a:solidFill>
                <a:srgbClr val="FFC581">
                  <a:alpha val="36080"/>
                </a:srgbClr>
              </a:solidFill>
              <a:ln>
                <a:noFill/>
              </a:ln>
            </p:spPr>
            <p:txBody>
              <a:bodyPr/>
              <a:lstStyle/>
              <a:p>
                <a:pPr defTabSz="1219170">
                  <a:buClr>
                    <a:srgbClr val="000000"/>
                  </a:buClr>
                </a:pPr>
                <a:endParaRPr lang="en-SG" sz="1867" kern="0">
                  <a:solidFill>
                    <a:srgbClr val="000000"/>
                  </a:solidFill>
                  <a:latin typeface="Arial"/>
                  <a:cs typeface="Arial"/>
                  <a:sym typeface="Arial"/>
                </a:endParaRPr>
              </a:p>
            </p:txBody>
          </p:sp>
          <p:sp>
            <p:nvSpPr>
              <p:cNvPr id="1483" name="Google Shape;1483;p31"/>
              <p:cNvSpPr/>
              <p:nvPr/>
            </p:nvSpPr>
            <p:spPr>
              <a:xfrm rot="2978167">
                <a:off x="7552405" y="1137127"/>
                <a:ext cx="1428662" cy="4457427"/>
              </a:xfrm>
              <a:custGeom>
                <a:avLst/>
                <a:gdLst/>
                <a:ahLst/>
                <a:cxnLst/>
                <a:rect l="l" t="t" r="r" b="b"/>
                <a:pathLst>
                  <a:path w="57150" h="178308" extrusionOk="0">
                    <a:moveTo>
                      <a:pt x="57150" y="178308"/>
                    </a:moveTo>
                    <a:lnTo>
                      <a:pt x="31623" y="0"/>
                    </a:lnTo>
                    <a:lnTo>
                      <a:pt x="0" y="0"/>
                    </a:lnTo>
                    <a:close/>
                  </a:path>
                </a:pathLst>
              </a:custGeom>
              <a:solidFill>
                <a:srgbClr val="FFC581">
                  <a:alpha val="36080"/>
                </a:srgbClr>
              </a:solidFill>
              <a:ln>
                <a:noFill/>
              </a:ln>
            </p:spPr>
            <p:txBody>
              <a:bodyPr/>
              <a:lstStyle/>
              <a:p>
                <a:pPr defTabSz="1219170">
                  <a:buClr>
                    <a:srgbClr val="000000"/>
                  </a:buClr>
                </a:pPr>
                <a:endParaRPr lang="en-SG" sz="1867" kern="0">
                  <a:solidFill>
                    <a:srgbClr val="000000"/>
                  </a:solidFill>
                  <a:latin typeface="Arial"/>
                  <a:cs typeface="Arial"/>
                  <a:sym typeface="Arial"/>
                </a:endParaRPr>
              </a:p>
            </p:txBody>
          </p:sp>
        </p:grpSp>
        <p:grpSp>
          <p:nvGrpSpPr>
            <p:cNvPr id="1484" name="Google Shape;1484;p31"/>
            <p:cNvGrpSpPr/>
            <p:nvPr/>
          </p:nvGrpSpPr>
          <p:grpSpPr>
            <a:xfrm rot="1080974">
              <a:off x="3451191" y="-442520"/>
              <a:ext cx="4652137" cy="5384942"/>
              <a:chOff x="-1004177" y="938274"/>
              <a:chExt cx="3434812" cy="4727963"/>
            </a:xfrm>
          </p:grpSpPr>
          <p:sp>
            <p:nvSpPr>
              <p:cNvPr id="1485" name="Google Shape;1485;p31"/>
              <p:cNvSpPr/>
              <p:nvPr/>
            </p:nvSpPr>
            <p:spPr>
              <a:xfrm rot="-1766016">
                <a:off x="-1125" y="1145304"/>
                <a:ext cx="1428708" cy="4457568"/>
              </a:xfrm>
              <a:custGeom>
                <a:avLst/>
                <a:gdLst/>
                <a:ahLst/>
                <a:cxnLst/>
                <a:rect l="l" t="t" r="r" b="b"/>
                <a:pathLst>
                  <a:path w="57150" h="178308" extrusionOk="0">
                    <a:moveTo>
                      <a:pt x="57150" y="178308"/>
                    </a:moveTo>
                    <a:lnTo>
                      <a:pt x="31623" y="0"/>
                    </a:lnTo>
                    <a:lnTo>
                      <a:pt x="0" y="0"/>
                    </a:lnTo>
                    <a:close/>
                  </a:path>
                </a:pathLst>
              </a:custGeom>
              <a:solidFill>
                <a:srgbClr val="FFC581">
                  <a:alpha val="36080"/>
                </a:srgbClr>
              </a:solidFill>
              <a:ln>
                <a:noFill/>
              </a:ln>
            </p:spPr>
            <p:txBody>
              <a:bodyPr/>
              <a:lstStyle/>
              <a:p>
                <a:pPr defTabSz="1219170">
                  <a:buClr>
                    <a:srgbClr val="000000"/>
                  </a:buClr>
                </a:pPr>
                <a:endParaRPr lang="en-SG" sz="1867" kern="0">
                  <a:solidFill>
                    <a:srgbClr val="000000"/>
                  </a:solidFill>
                  <a:latin typeface="Arial"/>
                  <a:cs typeface="Arial"/>
                  <a:sym typeface="Arial"/>
                </a:endParaRPr>
              </a:p>
            </p:txBody>
          </p:sp>
          <p:sp>
            <p:nvSpPr>
              <p:cNvPr id="1486" name="Google Shape;1486;p31"/>
              <p:cNvSpPr/>
              <p:nvPr/>
            </p:nvSpPr>
            <p:spPr>
              <a:xfrm rot="-1488261">
                <a:off x="96588" y="1032344"/>
                <a:ext cx="1428678" cy="4457476"/>
              </a:xfrm>
              <a:custGeom>
                <a:avLst/>
                <a:gdLst/>
                <a:ahLst/>
                <a:cxnLst/>
                <a:rect l="l" t="t" r="r" b="b"/>
                <a:pathLst>
                  <a:path w="57150" h="178308" extrusionOk="0">
                    <a:moveTo>
                      <a:pt x="57150" y="178308"/>
                    </a:moveTo>
                    <a:lnTo>
                      <a:pt x="31623" y="0"/>
                    </a:lnTo>
                    <a:lnTo>
                      <a:pt x="0" y="0"/>
                    </a:lnTo>
                    <a:close/>
                  </a:path>
                </a:pathLst>
              </a:custGeom>
              <a:solidFill>
                <a:srgbClr val="FFC581">
                  <a:alpha val="36080"/>
                </a:srgbClr>
              </a:solidFill>
              <a:ln>
                <a:noFill/>
              </a:ln>
            </p:spPr>
            <p:txBody>
              <a:bodyPr/>
              <a:lstStyle/>
              <a:p>
                <a:pPr defTabSz="1219170">
                  <a:buClr>
                    <a:srgbClr val="000000"/>
                  </a:buClr>
                </a:pPr>
                <a:endParaRPr lang="en-SG" sz="1867" kern="0">
                  <a:solidFill>
                    <a:srgbClr val="000000"/>
                  </a:solidFill>
                  <a:latin typeface="Arial"/>
                  <a:cs typeface="Arial"/>
                  <a:sym typeface="Arial"/>
                </a:endParaRPr>
              </a:p>
            </p:txBody>
          </p:sp>
        </p:grpSp>
        <p:grpSp>
          <p:nvGrpSpPr>
            <p:cNvPr id="1487" name="Google Shape;1487;p31"/>
            <p:cNvGrpSpPr/>
            <p:nvPr/>
          </p:nvGrpSpPr>
          <p:grpSpPr>
            <a:xfrm>
              <a:off x="5276124" y="3794737"/>
              <a:ext cx="3119438" cy="1492281"/>
              <a:chOff x="6667499" y="3509962"/>
              <a:chExt cx="3119438" cy="1492281"/>
            </a:xfrm>
          </p:grpSpPr>
          <p:sp>
            <p:nvSpPr>
              <p:cNvPr id="1488" name="Google Shape;1488;p31"/>
              <p:cNvSpPr/>
              <p:nvPr/>
            </p:nvSpPr>
            <p:spPr>
              <a:xfrm>
                <a:off x="6667499" y="3602068"/>
                <a:ext cx="419100" cy="1397793"/>
              </a:xfrm>
              <a:custGeom>
                <a:avLst/>
                <a:gdLst/>
                <a:ahLst/>
                <a:cxnLst/>
                <a:rect l="l" t="t" r="r" b="b"/>
                <a:pathLst>
                  <a:path w="419100" h="1397793" extrusionOk="0">
                    <a:moveTo>
                      <a:pt x="333375" y="309848"/>
                    </a:moveTo>
                    <a:lnTo>
                      <a:pt x="333375" y="161544"/>
                    </a:lnTo>
                    <a:lnTo>
                      <a:pt x="209550" y="0"/>
                    </a:lnTo>
                    <a:lnTo>
                      <a:pt x="85725" y="161544"/>
                    </a:lnTo>
                    <a:lnTo>
                      <a:pt x="85725" y="309848"/>
                    </a:lnTo>
                    <a:lnTo>
                      <a:pt x="0" y="309848"/>
                    </a:lnTo>
                    <a:lnTo>
                      <a:pt x="0" y="1397794"/>
                    </a:lnTo>
                    <a:lnTo>
                      <a:pt x="419100" y="1397794"/>
                    </a:lnTo>
                    <a:lnTo>
                      <a:pt x="419100" y="309848"/>
                    </a:lnTo>
                    <a:lnTo>
                      <a:pt x="333375" y="309848"/>
                    </a:lnTo>
                    <a:close/>
                  </a:path>
                </a:pathLst>
              </a:custGeom>
              <a:solidFill>
                <a:schemeClr val="accen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489" name="Google Shape;1489;p31"/>
              <p:cNvSpPr/>
              <p:nvPr/>
            </p:nvSpPr>
            <p:spPr>
              <a:xfrm>
                <a:off x="7053262" y="3757612"/>
                <a:ext cx="266700" cy="1244631"/>
              </a:xfrm>
              <a:custGeom>
                <a:avLst/>
                <a:gdLst/>
                <a:ahLst/>
                <a:cxnLst/>
                <a:rect l="l" t="t" r="r" b="b"/>
                <a:pathLst>
                  <a:path w="266700" h="1244631" extrusionOk="0">
                    <a:moveTo>
                      <a:pt x="0" y="0"/>
                    </a:moveTo>
                    <a:lnTo>
                      <a:pt x="266700" y="0"/>
                    </a:lnTo>
                    <a:lnTo>
                      <a:pt x="266700" y="1244632"/>
                    </a:lnTo>
                    <a:lnTo>
                      <a:pt x="0" y="1244632"/>
                    </a:lnTo>
                    <a:close/>
                  </a:path>
                </a:pathLst>
              </a:custGeom>
              <a:solidFill>
                <a:schemeClr val="lt2"/>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490" name="Google Shape;1490;p31"/>
              <p:cNvSpPr/>
              <p:nvPr/>
            </p:nvSpPr>
            <p:spPr>
              <a:xfrm>
                <a:off x="7234237" y="3986212"/>
                <a:ext cx="266700" cy="1016031"/>
              </a:xfrm>
              <a:custGeom>
                <a:avLst/>
                <a:gdLst/>
                <a:ahLst/>
                <a:cxnLst/>
                <a:rect l="l" t="t" r="r" b="b"/>
                <a:pathLst>
                  <a:path w="266700" h="1016031" extrusionOk="0">
                    <a:moveTo>
                      <a:pt x="0" y="0"/>
                    </a:moveTo>
                    <a:lnTo>
                      <a:pt x="266700" y="0"/>
                    </a:lnTo>
                    <a:lnTo>
                      <a:pt x="266700" y="1016032"/>
                    </a:lnTo>
                    <a:lnTo>
                      <a:pt x="0" y="1016032"/>
                    </a:lnTo>
                    <a:close/>
                  </a:path>
                </a:pathLst>
              </a:custGeom>
              <a:solidFill>
                <a:schemeClr val="accen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491" name="Google Shape;1491;p31"/>
              <p:cNvSpPr/>
              <p:nvPr/>
            </p:nvSpPr>
            <p:spPr>
              <a:xfrm>
                <a:off x="7386637" y="3757612"/>
                <a:ext cx="266700" cy="1244631"/>
              </a:xfrm>
              <a:custGeom>
                <a:avLst/>
                <a:gdLst/>
                <a:ahLst/>
                <a:cxnLst/>
                <a:rect l="l" t="t" r="r" b="b"/>
                <a:pathLst>
                  <a:path w="266700" h="1244631" extrusionOk="0">
                    <a:moveTo>
                      <a:pt x="0" y="0"/>
                    </a:moveTo>
                    <a:lnTo>
                      <a:pt x="266700" y="0"/>
                    </a:lnTo>
                    <a:lnTo>
                      <a:pt x="266700" y="1244632"/>
                    </a:lnTo>
                    <a:lnTo>
                      <a:pt x="0" y="1244632"/>
                    </a:lnTo>
                    <a:close/>
                  </a:path>
                </a:pathLst>
              </a:custGeom>
              <a:solidFill>
                <a:schemeClr val="lt2"/>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492" name="Google Shape;1492;p31"/>
              <p:cNvSpPr/>
              <p:nvPr/>
            </p:nvSpPr>
            <p:spPr>
              <a:xfrm>
                <a:off x="8824912" y="3935443"/>
                <a:ext cx="419100" cy="1066800"/>
              </a:xfrm>
              <a:custGeom>
                <a:avLst/>
                <a:gdLst/>
                <a:ahLst/>
                <a:cxnLst/>
                <a:rect l="l" t="t" r="r" b="b"/>
                <a:pathLst>
                  <a:path w="419100" h="1066800" extrusionOk="0">
                    <a:moveTo>
                      <a:pt x="419100" y="1066800"/>
                    </a:moveTo>
                    <a:lnTo>
                      <a:pt x="419100" y="298418"/>
                    </a:lnTo>
                    <a:lnTo>
                      <a:pt x="333375" y="298418"/>
                    </a:lnTo>
                    <a:lnTo>
                      <a:pt x="333375" y="155543"/>
                    </a:lnTo>
                    <a:lnTo>
                      <a:pt x="209550" y="0"/>
                    </a:lnTo>
                    <a:lnTo>
                      <a:pt x="85725" y="155543"/>
                    </a:lnTo>
                    <a:lnTo>
                      <a:pt x="85725" y="298418"/>
                    </a:lnTo>
                    <a:lnTo>
                      <a:pt x="0" y="298418"/>
                    </a:lnTo>
                    <a:lnTo>
                      <a:pt x="0" y="1066800"/>
                    </a:lnTo>
                    <a:lnTo>
                      <a:pt x="419100" y="1066800"/>
                    </a:lnTo>
                    <a:close/>
                  </a:path>
                </a:pathLst>
              </a:custGeom>
              <a:solidFill>
                <a:schemeClr val="lt2"/>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493" name="Google Shape;1493;p31"/>
              <p:cNvSpPr/>
              <p:nvPr/>
            </p:nvSpPr>
            <p:spPr>
              <a:xfrm>
                <a:off x="7653337" y="3881437"/>
                <a:ext cx="419100" cy="1120806"/>
              </a:xfrm>
              <a:custGeom>
                <a:avLst/>
                <a:gdLst/>
                <a:ahLst/>
                <a:cxnLst/>
                <a:rect l="l" t="t" r="r" b="b"/>
                <a:pathLst>
                  <a:path w="419100" h="1120806" extrusionOk="0">
                    <a:moveTo>
                      <a:pt x="419100" y="1120807"/>
                    </a:moveTo>
                    <a:lnTo>
                      <a:pt x="419100" y="381000"/>
                    </a:lnTo>
                    <a:lnTo>
                      <a:pt x="333375" y="381000"/>
                    </a:lnTo>
                    <a:lnTo>
                      <a:pt x="333375" y="238125"/>
                    </a:lnTo>
                    <a:lnTo>
                      <a:pt x="238125" y="238125"/>
                    </a:lnTo>
                    <a:lnTo>
                      <a:pt x="238125" y="0"/>
                    </a:lnTo>
                    <a:lnTo>
                      <a:pt x="180975" y="0"/>
                    </a:lnTo>
                    <a:lnTo>
                      <a:pt x="180975" y="238125"/>
                    </a:lnTo>
                    <a:lnTo>
                      <a:pt x="85725" y="238125"/>
                    </a:lnTo>
                    <a:lnTo>
                      <a:pt x="85725" y="381000"/>
                    </a:lnTo>
                    <a:lnTo>
                      <a:pt x="0" y="381000"/>
                    </a:lnTo>
                    <a:lnTo>
                      <a:pt x="0" y="1120807"/>
                    </a:lnTo>
                    <a:lnTo>
                      <a:pt x="419100" y="1120807"/>
                    </a:lnTo>
                    <a:close/>
                  </a:path>
                </a:pathLst>
              </a:custGeom>
              <a:solidFill>
                <a:schemeClr val="lt2"/>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494" name="Google Shape;1494;p31"/>
              <p:cNvSpPr/>
              <p:nvPr/>
            </p:nvSpPr>
            <p:spPr>
              <a:xfrm>
                <a:off x="7953374" y="3509962"/>
                <a:ext cx="257175" cy="1489900"/>
              </a:xfrm>
              <a:custGeom>
                <a:avLst/>
                <a:gdLst/>
                <a:ahLst/>
                <a:cxnLst/>
                <a:rect l="l" t="t" r="r" b="b"/>
                <a:pathLst>
                  <a:path w="257175" h="1489900" extrusionOk="0">
                    <a:moveTo>
                      <a:pt x="209550" y="238792"/>
                    </a:moveTo>
                    <a:lnTo>
                      <a:pt x="209550" y="152781"/>
                    </a:lnTo>
                    <a:lnTo>
                      <a:pt x="152400" y="152781"/>
                    </a:lnTo>
                    <a:lnTo>
                      <a:pt x="152400" y="0"/>
                    </a:lnTo>
                    <a:lnTo>
                      <a:pt x="114300" y="0"/>
                    </a:lnTo>
                    <a:lnTo>
                      <a:pt x="114300" y="152781"/>
                    </a:lnTo>
                    <a:lnTo>
                      <a:pt x="57150" y="152781"/>
                    </a:lnTo>
                    <a:lnTo>
                      <a:pt x="57150" y="238792"/>
                    </a:lnTo>
                    <a:lnTo>
                      <a:pt x="0" y="238792"/>
                    </a:lnTo>
                    <a:lnTo>
                      <a:pt x="0" y="1489901"/>
                    </a:lnTo>
                    <a:lnTo>
                      <a:pt x="257175" y="1489901"/>
                    </a:lnTo>
                    <a:lnTo>
                      <a:pt x="257175" y="238792"/>
                    </a:lnTo>
                    <a:lnTo>
                      <a:pt x="209550" y="238792"/>
                    </a:lnTo>
                    <a:close/>
                  </a:path>
                </a:pathLst>
              </a:custGeom>
              <a:solidFill>
                <a:schemeClr val="accen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495" name="Google Shape;1495;p31"/>
              <p:cNvSpPr/>
              <p:nvPr/>
            </p:nvSpPr>
            <p:spPr>
              <a:xfrm>
                <a:off x="8334374" y="3567112"/>
                <a:ext cx="419100" cy="1432750"/>
              </a:xfrm>
              <a:custGeom>
                <a:avLst/>
                <a:gdLst/>
                <a:ahLst/>
                <a:cxnLst/>
                <a:rect l="l" t="t" r="r" b="b"/>
                <a:pathLst>
                  <a:path w="419100" h="1432750" extrusionOk="0">
                    <a:moveTo>
                      <a:pt x="228600" y="0"/>
                    </a:moveTo>
                    <a:lnTo>
                      <a:pt x="228600" y="115919"/>
                    </a:lnTo>
                    <a:lnTo>
                      <a:pt x="85725" y="115919"/>
                    </a:lnTo>
                    <a:lnTo>
                      <a:pt x="85725" y="273939"/>
                    </a:lnTo>
                    <a:lnTo>
                      <a:pt x="0" y="273939"/>
                    </a:lnTo>
                    <a:lnTo>
                      <a:pt x="0" y="1432751"/>
                    </a:lnTo>
                    <a:lnTo>
                      <a:pt x="419100" y="1432751"/>
                    </a:lnTo>
                    <a:lnTo>
                      <a:pt x="419100" y="1158812"/>
                    </a:lnTo>
                    <a:lnTo>
                      <a:pt x="419100" y="273939"/>
                    </a:lnTo>
                    <a:lnTo>
                      <a:pt x="419100" y="0"/>
                    </a:lnTo>
                    <a:lnTo>
                      <a:pt x="228600" y="0"/>
                    </a:lnTo>
                    <a:close/>
                  </a:path>
                </a:pathLst>
              </a:custGeom>
              <a:solidFill>
                <a:schemeClr val="accen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496" name="Google Shape;1496;p31"/>
              <p:cNvSpPr/>
              <p:nvPr/>
            </p:nvSpPr>
            <p:spPr>
              <a:xfrm>
                <a:off x="8091487" y="3919537"/>
                <a:ext cx="419100" cy="1082706"/>
              </a:xfrm>
              <a:custGeom>
                <a:avLst/>
                <a:gdLst/>
                <a:ahLst/>
                <a:cxnLst/>
                <a:rect l="l" t="t" r="r" b="b"/>
                <a:pathLst>
                  <a:path w="419100" h="1082706" extrusionOk="0">
                    <a:moveTo>
                      <a:pt x="419100" y="1082707"/>
                    </a:moveTo>
                    <a:lnTo>
                      <a:pt x="419100" y="142875"/>
                    </a:lnTo>
                    <a:lnTo>
                      <a:pt x="333375" y="142875"/>
                    </a:lnTo>
                    <a:lnTo>
                      <a:pt x="333375" y="0"/>
                    </a:lnTo>
                    <a:lnTo>
                      <a:pt x="85725" y="0"/>
                    </a:lnTo>
                    <a:lnTo>
                      <a:pt x="85725" y="142875"/>
                    </a:lnTo>
                    <a:lnTo>
                      <a:pt x="0" y="142875"/>
                    </a:lnTo>
                    <a:lnTo>
                      <a:pt x="0" y="1082707"/>
                    </a:lnTo>
                    <a:lnTo>
                      <a:pt x="419100" y="1082707"/>
                    </a:lnTo>
                    <a:close/>
                  </a:path>
                </a:pathLst>
              </a:custGeom>
              <a:solidFill>
                <a:schemeClr val="lt2"/>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497" name="Google Shape;1497;p31"/>
              <p:cNvSpPr/>
              <p:nvPr/>
            </p:nvSpPr>
            <p:spPr>
              <a:xfrm>
                <a:off x="8653462" y="3852862"/>
                <a:ext cx="447675" cy="1149381"/>
              </a:xfrm>
              <a:custGeom>
                <a:avLst/>
                <a:gdLst/>
                <a:ahLst/>
                <a:cxnLst/>
                <a:rect l="l" t="t" r="r" b="b"/>
                <a:pathLst>
                  <a:path w="447675" h="1149381" extrusionOk="0">
                    <a:moveTo>
                      <a:pt x="0" y="0"/>
                    </a:moveTo>
                    <a:lnTo>
                      <a:pt x="447675" y="0"/>
                    </a:lnTo>
                    <a:lnTo>
                      <a:pt x="447675" y="1149382"/>
                    </a:lnTo>
                    <a:lnTo>
                      <a:pt x="0" y="1149382"/>
                    </a:lnTo>
                    <a:close/>
                  </a:path>
                </a:pathLst>
              </a:custGeom>
              <a:solidFill>
                <a:schemeClr val="lt2"/>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498" name="Google Shape;1498;p31"/>
              <p:cNvSpPr/>
              <p:nvPr/>
            </p:nvSpPr>
            <p:spPr>
              <a:xfrm>
                <a:off x="9205912" y="4062412"/>
                <a:ext cx="238125" cy="939831"/>
              </a:xfrm>
              <a:custGeom>
                <a:avLst/>
                <a:gdLst/>
                <a:ahLst/>
                <a:cxnLst/>
                <a:rect l="l" t="t" r="r" b="b"/>
                <a:pathLst>
                  <a:path w="238125" h="939831" extrusionOk="0">
                    <a:moveTo>
                      <a:pt x="0" y="0"/>
                    </a:moveTo>
                    <a:lnTo>
                      <a:pt x="238125" y="0"/>
                    </a:lnTo>
                    <a:lnTo>
                      <a:pt x="238125" y="939832"/>
                    </a:lnTo>
                    <a:lnTo>
                      <a:pt x="0" y="939832"/>
                    </a:lnTo>
                    <a:close/>
                  </a:path>
                </a:pathLst>
              </a:custGeom>
              <a:solidFill>
                <a:schemeClr val="lt2"/>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499" name="Google Shape;1499;p31"/>
              <p:cNvSpPr/>
              <p:nvPr/>
            </p:nvSpPr>
            <p:spPr>
              <a:xfrm>
                <a:off x="9424987" y="4214812"/>
                <a:ext cx="266700" cy="787431"/>
              </a:xfrm>
              <a:custGeom>
                <a:avLst/>
                <a:gdLst/>
                <a:ahLst/>
                <a:cxnLst/>
                <a:rect l="l" t="t" r="r" b="b"/>
                <a:pathLst>
                  <a:path w="266700" h="787431" extrusionOk="0">
                    <a:moveTo>
                      <a:pt x="0" y="0"/>
                    </a:moveTo>
                    <a:lnTo>
                      <a:pt x="266700" y="0"/>
                    </a:lnTo>
                    <a:lnTo>
                      <a:pt x="266700" y="787432"/>
                    </a:lnTo>
                    <a:lnTo>
                      <a:pt x="0" y="787432"/>
                    </a:lnTo>
                    <a:close/>
                  </a:path>
                </a:pathLst>
              </a:custGeom>
              <a:solidFill>
                <a:schemeClr val="accen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500" name="Google Shape;1500;p31"/>
              <p:cNvSpPr/>
              <p:nvPr/>
            </p:nvSpPr>
            <p:spPr>
              <a:xfrm>
                <a:off x="9520237" y="4319587"/>
                <a:ext cx="266700" cy="682656"/>
              </a:xfrm>
              <a:custGeom>
                <a:avLst/>
                <a:gdLst/>
                <a:ahLst/>
                <a:cxnLst/>
                <a:rect l="l" t="t" r="r" b="b"/>
                <a:pathLst>
                  <a:path w="266700" h="682656" extrusionOk="0">
                    <a:moveTo>
                      <a:pt x="0" y="0"/>
                    </a:moveTo>
                    <a:lnTo>
                      <a:pt x="266700" y="0"/>
                    </a:lnTo>
                    <a:lnTo>
                      <a:pt x="266700" y="682657"/>
                    </a:lnTo>
                    <a:lnTo>
                      <a:pt x="0" y="682657"/>
                    </a:lnTo>
                    <a:close/>
                  </a:path>
                </a:pathLst>
              </a:custGeom>
              <a:solidFill>
                <a:schemeClr val="lt2"/>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grpSp>
        <p:grpSp>
          <p:nvGrpSpPr>
            <p:cNvPr id="1501" name="Google Shape;1501;p31"/>
            <p:cNvGrpSpPr/>
            <p:nvPr/>
          </p:nvGrpSpPr>
          <p:grpSpPr>
            <a:xfrm>
              <a:off x="3181337" y="3794737"/>
              <a:ext cx="5962650" cy="1492281"/>
              <a:chOff x="3281362" y="1852612"/>
              <a:chExt cx="5962650" cy="1492281"/>
            </a:xfrm>
          </p:grpSpPr>
          <p:sp>
            <p:nvSpPr>
              <p:cNvPr id="1502" name="Google Shape;1502;p31"/>
              <p:cNvSpPr/>
              <p:nvPr/>
            </p:nvSpPr>
            <p:spPr>
              <a:xfrm>
                <a:off x="4495799" y="1944718"/>
                <a:ext cx="419100" cy="1397793"/>
              </a:xfrm>
              <a:custGeom>
                <a:avLst/>
                <a:gdLst/>
                <a:ahLst/>
                <a:cxnLst/>
                <a:rect l="l" t="t" r="r" b="b"/>
                <a:pathLst>
                  <a:path w="419100" h="1397793" extrusionOk="0">
                    <a:moveTo>
                      <a:pt x="333375" y="309848"/>
                    </a:moveTo>
                    <a:lnTo>
                      <a:pt x="333375" y="161544"/>
                    </a:lnTo>
                    <a:lnTo>
                      <a:pt x="209550" y="0"/>
                    </a:lnTo>
                    <a:lnTo>
                      <a:pt x="85725" y="161544"/>
                    </a:lnTo>
                    <a:lnTo>
                      <a:pt x="85725" y="309848"/>
                    </a:lnTo>
                    <a:lnTo>
                      <a:pt x="0" y="309848"/>
                    </a:lnTo>
                    <a:lnTo>
                      <a:pt x="0" y="1397794"/>
                    </a:lnTo>
                    <a:lnTo>
                      <a:pt x="419100" y="1397794"/>
                    </a:lnTo>
                    <a:lnTo>
                      <a:pt x="419100" y="309848"/>
                    </a:lnTo>
                    <a:lnTo>
                      <a:pt x="333375" y="309848"/>
                    </a:lnTo>
                    <a:close/>
                  </a:path>
                </a:pathLst>
              </a:custGeom>
              <a:solidFill>
                <a:schemeClr val="accent3"/>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503" name="Google Shape;1503;p31"/>
              <p:cNvSpPr/>
              <p:nvPr/>
            </p:nvSpPr>
            <p:spPr>
              <a:xfrm>
                <a:off x="3281362" y="2357437"/>
                <a:ext cx="419100" cy="987456"/>
              </a:xfrm>
              <a:custGeom>
                <a:avLst/>
                <a:gdLst/>
                <a:ahLst/>
                <a:cxnLst/>
                <a:rect l="l" t="t" r="r" b="b"/>
                <a:pathLst>
                  <a:path w="419100" h="987456" extrusionOk="0">
                    <a:moveTo>
                      <a:pt x="419100" y="987457"/>
                    </a:moveTo>
                    <a:lnTo>
                      <a:pt x="419100" y="381000"/>
                    </a:lnTo>
                    <a:lnTo>
                      <a:pt x="333375" y="381000"/>
                    </a:lnTo>
                    <a:lnTo>
                      <a:pt x="333375" y="238125"/>
                    </a:lnTo>
                    <a:lnTo>
                      <a:pt x="238125" y="238125"/>
                    </a:lnTo>
                    <a:lnTo>
                      <a:pt x="238125" y="0"/>
                    </a:lnTo>
                    <a:lnTo>
                      <a:pt x="180975" y="0"/>
                    </a:lnTo>
                    <a:lnTo>
                      <a:pt x="180975" y="238125"/>
                    </a:lnTo>
                    <a:lnTo>
                      <a:pt x="85725" y="238125"/>
                    </a:lnTo>
                    <a:lnTo>
                      <a:pt x="85725" y="381000"/>
                    </a:lnTo>
                    <a:lnTo>
                      <a:pt x="0" y="381000"/>
                    </a:lnTo>
                    <a:lnTo>
                      <a:pt x="0" y="987457"/>
                    </a:lnTo>
                    <a:lnTo>
                      <a:pt x="419100" y="987457"/>
                    </a:lnTo>
                    <a:close/>
                  </a:path>
                </a:pathLst>
              </a:custGeom>
              <a:solidFill>
                <a:schemeClr val="accent2"/>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504" name="Google Shape;1504;p31"/>
              <p:cNvSpPr/>
              <p:nvPr/>
            </p:nvSpPr>
            <p:spPr>
              <a:xfrm>
                <a:off x="3605212" y="2300287"/>
                <a:ext cx="257175" cy="1044606"/>
              </a:xfrm>
              <a:custGeom>
                <a:avLst/>
                <a:gdLst/>
                <a:ahLst/>
                <a:cxnLst/>
                <a:rect l="l" t="t" r="r" b="b"/>
                <a:pathLst>
                  <a:path w="257175" h="1044606" extrusionOk="0">
                    <a:moveTo>
                      <a:pt x="257175" y="1044607"/>
                    </a:moveTo>
                    <a:lnTo>
                      <a:pt x="257175" y="238125"/>
                    </a:lnTo>
                    <a:lnTo>
                      <a:pt x="209550" y="238125"/>
                    </a:lnTo>
                    <a:lnTo>
                      <a:pt x="209550" y="152400"/>
                    </a:lnTo>
                    <a:lnTo>
                      <a:pt x="152400" y="152400"/>
                    </a:lnTo>
                    <a:lnTo>
                      <a:pt x="152400" y="0"/>
                    </a:lnTo>
                    <a:lnTo>
                      <a:pt x="114300" y="0"/>
                    </a:lnTo>
                    <a:lnTo>
                      <a:pt x="114300" y="152400"/>
                    </a:lnTo>
                    <a:lnTo>
                      <a:pt x="57150" y="152400"/>
                    </a:lnTo>
                    <a:lnTo>
                      <a:pt x="57150" y="238125"/>
                    </a:lnTo>
                    <a:lnTo>
                      <a:pt x="0" y="238125"/>
                    </a:lnTo>
                    <a:lnTo>
                      <a:pt x="0" y="1044607"/>
                    </a:lnTo>
                    <a:lnTo>
                      <a:pt x="257175" y="1044607"/>
                    </a:lnTo>
                    <a:close/>
                  </a:path>
                </a:pathLst>
              </a:custGeom>
              <a:solidFill>
                <a:schemeClr val="accent4"/>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505" name="Google Shape;1505;p31"/>
              <p:cNvSpPr/>
              <p:nvPr/>
            </p:nvSpPr>
            <p:spPr>
              <a:xfrm>
                <a:off x="4057649" y="2024062"/>
                <a:ext cx="419100" cy="1318450"/>
              </a:xfrm>
              <a:custGeom>
                <a:avLst/>
                <a:gdLst/>
                <a:ahLst/>
                <a:cxnLst/>
                <a:rect l="l" t="t" r="r" b="b"/>
                <a:pathLst>
                  <a:path w="419100" h="1318450" extrusionOk="0">
                    <a:moveTo>
                      <a:pt x="228600" y="0"/>
                    </a:moveTo>
                    <a:lnTo>
                      <a:pt x="228600" y="106680"/>
                    </a:lnTo>
                    <a:lnTo>
                      <a:pt x="85725" y="106680"/>
                    </a:lnTo>
                    <a:lnTo>
                      <a:pt x="85725" y="252031"/>
                    </a:lnTo>
                    <a:lnTo>
                      <a:pt x="0" y="252031"/>
                    </a:lnTo>
                    <a:lnTo>
                      <a:pt x="0" y="1318451"/>
                    </a:lnTo>
                    <a:lnTo>
                      <a:pt x="419100" y="1318451"/>
                    </a:lnTo>
                    <a:lnTo>
                      <a:pt x="419100" y="1066324"/>
                    </a:lnTo>
                    <a:lnTo>
                      <a:pt x="419100" y="252031"/>
                    </a:lnTo>
                    <a:lnTo>
                      <a:pt x="419100" y="0"/>
                    </a:lnTo>
                    <a:lnTo>
                      <a:pt x="228600" y="0"/>
                    </a:lnTo>
                    <a:close/>
                  </a:path>
                </a:pathLst>
              </a:custGeom>
              <a:solidFill>
                <a:schemeClr val="accen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506" name="Google Shape;1506;p31"/>
              <p:cNvSpPr/>
              <p:nvPr/>
            </p:nvSpPr>
            <p:spPr>
              <a:xfrm>
                <a:off x="3748087" y="2262187"/>
                <a:ext cx="419100" cy="1082706"/>
              </a:xfrm>
              <a:custGeom>
                <a:avLst/>
                <a:gdLst/>
                <a:ahLst/>
                <a:cxnLst/>
                <a:rect l="l" t="t" r="r" b="b"/>
                <a:pathLst>
                  <a:path w="419100" h="1082706" extrusionOk="0">
                    <a:moveTo>
                      <a:pt x="419100" y="1082707"/>
                    </a:moveTo>
                    <a:lnTo>
                      <a:pt x="419100" y="142875"/>
                    </a:lnTo>
                    <a:lnTo>
                      <a:pt x="333375" y="142875"/>
                    </a:lnTo>
                    <a:lnTo>
                      <a:pt x="333375" y="0"/>
                    </a:lnTo>
                    <a:lnTo>
                      <a:pt x="85725" y="0"/>
                    </a:lnTo>
                    <a:lnTo>
                      <a:pt x="85725" y="142875"/>
                    </a:lnTo>
                    <a:lnTo>
                      <a:pt x="0" y="142875"/>
                    </a:lnTo>
                    <a:lnTo>
                      <a:pt x="0" y="1082707"/>
                    </a:lnTo>
                    <a:lnTo>
                      <a:pt x="419100" y="1082707"/>
                    </a:lnTo>
                    <a:close/>
                  </a:path>
                </a:pathLst>
              </a:custGeom>
              <a:solidFill>
                <a:schemeClr val="lt2"/>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507" name="Google Shape;1507;p31"/>
              <p:cNvSpPr/>
              <p:nvPr/>
            </p:nvSpPr>
            <p:spPr>
              <a:xfrm>
                <a:off x="4310062" y="2195512"/>
                <a:ext cx="447675" cy="1149381"/>
              </a:xfrm>
              <a:custGeom>
                <a:avLst/>
                <a:gdLst/>
                <a:ahLst/>
                <a:cxnLst/>
                <a:rect l="l" t="t" r="r" b="b"/>
                <a:pathLst>
                  <a:path w="447675" h="1149381" extrusionOk="0">
                    <a:moveTo>
                      <a:pt x="0" y="0"/>
                    </a:moveTo>
                    <a:lnTo>
                      <a:pt x="447675" y="0"/>
                    </a:lnTo>
                    <a:lnTo>
                      <a:pt x="447675" y="1149382"/>
                    </a:lnTo>
                    <a:lnTo>
                      <a:pt x="0" y="1149382"/>
                    </a:lnTo>
                    <a:close/>
                  </a:path>
                </a:pathLst>
              </a:custGeom>
              <a:solidFill>
                <a:schemeClr val="lt2"/>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508" name="Google Shape;1508;p31"/>
              <p:cNvSpPr/>
              <p:nvPr/>
            </p:nvSpPr>
            <p:spPr>
              <a:xfrm>
                <a:off x="4881562" y="2433637"/>
                <a:ext cx="266700" cy="911256"/>
              </a:xfrm>
              <a:custGeom>
                <a:avLst/>
                <a:gdLst/>
                <a:ahLst/>
                <a:cxnLst/>
                <a:rect l="l" t="t" r="r" b="b"/>
                <a:pathLst>
                  <a:path w="266700" h="911256" extrusionOk="0">
                    <a:moveTo>
                      <a:pt x="0" y="0"/>
                    </a:moveTo>
                    <a:lnTo>
                      <a:pt x="266700" y="0"/>
                    </a:lnTo>
                    <a:lnTo>
                      <a:pt x="266700" y="911257"/>
                    </a:lnTo>
                    <a:lnTo>
                      <a:pt x="0" y="911257"/>
                    </a:lnTo>
                    <a:close/>
                  </a:path>
                </a:pathLst>
              </a:custGeom>
              <a:solidFill>
                <a:schemeClr val="lt2"/>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509" name="Google Shape;1509;p31"/>
              <p:cNvSpPr/>
              <p:nvPr/>
            </p:nvSpPr>
            <p:spPr>
              <a:xfrm>
                <a:off x="5062537" y="2328862"/>
                <a:ext cx="266700" cy="1016031"/>
              </a:xfrm>
              <a:custGeom>
                <a:avLst/>
                <a:gdLst/>
                <a:ahLst/>
                <a:cxnLst/>
                <a:rect l="l" t="t" r="r" b="b"/>
                <a:pathLst>
                  <a:path w="266700" h="1016031" extrusionOk="0">
                    <a:moveTo>
                      <a:pt x="0" y="0"/>
                    </a:moveTo>
                    <a:lnTo>
                      <a:pt x="266700" y="0"/>
                    </a:lnTo>
                    <a:lnTo>
                      <a:pt x="266700" y="1016032"/>
                    </a:lnTo>
                    <a:lnTo>
                      <a:pt x="0" y="1016032"/>
                    </a:lnTo>
                    <a:close/>
                  </a:path>
                </a:pathLst>
              </a:custGeom>
              <a:solidFill>
                <a:schemeClr val="accen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510" name="Google Shape;1510;p31"/>
              <p:cNvSpPr/>
              <p:nvPr/>
            </p:nvSpPr>
            <p:spPr>
              <a:xfrm>
                <a:off x="5214937" y="2100262"/>
                <a:ext cx="266700" cy="1244631"/>
              </a:xfrm>
              <a:custGeom>
                <a:avLst/>
                <a:gdLst/>
                <a:ahLst/>
                <a:cxnLst/>
                <a:rect l="l" t="t" r="r" b="b"/>
                <a:pathLst>
                  <a:path w="266700" h="1244631" extrusionOk="0">
                    <a:moveTo>
                      <a:pt x="0" y="0"/>
                    </a:moveTo>
                    <a:lnTo>
                      <a:pt x="266700" y="0"/>
                    </a:lnTo>
                    <a:lnTo>
                      <a:pt x="266700" y="1244632"/>
                    </a:lnTo>
                    <a:lnTo>
                      <a:pt x="0" y="1244632"/>
                    </a:lnTo>
                    <a:close/>
                  </a:path>
                </a:pathLst>
              </a:custGeom>
              <a:solidFill>
                <a:schemeClr val="lt2"/>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511" name="Google Shape;1511;p31"/>
              <p:cNvSpPr/>
              <p:nvPr/>
            </p:nvSpPr>
            <p:spPr>
              <a:xfrm>
                <a:off x="6667499" y="1944718"/>
                <a:ext cx="419100" cy="1397793"/>
              </a:xfrm>
              <a:custGeom>
                <a:avLst/>
                <a:gdLst/>
                <a:ahLst/>
                <a:cxnLst/>
                <a:rect l="l" t="t" r="r" b="b"/>
                <a:pathLst>
                  <a:path w="419100" h="1397793" extrusionOk="0">
                    <a:moveTo>
                      <a:pt x="333375" y="309848"/>
                    </a:moveTo>
                    <a:lnTo>
                      <a:pt x="333375" y="161544"/>
                    </a:lnTo>
                    <a:lnTo>
                      <a:pt x="209550" y="0"/>
                    </a:lnTo>
                    <a:lnTo>
                      <a:pt x="85725" y="161544"/>
                    </a:lnTo>
                    <a:lnTo>
                      <a:pt x="85725" y="309848"/>
                    </a:lnTo>
                    <a:lnTo>
                      <a:pt x="0" y="309848"/>
                    </a:lnTo>
                    <a:lnTo>
                      <a:pt x="0" y="1397794"/>
                    </a:lnTo>
                    <a:lnTo>
                      <a:pt x="419100" y="1397794"/>
                    </a:lnTo>
                    <a:lnTo>
                      <a:pt x="419100" y="309848"/>
                    </a:lnTo>
                    <a:lnTo>
                      <a:pt x="333375" y="309848"/>
                    </a:lnTo>
                    <a:close/>
                  </a:path>
                </a:pathLst>
              </a:custGeom>
              <a:solidFill>
                <a:schemeClr val="accen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512" name="Google Shape;1512;p31"/>
              <p:cNvSpPr/>
              <p:nvPr/>
            </p:nvSpPr>
            <p:spPr>
              <a:xfrm>
                <a:off x="5457824" y="1909762"/>
                <a:ext cx="419100" cy="1428750"/>
              </a:xfrm>
              <a:custGeom>
                <a:avLst/>
                <a:gdLst/>
                <a:ahLst/>
                <a:cxnLst/>
                <a:rect l="l" t="t" r="r" b="b"/>
                <a:pathLst>
                  <a:path w="419100" h="1428750" extrusionOk="0">
                    <a:moveTo>
                      <a:pt x="333375" y="381000"/>
                    </a:moveTo>
                    <a:lnTo>
                      <a:pt x="333375" y="238125"/>
                    </a:lnTo>
                    <a:lnTo>
                      <a:pt x="238125" y="238125"/>
                    </a:lnTo>
                    <a:lnTo>
                      <a:pt x="238125" y="0"/>
                    </a:lnTo>
                    <a:lnTo>
                      <a:pt x="180975" y="0"/>
                    </a:lnTo>
                    <a:lnTo>
                      <a:pt x="180975" y="238125"/>
                    </a:lnTo>
                    <a:lnTo>
                      <a:pt x="85725" y="238125"/>
                    </a:lnTo>
                    <a:lnTo>
                      <a:pt x="85725" y="381000"/>
                    </a:lnTo>
                    <a:lnTo>
                      <a:pt x="0" y="381000"/>
                    </a:lnTo>
                    <a:lnTo>
                      <a:pt x="0" y="1428750"/>
                    </a:lnTo>
                    <a:lnTo>
                      <a:pt x="419100" y="1428750"/>
                    </a:lnTo>
                    <a:lnTo>
                      <a:pt x="419100" y="381000"/>
                    </a:lnTo>
                    <a:lnTo>
                      <a:pt x="333375" y="381000"/>
                    </a:lnTo>
                    <a:close/>
                  </a:path>
                </a:pathLst>
              </a:custGeom>
              <a:solidFill>
                <a:schemeClr val="lt2"/>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513" name="Google Shape;1513;p31"/>
              <p:cNvSpPr/>
              <p:nvPr/>
            </p:nvSpPr>
            <p:spPr>
              <a:xfrm>
                <a:off x="5781674" y="1852612"/>
                <a:ext cx="257175" cy="1485900"/>
              </a:xfrm>
              <a:custGeom>
                <a:avLst/>
                <a:gdLst/>
                <a:ahLst/>
                <a:cxnLst/>
                <a:rect l="l" t="t" r="r" b="b"/>
                <a:pathLst>
                  <a:path w="257175" h="1485900" extrusionOk="0">
                    <a:moveTo>
                      <a:pt x="209550" y="238125"/>
                    </a:moveTo>
                    <a:lnTo>
                      <a:pt x="209550" y="152400"/>
                    </a:lnTo>
                    <a:lnTo>
                      <a:pt x="152400" y="152400"/>
                    </a:lnTo>
                    <a:lnTo>
                      <a:pt x="152400" y="0"/>
                    </a:lnTo>
                    <a:lnTo>
                      <a:pt x="114300" y="0"/>
                    </a:lnTo>
                    <a:lnTo>
                      <a:pt x="114300" y="152400"/>
                    </a:lnTo>
                    <a:lnTo>
                      <a:pt x="57150" y="152400"/>
                    </a:lnTo>
                    <a:lnTo>
                      <a:pt x="57150" y="238125"/>
                    </a:lnTo>
                    <a:lnTo>
                      <a:pt x="0" y="238125"/>
                    </a:lnTo>
                    <a:lnTo>
                      <a:pt x="0" y="1485900"/>
                    </a:lnTo>
                    <a:lnTo>
                      <a:pt x="257175" y="1485900"/>
                    </a:lnTo>
                    <a:lnTo>
                      <a:pt x="257175" y="238125"/>
                    </a:lnTo>
                    <a:lnTo>
                      <a:pt x="209550" y="238125"/>
                    </a:lnTo>
                    <a:close/>
                  </a:path>
                </a:pathLst>
              </a:custGeom>
              <a:solidFill>
                <a:schemeClr val="accent4"/>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514" name="Google Shape;1514;p31"/>
              <p:cNvSpPr/>
              <p:nvPr/>
            </p:nvSpPr>
            <p:spPr>
              <a:xfrm>
                <a:off x="6162674" y="1909762"/>
                <a:ext cx="419100" cy="1432750"/>
              </a:xfrm>
              <a:custGeom>
                <a:avLst/>
                <a:gdLst/>
                <a:ahLst/>
                <a:cxnLst/>
                <a:rect l="l" t="t" r="r" b="b"/>
                <a:pathLst>
                  <a:path w="419100" h="1432750" extrusionOk="0">
                    <a:moveTo>
                      <a:pt x="228600" y="0"/>
                    </a:moveTo>
                    <a:lnTo>
                      <a:pt x="228600" y="115919"/>
                    </a:lnTo>
                    <a:lnTo>
                      <a:pt x="85725" y="115919"/>
                    </a:lnTo>
                    <a:lnTo>
                      <a:pt x="85725" y="273939"/>
                    </a:lnTo>
                    <a:lnTo>
                      <a:pt x="0" y="273939"/>
                    </a:lnTo>
                    <a:lnTo>
                      <a:pt x="0" y="1432751"/>
                    </a:lnTo>
                    <a:lnTo>
                      <a:pt x="419100" y="1432751"/>
                    </a:lnTo>
                    <a:lnTo>
                      <a:pt x="419100" y="1158812"/>
                    </a:lnTo>
                    <a:lnTo>
                      <a:pt x="419100" y="273939"/>
                    </a:lnTo>
                    <a:lnTo>
                      <a:pt x="419100" y="0"/>
                    </a:lnTo>
                    <a:lnTo>
                      <a:pt x="228600" y="0"/>
                    </a:lnTo>
                    <a:close/>
                  </a:path>
                </a:pathLst>
              </a:custGeom>
              <a:solidFill>
                <a:schemeClr val="accent3"/>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515" name="Google Shape;1515;p31"/>
              <p:cNvSpPr/>
              <p:nvPr/>
            </p:nvSpPr>
            <p:spPr>
              <a:xfrm>
                <a:off x="5919787" y="2262187"/>
                <a:ext cx="419100" cy="1082706"/>
              </a:xfrm>
              <a:custGeom>
                <a:avLst/>
                <a:gdLst/>
                <a:ahLst/>
                <a:cxnLst/>
                <a:rect l="l" t="t" r="r" b="b"/>
                <a:pathLst>
                  <a:path w="419100" h="1082706" extrusionOk="0">
                    <a:moveTo>
                      <a:pt x="419100" y="1082707"/>
                    </a:moveTo>
                    <a:lnTo>
                      <a:pt x="419100" y="142875"/>
                    </a:lnTo>
                    <a:lnTo>
                      <a:pt x="333375" y="142875"/>
                    </a:lnTo>
                    <a:lnTo>
                      <a:pt x="333375" y="0"/>
                    </a:lnTo>
                    <a:lnTo>
                      <a:pt x="85725" y="0"/>
                    </a:lnTo>
                    <a:lnTo>
                      <a:pt x="85725" y="142875"/>
                    </a:lnTo>
                    <a:lnTo>
                      <a:pt x="0" y="142875"/>
                    </a:lnTo>
                    <a:lnTo>
                      <a:pt x="0" y="1082707"/>
                    </a:lnTo>
                    <a:lnTo>
                      <a:pt x="419100" y="1082707"/>
                    </a:lnTo>
                    <a:close/>
                  </a:path>
                </a:pathLst>
              </a:custGeom>
              <a:solidFill>
                <a:schemeClr val="lt2"/>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516" name="Google Shape;1516;p31"/>
              <p:cNvSpPr/>
              <p:nvPr/>
            </p:nvSpPr>
            <p:spPr>
              <a:xfrm>
                <a:off x="6481762" y="2195512"/>
                <a:ext cx="447675" cy="1149381"/>
              </a:xfrm>
              <a:custGeom>
                <a:avLst/>
                <a:gdLst/>
                <a:ahLst/>
                <a:cxnLst/>
                <a:rect l="l" t="t" r="r" b="b"/>
                <a:pathLst>
                  <a:path w="447675" h="1149381" extrusionOk="0">
                    <a:moveTo>
                      <a:pt x="0" y="0"/>
                    </a:moveTo>
                    <a:lnTo>
                      <a:pt x="447675" y="0"/>
                    </a:lnTo>
                    <a:lnTo>
                      <a:pt x="447675" y="1149382"/>
                    </a:lnTo>
                    <a:lnTo>
                      <a:pt x="0" y="1149382"/>
                    </a:lnTo>
                    <a:close/>
                  </a:path>
                </a:pathLst>
              </a:custGeom>
              <a:solidFill>
                <a:schemeClr val="lt2"/>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517" name="Google Shape;1517;p31"/>
              <p:cNvSpPr/>
              <p:nvPr/>
            </p:nvSpPr>
            <p:spPr>
              <a:xfrm>
                <a:off x="7053262" y="2100262"/>
                <a:ext cx="266700" cy="1244631"/>
              </a:xfrm>
              <a:custGeom>
                <a:avLst/>
                <a:gdLst/>
                <a:ahLst/>
                <a:cxnLst/>
                <a:rect l="l" t="t" r="r" b="b"/>
                <a:pathLst>
                  <a:path w="266700" h="1244631" extrusionOk="0">
                    <a:moveTo>
                      <a:pt x="0" y="0"/>
                    </a:moveTo>
                    <a:lnTo>
                      <a:pt x="266700" y="0"/>
                    </a:lnTo>
                    <a:lnTo>
                      <a:pt x="266700" y="1244632"/>
                    </a:lnTo>
                    <a:lnTo>
                      <a:pt x="0" y="1244632"/>
                    </a:lnTo>
                    <a:close/>
                  </a:path>
                </a:pathLst>
              </a:custGeom>
              <a:solidFill>
                <a:schemeClr val="accen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518" name="Google Shape;1518;p31"/>
              <p:cNvSpPr/>
              <p:nvPr/>
            </p:nvSpPr>
            <p:spPr>
              <a:xfrm>
                <a:off x="7234237" y="2328862"/>
                <a:ext cx="266700" cy="1016031"/>
              </a:xfrm>
              <a:custGeom>
                <a:avLst/>
                <a:gdLst/>
                <a:ahLst/>
                <a:cxnLst/>
                <a:rect l="l" t="t" r="r" b="b"/>
                <a:pathLst>
                  <a:path w="266700" h="1016031" extrusionOk="0">
                    <a:moveTo>
                      <a:pt x="0" y="0"/>
                    </a:moveTo>
                    <a:lnTo>
                      <a:pt x="266700" y="0"/>
                    </a:lnTo>
                    <a:lnTo>
                      <a:pt x="266700" y="1016032"/>
                    </a:lnTo>
                    <a:lnTo>
                      <a:pt x="0" y="1016032"/>
                    </a:lnTo>
                    <a:close/>
                  </a:path>
                </a:pathLst>
              </a:custGeom>
              <a:solidFill>
                <a:schemeClr val="lt2"/>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519" name="Google Shape;1519;p31"/>
              <p:cNvSpPr/>
              <p:nvPr/>
            </p:nvSpPr>
            <p:spPr>
              <a:xfrm>
                <a:off x="7386637" y="2100262"/>
                <a:ext cx="266700" cy="1244631"/>
              </a:xfrm>
              <a:custGeom>
                <a:avLst/>
                <a:gdLst/>
                <a:ahLst/>
                <a:cxnLst/>
                <a:rect l="l" t="t" r="r" b="b"/>
                <a:pathLst>
                  <a:path w="266700" h="1244631" extrusionOk="0">
                    <a:moveTo>
                      <a:pt x="0" y="0"/>
                    </a:moveTo>
                    <a:lnTo>
                      <a:pt x="266700" y="0"/>
                    </a:lnTo>
                    <a:lnTo>
                      <a:pt x="266700" y="1244632"/>
                    </a:lnTo>
                    <a:lnTo>
                      <a:pt x="0" y="1244632"/>
                    </a:lnTo>
                    <a:close/>
                  </a:path>
                </a:pathLst>
              </a:custGeom>
              <a:solidFill>
                <a:schemeClr val="lt2"/>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520" name="Google Shape;1520;p31"/>
              <p:cNvSpPr/>
              <p:nvPr/>
            </p:nvSpPr>
            <p:spPr>
              <a:xfrm>
                <a:off x="8824912" y="2278093"/>
                <a:ext cx="419100" cy="1066800"/>
              </a:xfrm>
              <a:custGeom>
                <a:avLst/>
                <a:gdLst/>
                <a:ahLst/>
                <a:cxnLst/>
                <a:rect l="l" t="t" r="r" b="b"/>
                <a:pathLst>
                  <a:path w="419100" h="1066800" extrusionOk="0">
                    <a:moveTo>
                      <a:pt x="419100" y="1066800"/>
                    </a:moveTo>
                    <a:lnTo>
                      <a:pt x="419100" y="298418"/>
                    </a:lnTo>
                    <a:lnTo>
                      <a:pt x="333375" y="298418"/>
                    </a:lnTo>
                    <a:lnTo>
                      <a:pt x="333375" y="155543"/>
                    </a:lnTo>
                    <a:lnTo>
                      <a:pt x="209550" y="0"/>
                    </a:lnTo>
                    <a:lnTo>
                      <a:pt x="85725" y="155543"/>
                    </a:lnTo>
                    <a:lnTo>
                      <a:pt x="85725" y="298418"/>
                    </a:lnTo>
                    <a:lnTo>
                      <a:pt x="0" y="298418"/>
                    </a:lnTo>
                    <a:lnTo>
                      <a:pt x="0" y="1066800"/>
                    </a:lnTo>
                    <a:lnTo>
                      <a:pt x="419100" y="1066800"/>
                    </a:lnTo>
                    <a:close/>
                  </a:path>
                </a:pathLst>
              </a:custGeom>
              <a:solidFill>
                <a:schemeClr val="accent4"/>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521" name="Google Shape;1521;p31"/>
              <p:cNvSpPr/>
              <p:nvPr/>
            </p:nvSpPr>
            <p:spPr>
              <a:xfrm>
                <a:off x="7577137" y="2224087"/>
                <a:ext cx="419100" cy="1120806"/>
              </a:xfrm>
              <a:custGeom>
                <a:avLst/>
                <a:gdLst/>
                <a:ahLst/>
                <a:cxnLst/>
                <a:rect l="l" t="t" r="r" b="b"/>
                <a:pathLst>
                  <a:path w="419100" h="1120806" extrusionOk="0">
                    <a:moveTo>
                      <a:pt x="419100" y="1120807"/>
                    </a:moveTo>
                    <a:lnTo>
                      <a:pt x="419100" y="381000"/>
                    </a:lnTo>
                    <a:lnTo>
                      <a:pt x="333375" y="381000"/>
                    </a:lnTo>
                    <a:lnTo>
                      <a:pt x="333375" y="238125"/>
                    </a:lnTo>
                    <a:lnTo>
                      <a:pt x="238125" y="238125"/>
                    </a:lnTo>
                    <a:lnTo>
                      <a:pt x="238125" y="0"/>
                    </a:lnTo>
                    <a:lnTo>
                      <a:pt x="180975" y="0"/>
                    </a:lnTo>
                    <a:lnTo>
                      <a:pt x="180975" y="238125"/>
                    </a:lnTo>
                    <a:lnTo>
                      <a:pt x="85725" y="238125"/>
                    </a:lnTo>
                    <a:lnTo>
                      <a:pt x="85725" y="381000"/>
                    </a:lnTo>
                    <a:lnTo>
                      <a:pt x="0" y="381000"/>
                    </a:lnTo>
                    <a:lnTo>
                      <a:pt x="0" y="1120807"/>
                    </a:lnTo>
                    <a:lnTo>
                      <a:pt x="419100" y="1120807"/>
                    </a:lnTo>
                    <a:close/>
                  </a:path>
                </a:pathLst>
              </a:custGeom>
              <a:solidFill>
                <a:schemeClr val="lt2"/>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522" name="Google Shape;1522;p31"/>
              <p:cNvSpPr/>
              <p:nvPr/>
            </p:nvSpPr>
            <p:spPr>
              <a:xfrm>
                <a:off x="7953374" y="1852612"/>
                <a:ext cx="257175" cy="1489900"/>
              </a:xfrm>
              <a:custGeom>
                <a:avLst/>
                <a:gdLst/>
                <a:ahLst/>
                <a:cxnLst/>
                <a:rect l="l" t="t" r="r" b="b"/>
                <a:pathLst>
                  <a:path w="257175" h="1489900" extrusionOk="0">
                    <a:moveTo>
                      <a:pt x="209550" y="238792"/>
                    </a:moveTo>
                    <a:lnTo>
                      <a:pt x="209550" y="152781"/>
                    </a:lnTo>
                    <a:lnTo>
                      <a:pt x="152400" y="152781"/>
                    </a:lnTo>
                    <a:lnTo>
                      <a:pt x="152400" y="0"/>
                    </a:lnTo>
                    <a:lnTo>
                      <a:pt x="114300" y="0"/>
                    </a:lnTo>
                    <a:lnTo>
                      <a:pt x="114300" y="152781"/>
                    </a:lnTo>
                    <a:lnTo>
                      <a:pt x="57150" y="152781"/>
                    </a:lnTo>
                    <a:lnTo>
                      <a:pt x="57150" y="238792"/>
                    </a:lnTo>
                    <a:lnTo>
                      <a:pt x="0" y="238792"/>
                    </a:lnTo>
                    <a:lnTo>
                      <a:pt x="0" y="1489901"/>
                    </a:lnTo>
                    <a:lnTo>
                      <a:pt x="257175" y="1489901"/>
                    </a:lnTo>
                    <a:lnTo>
                      <a:pt x="257175" y="238792"/>
                    </a:lnTo>
                    <a:lnTo>
                      <a:pt x="209550" y="238792"/>
                    </a:lnTo>
                    <a:close/>
                  </a:path>
                </a:pathLst>
              </a:custGeom>
              <a:solidFill>
                <a:schemeClr val="accen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523" name="Google Shape;1523;p31"/>
              <p:cNvSpPr/>
              <p:nvPr/>
            </p:nvSpPr>
            <p:spPr>
              <a:xfrm>
                <a:off x="8334374" y="1909762"/>
                <a:ext cx="419100" cy="1432750"/>
              </a:xfrm>
              <a:custGeom>
                <a:avLst/>
                <a:gdLst/>
                <a:ahLst/>
                <a:cxnLst/>
                <a:rect l="l" t="t" r="r" b="b"/>
                <a:pathLst>
                  <a:path w="419100" h="1432750" extrusionOk="0">
                    <a:moveTo>
                      <a:pt x="228600" y="0"/>
                    </a:moveTo>
                    <a:lnTo>
                      <a:pt x="228600" y="115919"/>
                    </a:lnTo>
                    <a:lnTo>
                      <a:pt x="85725" y="115919"/>
                    </a:lnTo>
                    <a:lnTo>
                      <a:pt x="85725" y="273939"/>
                    </a:lnTo>
                    <a:lnTo>
                      <a:pt x="0" y="273939"/>
                    </a:lnTo>
                    <a:lnTo>
                      <a:pt x="0" y="1432751"/>
                    </a:lnTo>
                    <a:lnTo>
                      <a:pt x="419100" y="1432751"/>
                    </a:lnTo>
                    <a:lnTo>
                      <a:pt x="419100" y="1158812"/>
                    </a:lnTo>
                    <a:lnTo>
                      <a:pt x="419100" y="273939"/>
                    </a:lnTo>
                    <a:lnTo>
                      <a:pt x="419100" y="0"/>
                    </a:lnTo>
                    <a:lnTo>
                      <a:pt x="228600" y="0"/>
                    </a:lnTo>
                    <a:close/>
                  </a:path>
                </a:pathLst>
              </a:custGeom>
              <a:solidFill>
                <a:schemeClr val="accen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524" name="Google Shape;1524;p31"/>
              <p:cNvSpPr/>
              <p:nvPr/>
            </p:nvSpPr>
            <p:spPr>
              <a:xfrm>
                <a:off x="8091487" y="2262187"/>
                <a:ext cx="419100" cy="1082706"/>
              </a:xfrm>
              <a:custGeom>
                <a:avLst/>
                <a:gdLst/>
                <a:ahLst/>
                <a:cxnLst/>
                <a:rect l="l" t="t" r="r" b="b"/>
                <a:pathLst>
                  <a:path w="419100" h="1082706" extrusionOk="0">
                    <a:moveTo>
                      <a:pt x="419100" y="1082707"/>
                    </a:moveTo>
                    <a:lnTo>
                      <a:pt x="419100" y="142875"/>
                    </a:lnTo>
                    <a:lnTo>
                      <a:pt x="333375" y="142875"/>
                    </a:lnTo>
                    <a:lnTo>
                      <a:pt x="333375" y="0"/>
                    </a:lnTo>
                    <a:lnTo>
                      <a:pt x="85725" y="0"/>
                    </a:lnTo>
                    <a:lnTo>
                      <a:pt x="85725" y="142875"/>
                    </a:lnTo>
                    <a:lnTo>
                      <a:pt x="0" y="142875"/>
                    </a:lnTo>
                    <a:lnTo>
                      <a:pt x="0" y="1082707"/>
                    </a:lnTo>
                    <a:lnTo>
                      <a:pt x="419100" y="1082707"/>
                    </a:lnTo>
                    <a:close/>
                  </a:path>
                </a:pathLst>
              </a:custGeom>
              <a:solidFill>
                <a:schemeClr val="lt2"/>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525" name="Google Shape;1525;p31"/>
              <p:cNvSpPr/>
              <p:nvPr/>
            </p:nvSpPr>
            <p:spPr>
              <a:xfrm>
                <a:off x="8653462" y="2195512"/>
                <a:ext cx="447675" cy="1149381"/>
              </a:xfrm>
              <a:custGeom>
                <a:avLst/>
                <a:gdLst/>
                <a:ahLst/>
                <a:cxnLst/>
                <a:rect l="l" t="t" r="r" b="b"/>
                <a:pathLst>
                  <a:path w="447675" h="1149381" extrusionOk="0">
                    <a:moveTo>
                      <a:pt x="0" y="0"/>
                    </a:moveTo>
                    <a:lnTo>
                      <a:pt x="447675" y="0"/>
                    </a:lnTo>
                    <a:lnTo>
                      <a:pt x="447675" y="1149382"/>
                    </a:lnTo>
                    <a:lnTo>
                      <a:pt x="0" y="1149382"/>
                    </a:lnTo>
                    <a:close/>
                  </a:path>
                </a:pathLst>
              </a:custGeom>
              <a:solidFill>
                <a:schemeClr val="lt2"/>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grpSp>
        <p:grpSp>
          <p:nvGrpSpPr>
            <p:cNvPr id="1526" name="Google Shape;1526;p31"/>
            <p:cNvGrpSpPr/>
            <p:nvPr/>
          </p:nvGrpSpPr>
          <p:grpSpPr>
            <a:xfrm>
              <a:off x="6806058" y="3884873"/>
              <a:ext cx="450275" cy="1447392"/>
              <a:chOff x="4263909" y="2227063"/>
              <a:chExt cx="757783" cy="2435866"/>
            </a:xfrm>
          </p:grpSpPr>
          <p:sp>
            <p:nvSpPr>
              <p:cNvPr id="1527" name="Google Shape;1527;p31"/>
              <p:cNvSpPr/>
              <p:nvPr/>
            </p:nvSpPr>
            <p:spPr>
              <a:xfrm>
                <a:off x="4263909" y="2227063"/>
                <a:ext cx="757783" cy="2435866"/>
              </a:xfrm>
              <a:custGeom>
                <a:avLst/>
                <a:gdLst/>
                <a:ahLst/>
                <a:cxnLst/>
                <a:rect l="l" t="t" r="r" b="b"/>
                <a:pathLst>
                  <a:path w="757783" h="2435866" extrusionOk="0">
                    <a:moveTo>
                      <a:pt x="0" y="0"/>
                    </a:moveTo>
                    <a:lnTo>
                      <a:pt x="757783" y="0"/>
                    </a:lnTo>
                    <a:lnTo>
                      <a:pt x="757783" y="2435867"/>
                    </a:lnTo>
                    <a:lnTo>
                      <a:pt x="0" y="2435867"/>
                    </a:lnTo>
                    <a:close/>
                  </a:path>
                </a:pathLst>
              </a:custGeom>
              <a:solidFill>
                <a:schemeClr val="accent4"/>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528" name="Google Shape;1528;p31"/>
              <p:cNvSpPr/>
              <p:nvPr/>
            </p:nvSpPr>
            <p:spPr>
              <a:xfrm>
                <a:off x="4340487" y="2295387"/>
                <a:ext cx="604627" cy="26462"/>
              </a:xfrm>
              <a:custGeom>
                <a:avLst/>
                <a:gdLst/>
                <a:ahLst/>
                <a:cxnLst/>
                <a:rect l="l" t="t" r="r" b="b"/>
                <a:pathLst>
                  <a:path w="604627" h="26462" extrusionOk="0">
                    <a:moveTo>
                      <a:pt x="0" y="0"/>
                    </a:moveTo>
                    <a:lnTo>
                      <a:pt x="604627" y="0"/>
                    </a:lnTo>
                    <a:lnTo>
                      <a:pt x="604627" y="26462"/>
                    </a:lnTo>
                    <a:lnTo>
                      <a:pt x="0" y="26462"/>
                    </a:lnTo>
                    <a:close/>
                  </a:path>
                </a:pathLst>
              </a:custGeom>
              <a:solidFill>
                <a:schemeClr val="dk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529" name="Google Shape;1529;p31"/>
              <p:cNvSpPr/>
              <p:nvPr/>
            </p:nvSpPr>
            <p:spPr>
              <a:xfrm>
                <a:off x="4340487" y="2388643"/>
                <a:ext cx="604627" cy="26462"/>
              </a:xfrm>
              <a:custGeom>
                <a:avLst/>
                <a:gdLst/>
                <a:ahLst/>
                <a:cxnLst/>
                <a:rect l="l" t="t" r="r" b="b"/>
                <a:pathLst>
                  <a:path w="604627" h="26462" extrusionOk="0">
                    <a:moveTo>
                      <a:pt x="0" y="0"/>
                    </a:moveTo>
                    <a:lnTo>
                      <a:pt x="604627" y="0"/>
                    </a:lnTo>
                    <a:lnTo>
                      <a:pt x="604627" y="26462"/>
                    </a:lnTo>
                    <a:lnTo>
                      <a:pt x="0" y="26462"/>
                    </a:lnTo>
                    <a:close/>
                  </a:path>
                </a:pathLst>
              </a:custGeom>
              <a:solidFill>
                <a:schemeClr val="dk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530" name="Google Shape;1530;p31"/>
              <p:cNvSpPr/>
              <p:nvPr/>
            </p:nvSpPr>
            <p:spPr>
              <a:xfrm>
                <a:off x="4340487" y="2481813"/>
                <a:ext cx="604627" cy="26462"/>
              </a:xfrm>
              <a:custGeom>
                <a:avLst/>
                <a:gdLst/>
                <a:ahLst/>
                <a:cxnLst/>
                <a:rect l="l" t="t" r="r" b="b"/>
                <a:pathLst>
                  <a:path w="604627" h="26462" extrusionOk="0">
                    <a:moveTo>
                      <a:pt x="0" y="0"/>
                    </a:moveTo>
                    <a:lnTo>
                      <a:pt x="604627" y="0"/>
                    </a:lnTo>
                    <a:lnTo>
                      <a:pt x="604627" y="26462"/>
                    </a:lnTo>
                    <a:lnTo>
                      <a:pt x="0" y="26462"/>
                    </a:lnTo>
                    <a:close/>
                  </a:path>
                </a:pathLst>
              </a:custGeom>
              <a:solidFill>
                <a:schemeClr val="dk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531" name="Google Shape;1531;p31"/>
              <p:cNvSpPr/>
              <p:nvPr/>
            </p:nvSpPr>
            <p:spPr>
              <a:xfrm>
                <a:off x="4340487" y="2574983"/>
                <a:ext cx="604627" cy="26462"/>
              </a:xfrm>
              <a:custGeom>
                <a:avLst/>
                <a:gdLst/>
                <a:ahLst/>
                <a:cxnLst/>
                <a:rect l="l" t="t" r="r" b="b"/>
                <a:pathLst>
                  <a:path w="604627" h="26462" extrusionOk="0">
                    <a:moveTo>
                      <a:pt x="0" y="0"/>
                    </a:moveTo>
                    <a:lnTo>
                      <a:pt x="604627" y="0"/>
                    </a:lnTo>
                    <a:lnTo>
                      <a:pt x="604627" y="26462"/>
                    </a:lnTo>
                    <a:lnTo>
                      <a:pt x="0" y="26462"/>
                    </a:lnTo>
                    <a:close/>
                  </a:path>
                </a:pathLst>
              </a:custGeom>
              <a:solidFill>
                <a:schemeClr val="dk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532" name="Google Shape;1532;p31"/>
              <p:cNvSpPr/>
              <p:nvPr/>
            </p:nvSpPr>
            <p:spPr>
              <a:xfrm>
                <a:off x="4340487" y="2668153"/>
                <a:ext cx="604627" cy="26462"/>
              </a:xfrm>
              <a:custGeom>
                <a:avLst/>
                <a:gdLst/>
                <a:ahLst/>
                <a:cxnLst/>
                <a:rect l="l" t="t" r="r" b="b"/>
                <a:pathLst>
                  <a:path w="604627" h="26462" extrusionOk="0">
                    <a:moveTo>
                      <a:pt x="0" y="0"/>
                    </a:moveTo>
                    <a:lnTo>
                      <a:pt x="604627" y="0"/>
                    </a:lnTo>
                    <a:lnTo>
                      <a:pt x="604627" y="26462"/>
                    </a:lnTo>
                    <a:lnTo>
                      <a:pt x="0" y="26462"/>
                    </a:lnTo>
                    <a:close/>
                  </a:path>
                </a:pathLst>
              </a:custGeom>
              <a:solidFill>
                <a:schemeClr val="dk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533" name="Google Shape;1533;p31"/>
              <p:cNvSpPr/>
              <p:nvPr/>
            </p:nvSpPr>
            <p:spPr>
              <a:xfrm>
                <a:off x="4340487" y="2761323"/>
                <a:ext cx="604627" cy="26462"/>
              </a:xfrm>
              <a:custGeom>
                <a:avLst/>
                <a:gdLst/>
                <a:ahLst/>
                <a:cxnLst/>
                <a:rect l="l" t="t" r="r" b="b"/>
                <a:pathLst>
                  <a:path w="604627" h="26462" extrusionOk="0">
                    <a:moveTo>
                      <a:pt x="0" y="0"/>
                    </a:moveTo>
                    <a:lnTo>
                      <a:pt x="604627" y="0"/>
                    </a:lnTo>
                    <a:lnTo>
                      <a:pt x="604627" y="26462"/>
                    </a:lnTo>
                    <a:lnTo>
                      <a:pt x="0" y="26462"/>
                    </a:lnTo>
                    <a:close/>
                  </a:path>
                </a:pathLst>
              </a:custGeom>
              <a:solidFill>
                <a:schemeClr val="dk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534" name="Google Shape;1534;p31"/>
              <p:cNvSpPr/>
              <p:nvPr/>
            </p:nvSpPr>
            <p:spPr>
              <a:xfrm>
                <a:off x="4340487" y="2854578"/>
                <a:ext cx="604627" cy="26462"/>
              </a:xfrm>
              <a:custGeom>
                <a:avLst/>
                <a:gdLst/>
                <a:ahLst/>
                <a:cxnLst/>
                <a:rect l="l" t="t" r="r" b="b"/>
                <a:pathLst>
                  <a:path w="604627" h="26462" extrusionOk="0">
                    <a:moveTo>
                      <a:pt x="0" y="0"/>
                    </a:moveTo>
                    <a:lnTo>
                      <a:pt x="604627" y="0"/>
                    </a:lnTo>
                    <a:lnTo>
                      <a:pt x="604627" y="26462"/>
                    </a:lnTo>
                    <a:lnTo>
                      <a:pt x="0" y="26462"/>
                    </a:lnTo>
                    <a:close/>
                  </a:path>
                </a:pathLst>
              </a:custGeom>
              <a:solidFill>
                <a:schemeClr val="dk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535" name="Google Shape;1535;p31"/>
              <p:cNvSpPr/>
              <p:nvPr/>
            </p:nvSpPr>
            <p:spPr>
              <a:xfrm>
                <a:off x="4340487" y="2947748"/>
                <a:ext cx="604627" cy="26462"/>
              </a:xfrm>
              <a:custGeom>
                <a:avLst/>
                <a:gdLst/>
                <a:ahLst/>
                <a:cxnLst/>
                <a:rect l="l" t="t" r="r" b="b"/>
                <a:pathLst>
                  <a:path w="604627" h="26462" extrusionOk="0">
                    <a:moveTo>
                      <a:pt x="0" y="0"/>
                    </a:moveTo>
                    <a:lnTo>
                      <a:pt x="604627" y="0"/>
                    </a:lnTo>
                    <a:lnTo>
                      <a:pt x="604627" y="26462"/>
                    </a:lnTo>
                    <a:lnTo>
                      <a:pt x="0" y="26462"/>
                    </a:lnTo>
                    <a:close/>
                  </a:path>
                </a:pathLst>
              </a:custGeom>
              <a:solidFill>
                <a:schemeClr val="dk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536" name="Google Shape;1536;p31"/>
              <p:cNvSpPr/>
              <p:nvPr/>
            </p:nvSpPr>
            <p:spPr>
              <a:xfrm>
                <a:off x="4340487" y="3040918"/>
                <a:ext cx="604627" cy="26462"/>
              </a:xfrm>
              <a:custGeom>
                <a:avLst/>
                <a:gdLst/>
                <a:ahLst/>
                <a:cxnLst/>
                <a:rect l="l" t="t" r="r" b="b"/>
                <a:pathLst>
                  <a:path w="604627" h="26462" extrusionOk="0">
                    <a:moveTo>
                      <a:pt x="0" y="0"/>
                    </a:moveTo>
                    <a:lnTo>
                      <a:pt x="604627" y="0"/>
                    </a:lnTo>
                    <a:lnTo>
                      <a:pt x="604627" y="26462"/>
                    </a:lnTo>
                    <a:lnTo>
                      <a:pt x="0" y="26462"/>
                    </a:lnTo>
                    <a:close/>
                  </a:path>
                </a:pathLst>
              </a:custGeom>
              <a:solidFill>
                <a:schemeClr val="dk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537" name="Google Shape;1537;p31"/>
              <p:cNvSpPr/>
              <p:nvPr/>
            </p:nvSpPr>
            <p:spPr>
              <a:xfrm>
                <a:off x="4340487" y="3134088"/>
                <a:ext cx="604627" cy="26462"/>
              </a:xfrm>
              <a:custGeom>
                <a:avLst/>
                <a:gdLst/>
                <a:ahLst/>
                <a:cxnLst/>
                <a:rect l="l" t="t" r="r" b="b"/>
                <a:pathLst>
                  <a:path w="604627" h="26462" extrusionOk="0">
                    <a:moveTo>
                      <a:pt x="0" y="0"/>
                    </a:moveTo>
                    <a:lnTo>
                      <a:pt x="604627" y="0"/>
                    </a:lnTo>
                    <a:lnTo>
                      <a:pt x="604627" y="26462"/>
                    </a:lnTo>
                    <a:lnTo>
                      <a:pt x="0" y="26462"/>
                    </a:lnTo>
                    <a:close/>
                  </a:path>
                </a:pathLst>
              </a:custGeom>
              <a:solidFill>
                <a:schemeClr val="dk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538" name="Google Shape;1538;p31"/>
              <p:cNvSpPr/>
              <p:nvPr/>
            </p:nvSpPr>
            <p:spPr>
              <a:xfrm>
                <a:off x="4340487" y="3227344"/>
                <a:ext cx="604627" cy="26462"/>
              </a:xfrm>
              <a:custGeom>
                <a:avLst/>
                <a:gdLst/>
                <a:ahLst/>
                <a:cxnLst/>
                <a:rect l="l" t="t" r="r" b="b"/>
                <a:pathLst>
                  <a:path w="604627" h="26462" extrusionOk="0">
                    <a:moveTo>
                      <a:pt x="0" y="0"/>
                    </a:moveTo>
                    <a:lnTo>
                      <a:pt x="604627" y="0"/>
                    </a:lnTo>
                    <a:lnTo>
                      <a:pt x="604627" y="26462"/>
                    </a:lnTo>
                    <a:lnTo>
                      <a:pt x="0" y="26462"/>
                    </a:lnTo>
                    <a:close/>
                  </a:path>
                </a:pathLst>
              </a:custGeom>
              <a:solidFill>
                <a:schemeClr val="dk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539" name="Google Shape;1539;p31"/>
              <p:cNvSpPr/>
              <p:nvPr/>
            </p:nvSpPr>
            <p:spPr>
              <a:xfrm>
                <a:off x="4340487" y="3320514"/>
                <a:ext cx="604627" cy="26462"/>
              </a:xfrm>
              <a:custGeom>
                <a:avLst/>
                <a:gdLst/>
                <a:ahLst/>
                <a:cxnLst/>
                <a:rect l="l" t="t" r="r" b="b"/>
                <a:pathLst>
                  <a:path w="604627" h="26462" extrusionOk="0">
                    <a:moveTo>
                      <a:pt x="0" y="0"/>
                    </a:moveTo>
                    <a:lnTo>
                      <a:pt x="604627" y="0"/>
                    </a:lnTo>
                    <a:lnTo>
                      <a:pt x="604627" y="26462"/>
                    </a:lnTo>
                    <a:lnTo>
                      <a:pt x="0" y="26462"/>
                    </a:lnTo>
                    <a:close/>
                  </a:path>
                </a:pathLst>
              </a:custGeom>
              <a:solidFill>
                <a:schemeClr val="dk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540" name="Google Shape;1540;p31"/>
              <p:cNvSpPr/>
              <p:nvPr/>
            </p:nvSpPr>
            <p:spPr>
              <a:xfrm>
                <a:off x="4340487" y="3413684"/>
                <a:ext cx="604627" cy="26462"/>
              </a:xfrm>
              <a:custGeom>
                <a:avLst/>
                <a:gdLst/>
                <a:ahLst/>
                <a:cxnLst/>
                <a:rect l="l" t="t" r="r" b="b"/>
                <a:pathLst>
                  <a:path w="604627" h="26462" extrusionOk="0">
                    <a:moveTo>
                      <a:pt x="0" y="0"/>
                    </a:moveTo>
                    <a:lnTo>
                      <a:pt x="604627" y="0"/>
                    </a:lnTo>
                    <a:lnTo>
                      <a:pt x="604627" y="26462"/>
                    </a:lnTo>
                    <a:lnTo>
                      <a:pt x="0" y="26462"/>
                    </a:lnTo>
                    <a:close/>
                  </a:path>
                </a:pathLst>
              </a:custGeom>
              <a:solidFill>
                <a:schemeClr val="dk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541" name="Google Shape;1541;p31"/>
              <p:cNvSpPr/>
              <p:nvPr/>
            </p:nvSpPr>
            <p:spPr>
              <a:xfrm>
                <a:off x="4340487" y="3506854"/>
                <a:ext cx="604627" cy="26462"/>
              </a:xfrm>
              <a:custGeom>
                <a:avLst/>
                <a:gdLst/>
                <a:ahLst/>
                <a:cxnLst/>
                <a:rect l="l" t="t" r="r" b="b"/>
                <a:pathLst>
                  <a:path w="604627" h="26462" extrusionOk="0">
                    <a:moveTo>
                      <a:pt x="0" y="0"/>
                    </a:moveTo>
                    <a:lnTo>
                      <a:pt x="604627" y="0"/>
                    </a:lnTo>
                    <a:lnTo>
                      <a:pt x="604627" y="26462"/>
                    </a:lnTo>
                    <a:lnTo>
                      <a:pt x="0" y="26462"/>
                    </a:lnTo>
                    <a:close/>
                  </a:path>
                </a:pathLst>
              </a:custGeom>
              <a:solidFill>
                <a:schemeClr val="dk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542" name="Google Shape;1542;p31"/>
              <p:cNvSpPr/>
              <p:nvPr/>
            </p:nvSpPr>
            <p:spPr>
              <a:xfrm>
                <a:off x="4340487" y="3600024"/>
                <a:ext cx="604627" cy="26462"/>
              </a:xfrm>
              <a:custGeom>
                <a:avLst/>
                <a:gdLst/>
                <a:ahLst/>
                <a:cxnLst/>
                <a:rect l="l" t="t" r="r" b="b"/>
                <a:pathLst>
                  <a:path w="604627" h="26462" extrusionOk="0">
                    <a:moveTo>
                      <a:pt x="0" y="0"/>
                    </a:moveTo>
                    <a:lnTo>
                      <a:pt x="604627" y="0"/>
                    </a:lnTo>
                    <a:lnTo>
                      <a:pt x="604627" y="26462"/>
                    </a:lnTo>
                    <a:lnTo>
                      <a:pt x="0" y="26462"/>
                    </a:lnTo>
                    <a:close/>
                  </a:path>
                </a:pathLst>
              </a:custGeom>
              <a:solidFill>
                <a:schemeClr val="dk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543" name="Google Shape;1543;p31"/>
              <p:cNvSpPr/>
              <p:nvPr/>
            </p:nvSpPr>
            <p:spPr>
              <a:xfrm>
                <a:off x="4340487" y="3693279"/>
                <a:ext cx="604627" cy="26462"/>
              </a:xfrm>
              <a:custGeom>
                <a:avLst/>
                <a:gdLst/>
                <a:ahLst/>
                <a:cxnLst/>
                <a:rect l="l" t="t" r="r" b="b"/>
                <a:pathLst>
                  <a:path w="604627" h="26462" extrusionOk="0">
                    <a:moveTo>
                      <a:pt x="0" y="0"/>
                    </a:moveTo>
                    <a:lnTo>
                      <a:pt x="604627" y="0"/>
                    </a:lnTo>
                    <a:lnTo>
                      <a:pt x="604627" y="26462"/>
                    </a:lnTo>
                    <a:lnTo>
                      <a:pt x="0" y="26462"/>
                    </a:lnTo>
                    <a:close/>
                  </a:path>
                </a:pathLst>
              </a:custGeom>
              <a:solidFill>
                <a:schemeClr val="dk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544" name="Google Shape;1544;p31"/>
              <p:cNvSpPr/>
              <p:nvPr/>
            </p:nvSpPr>
            <p:spPr>
              <a:xfrm>
                <a:off x="4340487" y="3786449"/>
                <a:ext cx="604627" cy="26462"/>
              </a:xfrm>
              <a:custGeom>
                <a:avLst/>
                <a:gdLst/>
                <a:ahLst/>
                <a:cxnLst/>
                <a:rect l="l" t="t" r="r" b="b"/>
                <a:pathLst>
                  <a:path w="604627" h="26462" extrusionOk="0">
                    <a:moveTo>
                      <a:pt x="0" y="0"/>
                    </a:moveTo>
                    <a:lnTo>
                      <a:pt x="604627" y="0"/>
                    </a:lnTo>
                    <a:lnTo>
                      <a:pt x="604627" y="26462"/>
                    </a:lnTo>
                    <a:lnTo>
                      <a:pt x="0" y="26462"/>
                    </a:lnTo>
                    <a:close/>
                  </a:path>
                </a:pathLst>
              </a:custGeom>
              <a:solidFill>
                <a:schemeClr val="dk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545" name="Google Shape;1545;p31"/>
              <p:cNvSpPr/>
              <p:nvPr/>
            </p:nvSpPr>
            <p:spPr>
              <a:xfrm>
                <a:off x="4340487" y="3879619"/>
                <a:ext cx="604627" cy="26462"/>
              </a:xfrm>
              <a:custGeom>
                <a:avLst/>
                <a:gdLst/>
                <a:ahLst/>
                <a:cxnLst/>
                <a:rect l="l" t="t" r="r" b="b"/>
                <a:pathLst>
                  <a:path w="604627" h="26462" extrusionOk="0">
                    <a:moveTo>
                      <a:pt x="0" y="0"/>
                    </a:moveTo>
                    <a:lnTo>
                      <a:pt x="604627" y="0"/>
                    </a:lnTo>
                    <a:lnTo>
                      <a:pt x="604627" y="26462"/>
                    </a:lnTo>
                    <a:lnTo>
                      <a:pt x="0" y="26462"/>
                    </a:lnTo>
                    <a:close/>
                  </a:path>
                </a:pathLst>
              </a:custGeom>
              <a:solidFill>
                <a:schemeClr val="dk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546" name="Google Shape;1546;p31"/>
              <p:cNvSpPr/>
              <p:nvPr/>
            </p:nvSpPr>
            <p:spPr>
              <a:xfrm>
                <a:off x="4340487" y="3972790"/>
                <a:ext cx="604627" cy="26462"/>
              </a:xfrm>
              <a:custGeom>
                <a:avLst/>
                <a:gdLst/>
                <a:ahLst/>
                <a:cxnLst/>
                <a:rect l="l" t="t" r="r" b="b"/>
                <a:pathLst>
                  <a:path w="604627" h="26462" extrusionOk="0">
                    <a:moveTo>
                      <a:pt x="0" y="0"/>
                    </a:moveTo>
                    <a:lnTo>
                      <a:pt x="604627" y="0"/>
                    </a:lnTo>
                    <a:lnTo>
                      <a:pt x="604627" y="26462"/>
                    </a:lnTo>
                    <a:lnTo>
                      <a:pt x="0" y="26462"/>
                    </a:lnTo>
                    <a:close/>
                  </a:path>
                </a:pathLst>
              </a:custGeom>
              <a:solidFill>
                <a:schemeClr val="dk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547" name="Google Shape;1547;p31"/>
              <p:cNvSpPr/>
              <p:nvPr/>
            </p:nvSpPr>
            <p:spPr>
              <a:xfrm>
                <a:off x="4340487" y="4066045"/>
                <a:ext cx="604627" cy="26462"/>
              </a:xfrm>
              <a:custGeom>
                <a:avLst/>
                <a:gdLst/>
                <a:ahLst/>
                <a:cxnLst/>
                <a:rect l="l" t="t" r="r" b="b"/>
                <a:pathLst>
                  <a:path w="604627" h="26462" extrusionOk="0">
                    <a:moveTo>
                      <a:pt x="0" y="0"/>
                    </a:moveTo>
                    <a:lnTo>
                      <a:pt x="604627" y="0"/>
                    </a:lnTo>
                    <a:lnTo>
                      <a:pt x="604627" y="26462"/>
                    </a:lnTo>
                    <a:lnTo>
                      <a:pt x="0" y="26462"/>
                    </a:lnTo>
                    <a:close/>
                  </a:path>
                </a:pathLst>
              </a:custGeom>
              <a:solidFill>
                <a:schemeClr val="dk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548" name="Google Shape;1548;p31"/>
              <p:cNvSpPr/>
              <p:nvPr/>
            </p:nvSpPr>
            <p:spPr>
              <a:xfrm>
                <a:off x="4340487" y="4159215"/>
                <a:ext cx="604627" cy="26462"/>
              </a:xfrm>
              <a:custGeom>
                <a:avLst/>
                <a:gdLst/>
                <a:ahLst/>
                <a:cxnLst/>
                <a:rect l="l" t="t" r="r" b="b"/>
                <a:pathLst>
                  <a:path w="604627" h="26462" extrusionOk="0">
                    <a:moveTo>
                      <a:pt x="0" y="0"/>
                    </a:moveTo>
                    <a:lnTo>
                      <a:pt x="604627" y="0"/>
                    </a:lnTo>
                    <a:lnTo>
                      <a:pt x="604627" y="26462"/>
                    </a:lnTo>
                    <a:lnTo>
                      <a:pt x="0" y="26462"/>
                    </a:lnTo>
                    <a:close/>
                  </a:path>
                </a:pathLst>
              </a:custGeom>
              <a:solidFill>
                <a:schemeClr val="dk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549" name="Google Shape;1549;p31"/>
              <p:cNvSpPr/>
              <p:nvPr/>
            </p:nvSpPr>
            <p:spPr>
              <a:xfrm>
                <a:off x="4340487" y="4252385"/>
                <a:ext cx="604627" cy="26462"/>
              </a:xfrm>
              <a:custGeom>
                <a:avLst/>
                <a:gdLst/>
                <a:ahLst/>
                <a:cxnLst/>
                <a:rect l="l" t="t" r="r" b="b"/>
                <a:pathLst>
                  <a:path w="604627" h="26462" extrusionOk="0">
                    <a:moveTo>
                      <a:pt x="0" y="0"/>
                    </a:moveTo>
                    <a:lnTo>
                      <a:pt x="604627" y="0"/>
                    </a:lnTo>
                    <a:lnTo>
                      <a:pt x="604627" y="26462"/>
                    </a:lnTo>
                    <a:lnTo>
                      <a:pt x="0" y="26462"/>
                    </a:lnTo>
                    <a:close/>
                  </a:path>
                </a:pathLst>
              </a:custGeom>
              <a:solidFill>
                <a:schemeClr val="dk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550" name="Google Shape;1550;p31"/>
              <p:cNvSpPr/>
              <p:nvPr/>
            </p:nvSpPr>
            <p:spPr>
              <a:xfrm>
                <a:off x="4340487" y="4345555"/>
                <a:ext cx="604627" cy="26462"/>
              </a:xfrm>
              <a:custGeom>
                <a:avLst/>
                <a:gdLst/>
                <a:ahLst/>
                <a:cxnLst/>
                <a:rect l="l" t="t" r="r" b="b"/>
                <a:pathLst>
                  <a:path w="604627" h="26462" extrusionOk="0">
                    <a:moveTo>
                      <a:pt x="0" y="0"/>
                    </a:moveTo>
                    <a:lnTo>
                      <a:pt x="604627" y="0"/>
                    </a:lnTo>
                    <a:lnTo>
                      <a:pt x="604627" y="26462"/>
                    </a:lnTo>
                    <a:lnTo>
                      <a:pt x="0" y="26462"/>
                    </a:lnTo>
                    <a:close/>
                  </a:path>
                </a:pathLst>
              </a:custGeom>
              <a:solidFill>
                <a:schemeClr val="dk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551" name="Google Shape;1551;p31"/>
              <p:cNvSpPr/>
              <p:nvPr/>
            </p:nvSpPr>
            <p:spPr>
              <a:xfrm>
                <a:off x="4340487" y="4438725"/>
                <a:ext cx="604627" cy="26462"/>
              </a:xfrm>
              <a:custGeom>
                <a:avLst/>
                <a:gdLst/>
                <a:ahLst/>
                <a:cxnLst/>
                <a:rect l="l" t="t" r="r" b="b"/>
                <a:pathLst>
                  <a:path w="604627" h="26462" extrusionOk="0">
                    <a:moveTo>
                      <a:pt x="0" y="0"/>
                    </a:moveTo>
                    <a:lnTo>
                      <a:pt x="604627" y="0"/>
                    </a:lnTo>
                    <a:lnTo>
                      <a:pt x="604627" y="26462"/>
                    </a:lnTo>
                    <a:lnTo>
                      <a:pt x="0" y="26462"/>
                    </a:lnTo>
                    <a:close/>
                  </a:path>
                </a:pathLst>
              </a:custGeom>
              <a:solidFill>
                <a:schemeClr val="dk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grpSp>
      </p:grpSp>
      <p:sp>
        <p:nvSpPr>
          <p:cNvPr id="8" name="文本框 25">
            <a:extLst>
              <a:ext uri="{FF2B5EF4-FFF2-40B4-BE49-F238E27FC236}">
                <a16:creationId xmlns:a16="http://schemas.microsoft.com/office/drawing/2014/main" id="{B4F4EEC4-CAA2-C376-2957-F07B28EE940A}"/>
              </a:ext>
            </a:extLst>
          </p:cNvPr>
          <p:cNvSpPr txBox="1"/>
          <p:nvPr/>
        </p:nvSpPr>
        <p:spPr>
          <a:xfrm>
            <a:off x="-72651" y="2461874"/>
            <a:ext cx="6594592" cy="929901"/>
          </a:xfrm>
          <a:prstGeom prst="rect">
            <a:avLst/>
          </a:prstGeom>
          <a:noFill/>
        </p:spPr>
        <p:txBody>
          <a:bodyPr wrap="square" rtlCol="0">
            <a:noAutofit/>
            <a:scene3d>
              <a:camera prst="orthographicFront"/>
              <a:lightRig rig="threePt" dir="t"/>
            </a:scene3d>
            <a:sp3d contourW="12700"/>
          </a:bodyPr>
          <a:lstStyle/>
          <a:p>
            <a:pPr algn="ctr" defTabSz="1219170">
              <a:buClr>
                <a:srgbClr val="000000"/>
              </a:buClr>
            </a:pPr>
            <a:r>
              <a:rPr lang="vi-VN" sz="8000" b="1" kern="0" dirty="0">
                <a:solidFill>
                  <a:srgbClr val="FFFFFF"/>
                </a:solidFill>
                <a:latin typeface="Times New Roman" panose="02020603050405020304" pitchFamily="18" charset="0"/>
                <a:cs typeface="Arial"/>
                <a:sym typeface="Arial"/>
              </a:rPr>
              <a:t>Trải nghiệm cùng văn bản</a:t>
            </a:r>
            <a:endParaRPr lang="en-SG" sz="8000" kern="0" dirty="0">
              <a:solidFill>
                <a:srgbClr val="FFFFFF"/>
              </a:solidFill>
              <a:latin typeface="Arial"/>
              <a:cs typeface="Arial"/>
              <a:sym typeface="Arial"/>
            </a:endParaRPr>
          </a:p>
        </p:txBody>
      </p:sp>
      <p:grpSp>
        <p:nvGrpSpPr>
          <p:cNvPr id="11" name="Google Shape;1225;p41">
            <a:extLst>
              <a:ext uri="{FF2B5EF4-FFF2-40B4-BE49-F238E27FC236}">
                <a16:creationId xmlns:a16="http://schemas.microsoft.com/office/drawing/2014/main" id="{B46E1B74-E1C3-823D-8910-751ADF185703}"/>
              </a:ext>
            </a:extLst>
          </p:cNvPr>
          <p:cNvGrpSpPr/>
          <p:nvPr/>
        </p:nvGrpSpPr>
        <p:grpSpPr>
          <a:xfrm>
            <a:off x="1986157" y="190920"/>
            <a:ext cx="2062039" cy="2021601"/>
            <a:chOff x="6351724" y="1733334"/>
            <a:chExt cx="1168679" cy="1216176"/>
          </a:xfrm>
        </p:grpSpPr>
        <p:sp>
          <p:nvSpPr>
            <p:cNvPr id="12" name="Google Shape;1226;p41">
              <a:extLst>
                <a:ext uri="{FF2B5EF4-FFF2-40B4-BE49-F238E27FC236}">
                  <a16:creationId xmlns:a16="http://schemas.microsoft.com/office/drawing/2014/main" id="{0BDD67AD-1076-FCB2-717C-3A72F29FF841}"/>
                </a:ext>
              </a:extLst>
            </p:cNvPr>
            <p:cNvSpPr/>
            <p:nvPr/>
          </p:nvSpPr>
          <p:spPr>
            <a:xfrm>
              <a:off x="6351724" y="1733334"/>
              <a:ext cx="1168668" cy="1216176"/>
            </a:xfrm>
            <a:custGeom>
              <a:avLst/>
              <a:gdLst/>
              <a:ahLst/>
              <a:cxnLst/>
              <a:rect l="l" t="t" r="r" b="b"/>
              <a:pathLst>
                <a:path w="29987" h="31204" extrusionOk="0">
                  <a:moveTo>
                    <a:pt x="15161" y="1"/>
                  </a:moveTo>
                  <a:cubicBezTo>
                    <a:pt x="15161" y="1"/>
                    <a:pt x="15160" y="1"/>
                    <a:pt x="15159" y="1"/>
                  </a:cubicBezTo>
                  <a:cubicBezTo>
                    <a:pt x="14427" y="1"/>
                    <a:pt x="14034" y="3061"/>
                    <a:pt x="10996" y="4420"/>
                  </a:cubicBezTo>
                  <a:cubicBezTo>
                    <a:pt x="10470" y="4656"/>
                    <a:pt x="9918" y="4748"/>
                    <a:pt x="9370" y="4748"/>
                  </a:cubicBezTo>
                  <a:cubicBezTo>
                    <a:pt x="8418" y="4748"/>
                    <a:pt x="7475" y="4473"/>
                    <a:pt x="6686" y="4198"/>
                  </a:cubicBezTo>
                  <a:cubicBezTo>
                    <a:pt x="5891" y="3925"/>
                    <a:pt x="5246" y="3649"/>
                    <a:pt x="4899" y="3649"/>
                  </a:cubicBezTo>
                  <a:cubicBezTo>
                    <a:pt x="4803" y="3649"/>
                    <a:pt x="4729" y="3670"/>
                    <a:pt x="4682" y="3719"/>
                  </a:cubicBezTo>
                  <a:cubicBezTo>
                    <a:pt x="4208" y="4215"/>
                    <a:pt x="5739" y="6288"/>
                    <a:pt x="4208" y="9308"/>
                  </a:cubicBezTo>
                  <a:cubicBezTo>
                    <a:pt x="3054" y="11585"/>
                    <a:pt x="286" y="11197"/>
                    <a:pt x="143" y="11991"/>
                  </a:cubicBezTo>
                  <a:cubicBezTo>
                    <a:pt x="0" y="12773"/>
                    <a:pt x="2398" y="13738"/>
                    <a:pt x="2758" y="16805"/>
                  </a:cubicBezTo>
                  <a:cubicBezTo>
                    <a:pt x="3220" y="20755"/>
                    <a:pt x="274" y="21988"/>
                    <a:pt x="485" y="22776"/>
                  </a:cubicBezTo>
                  <a:cubicBezTo>
                    <a:pt x="656" y="23404"/>
                    <a:pt x="4020" y="22834"/>
                    <a:pt x="5767" y="24649"/>
                  </a:cubicBezTo>
                  <a:cubicBezTo>
                    <a:pt x="7515" y="26465"/>
                    <a:pt x="6424" y="30089"/>
                    <a:pt x="7086" y="30466"/>
                  </a:cubicBezTo>
                  <a:cubicBezTo>
                    <a:pt x="7104" y="30476"/>
                    <a:pt x="7124" y="30481"/>
                    <a:pt x="7146" y="30481"/>
                  </a:cubicBezTo>
                  <a:cubicBezTo>
                    <a:pt x="7693" y="30481"/>
                    <a:pt x="9370" y="27406"/>
                    <a:pt x="12498" y="27406"/>
                  </a:cubicBezTo>
                  <a:cubicBezTo>
                    <a:pt x="16260" y="27406"/>
                    <a:pt x="17086" y="31204"/>
                    <a:pt x="17821" y="31204"/>
                  </a:cubicBezTo>
                  <a:cubicBezTo>
                    <a:pt x="17837" y="31204"/>
                    <a:pt x="17854" y="31202"/>
                    <a:pt x="17871" y="31198"/>
                  </a:cubicBezTo>
                  <a:cubicBezTo>
                    <a:pt x="18538" y="31043"/>
                    <a:pt x="18293" y="28057"/>
                    <a:pt x="21183" y="25830"/>
                  </a:cubicBezTo>
                  <a:cubicBezTo>
                    <a:pt x="22478" y="24831"/>
                    <a:pt x="23637" y="24592"/>
                    <a:pt x="24571" y="24592"/>
                  </a:cubicBezTo>
                  <a:cubicBezTo>
                    <a:pt x="25004" y="24592"/>
                    <a:pt x="25388" y="24644"/>
                    <a:pt x="25716" y="24694"/>
                  </a:cubicBezTo>
                  <a:cubicBezTo>
                    <a:pt x="26044" y="24747"/>
                    <a:pt x="26315" y="24799"/>
                    <a:pt x="26518" y="24799"/>
                  </a:cubicBezTo>
                  <a:cubicBezTo>
                    <a:pt x="26694" y="24799"/>
                    <a:pt x="26820" y="24760"/>
                    <a:pt x="26891" y="24649"/>
                  </a:cubicBezTo>
                  <a:cubicBezTo>
                    <a:pt x="27308" y="24020"/>
                    <a:pt x="26013" y="21337"/>
                    <a:pt x="26641" y="18579"/>
                  </a:cubicBezTo>
                  <a:cubicBezTo>
                    <a:pt x="27257" y="15856"/>
                    <a:pt x="29987" y="14971"/>
                    <a:pt x="29987" y="14201"/>
                  </a:cubicBezTo>
                  <a:cubicBezTo>
                    <a:pt x="29987" y="13184"/>
                    <a:pt x="27091" y="13310"/>
                    <a:pt x="25470" y="10244"/>
                  </a:cubicBezTo>
                  <a:cubicBezTo>
                    <a:pt x="23980" y="7429"/>
                    <a:pt x="25157" y="4409"/>
                    <a:pt x="24722" y="3958"/>
                  </a:cubicBezTo>
                  <a:cubicBezTo>
                    <a:pt x="24674" y="3909"/>
                    <a:pt x="24574" y="3891"/>
                    <a:pt x="24428" y="3891"/>
                  </a:cubicBezTo>
                  <a:cubicBezTo>
                    <a:pt x="24248" y="3891"/>
                    <a:pt x="23998" y="3918"/>
                    <a:pt x="23684" y="3946"/>
                  </a:cubicBezTo>
                  <a:cubicBezTo>
                    <a:pt x="23367" y="3973"/>
                    <a:pt x="22987" y="4000"/>
                    <a:pt x="22551" y="4000"/>
                  </a:cubicBezTo>
                  <a:cubicBezTo>
                    <a:pt x="21697" y="4000"/>
                    <a:pt x="20627" y="3898"/>
                    <a:pt x="19395" y="3501"/>
                  </a:cubicBezTo>
                  <a:cubicBezTo>
                    <a:pt x="16356" y="2508"/>
                    <a:pt x="15833" y="1"/>
                    <a:pt x="15161" y="1"/>
                  </a:cubicBezTo>
                  <a:close/>
                </a:path>
              </a:pathLst>
            </a:custGeom>
            <a:solidFill>
              <a:srgbClr val="E6710B"/>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467" kern="0"/>
            </a:p>
          </p:txBody>
        </p:sp>
        <p:sp>
          <p:nvSpPr>
            <p:cNvPr id="13" name="Google Shape;1227;p41">
              <a:extLst>
                <a:ext uri="{FF2B5EF4-FFF2-40B4-BE49-F238E27FC236}">
                  <a16:creationId xmlns:a16="http://schemas.microsoft.com/office/drawing/2014/main" id="{E3315E13-C0AE-B7E9-A224-20830A5A7D5F}"/>
                </a:ext>
              </a:extLst>
            </p:cNvPr>
            <p:cNvSpPr/>
            <p:nvPr/>
          </p:nvSpPr>
          <p:spPr>
            <a:xfrm>
              <a:off x="6699993" y="1905993"/>
              <a:ext cx="477257" cy="871286"/>
            </a:xfrm>
            <a:custGeom>
              <a:avLst/>
              <a:gdLst/>
              <a:ahLst/>
              <a:cxnLst/>
              <a:rect l="l" t="t" r="r" b="b"/>
              <a:pathLst>
                <a:path w="12246" h="22355" extrusionOk="0">
                  <a:moveTo>
                    <a:pt x="2037" y="0"/>
                  </a:moveTo>
                  <a:lnTo>
                    <a:pt x="2037" y="0"/>
                  </a:lnTo>
                  <a:cubicBezTo>
                    <a:pt x="1520" y="227"/>
                    <a:pt x="981" y="316"/>
                    <a:pt x="437" y="316"/>
                  </a:cubicBezTo>
                  <a:lnTo>
                    <a:pt x="437" y="316"/>
                  </a:lnTo>
                  <a:cubicBezTo>
                    <a:pt x="292" y="316"/>
                    <a:pt x="145" y="309"/>
                    <a:pt x="0" y="299"/>
                  </a:cubicBezTo>
                  <a:lnTo>
                    <a:pt x="0" y="299"/>
                  </a:lnTo>
                  <a:cubicBezTo>
                    <a:pt x="146" y="310"/>
                    <a:pt x="293" y="316"/>
                    <a:pt x="434" y="316"/>
                  </a:cubicBezTo>
                  <a:cubicBezTo>
                    <a:pt x="435" y="316"/>
                    <a:pt x="436" y="316"/>
                    <a:pt x="437" y="316"/>
                  </a:cubicBezTo>
                  <a:lnTo>
                    <a:pt x="437" y="316"/>
                  </a:lnTo>
                  <a:cubicBezTo>
                    <a:pt x="438" y="316"/>
                    <a:pt x="438" y="316"/>
                    <a:pt x="439" y="316"/>
                  </a:cubicBezTo>
                  <a:cubicBezTo>
                    <a:pt x="979" y="316"/>
                    <a:pt x="1520" y="227"/>
                    <a:pt x="2037" y="0"/>
                  </a:cubicBezTo>
                  <a:close/>
                  <a:moveTo>
                    <a:pt x="12246" y="21401"/>
                  </a:moveTo>
                  <a:cubicBezTo>
                    <a:pt x="11846" y="21709"/>
                    <a:pt x="11509" y="22028"/>
                    <a:pt x="11225" y="22349"/>
                  </a:cubicBezTo>
                  <a:lnTo>
                    <a:pt x="11225" y="22354"/>
                  </a:lnTo>
                  <a:cubicBezTo>
                    <a:pt x="11515" y="22028"/>
                    <a:pt x="11846" y="21709"/>
                    <a:pt x="12246" y="21401"/>
                  </a:cubicBezTo>
                  <a:close/>
                </a:path>
              </a:pathLst>
            </a:custGeom>
            <a:solidFill>
              <a:srgbClr val="FCDDD0"/>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467" kern="0"/>
            </a:p>
          </p:txBody>
        </p:sp>
        <p:sp>
          <p:nvSpPr>
            <p:cNvPr id="14" name="Google Shape;1228;p41">
              <a:extLst>
                <a:ext uri="{FF2B5EF4-FFF2-40B4-BE49-F238E27FC236}">
                  <a16:creationId xmlns:a16="http://schemas.microsoft.com/office/drawing/2014/main" id="{5DA56060-9A1C-19C3-336E-8F00D0733870}"/>
                </a:ext>
              </a:extLst>
            </p:cNvPr>
            <p:cNvSpPr/>
            <p:nvPr/>
          </p:nvSpPr>
          <p:spPr>
            <a:xfrm>
              <a:off x="6699720" y="1733373"/>
              <a:ext cx="820683" cy="1043673"/>
            </a:xfrm>
            <a:custGeom>
              <a:avLst/>
              <a:gdLst/>
              <a:ahLst/>
              <a:cxnLst/>
              <a:rect l="l" t="t" r="r" b="b"/>
              <a:pathLst>
                <a:path w="21058" h="26778" extrusionOk="0">
                  <a:moveTo>
                    <a:pt x="6230" y="0"/>
                  </a:moveTo>
                  <a:cubicBezTo>
                    <a:pt x="5498" y="0"/>
                    <a:pt x="5105" y="3060"/>
                    <a:pt x="2067" y="4419"/>
                  </a:cubicBezTo>
                  <a:cubicBezTo>
                    <a:pt x="1543" y="4653"/>
                    <a:pt x="994" y="4745"/>
                    <a:pt x="441" y="4745"/>
                  </a:cubicBezTo>
                  <a:cubicBezTo>
                    <a:pt x="298" y="4745"/>
                    <a:pt x="149" y="4738"/>
                    <a:pt x="1" y="4727"/>
                  </a:cubicBezTo>
                  <a:lnTo>
                    <a:pt x="1" y="4727"/>
                  </a:lnTo>
                  <a:cubicBezTo>
                    <a:pt x="600" y="5407"/>
                    <a:pt x="1189" y="6098"/>
                    <a:pt x="1759" y="6806"/>
                  </a:cubicBezTo>
                  <a:cubicBezTo>
                    <a:pt x="2924" y="6177"/>
                    <a:pt x="4225" y="5795"/>
                    <a:pt x="5614" y="5726"/>
                  </a:cubicBezTo>
                  <a:cubicBezTo>
                    <a:pt x="5767" y="5721"/>
                    <a:pt x="5922" y="5715"/>
                    <a:pt x="6081" y="5715"/>
                  </a:cubicBezTo>
                  <a:cubicBezTo>
                    <a:pt x="11277" y="5715"/>
                    <a:pt x="15490" y="10100"/>
                    <a:pt x="15490" y="15507"/>
                  </a:cubicBezTo>
                  <a:lnTo>
                    <a:pt x="15490" y="15518"/>
                  </a:lnTo>
                  <a:lnTo>
                    <a:pt x="15490" y="15524"/>
                  </a:lnTo>
                  <a:lnTo>
                    <a:pt x="15490" y="15536"/>
                  </a:lnTo>
                  <a:lnTo>
                    <a:pt x="15490" y="15552"/>
                  </a:lnTo>
                  <a:lnTo>
                    <a:pt x="15490" y="15563"/>
                  </a:lnTo>
                  <a:lnTo>
                    <a:pt x="15490" y="15570"/>
                  </a:lnTo>
                  <a:lnTo>
                    <a:pt x="15490" y="15581"/>
                  </a:lnTo>
                  <a:lnTo>
                    <a:pt x="15490" y="15587"/>
                  </a:lnTo>
                  <a:lnTo>
                    <a:pt x="15490" y="15592"/>
                  </a:lnTo>
                  <a:lnTo>
                    <a:pt x="15490" y="15598"/>
                  </a:lnTo>
                  <a:lnTo>
                    <a:pt x="15490" y="15616"/>
                  </a:lnTo>
                  <a:lnTo>
                    <a:pt x="15490" y="15621"/>
                  </a:lnTo>
                  <a:lnTo>
                    <a:pt x="15490" y="15626"/>
                  </a:lnTo>
                  <a:lnTo>
                    <a:pt x="15490" y="15632"/>
                  </a:lnTo>
                  <a:lnTo>
                    <a:pt x="15490" y="15639"/>
                  </a:lnTo>
                  <a:lnTo>
                    <a:pt x="15490" y="15673"/>
                  </a:lnTo>
                  <a:lnTo>
                    <a:pt x="15490" y="15684"/>
                  </a:lnTo>
                  <a:cubicBezTo>
                    <a:pt x="15427" y="19292"/>
                    <a:pt x="13487" y="22427"/>
                    <a:pt x="10637" y="24071"/>
                  </a:cubicBezTo>
                  <a:cubicBezTo>
                    <a:pt x="10866" y="24968"/>
                    <a:pt x="11066" y="25869"/>
                    <a:pt x="11232" y="26778"/>
                  </a:cubicBezTo>
                  <a:cubicBezTo>
                    <a:pt x="11517" y="26457"/>
                    <a:pt x="11854" y="26138"/>
                    <a:pt x="12254" y="25829"/>
                  </a:cubicBezTo>
                  <a:cubicBezTo>
                    <a:pt x="13549" y="24831"/>
                    <a:pt x="14708" y="24591"/>
                    <a:pt x="15638" y="24591"/>
                  </a:cubicBezTo>
                  <a:cubicBezTo>
                    <a:pt x="16073" y="24591"/>
                    <a:pt x="16455" y="24641"/>
                    <a:pt x="16787" y="24693"/>
                  </a:cubicBezTo>
                  <a:cubicBezTo>
                    <a:pt x="17111" y="24744"/>
                    <a:pt x="17380" y="24796"/>
                    <a:pt x="17585" y="24796"/>
                  </a:cubicBezTo>
                  <a:cubicBezTo>
                    <a:pt x="17762" y="24796"/>
                    <a:pt x="17894" y="24757"/>
                    <a:pt x="17962" y="24648"/>
                  </a:cubicBezTo>
                  <a:cubicBezTo>
                    <a:pt x="18025" y="24556"/>
                    <a:pt x="18049" y="24430"/>
                    <a:pt x="18049" y="24265"/>
                  </a:cubicBezTo>
                  <a:cubicBezTo>
                    <a:pt x="18049" y="23495"/>
                    <a:pt x="17535" y="21958"/>
                    <a:pt x="17535" y="20217"/>
                  </a:cubicBezTo>
                  <a:cubicBezTo>
                    <a:pt x="17535" y="19687"/>
                    <a:pt x="17585" y="19133"/>
                    <a:pt x="17712" y="18578"/>
                  </a:cubicBezTo>
                  <a:cubicBezTo>
                    <a:pt x="18328" y="15855"/>
                    <a:pt x="21058" y="14970"/>
                    <a:pt x="21058" y="14200"/>
                  </a:cubicBezTo>
                  <a:cubicBezTo>
                    <a:pt x="21058" y="13183"/>
                    <a:pt x="18162" y="13309"/>
                    <a:pt x="16541" y="10243"/>
                  </a:cubicBezTo>
                  <a:cubicBezTo>
                    <a:pt x="15079" y="7486"/>
                    <a:pt x="16175" y="4540"/>
                    <a:pt x="15822" y="3992"/>
                  </a:cubicBezTo>
                  <a:cubicBezTo>
                    <a:pt x="15810" y="3979"/>
                    <a:pt x="15804" y="3968"/>
                    <a:pt x="15793" y="3957"/>
                  </a:cubicBezTo>
                  <a:cubicBezTo>
                    <a:pt x="15748" y="3911"/>
                    <a:pt x="15645" y="3894"/>
                    <a:pt x="15501" y="3894"/>
                  </a:cubicBezTo>
                  <a:cubicBezTo>
                    <a:pt x="15319" y="3894"/>
                    <a:pt x="15068" y="3916"/>
                    <a:pt x="14755" y="3945"/>
                  </a:cubicBezTo>
                  <a:cubicBezTo>
                    <a:pt x="14434" y="3974"/>
                    <a:pt x="14057" y="3997"/>
                    <a:pt x="13617" y="3997"/>
                  </a:cubicBezTo>
                  <a:cubicBezTo>
                    <a:pt x="13161" y="3997"/>
                    <a:pt x="12642" y="3968"/>
                    <a:pt x="12070" y="3882"/>
                  </a:cubicBezTo>
                  <a:cubicBezTo>
                    <a:pt x="11574" y="3802"/>
                    <a:pt x="11037" y="3683"/>
                    <a:pt x="10466" y="3500"/>
                  </a:cubicBezTo>
                  <a:cubicBezTo>
                    <a:pt x="7509" y="2535"/>
                    <a:pt x="6932" y="137"/>
                    <a:pt x="6286" y="5"/>
                  </a:cubicBezTo>
                  <a:cubicBezTo>
                    <a:pt x="6270" y="0"/>
                    <a:pt x="6252" y="0"/>
                    <a:pt x="6230" y="0"/>
                  </a:cubicBezTo>
                  <a:close/>
                </a:path>
              </a:pathLst>
            </a:custGeom>
            <a:solidFill>
              <a:srgbClr val="E6710B"/>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467" kern="0"/>
            </a:p>
          </p:txBody>
        </p:sp>
        <p:sp>
          <p:nvSpPr>
            <p:cNvPr id="15" name="Google Shape;1229;p41">
              <a:extLst>
                <a:ext uri="{FF2B5EF4-FFF2-40B4-BE49-F238E27FC236}">
                  <a16:creationId xmlns:a16="http://schemas.microsoft.com/office/drawing/2014/main" id="{8BFC4EA9-486F-8260-EB7D-AF3BFBC15073}"/>
                </a:ext>
              </a:extLst>
            </p:cNvPr>
            <p:cNvSpPr/>
            <p:nvPr/>
          </p:nvSpPr>
          <p:spPr>
            <a:xfrm>
              <a:off x="6569821" y="1956115"/>
              <a:ext cx="733618" cy="763053"/>
            </a:xfrm>
            <a:custGeom>
              <a:avLst/>
              <a:gdLst/>
              <a:ahLst/>
              <a:cxnLst/>
              <a:rect l="l" t="t" r="r" b="b"/>
              <a:pathLst>
                <a:path w="18824" h="19578" extrusionOk="0">
                  <a:moveTo>
                    <a:pt x="9414" y="0"/>
                  </a:moveTo>
                  <a:cubicBezTo>
                    <a:pt x="4214" y="0"/>
                    <a:pt x="0" y="4385"/>
                    <a:pt x="0" y="9792"/>
                  </a:cubicBezTo>
                  <a:cubicBezTo>
                    <a:pt x="0" y="15192"/>
                    <a:pt x="4214" y="19577"/>
                    <a:pt x="9414" y="19577"/>
                  </a:cubicBezTo>
                  <a:cubicBezTo>
                    <a:pt x="14610" y="19577"/>
                    <a:pt x="18823" y="15192"/>
                    <a:pt x="18823" y="9792"/>
                  </a:cubicBezTo>
                  <a:cubicBezTo>
                    <a:pt x="18823" y="4385"/>
                    <a:pt x="14610" y="0"/>
                    <a:pt x="9414" y="0"/>
                  </a:cubicBezTo>
                  <a:close/>
                </a:path>
              </a:pathLst>
            </a:custGeom>
            <a:solidFill>
              <a:srgbClr val="FFED54"/>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467" kern="0" dirty="0"/>
            </a:p>
          </p:txBody>
        </p:sp>
        <p:sp>
          <p:nvSpPr>
            <p:cNvPr id="16" name="Google Shape;1230;p41">
              <a:extLst>
                <a:ext uri="{FF2B5EF4-FFF2-40B4-BE49-F238E27FC236}">
                  <a16:creationId xmlns:a16="http://schemas.microsoft.com/office/drawing/2014/main" id="{BBD8AC9F-B909-817A-212A-B9E1ABD050AF}"/>
                </a:ext>
              </a:extLst>
            </p:cNvPr>
            <p:cNvSpPr/>
            <p:nvPr/>
          </p:nvSpPr>
          <p:spPr>
            <a:xfrm>
              <a:off x="6918480" y="1956115"/>
              <a:ext cx="384970" cy="388581"/>
            </a:xfrm>
            <a:custGeom>
              <a:avLst/>
              <a:gdLst/>
              <a:ahLst/>
              <a:cxnLst/>
              <a:rect l="l" t="t" r="r" b="b"/>
              <a:pathLst>
                <a:path w="9878" h="9970" extrusionOk="0">
                  <a:moveTo>
                    <a:pt x="9877" y="9969"/>
                  </a:moveTo>
                  <a:lnTo>
                    <a:pt x="9877" y="9969"/>
                  </a:lnTo>
                  <a:lnTo>
                    <a:pt x="9877" y="9969"/>
                  </a:lnTo>
                  <a:close/>
                  <a:moveTo>
                    <a:pt x="9877" y="9958"/>
                  </a:moveTo>
                  <a:lnTo>
                    <a:pt x="9877" y="9958"/>
                  </a:lnTo>
                  <a:lnTo>
                    <a:pt x="9877" y="9958"/>
                  </a:lnTo>
                  <a:close/>
                  <a:moveTo>
                    <a:pt x="9877" y="9917"/>
                  </a:moveTo>
                  <a:lnTo>
                    <a:pt x="9877" y="9924"/>
                  </a:lnTo>
                  <a:lnTo>
                    <a:pt x="9877" y="9917"/>
                  </a:lnTo>
                  <a:close/>
                  <a:moveTo>
                    <a:pt x="9877" y="9906"/>
                  </a:moveTo>
                  <a:lnTo>
                    <a:pt x="9877" y="9911"/>
                  </a:lnTo>
                  <a:lnTo>
                    <a:pt x="9877" y="9906"/>
                  </a:lnTo>
                  <a:close/>
                  <a:moveTo>
                    <a:pt x="9877" y="9883"/>
                  </a:moveTo>
                  <a:lnTo>
                    <a:pt x="9877" y="9901"/>
                  </a:lnTo>
                  <a:lnTo>
                    <a:pt x="9877" y="9883"/>
                  </a:lnTo>
                  <a:close/>
                  <a:moveTo>
                    <a:pt x="9877" y="9872"/>
                  </a:moveTo>
                  <a:lnTo>
                    <a:pt x="9877" y="9877"/>
                  </a:lnTo>
                  <a:lnTo>
                    <a:pt x="9877" y="9872"/>
                  </a:lnTo>
                  <a:close/>
                  <a:moveTo>
                    <a:pt x="9877" y="9855"/>
                  </a:moveTo>
                  <a:lnTo>
                    <a:pt x="9877" y="9866"/>
                  </a:lnTo>
                  <a:lnTo>
                    <a:pt x="9877" y="9855"/>
                  </a:lnTo>
                  <a:close/>
                  <a:moveTo>
                    <a:pt x="9877" y="9837"/>
                  </a:moveTo>
                  <a:lnTo>
                    <a:pt x="9877" y="9848"/>
                  </a:lnTo>
                  <a:lnTo>
                    <a:pt x="9877" y="9837"/>
                  </a:lnTo>
                  <a:close/>
                  <a:moveTo>
                    <a:pt x="9877" y="9821"/>
                  </a:moveTo>
                  <a:lnTo>
                    <a:pt x="9877" y="9837"/>
                  </a:lnTo>
                  <a:lnTo>
                    <a:pt x="9877" y="9821"/>
                  </a:lnTo>
                  <a:close/>
                  <a:moveTo>
                    <a:pt x="9877" y="9809"/>
                  </a:moveTo>
                  <a:lnTo>
                    <a:pt x="9877" y="9821"/>
                  </a:lnTo>
                  <a:lnTo>
                    <a:pt x="9877" y="9809"/>
                  </a:lnTo>
                  <a:close/>
                  <a:moveTo>
                    <a:pt x="9877" y="9792"/>
                  </a:moveTo>
                  <a:lnTo>
                    <a:pt x="9877" y="9803"/>
                  </a:lnTo>
                  <a:lnTo>
                    <a:pt x="9877" y="9792"/>
                  </a:lnTo>
                  <a:close/>
                  <a:moveTo>
                    <a:pt x="468" y="0"/>
                  </a:moveTo>
                  <a:cubicBezTo>
                    <a:pt x="309" y="0"/>
                    <a:pt x="154" y="6"/>
                    <a:pt x="1" y="11"/>
                  </a:cubicBezTo>
                  <a:cubicBezTo>
                    <a:pt x="154" y="6"/>
                    <a:pt x="309" y="0"/>
                    <a:pt x="468" y="0"/>
                  </a:cubicBezTo>
                  <a:cubicBezTo>
                    <a:pt x="5664" y="0"/>
                    <a:pt x="9877" y="4385"/>
                    <a:pt x="9877" y="9792"/>
                  </a:cubicBezTo>
                  <a:lnTo>
                    <a:pt x="9877" y="9792"/>
                  </a:lnTo>
                  <a:cubicBezTo>
                    <a:pt x="9877" y="4385"/>
                    <a:pt x="5664" y="0"/>
                    <a:pt x="468" y="0"/>
                  </a:cubicBezTo>
                  <a:close/>
                </a:path>
              </a:pathLst>
            </a:custGeom>
            <a:solidFill>
              <a:srgbClr val="F26B2F"/>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467" kern="0"/>
            </a:p>
          </p:txBody>
        </p:sp>
        <p:sp>
          <p:nvSpPr>
            <p:cNvPr id="17" name="Google Shape;1231;p41">
              <a:extLst>
                <a:ext uri="{FF2B5EF4-FFF2-40B4-BE49-F238E27FC236}">
                  <a16:creationId xmlns:a16="http://schemas.microsoft.com/office/drawing/2014/main" id="{DF6A6832-29C2-9A04-F5F3-798E41C8DD71}"/>
                </a:ext>
              </a:extLst>
            </p:cNvPr>
            <p:cNvSpPr/>
            <p:nvPr/>
          </p:nvSpPr>
          <p:spPr>
            <a:xfrm>
              <a:off x="6658563" y="1974726"/>
              <a:ext cx="568765" cy="735497"/>
            </a:xfrm>
            <a:custGeom>
              <a:avLst/>
              <a:gdLst/>
              <a:ahLst/>
              <a:cxnLst/>
              <a:rect l="l" t="t" r="r" b="b"/>
              <a:pathLst>
                <a:path w="14594" h="18871" extrusionOk="0">
                  <a:moveTo>
                    <a:pt x="5184" y="0"/>
                  </a:moveTo>
                  <a:cubicBezTo>
                    <a:pt x="5025" y="0"/>
                    <a:pt x="4870" y="6"/>
                    <a:pt x="4717" y="11"/>
                  </a:cubicBezTo>
                  <a:cubicBezTo>
                    <a:pt x="2975" y="103"/>
                    <a:pt x="1365" y="685"/>
                    <a:pt x="0" y="1621"/>
                  </a:cubicBezTo>
                  <a:cubicBezTo>
                    <a:pt x="970" y="2661"/>
                    <a:pt x="1884" y="3758"/>
                    <a:pt x="2730" y="4915"/>
                  </a:cubicBezTo>
                  <a:cubicBezTo>
                    <a:pt x="5755" y="9061"/>
                    <a:pt x="7685" y="13851"/>
                    <a:pt x="8678" y="18870"/>
                  </a:cubicBezTo>
                  <a:cubicBezTo>
                    <a:pt x="12093" y="17448"/>
                    <a:pt x="14525" y="14011"/>
                    <a:pt x="14593" y="9969"/>
                  </a:cubicBezTo>
                  <a:lnTo>
                    <a:pt x="14593" y="9958"/>
                  </a:lnTo>
                  <a:lnTo>
                    <a:pt x="14593" y="9924"/>
                  </a:lnTo>
                  <a:lnTo>
                    <a:pt x="14593" y="9917"/>
                  </a:lnTo>
                  <a:lnTo>
                    <a:pt x="14593" y="9911"/>
                  </a:lnTo>
                  <a:lnTo>
                    <a:pt x="14593" y="9906"/>
                  </a:lnTo>
                  <a:lnTo>
                    <a:pt x="14593" y="9901"/>
                  </a:lnTo>
                  <a:lnTo>
                    <a:pt x="14593" y="9883"/>
                  </a:lnTo>
                  <a:lnTo>
                    <a:pt x="14593" y="9877"/>
                  </a:lnTo>
                  <a:lnTo>
                    <a:pt x="14593" y="9872"/>
                  </a:lnTo>
                  <a:lnTo>
                    <a:pt x="14593" y="9866"/>
                  </a:lnTo>
                  <a:lnTo>
                    <a:pt x="14593" y="9855"/>
                  </a:lnTo>
                  <a:lnTo>
                    <a:pt x="14593" y="9848"/>
                  </a:lnTo>
                  <a:lnTo>
                    <a:pt x="14593" y="9837"/>
                  </a:lnTo>
                  <a:lnTo>
                    <a:pt x="14593" y="9821"/>
                  </a:lnTo>
                  <a:lnTo>
                    <a:pt x="14593" y="9809"/>
                  </a:lnTo>
                  <a:lnTo>
                    <a:pt x="14593" y="9803"/>
                  </a:lnTo>
                  <a:lnTo>
                    <a:pt x="14593" y="9792"/>
                  </a:lnTo>
                  <a:cubicBezTo>
                    <a:pt x="14593" y="4385"/>
                    <a:pt x="10380" y="0"/>
                    <a:pt x="5184" y="0"/>
                  </a:cubicBezTo>
                  <a:close/>
                </a:path>
              </a:pathLst>
            </a:cu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defRPr/>
              </a:pPr>
              <a:r>
                <a:rPr lang="en-US" sz="9600" b="1" kern="0" dirty="0">
                  <a:latin typeface="Times New Roman" panose="02020603050405020304" pitchFamily="18" charset="0"/>
                </a:rPr>
                <a:t>I</a:t>
              </a:r>
              <a:endParaRPr sz="9600" b="1" kern="0" dirty="0"/>
            </a:p>
          </p:txBody>
        </p:sp>
        <p:sp>
          <p:nvSpPr>
            <p:cNvPr id="18" name="Google Shape;1232;p41">
              <a:extLst>
                <a:ext uri="{FF2B5EF4-FFF2-40B4-BE49-F238E27FC236}">
                  <a16:creationId xmlns:a16="http://schemas.microsoft.com/office/drawing/2014/main" id="{6C4634E1-83F1-2CD5-B277-C716BDBF96D8}"/>
                </a:ext>
              </a:extLst>
            </p:cNvPr>
            <p:cNvSpPr/>
            <p:nvPr/>
          </p:nvSpPr>
          <p:spPr>
            <a:xfrm>
              <a:off x="6479441" y="2570049"/>
              <a:ext cx="146692" cy="107064"/>
            </a:xfrm>
            <a:custGeom>
              <a:avLst/>
              <a:gdLst/>
              <a:ahLst/>
              <a:cxnLst/>
              <a:rect l="l" t="t" r="r" b="b"/>
              <a:pathLst>
                <a:path w="3764" h="2747" extrusionOk="0">
                  <a:moveTo>
                    <a:pt x="320" y="1"/>
                  </a:moveTo>
                  <a:cubicBezTo>
                    <a:pt x="201" y="1"/>
                    <a:pt x="75" y="109"/>
                    <a:pt x="46" y="223"/>
                  </a:cubicBezTo>
                  <a:cubicBezTo>
                    <a:pt x="1" y="394"/>
                    <a:pt x="103" y="531"/>
                    <a:pt x="246" y="594"/>
                  </a:cubicBezTo>
                  <a:cubicBezTo>
                    <a:pt x="852" y="857"/>
                    <a:pt x="1456" y="1126"/>
                    <a:pt x="2011" y="1485"/>
                  </a:cubicBezTo>
                  <a:cubicBezTo>
                    <a:pt x="2512" y="1816"/>
                    <a:pt x="2923" y="2239"/>
                    <a:pt x="3340" y="2673"/>
                  </a:cubicBezTo>
                  <a:cubicBezTo>
                    <a:pt x="3387" y="2724"/>
                    <a:pt x="3437" y="2747"/>
                    <a:pt x="3489" y="2747"/>
                  </a:cubicBezTo>
                  <a:cubicBezTo>
                    <a:pt x="3637" y="2747"/>
                    <a:pt x="3763" y="2565"/>
                    <a:pt x="3689" y="2393"/>
                  </a:cubicBezTo>
                  <a:cubicBezTo>
                    <a:pt x="3421" y="1777"/>
                    <a:pt x="2867" y="1337"/>
                    <a:pt x="2330" y="982"/>
                  </a:cubicBezTo>
                  <a:cubicBezTo>
                    <a:pt x="1724" y="589"/>
                    <a:pt x="1057" y="304"/>
                    <a:pt x="401" y="17"/>
                  </a:cubicBezTo>
                  <a:cubicBezTo>
                    <a:pt x="372" y="6"/>
                    <a:pt x="349" y="1"/>
                    <a:pt x="320" y="1"/>
                  </a:cubicBezTo>
                  <a:close/>
                </a:path>
              </a:pathLst>
            </a:custGeom>
            <a:solidFill>
              <a:srgbClr val="E6710B"/>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467" kern="0"/>
            </a:p>
          </p:txBody>
        </p:sp>
        <p:sp>
          <p:nvSpPr>
            <p:cNvPr id="19" name="Google Shape;1233;p41">
              <a:extLst>
                <a:ext uri="{FF2B5EF4-FFF2-40B4-BE49-F238E27FC236}">
                  <a16:creationId xmlns:a16="http://schemas.microsoft.com/office/drawing/2014/main" id="{48BA9022-BA18-FC72-42B7-ECC957699CF6}"/>
                </a:ext>
              </a:extLst>
            </p:cNvPr>
            <p:cNvSpPr/>
            <p:nvPr/>
          </p:nvSpPr>
          <p:spPr>
            <a:xfrm>
              <a:off x="6631205" y="2700927"/>
              <a:ext cx="40765" cy="63646"/>
            </a:xfrm>
            <a:custGeom>
              <a:avLst/>
              <a:gdLst/>
              <a:ahLst/>
              <a:cxnLst/>
              <a:rect l="l" t="t" r="r" b="b"/>
              <a:pathLst>
                <a:path w="1046" h="1633" extrusionOk="0">
                  <a:moveTo>
                    <a:pt x="297" y="0"/>
                  </a:moveTo>
                  <a:cubicBezTo>
                    <a:pt x="252" y="0"/>
                    <a:pt x="206" y="11"/>
                    <a:pt x="165" y="40"/>
                  </a:cubicBezTo>
                  <a:cubicBezTo>
                    <a:pt x="28" y="132"/>
                    <a:pt x="1" y="285"/>
                    <a:pt x="69" y="428"/>
                  </a:cubicBezTo>
                  <a:cubicBezTo>
                    <a:pt x="104" y="514"/>
                    <a:pt x="143" y="599"/>
                    <a:pt x="178" y="685"/>
                  </a:cubicBezTo>
                  <a:cubicBezTo>
                    <a:pt x="194" y="719"/>
                    <a:pt x="212" y="759"/>
                    <a:pt x="228" y="799"/>
                  </a:cubicBezTo>
                  <a:cubicBezTo>
                    <a:pt x="234" y="810"/>
                    <a:pt x="234" y="822"/>
                    <a:pt x="241" y="828"/>
                  </a:cubicBezTo>
                  <a:cubicBezTo>
                    <a:pt x="246" y="851"/>
                    <a:pt x="257" y="873"/>
                    <a:pt x="263" y="891"/>
                  </a:cubicBezTo>
                  <a:cubicBezTo>
                    <a:pt x="331" y="1067"/>
                    <a:pt x="394" y="1244"/>
                    <a:pt x="457" y="1421"/>
                  </a:cubicBezTo>
                  <a:cubicBezTo>
                    <a:pt x="497" y="1536"/>
                    <a:pt x="600" y="1632"/>
                    <a:pt x="720" y="1632"/>
                  </a:cubicBezTo>
                  <a:cubicBezTo>
                    <a:pt x="748" y="1632"/>
                    <a:pt x="771" y="1632"/>
                    <a:pt x="800" y="1621"/>
                  </a:cubicBezTo>
                  <a:cubicBezTo>
                    <a:pt x="931" y="1576"/>
                    <a:pt x="1045" y="1421"/>
                    <a:pt x="994" y="1268"/>
                  </a:cubicBezTo>
                  <a:cubicBezTo>
                    <a:pt x="863" y="885"/>
                    <a:pt x="708" y="508"/>
                    <a:pt x="537" y="143"/>
                  </a:cubicBezTo>
                  <a:cubicBezTo>
                    <a:pt x="497" y="51"/>
                    <a:pt x="394" y="0"/>
                    <a:pt x="297" y="0"/>
                  </a:cubicBezTo>
                  <a:close/>
                </a:path>
              </a:pathLst>
            </a:custGeom>
            <a:solidFill>
              <a:srgbClr val="E6710B"/>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467" kern="0"/>
            </a:p>
          </p:txBody>
        </p:sp>
        <p:sp>
          <p:nvSpPr>
            <p:cNvPr id="20" name="Google Shape;1234;p41">
              <a:extLst>
                <a:ext uri="{FF2B5EF4-FFF2-40B4-BE49-F238E27FC236}">
                  <a16:creationId xmlns:a16="http://schemas.microsoft.com/office/drawing/2014/main" id="{67892177-DAE9-8EAC-3EBA-9078CD296B0F}"/>
                </a:ext>
              </a:extLst>
            </p:cNvPr>
            <p:cNvSpPr/>
            <p:nvPr/>
          </p:nvSpPr>
          <p:spPr>
            <a:xfrm>
              <a:off x="6966067" y="2779188"/>
              <a:ext cx="65474" cy="77989"/>
            </a:xfrm>
            <a:custGeom>
              <a:avLst/>
              <a:gdLst/>
              <a:ahLst/>
              <a:cxnLst/>
              <a:rect l="l" t="t" r="r" b="b"/>
              <a:pathLst>
                <a:path w="1680" h="2001" extrusionOk="0">
                  <a:moveTo>
                    <a:pt x="298" y="1"/>
                  </a:moveTo>
                  <a:cubicBezTo>
                    <a:pt x="229" y="1"/>
                    <a:pt x="166" y="30"/>
                    <a:pt x="116" y="87"/>
                  </a:cubicBezTo>
                  <a:cubicBezTo>
                    <a:pt x="24" y="190"/>
                    <a:pt x="0" y="385"/>
                    <a:pt x="116" y="487"/>
                  </a:cubicBezTo>
                  <a:cubicBezTo>
                    <a:pt x="229" y="583"/>
                    <a:pt x="332" y="693"/>
                    <a:pt x="435" y="801"/>
                  </a:cubicBezTo>
                  <a:cubicBezTo>
                    <a:pt x="487" y="857"/>
                    <a:pt x="538" y="915"/>
                    <a:pt x="583" y="972"/>
                  </a:cubicBezTo>
                  <a:cubicBezTo>
                    <a:pt x="606" y="1001"/>
                    <a:pt x="629" y="1029"/>
                    <a:pt x="651" y="1057"/>
                  </a:cubicBezTo>
                  <a:cubicBezTo>
                    <a:pt x="664" y="1070"/>
                    <a:pt x="675" y="1086"/>
                    <a:pt x="686" y="1104"/>
                  </a:cubicBezTo>
                  <a:cubicBezTo>
                    <a:pt x="692" y="1109"/>
                    <a:pt x="692" y="1109"/>
                    <a:pt x="698" y="1115"/>
                  </a:cubicBezTo>
                  <a:cubicBezTo>
                    <a:pt x="783" y="1234"/>
                    <a:pt x="864" y="1355"/>
                    <a:pt x="943" y="1486"/>
                  </a:cubicBezTo>
                  <a:cubicBezTo>
                    <a:pt x="1023" y="1618"/>
                    <a:pt x="1104" y="1742"/>
                    <a:pt x="1188" y="1874"/>
                  </a:cubicBezTo>
                  <a:cubicBezTo>
                    <a:pt x="1234" y="1953"/>
                    <a:pt x="1315" y="2000"/>
                    <a:pt x="1399" y="2000"/>
                  </a:cubicBezTo>
                  <a:cubicBezTo>
                    <a:pt x="1428" y="2000"/>
                    <a:pt x="1463" y="1995"/>
                    <a:pt x="1497" y="1982"/>
                  </a:cubicBezTo>
                  <a:cubicBezTo>
                    <a:pt x="1600" y="1932"/>
                    <a:pt x="1679" y="1800"/>
                    <a:pt x="1639" y="1679"/>
                  </a:cubicBezTo>
                  <a:cubicBezTo>
                    <a:pt x="1583" y="1515"/>
                    <a:pt x="1520" y="1349"/>
                    <a:pt x="1434" y="1200"/>
                  </a:cubicBezTo>
                  <a:cubicBezTo>
                    <a:pt x="1343" y="1052"/>
                    <a:pt x="1246" y="909"/>
                    <a:pt x="1143" y="772"/>
                  </a:cubicBezTo>
                  <a:cubicBezTo>
                    <a:pt x="954" y="522"/>
                    <a:pt x="738" y="287"/>
                    <a:pt x="503" y="87"/>
                  </a:cubicBezTo>
                  <a:cubicBezTo>
                    <a:pt x="446" y="35"/>
                    <a:pt x="372" y="1"/>
                    <a:pt x="298" y="1"/>
                  </a:cubicBezTo>
                  <a:close/>
                </a:path>
              </a:pathLst>
            </a:custGeom>
            <a:solidFill>
              <a:srgbClr val="E6710B"/>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467" kern="0"/>
            </a:p>
          </p:txBody>
        </p:sp>
        <p:sp>
          <p:nvSpPr>
            <p:cNvPr id="21" name="Google Shape;1235;p41">
              <a:extLst>
                <a:ext uri="{FF2B5EF4-FFF2-40B4-BE49-F238E27FC236}">
                  <a16:creationId xmlns:a16="http://schemas.microsoft.com/office/drawing/2014/main" id="{D69ADB52-B8E7-D852-9BDF-914BC0F9A5C6}"/>
                </a:ext>
              </a:extLst>
            </p:cNvPr>
            <p:cNvSpPr/>
            <p:nvPr/>
          </p:nvSpPr>
          <p:spPr>
            <a:xfrm>
              <a:off x="6557116" y="1937212"/>
              <a:ext cx="40064" cy="146702"/>
            </a:xfrm>
            <a:custGeom>
              <a:avLst/>
              <a:gdLst/>
              <a:ahLst/>
              <a:cxnLst/>
              <a:rect l="l" t="t" r="r" b="b"/>
              <a:pathLst>
                <a:path w="1028" h="3764" extrusionOk="0">
                  <a:moveTo>
                    <a:pt x="525" y="0"/>
                  </a:moveTo>
                  <a:cubicBezTo>
                    <a:pt x="371" y="0"/>
                    <a:pt x="206" y="137"/>
                    <a:pt x="251" y="348"/>
                  </a:cubicBezTo>
                  <a:cubicBezTo>
                    <a:pt x="474" y="1365"/>
                    <a:pt x="406" y="2420"/>
                    <a:pt x="74" y="3408"/>
                  </a:cubicBezTo>
                  <a:cubicBezTo>
                    <a:pt x="0" y="3626"/>
                    <a:pt x="171" y="3763"/>
                    <a:pt x="343" y="3763"/>
                  </a:cubicBezTo>
                  <a:cubicBezTo>
                    <a:pt x="456" y="3763"/>
                    <a:pt x="571" y="3705"/>
                    <a:pt x="617" y="3563"/>
                  </a:cubicBezTo>
                  <a:cubicBezTo>
                    <a:pt x="988" y="2483"/>
                    <a:pt x="1028" y="1308"/>
                    <a:pt x="765" y="200"/>
                  </a:cubicBezTo>
                  <a:cubicBezTo>
                    <a:pt x="730" y="63"/>
                    <a:pt x="634" y="0"/>
                    <a:pt x="525" y="0"/>
                  </a:cubicBezTo>
                  <a:close/>
                </a:path>
              </a:pathLst>
            </a:custGeom>
            <a:solidFill>
              <a:srgbClr val="E6710B"/>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467" kern="0"/>
            </a:p>
          </p:txBody>
        </p:sp>
        <p:sp>
          <p:nvSpPr>
            <p:cNvPr id="22" name="Google Shape;1236;p41">
              <a:extLst>
                <a:ext uri="{FF2B5EF4-FFF2-40B4-BE49-F238E27FC236}">
                  <a16:creationId xmlns:a16="http://schemas.microsoft.com/office/drawing/2014/main" id="{1337D641-B15C-9811-FB68-10F4E24EC9B6}"/>
                </a:ext>
              </a:extLst>
            </p:cNvPr>
            <p:cNvSpPr/>
            <p:nvPr/>
          </p:nvSpPr>
          <p:spPr>
            <a:xfrm>
              <a:off x="6510386" y="2104727"/>
              <a:ext cx="50742" cy="66180"/>
            </a:xfrm>
            <a:custGeom>
              <a:avLst/>
              <a:gdLst/>
              <a:ahLst/>
              <a:cxnLst/>
              <a:rect l="l" t="t" r="r" b="b"/>
              <a:pathLst>
                <a:path w="1302" h="1698" extrusionOk="0">
                  <a:moveTo>
                    <a:pt x="289" y="994"/>
                  </a:moveTo>
                  <a:cubicBezTo>
                    <a:pt x="281" y="1004"/>
                    <a:pt x="274" y="1012"/>
                    <a:pt x="274" y="1012"/>
                  </a:cubicBezTo>
                  <a:cubicBezTo>
                    <a:pt x="274" y="1012"/>
                    <a:pt x="278" y="1008"/>
                    <a:pt x="289" y="994"/>
                  </a:cubicBezTo>
                  <a:close/>
                  <a:moveTo>
                    <a:pt x="1011" y="1"/>
                  </a:moveTo>
                  <a:cubicBezTo>
                    <a:pt x="919" y="1"/>
                    <a:pt x="817" y="47"/>
                    <a:pt x="777" y="138"/>
                  </a:cubicBezTo>
                  <a:cubicBezTo>
                    <a:pt x="696" y="343"/>
                    <a:pt x="593" y="538"/>
                    <a:pt x="474" y="726"/>
                  </a:cubicBezTo>
                  <a:cubicBezTo>
                    <a:pt x="451" y="772"/>
                    <a:pt x="422" y="812"/>
                    <a:pt x="388" y="857"/>
                  </a:cubicBezTo>
                  <a:cubicBezTo>
                    <a:pt x="377" y="881"/>
                    <a:pt x="360" y="904"/>
                    <a:pt x="343" y="926"/>
                  </a:cubicBezTo>
                  <a:cubicBezTo>
                    <a:pt x="332" y="938"/>
                    <a:pt x="326" y="949"/>
                    <a:pt x="319" y="955"/>
                  </a:cubicBezTo>
                  <a:cubicBezTo>
                    <a:pt x="314" y="960"/>
                    <a:pt x="314" y="965"/>
                    <a:pt x="308" y="965"/>
                  </a:cubicBezTo>
                  <a:cubicBezTo>
                    <a:pt x="308" y="968"/>
                    <a:pt x="303" y="975"/>
                    <a:pt x="297" y="984"/>
                  </a:cubicBezTo>
                  <a:lnTo>
                    <a:pt x="297" y="984"/>
                  </a:lnTo>
                  <a:cubicBezTo>
                    <a:pt x="297" y="983"/>
                    <a:pt x="297" y="983"/>
                    <a:pt x="297" y="983"/>
                  </a:cubicBezTo>
                  <a:lnTo>
                    <a:pt x="297" y="983"/>
                  </a:lnTo>
                  <a:cubicBezTo>
                    <a:pt x="294" y="988"/>
                    <a:pt x="291" y="991"/>
                    <a:pt x="289" y="994"/>
                  </a:cubicBezTo>
                  <a:lnTo>
                    <a:pt x="289" y="994"/>
                  </a:lnTo>
                  <a:cubicBezTo>
                    <a:pt x="292" y="991"/>
                    <a:pt x="295" y="987"/>
                    <a:pt x="297" y="984"/>
                  </a:cubicBezTo>
                  <a:lnTo>
                    <a:pt x="297" y="984"/>
                  </a:lnTo>
                  <a:cubicBezTo>
                    <a:pt x="292" y="994"/>
                    <a:pt x="285" y="1007"/>
                    <a:pt x="274" y="1018"/>
                  </a:cubicBezTo>
                  <a:cubicBezTo>
                    <a:pt x="258" y="1034"/>
                    <a:pt x="245" y="1057"/>
                    <a:pt x="229" y="1075"/>
                  </a:cubicBezTo>
                  <a:cubicBezTo>
                    <a:pt x="189" y="1120"/>
                    <a:pt x="155" y="1166"/>
                    <a:pt x="114" y="1212"/>
                  </a:cubicBezTo>
                  <a:cubicBezTo>
                    <a:pt x="18" y="1320"/>
                    <a:pt x="0" y="1508"/>
                    <a:pt x="114" y="1616"/>
                  </a:cubicBezTo>
                  <a:cubicBezTo>
                    <a:pt x="171" y="1668"/>
                    <a:pt x="245" y="1697"/>
                    <a:pt x="319" y="1697"/>
                  </a:cubicBezTo>
                  <a:cubicBezTo>
                    <a:pt x="388" y="1697"/>
                    <a:pt x="456" y="1674"/>
                    <a:pt x="508" y="1616"/>
                  </a:cubicBezTo>
                  <a:cubicBezTo>
                    <a:pt x="840" y="1246"/>
                    <a:pt x="1091" y="823"/>
                    <a:pt x="1279" y="356"/>
                  </a:cubicBezTo>
                  <a:cubicBezTo>
                    <a:pt x="1302" y="298"/>
                    <a:pt x="1279" y="190"/>
                    <a:pt x="1251" y="138"/>
                  </a:cubicBezTo>
                  <a:cubicBezTo>
                    <a:pt x="1217" y="87"/>
                    <a:pt x="1176" y="47"/>
                    <a:pt x="1120" y="24"/>
                  </a:cubicBezTo>
                  <a:cubicBezTo>
                    <a:pt x="1085" y="6"/>
                    <a:pt x="1051" y="1"/>
                    <a:pt x="1011" y="1"/>
                  </a:cubicBezTo>
                  <a:close/>
                </a:path>
              </a:pathLst>
            </a:custGeom>
            <a:solidFill>
              <a:srgbClr val="E6710B"/>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467" kern="0"/>
            </a:p>
          </p:txBody>
        </p:sp>
        <p:sp>
          <p:nvSpPr>
            <p:cNvPr id="23" name="Google Shape;1237;p41">
              <a:extLst>
                <a:ext uri="{FF2B5EF4-FFF2-40B4-BE49-F238E27FC236}">
                  <a16:creationId xmlns:a16="http://schemas.microsoft.com/office/drawing/2014/main" id="{AA6F4260-9040-82A7-895C-030716CDCEDA}"/>
                </a:ext>
              </a:extLst>
            </p:cNvPr>
            <p:cNvSpPr/>
            <p:nvPr/>
          </p:nvSpPr>
          <p:spPr>
            <a:xfrm>
              <a:off x="6625398" y="2320609"/>
              <a:ext cx="167387" cy="280620"/>
            </a:xfrm>
            <a:custGeom>
              <a:avLst/>
              <a:gdLst/>
              <a:ahLst/>
              <a:cxnLst/>
              <a:rect l="l" t="t" r="r" b="b"/>
              <a:pathLst>
                <a:path w="4295" h="7200" extrusionOk="0">
                  <a:moveTo>
                    <a:pt x="429" y="0"/>
                  </a:moveTo>
                  <a:cubicBezTo>
                    <a:pt x="212" y="0"/>
                    <a:pt x="1" y="148"/>
                    <a:pt x="1" y="440"/>
                  </a:cubicBezTo>
                  <a:cubicBezTo>
                    <a:pt x="18" y="3089"/>
                    <a:pt x="1331" y="5647"/>
                    <a:pt x="3455" y="7120"/>
                  </a:cubicBezTo>
                  <a:cubicBezTo>
                    <a:pt x="3534" y="7176"/>
                    <a:pt x="3610" y="7200"/>
                    <a:pt x="3684" y="7200"/>
                  </a:cubicBezTo>
                  <a:cubicBezTo>
                    <a:pt x="4055" y="7200"/>
                    <a:pt x="4295" y="6601"/>
                    <a:pt x="3900" y="6320"/>
                  </a:cubicBezTo>
                  <a:cubicBezTo>
                    <a:pt x="2056" y="5002"/>
                    <a:pt x="897" y="2770"/>
                    <a:pt x="869" y="440"/>
                  </a:cubicBezTo>
                  <a:cubicBezTo>
                    <a:pt x="869" y="148"/>
                    <a:pt x="646" y="0"/>
                    <a:pt x="429" y="0"/>
                  </a:cubicBezTo>
                  <a:close/>
                </a:path>
              </a:pathLst>
            </a:custGeom>
            <a:solidFill>
              <a:srgbClr val="FFED54"/>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467" kern="0"/>
            </a:p>
          </p:txBody>
        </p:sp>
        <p:sp>
          <p:nvSpPr>
            <p:cNvPr id="24" name="Google Shape;1238;p41">
              <a:extLst>
                <a:ext uri="{FF2B5EF4-FFF2-40B4-BE49-F238E27FC236}">
                  <a16:creationId xmlns:a16="http://schemas.microsoft.com/office/drawing/2014/main" id="{802A36BF-5EC4-3DE7-7766-3165073F0AEB}"/>
                </a:ext>
              </a:extLst>
            </p:cNvPr>
            <p:cNvSpPr/>
            <p:nvPr/>
          </p:nvSpPr>
          <p:spPr>
            <a:xfrm>
              <a:off x="6810990" y="2601618"/>
              <a:ext cx="104875" cy="55500"/>
            </a:xfrm>
            <a:custGeom>
              <a:avLst/>
              <a:gdLst/>
              <a:ahLst/>
              <a:cxnLst/>
              <a:rect l="l" t="t" r="r" b="b"/>
              <a:pathLst>
                <a:path w="2691" h="1424" extrusionOk="0">
                  <a:moveTo>
                    <a:pt x="503" y="1"/>
                  </a:moveTo>
                  <a:cubicBezTo>
                    <a:pt x="348" y="1"/>
                    <a:pt x="189" y="87"/>
                    <a:pt x="121" y="224"/>
                  </a:cubicBezTo>
                  <a:cubicBezTo>
                    <a:pt x="0" y="458"/>
                    <a:pt x="81" y="693"/>
                    <a:pt x="274" y="841"/>
                  </a:cubicBezTo>
                  <a:cubicBezTo>
                    <a:pt x="766" y="1218"/>
                    <a:pt x="1388" y="1423"/>
                    <a:pt x="1999" y="1423"/>
                  </a:cubicBezTo>
                  <a:cubicBezTo>
                    <a:pt x="2079" y="1423"/>
                    <a:pt x="2153" y="1418"/>
                    <a:pt x="2232" y="1412"/>
                  </a:cubicBezTo>
                  <a:cubicBezTo>
                    <a:pt x="2461" y="1394"/>
                    <a:pt x="2690" y="1218"/>
                    <a:pt x="2678" y="949"/>
                  </a:cubicBezTo>
                  <a:cubicBezTo>
                    <a:pt x="2667" y="720"/>
                    <a:pt x="2490" y="487"/>
                    <a:pt x="2256" y="487"/>
                  </a:cubicBezTo>
                  <a:lnTo>
                    <a:pt x="2232" y="487"/>
                  </a:lnTo>
                  <a:cubicBezTo>
                    <a:pt x="2164" y="493"/>
                    <a:pt x="2102" y="493"/>
                    <a:pt x="2039" y="493"/>
                  </a:cubicBezTo>
                  <a:cubicBezTo>
                    <a:pt x="1958" y="493"/>
                    <a:pt x="1873" y="493"/>
                    <a:pt x="1794" y="480"/>
                  </a:cubicBezTo>
                  <a:lnTo>
                    <a:pt x="1765" y="480"/>
                  </a:lnTo>
                  <a:cubicBezTo>
                    <a:pt x="1742" y="464"/>
                    <a:pt x="1679" y="469"/>
                    <a:pt x="1650" y="464"/>
                  </a:cubicBezTo>
                  <a:cubicBezTo>
                    <a:pt x="1582" y="446"/>
                    <a:pt x="1508" y="430"/>
                    <a:pt x="1439" y="412"/>
                  </a:cubicBezTo>
                  <a:cubicBezTo>
                    <a:pt x="1370" y="390"/>
                    <a:pt x="1296" y="367"/>
                    <a:pt x="1228" y="343"/>
                  </a:cubicBezTo>
                  <a:cubicBezTo>
                    <a:pt x="1194" y="327"/>
                    <a:pt x="1159" y="309"/>
                    <a:pt x="1120" y="298"/>
                  </a:cubicBezTo>
                  <a:cubicBezTo>
                    <a:pt x="1120" y="293"/>
                    <a:pt x="1114" y="293"/>
                    <a:pt x="1109" y="293"/>
                  </a:cubicBezTo>
                  <a:cubicBezTo>
                    <a:pt x="972" y="224"/>
                    <a:pt x="840" y="150"/>
                    <a:pt x="709" y="64"/>
                  </a:cubicBezTo>
                  <a:cubicBezTo>
                    <a:pt x="651" y="24"/>
                    <a:pt x="577" y="1"/>
                    <a:pt x="503" y="1"/>
                  </a:cubicBezTo>
                  <a:close/>
                </a:path>
              </a:pathLst>
            </a:custGeom>
            <a:solidFill>
              <a:srgbClr val="FFED54"/>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defRPr/>
              </a:pPr>
              <a:endParaRPr sz="1467" kern="0"/>
            </a:p>
          </p:txBody>
        </p:sp>
      </p:grpSp>
      <p:grpSp>
        <p:nvGrpSpPr>
          <p:cNvPr id="1604" name="Group 1603">
            <a:extLst>
              <a:ext uri="{FF2B5EF4-FFF2-40B4-BE49-F238E27FC236}">
                <a16:creationId xmlns:a16="http://schemas.microsoft.com/office/drawing/2014/main" id="{B4519FD1-EF94-459C-F68A-566F0E371BFE}"/>
              </a:ext>
            </a:extLst>
          </p:cNvPr>
          <p:cNvGrpSpPr/>
          <p:nvPr/>
        </p:nvGrpSpPr>
        <p:grpSpPr>
          <a:xfrm>
            <a:off x="7489334" y="1207163"/>
            <a:ext cx="5242818" cy="5661975"/>
            <a:chOff x="7847626" y="1212559"/>
            <a:chExt cx="3441607" cy="3868413"/>
          </a:xfrm>
        </p:grpSpPr>
        <p:pic>
          <p:nvPicPr>
            <p:cNvPr id="1563" name="Google Shape;1129;p57">
              <a:extLst>
                <a:ext uri="{FF2B5EF4-FFF2-40B4-BE49-F238E27FC236}">
                  <a16:creationId xmlns:a16="http://schemas.microsoft.com/office/drawing/2014/main" id="{5BB0A592-B568-4D81-DE4D-EFD9023792F5}"/>
                </a:ext>
              </a:extLst>
            </p:cNvPr>
            <p:cNvPicPr preferRelativeResize="0"/>
            <p:nvPr/>
          </p:nvPicPr>
          <p:blipFill>
            <a:blip r:embed="rId3">
              <a:alphaModFix/>
            </a:blip>
            <a:stretch>
              <a:fillRect/>
            </a:stretch>
          </p:blipFill>
          <p:spPr>
            <a:xfrm>
              <a:off x="7847626" y="2098223"/>
              <a:ext cx="3441607" cy="2982749"/>
            </a:xfrm>
            <a:prstGeom prst="rect">
              <a:avLst/>
            </a:prstGeom>
            <a:noFill/>
            <a:ln>
              <a:noFill/>
            </a:ln>
          </p:spPr>
        </p:pic>
        <p:grpSp>
          <p:nvGrpSpPr>
            <p:cNvPr id="1564" name="Google Shape;1136;p57">
              <a:extLst>
                <a:ext uri="{FF2B5EF4-FFF2-40B4-BE49-F238E27FC236}">
                  <a16:creationId xmlns:a16="http://schemas.microsoft.com/office/drawing/2014/main" id="{7CC7ECD0-418E-38B7-8AFF-7FE39948B22A}"/>
                </a:ext>
              </a:extLst>
            </p:cNvPr>
            <p:cNvGrpSpPr/>
            <p:nvPr/>
          </p:nvGrpSpPr>
          <p:grpSpPr>
            <a:xfrm>
              <a:off x="8035335" y="1212559"/>
              <a:ext cx="2360092" cy="2982736"/>
              <a:chOff x="5878675" y="2214075"/>
              <a:chExt cx="881750" cy="1114375"/>
            </a:xfrm>
          </p:grpSpPr>
          <p:sp>
            <p:nvSpPr>
              <p:cNvPr id="1565" name="Google Shape;1137;p57">
                <a:extLst>
                  <a:ext uri="{FF2B5EF4-FFF2-40B4-BE49-F238E27FC236}">
                    <a16:creationId xmlns:a16="http://schemas.microsoft.com/office/drawing/2014/main" id="{CBABA2ED-2A6A-2107-E594-38000109F013}"/>
                  </a:ext>
                </a:extLst>
              </p:cNvPr>
              <p:cNvSpPr/>
              <p:nvPr/>
            </p:nvSpPr>
            <p:spPr>
              <a:xfrm>
                <a:off x="5880225" y="2214075"/>
                <a:ext cx="879000" cy="1114375"/>
              </a:xfrm>
              <a:custGeom>
                <a:avLst/>
                <a:gdLst/>
                <a:ahLst/>
                <a:cxnLst/>
                <a:rect l="l" t="t" r="r" b="b"/>
                <a:pathLst>
                  <a:path w="35160" h="44575" extrusionOk="0">
                    <a:moveTo>
                      <a:pt x="35084" y="7064"/>
                    </a:moveTo>
                    <a:cubicBezTo>
                      <a:pt x="35159" y="7256"/>
                      <a:pt x="35152" y="7482"/>
                      <a:pt x="35084" y="7688"/>
                    </a:cubicBezTo>
                    <a:cubicBezTo>
                      <a:pt x="34967" y="8044"/>
                      <a:pt x="34693" y="8380"/>
                      <a:pt x="34425" y="8641"/>
                    </a:cubicBezTo>
                    <a:cubicBezTo>
                      <a:pt x="33918" y="9142"/>
                      <a:pt x="33314" y="9581"/>
                      <a:pt x="32718" y="9971"/>
                    </a:cubicBezTo>
                    <a:cubicBezTo>
                      <a:pt x="31916" y="10499"/>
                      <a:pt x="31065" y="10959"/>
                      <a:pt x="30194" y="11363"/>
                    </a:cubicBezTo>
                    <a:cubicBezTo>
                      <a:pt x="28823" y="12001"/>
                      <a:pt x="27383" y="12516"/>
                      <a:pt x="25901" y="12872"/>
                    </a:cubicBezTo>
                    <a:cubicBezTo>
                      <a:pt x="25895" y="13105"/>
                      <a:pt x="25881" y="13338"/>
                      <a:pt x="25874" y="13572"/>
                    </a:cubicBezTo>
                    <a:cubicBezTo>
                      <a:pt x="25867" y="13674"/>
                      <a:pt x="25860" y="13777"/>
                      <a:pt x="25860" y="13887"/>
                    </a:cubicBezTo>
                    <a:cubicBezTo>
                      <a:pt x="25826" y="14758"/>
                      <a:pt x="25572" y="15492"/>
                      <a:pt x="24838" y="16013"/>
                    </a:cubicBezTo>
                    <a:cubicBezTo>
                      <a:pt x="24681" y="16116"/>
                      <a:pt x="24523" y="16205"/>
                      <a:pt x="24358" y="16301"/>
                    </a:cubicBezTo>
                    <a:cubicBezTo>
                      <a:pt x="24331" y="16315"/>
                      <a:pt x="24297" y="16335"/>
                      <a:pt x="24262" y="16349"/>
                    </a:cubicBezTo>
                    <a:cubicBezTo>
                      <a:pt x="24146" y="17096"/>
                      <a:pt x="23878" y="17700"/>
                      <a:pt x="23474" y="18509"/>
                    </a:cubicBezTo>
                    <a:cubicBezTo>
                      <a:pt x="23337" y="18790"/>
                      <a:pt x="23165" y="19058"/>
                      <a:pt x="22987" y="19325"/>
                    </a:cubicBezTo>
                    <a:cubicBezTo>
                      <a:pt x="23350" y="19606"/>
                      <a:pt x="23707" y="19894"/>
                      <a:pt x="24064" y="20189"/>
                    </a:cubicBezTo>
                    <a:cubicBezTo>
                      <a:pt x="24276" y="20361"/>
                      <a:pt x="24509" y="20525"/>
                      <a:pt x="24729" y="20690"/>
                    </a:cubicBezTo>
                    <a:cubicBezTo>
                      <a:pt x="25133" y="20992"/>
                      <a:pt x="25545" y="21293"/>
                      <a:pt x="25949" y="21595"/>
                    </a:cubicBezTo>
                    <a:cubicBezTo>
                      <a:pt x="26395" y="21917"/>
                      <a:pt x="26834" y="22246"/>
                      <a:pt x="27280" y="22576"/>
                    </a:cubicBezTo>
                    <a:cubicBezTo>
                      <a:pt x="27424" y="22679"/>
                      <a:pt x="27575" y="22788"/>
                      <a:pt x="27719" y="22898"/>
                    </a:cubicBezTo>
                    <a:cubicBezTo>
                      <a:pt x="27870" y="23015"/>
                      <a:pt x="28055" y="23117"/>
                      <a:pt x="28034" y="23357"/>
                    </a:cubicBezTo>
                    <a:cubicBezTo>
                      <a:pt x="28027" y="23481"/>
                      <a:pt x="27959" y="23570"/>
                      <a:pt x="27876" y="23645"/>
                    </a:cubicBezTo>
                    <a:cubicBezTo>
                      <a:pt x="29385" y="24407"/>
                      <a:pt x="31024" y="25552"/>
                      <a:pt x="31415" y="26999"/>
                    </a:cubicBezTo>
                    <a:lnTo>
                      <a:pt x="33554" y="34981"/>
                    </a:lnTo>
                    <a:cubicBezTo>
                      <a:pt x="33602" y="35152"/>
                      <a:pt x="33527" y="35324"/>
                      <a:pt x="33376" y="35413"/>
                    </a:cubicBezTo>
                    <a:lnTo>
                      <a:pt x="17638" y="44506"/>
                    </a:lnTo>
                    <a:cubicBezTo>
                      <a:pt x="17515" y="44575"/>
                      <a:pt x="17377" y="44575"/>
                      <a:pt x="17254" y="44506"/>
                    </a:cubicBezTo>
                    <a:lnTo>
                      <a:pt x="1509" y="35413"/>
                    </a:lnTo>
                    <a:cubicBezTo>
                      <a:pt x="1358" y="35324"/>
                      <a:pt x="1289" y="35152"/>
                      <a:pt x="1337" y="34981"/>
                    </a:cubicBezTo>
                    <a:lnTo>
                      <a:pt x="3477" y="26999"/>
                    </a:lnTo>
                    <a:cubicBezTo>
                      <a:pt x="3875" y="25524"/>
                      <a:pt x="5514" y="24359"/>
                      <a:pt x="6988" y="23591"/>
                    </a:cubicBezTo>
                    <a:cubicBezTo>
                      <a:pt x="6913" y="23522"/>
                      <a:pt x="6865" y="23440"/>
                      <a:pt x="6858" y="23330"/>
                    </a:cubicBezTo>
                    <a:cubicBezTo>
                      <a:pt x="6837" y="23090"/>
                      <a:pt x="7022" y="22987"/>
                      <a:pt x="7173" y="22871"/>
                    </a:cubicBezTo>
                    <a:cubicBezTo>
                      <a:pt x="7324" y="22761"/>
                      <a:pt x="7468" y="22651"/>
                      <a:pt x="7619" y="22541"/>
                    </a:cubicBezTo>
                    <a:cubicBezTo>
                      <a:pt x="8058" y="22219"/>
                      <a:pt x="8504" y="21897"/>
                      <a:pt x="8949" y="21574"/>
                    </a:cubicBezTo>
                    <a:cubicBezTo>
                      <a:pt x="9361" y="21273"/>
                      <a:pt x="9772" y="20971"/>
                      <a:pt x="10177" y="20676"/>
                    </a:cubicBezTo>
                    <a:cubicBezTo>
                      <a:pt x="10396" y="20512"/>
                      <a:pt x="10636" y="20347"/>
                      <a:pt x="10849" y="20175"/>
                    </a:cubicBezTo>
                    <a:cubicBezTo>
                      <a:pt x="11226" y="19867"/>
                      <a:pt x="11610" y="19558"/>
                      <a:pt x="12001" y="19257"/>
                    </a:cubicBezTo>
                    <a:cubicBezTo>
                      <a:pt x="11836" y="19010"/>
                      <a:pt x="11692" y="18763"/>
                      <a:pt x="11562" y="18509"/>
                    </a:cubicBezTo>
                    <a:cubicBezTo>
                      <a:pt x="11164" y="17720"/>
                      <a:pt x="10904" y="17124"/>
                      <a:pt x="10780" y="16404"/>
                    </a:cubicBezTo>
                    <a:cubicBezTo>
                      <a:pt x="10691" y="16383"/>
                      <a:pt x="10609" y="16349"/>
                      <a:pt x="10527" y="16301"/>
                    </a:cubicBezTo>
                    <a:cubicBezTo>
                      <a:pt x="10362" y="16205"/>
                      <a:pt x="10204" y="16116"/>
                      <a:pt x="10053" y="16013"/>
                    </a:cubicBezTo>
                    <a:cubicBezTo>
                      <a:pt x="9320" y="15492"/>
                      <a:pt x="9059" y="14758"/>
                      <a:pt x="9025" y="13887"/>
                    </a:cubicBezTo>
                    <a:cubicBezTo>
                      <a:pt x="9025" y="13777"/>
                      <a:pt x="9018" y="13674"/>
                      <a:pt x="9011" y="13572"/>
                    </a:cubicBezTo>
                    <a:cubicBezTo>
                      <a:pt x="9004" y="13318"/>
                      <a:pt x="8990" y="13064"/>
                      <a:pt x="8984" y="12810"/>
                    </a:cubicBezTo>
                    <a:cubicBezTo>
                      <a:pt x="7598" y="12454"/>
                      <a:pt x="6241" y="11967"/>
                      <a:pt x="4958" y="11363"/>
                    </a:cubicBezTo>
                    <a:cubicBezTo>
                      <a:pt x="4087" y="10959"/>
                      <a:pt x="3230" y="10499"/>
                      <a:pt x="2428" y="9971"/>
                    </a:cubicBezTo>
                    <a:cubicBezTo>
                      <a:pt x="1838" y="9581"/>
                      <a:pt x="1235" y="9142"/>
                      <a:pt x="727" y="8641"/>
                    </a:cubicBezTo>
                    <a:cubicBezTo>
                      <a:pt x="460" y="8380"/>
                      <a:pt x="185" y="8044"/>
                      <a:pt x="69" y="7688"/>
                    </a:cubicBezTo>
                    <a:cubicBezTo>
                      <a:pt x="14" y="7530"/>
                      <a:pt x="0" y="7366"/>
                      <a:pt x="28" y="7208"/>
                    </a:cubicBezTo>
                    <a:cubicBezTo>
                      <a:pt x="76" y="6837"/>
                      <a:pt x="329" y="6508"/>
                      <a:pt x="706" y="6385"/>
                    </a:cubicBezTo>
                    <a:cubicBezTo>
                      <a:pt x="2051" y="5932"/>
                      <a:pt x="3580" y="6097"/>
                      <a:pt x="4944" y="6392"/>
                    </a:cubicBezTo>
                    <a:cubicBezTo>
                      <a:pt x="6604" y="6755"/>
                      <a:pt x="8236" y="7345"/>
                      <a:pt x="9820" y="7983"/>
                    </a:cubicBezTo>
                    <a:cubicBezTo>
                      <a:pt x="10712" y="5802"/>
                      <a:pt x="11596" y="3621"/>
                      <a:pt x="12488" y="1447"/>
                    </a:cubicBezTo>
                    <a:cubicBezTo>
                      <a:pt x="12707" y="919"/>
                      <a:pt x="13050" y="487"/>
                      <a:pt x="13592" y="275"/>
                    </a:cubicBezTo>
                    <a:cubicBezTo>
                      <a:pt x="14285" y="0"/>
                      <a:pt x="15025" y="199"/>
                      <a:pt x="15711" y="398"/>
                    </a:cubicBezTo>
                    <a:cubicBezTo>
                      <a:pt x="16287" y="563"/>
                      <a:pt x="16897" y="762"/>
                      <a:pt x="17508" y="762"/>
                    </a:cubicBezTo>
                    <a:cubicBezTo>
                      <a:pt x="17686" y="762"/>
                      <a:pt x="17871" y="748"/>
                      <a:pt x="18049" y="727"/>
                    </a:cubicBezTo>
                    <a:cubicBezTo>
                      <a:pt x="18728" y="652"/>
                      <a:pt x="19393" y="474"/>
                      <a:pt x="20059" y="343"/>
                    </a:cubicBezTo>
                    <a:cubicBezTo>
                      <a:pt x="20758" y="213"/>
                      <a:pt x="21554" y="131"/>
                      <a:pt x="22164" y="576"/>
                    </a:cubicBezTo>
                    <a:cubicBezTo>
                      <a:pt x="22411" y="755"/>
                      <a:pt x="22589" y="995"/>
                      <a:pt x="22699" y="1276"/>
                    </a:cubicBezTo>
                    <a:cubicBezTo>
                      <a:pt x="23165" y="2407"/>
                      <a:pt x="23652" y="3539"/>
                      <a:pt x="24132" y="4670"/>
                    </a:cubicBezTo>
                    <a:cubicBezTo>
                      <a:pt x="24585" y="5747"/>
                      <a:pt x="25044" y="6831"/>
                      <a:pt x="25504" y="7907"/>
                    </a:cubicBezTo>
                    <a:cubicBezTo>
                      <a:pt x="27033" y="7297"/>
                      <a:pt x="28603" y="6741"/>
                      <a:pt x="30194" y="6392"/>
                    </a:cubicBezTo>
                    <a:cubicBezTo>
                      <a:pt x="31552" y="6097"/>
                      <a:pt x="33088" y="5932"/>
                      <a:pt x="34432" y="6385"/>
                    </a:cubicBezTo>
                    <a:cubicBezTo>
                      <a:pt x="34755" y="6495"/>
                      <a:pt x="34995" y="6755"/>
                      <a:pt x="35084" y="7064"/>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66" name="Google Shape;1138;p57">
                <a:extLst>
                  <a:ext uri="{FF2B5EF4-FFF2-40B4-BE49-F238E27FC236}">
                    <a16:creationId xmlns:a16="http://schemas.microsoft.com/office/drawing/2014/main" id="{E15F0FFA-57D5-9207-7C48-A3FEE29952BB}"/>
                  </a:ext>
                </a:extLst>
              </p:cNvPr>
              <p:cNvSpPr/>
              <p:nvPr/>
            </p:nvSpPr>
            <p:spPr>
              <a:xfrm>
                <a:off x="6459850" y="2378650"/>
                <a:ext cx="300575" cy="160150"/>
              </a:xfrm>
              <a:custGeom>
                <a:avLst/>
                <a:gdLst/>
                <a:ahLst/>
                <a:cxnLst/>
                <a:rect l="l" t="t" r="r" b="b"/>
                <a:pathLst>
                  <a:path w="12023" h="6406" extrusionOk="0">
                    <a:moveTo>
                      <a:pt x="10877" y="549"/>
                    </a:moveTo>
                    <a:cubicBezTo>
                      <a:pt x="11501" y="200"/>
                      <a:pt x="12022" y="762"/>
                      <a:pt x="10980" y="1791"/>
                    </a:cubicBezTo>
                    <a:cubicBezTo>
                      <a:pt x="9396" y="3334"/>
                      <a:pt x="5206" y="5775"/>
                      <a:pt x="1" y="6406"/>
                    </a:cubicBezTo>
                    <a:cubicBezTo>
                      <a:pt x="1" y="6406"/>
                      <a:pt x="5912" y="1"/>
                      <a:pt x="10877" y="549"/>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67" name="Google Shape;1139;p57">
                <a:extLst>
                  <a:ext uri="{FF2B5EF4-FFF2-40B4-BE49-F238E27FC236}">
                    <a16:creationId xmlns:a16="http://schemas.microsoft.com/office/drawing/2014/main" id="{D843C4D3-7881-8651-C373-CFB53A6E86C5}"/>
                  </a:ext>
                </a:extLst>
              </p:cNvPr>
              <p:cNvSpPr/>
              <p:nvPr/>
            </p:nvSpPr>
            <p:spPr>
              <a:xfrm>
                <a:off x="5878675" y="2378650"/>
                <a:ext cx="300725" cy="160150"/>
              </a:xfrm>
              <a:custGeom>
                <a:avLst/>
                <a:gdLst/>
                <a:ahLst/>
                <a:cxnLst/>
                <a:rect l="l" t="t" r="r" b="b"/>
                <a:pathLst>
                  <a:path w="12029" h="6406" extrusionOk="0">
                    <a:moveTo>
                      <a:pt x="1153" y="549"/>
                    </a:moveTo>
                    <a:cubicBezTo>
                      <a:pt x="522" y="200"/>
                      <a:pt x="0" y="762"/>
                      <a:pt x="1050" y="1791"/>
                    </a:cubicBezTo>
                    <a:cubicBezTo>
                      <a:pt x="2627" y="3334"/>
                      <a:pt x="6824" y="5775"/>
                      <a:pt x="12029" y="6406"/>
                    </a:cubicBezTo>
                    <a:cubicBezTo>
                      <a:pt x="12029" y="6406"/>
                      <a:pt x="6111" y="1"/>
                      <a:pt x="1153" y="549"/>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68" name="Google Shape;1140;p57">
                <a:extLst>
                  <a:ext uri="{FF2B5EF4-FFF2-40B4-BE49-F238E27FC236}">
                    <a16:creationId xmlns:a16="http://schemas.microsoft.com/office/drawing/2014/main" id="{94BC026F-88A5-6488-16A1-7552CBEA694E}"/>
                  </a:ext>
                </a:extLst>
              </p:cNvPr>
              <p:cNvSpPr/>
              <p:nvPr/>
            </p:nvSpPr>
            <p:spPr>
              <a:xfrm>
                <a:off x="5941075" y="2772100"/>
                <a:ext cx="750600" cy="528250"/>
              </a:xfrm>
              <a:custGeom>
                <a:avLst/>
                <a:gdLst/>
                <a:ahLst/>
                <a:cxnLst/>
                <a:rect l="l" t="t" r="r" b="b"/>
                <a:pathLst>
                  <a:path w="30024" h="21130" extrusionOk="0">
                    <a:moveTo>
                      <a:pt x="1" y="12454"/>
                    </a:moveTo>
                    <a:lnTo>
                      <a:pt x="15012" y="21129"/>
                    </a:lnTo>
                    <a:lnTo>
                      <a:pt x="30023" y="12454"/>
                    </a:lnTo>
                    <a:lnTo>
                      <a:pt x="28007" y="4938"/>
                    </a:lnTo>
                    <a:cubicBezTo>
                      <a:pt x="27596" y="3409"/>
                      <a:pt x="24969" y="2147"/>
                      <a:pt x="23639" y="1619"/>
                    </a:cubicBezTo>
                    <a:cubicBezTo>
                      <a:pt x="20868" y="529"/>
                      <a:pt x="17632" y="1"/>
                      <a:pt x="14655" y="28"/>
                    </a:cubicBezTo>
                    <a:cubicBezTo>
                      <a:pt x="11789" y="49"/>
                      <a:pt x="8689" y="570"/>
                      <a:pt x="6035" y="1688"/>
                    </a:cubicBezTo>
                    <a:cubicBezTo>
                      <a:pt x="4753" y="2230"/>
                      <a:pt x="2414" y="3464"/>
                      <a:pt x="2017" y="4938"/>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69" name="Google Shape;1141;p57">
                <a:extLst>
                  <a:ext uri="{FF2B5EF4-FFF2-40B4-BE49-F238E27FC236}">
                    <a16:creationId xmlns:a16="http://schemas.microsoft.com/office/drawing/2014/main" id="{BC7D134B-E1BD-042F-0982-7A63FBBFFE42}"/>
                  </a:ext>
                </a:extLst>
              </p:cNvPr>
              <p:cNvSpPr/>
              <p:nvPr/>
            </p:nvSpPr>
            <p:spPr>
              <a:xfrm>
                <a:off x="6059200" y="2685200"/>
                <a:ext cx="514350" cy="612575"/>
              </a:xfrm>
              <a:custGeom>
                <a:avLst/>
                <a:gdLst/>
                <a:ahLst/>
                <a:cxnLst/>
                <a:rect l="l" t="t" r="r" b="b"/>
                <a:pathLst>
                  <a:path w="20574" h="24503" extrusionOk="0">
                    <a:moveTo>
                      <a:pt x="10294" y="6686"/>
                    </a:moveTo>
                    <a:lnTo>
                      <a:pt x="14141" y="288"/>
                    </a:lnTo>
                    <a:cubicBezTo>
                      <a:pt x="14203" y="178"/>
                      <a:pt x="14299" y="110"/>
                      <a:pt x="14422" y="82"/>
                    </a:cubicBezTo>
                    <a:cubicBezTo>
                      <a:pt x="14539" y="55"/>
                      <a:pt x="14655" y="82"/>
                      <a:pt x="14758" y="151"/>
                    </a:cubicBezTo>
                    <a:cubicBezTo>
                      <a:pt x="15416" y="617"/>
                      <a:pt x="16040" y="1125"/>
                      <a:pt x="16665" y="1632"/>
                    </a:cubicBezTo>
                    <a:cubicBezTo>
                      <a:pt x="16973" y="1886"/>
                      <a:pt x="20498" y="4478"/>
                      <a:pt x="20498" y="4485"/>
                    </a:cubicBezTo>
                    <a:cubicBezTo>
                      <a:pt x="20491" y="4567"/>
                      <a:pt x="18564" y="5280"/>
                      <a:pt x="18351" y="5370"/>
                    </a:cubicBezTo>
                    <a:lnTo>
                      <a:pt x="20320" y="6686"/>
                    </a:lnTo>
                    <a:cubicBezTo>
                      <a:pt x="20505" y="6810"/>
                      <a:pt x="20573" y="7050"/>
                      <a:pt x="20491" y="7262"/>
                    </a:cubicBezTo>
                    <a:cubicBezTo>
                      <a:pt x="20032" y="8421"/>
                      <a:pt x="19524" y="9587"/>
                      <a:pt x="19003" y="10719"/>
                    </a:cubicBezTo>
                    <a:cubicBezTo>
                      <a:pt x="17871" y="13201"/>
                      <a:pt x="16637" y="15656"/>
                      <a:pt x="15252" y="17994"/>
                    </a:cubicBezTo>
                    <a:cubicBezTo>
                      <a:pt x="14621" y="19071"/>
                      <a:pt x="13956" y="20134"/>
                      <a:pt x="13249" y="21163"/>
                    </a:cubicBezTo>
                    <a:cubicBezTo>
                      <a:pt x="12790" y="21828"/>
                      <a:pt x="12310" y="22479"/>
                      <a:pt x="11796" y="23097"/>
                    </a:cubicBezTo>
                    <a:cubicBezTo>
                      <a:pt x="11508" y="23439"/>
                      <a:pt x="11206" y="23782"/>
                      <a:pt x="10884" y="24084"/>
                    </a:cubicBezTo>
                    <a:cubicBezTo>
                      <a:pt x="10781" y="24194"/>
                      <a:pt x="10657" y="24303"/>
                      <a:pt x="10534" y="24393"/>
                    </a:cubicBezTo>
                    <a:cubicBezTo>
                      <a:pt x="10383" y="24502"/>
                      <a:pt x="10191" y="24502"/>
                      <a:pt x="10040" y="24393"/>
                    </a:cubicBezTo>
                    <a:cubicBezTo>
                      <a:pt x="9917" y="24303"/>
                      <a:pt x="9793" y="24194"/>
                      <a:pt x="9683" y="24084"/>
                    </a:cubicBezTo>
                    <a:cubicBezTo>
                      <a:pt x="9368" y="23782"/>
                      <a:pt x="9066" y="23439"/>
                      <a:pt x="8778" y="23097"/>
                    </a:cubicBezTo>
                    <a:cubicBezTo>
                      <a:pt x="8264" y="22479"/>
                      <a:pt x="7784" y="21828"/>
                      <a:pt x="7324" y="21163"/>
                    </a:cubicBezTo>
                    <a:cubicBezTo>
                      <a:pt x="6618" y="20134"/>
                      <a:pt x="5953" y="19071"/>
                      <a:pt x="5315" y="17994"/>
                    </a:cubicBezTo>
                    <a:cubicBezTo>
                      <a:pt x="3937" y="15656"/>
                      <a:pt x="2702" y="13201"/>
                      <a:pt x="1571" y="10719"/>
                    </a:cubicBezTo>
                    <a:cubicBezTo>
                      <a:pt x="1050" y="9587"/>
                      <a:pt x="535" y="8421"/>
                      <a:pt x="83" y="7262"/>
                    </a:cubicBezTo>
                    <a:cubicBezTo>
                      <a:pt x="1" y="7050"/>
                      <a:pt x="69" y="6810"/>
                      <a:pt x="254" y="6686"/>
                    </a:cubicBezTo>
                    <a:lnTo>
                      <a:pt x="2222" y="5370"/>
                    </a:lnTo>
                    <a:cubicBezTo>
                      <a:pt x="1996" y="5274"/>
                      <a:pt x="83" y="4567"/>
                      <a:pt x="76" y="4458"/>
                    </a:cubicBezTo>
                    <a:cubicBezTo>
                      <a:pt x="76" y="4437"/>
                      <a:pt x="3608" y="1886"/>
                      <a:pt x="3930" y="1625"/>
                    </a:cubicBezTo>
                    <a:cubicBezTo>
                      <a:pt x="4575" y="1097"/>
                      <a:pt x="5219" y="576"/>
                      <a:pt x="5898" y="96"/>
                    </a:cubicBezTo>
                    <a:cubicBezTo>
                      <a:pt x="6001" y="21"/>
                      <a:pt x="6111" y="0"/>
                      <a:pt x="6234" y="28"/>
                    </a:cubicBezTo>
                    <a:cubicBezTo>
                      <a:pt x="6358" y="55"/>
                      <a:pt x="6454" y="124"/>
                      <a:pt x="6515" y="240"/>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70" name="Google Shape;1142;p57">
                <a:extLst>
                  <a:ext uri="{FF2B5EF4-FFF2-40B4-BE49-F238E27FC236}">
                    <a16:creationId xmlns:a16="http://schemas.microsoft.com/office/drawing/2014/main" id="{1E96E0AC-2A3C-A66D-1306-F9C0B34C610E}"/>
                  </a:ext>
                </a:extLst>
              </p:cNvPr>
              <p:cNvSpPr/>
              <p:nvPr/>
            </p:nvSpPr>
            <p:spPr>
              <a:xfrm>
                <a:off x="6071375" y="2697200"/>
                <a:ext cx="490000" cy="588225"/>
              </a:xfrm>
              <a:custGeom>
                <a:avLst/>
                <a:gdLst/>
                <a:ahLst/>
                <a:cxnLst/>
                <a:rect l="l" t="t" r="r" b="b"/>
                <a:pathLst>
                  <a:path w="19600" h="23529" extrusionOk="0">
                    <a:moveTo>
                      <a:pt x="14806" y="12666"/>
                    </a:moveTo>
                    <a:cubicBezTo>
                      <a:pt x="14758" y="12783"/>
                      <a:pt x="13674" y="14401"/>
                      <a:pt x="13565" y="14353"/>
                    </a:cubicBezTo>
                    <a:cubicBezTo>
                      <a:pt x="13462" y="14305"/>
                      <a:pt x="14107" y="12886"/>
                      <a:pt x="14155" y="12769"/>
                    </a:cubicBezTo>
                    <a:cubicBezTo>
                      <a:pt x="14936" y="10938"/>
                      <a:pt x="15231" y="9903"/>
                      <a:pt x="15773" y="8030"/>
                    </a:cubicBezTo>
                    <a:cubicBezTo>
                      <a:pt x="15931" y="7475"/>
                      <a:pt x="16033" y="7139"/>
                      <a:pt x="16246" y="6597"/>
                    </a:cubicBezTo>
                    <a:cubicBezTo>
                      <a:pt x="15910" y="8826"/>
                      <a:pt x="15615" y="10575"/>
                      <a:pt x="14806" y="12666"/>
                    </a:cubicBezTo>
                    <a:close/>
                    <a:moveTo>
                      <a:pt x="4780" y="12742"/>
                    </a:moveTo>
                    <a:cubicBezTo>
                      <a:pt x="3971" y="10650"/>
                      <a:pt x="3683" y="8737"/>
                      <a:pt x="3347" y="6515"/>
                    </a:cubicBezTo>
                    <a:cubicBezTo>
                      <a:pt x="3553" y="7057"/>
                      <a:pt x="3662" y="7393"/>
                      <a:pt x="3820" y="7948"/>
                    </a:cubicBezTo>
                    <a:cubicBezTo>
                      <a:pt x="4355" y="9820"/>
                      <a:pt x="4650" y="10849"/>
                      <a:pt x="5432" y="12687"/>
                    </a:cubicBezTo>
                    <a:cubicBezTo>
                      <a:pt x="5480" y="12796"/>
                      <a:pt x="5699" y="13942"/>
                      <a:pt x="5589" y="13990"/>
                    </a:cubicBezTo>
                    <a:cubicBezTo>
                      <a:pt x="5486" y="14031"/>
                      <a:pt x="4828" y="12858"/>
                      <a:pt x="4780" y="12742"/>
                    </a:cubicBezTo>
                    <a:close/>
                    <a:moveTo>
                      <a:pt x="535" y="3882"/>
                    </a:moveTo>
                    <a:lnTo>
                      <a:pt x="2695" y="4787"/>
                    </a:lnTo>
                    <a:lnTo>
                      <a:pt x="0" y="6604"/>
                    </a:lnTo>
                    <a:cubicBezTo>
                      <a:pt x="0" y="6604"/>
                      <a:pt x="2188" y="12159"/>
                      <a:pt x="5205" y="17274"/>
                    </a:cubicBezTo>
                    <a:cubicBezTo>
                      <a:pt x="8223" y="22390"/>
                      <a:pt x="9800" y="23529"/>
                      <a:pt x="9800" y="23529"/>
                    </a:cubicBezTo>
                    <a:cubicBezTo>
                      <a:pt x="9800" y="23529"/>
                      <a:pt x="11377" y="22390"/>
                      <a:pt x="14395" y="17274"/>
                    </a:cubicBezTo>
                    <a:cubicBezTo>
                      <a:pt x="17412" y="12159"/>
                      <a:pt x="19599" y="6604"/>
                      <a:pt x="19599" y="6604"/>
                    </a:cubicBezTo>
                    <a:lnTo>
                      <a:pt x="16898" y="4787"/>
                    </a:lnTo>
                    <a:lnTo>
                      <a:pt x="19065" y="3882"/>
                    </a:lnTo>
                    <a:cubicBezTo>
                      <a:pt x="17110" y="2661"/>
                      <a:pt x="15766" y="1303"/>
                      <a:pt x="14024" y="62"/>
                    </a:cubicBezTo>
                    <a:lnTo>
                      <a:pt x="9800" y="7084"/>
                    </a:lnTo>
                    <a:lnTo>
                      <a:pt x="5651" y="0"/>
                    </a:lnTo>
                    <a:cubicBezTo>
                      <a:pt x="3882" y="1262"/>
                      <a:pt x="2510" y="2647"/>
                      <a:pt x="535" y="3882"/>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71" name="Google Shape;1143;p57">
                <a:extLst>
                  <a:ext uri="{FF2B5EF4-FFF2-40B4-BE49-F238E27FC236}">
                    <a16:creationId xmlns:a16="http://schemas.microsoft.com/office/drawing/2014/main" id="{17380C7C-C57B-DB72-DFAD-6006F50BD7B1}"/>
                  </a:ext>
                </a:extLst>
              </p:cNvPr>
              <p:cNvSpPr/>
              <p:nvPr/>
            </p:nvSpPr>
            <p:spPr>
              <a:xfrm>
                <a:off x="6181950" y="2773150"/>
                <a:ext cx="268850" cy="525125"/>
              </a:xfrm>
              <a:custGeom>
                <a:avLst/>
                <a:gdLst/>
                <a:ahLst/>
                <a:cxnLst/>
                <a:rect l="l" t="t" r="r" b="b"/>
                <a:pathLst>
                  <a:path w="10754" h="21005" extrusionOk="0">
                    <a:moveTo>
                      <a:pt x="5377" y="2146"/>
                    </a:moveTo>
                    <a:lnTo>
                      <a:pt x="10136" y="62"/>
                    </a:lnTo>
                    <a:cubicBezTo>
                      <a:pt x="10280" y="0"/>
                      <a:pt x="10424" y="14"/>
                      <a:pt x="10554" y="103"/>
                    </a:cubicBezTo>
                    <a:cubicBezTo>
                      <a:pt x="10685" y="185"/>
                      <a:pt x="10753" y="316"/>
                      <a:pt x="10753" y="466"/>
                    </a:cubicBezTo>
                    <a:lnTo>
                      <a:pt x="10753" y="8709"/>
                    </a:lnTo>
                    <a:cubicBezTo>
                      <a:pt x="10753" y="8771"/>
                      <a:pt x="10746" y="8826"/>
                      <a:pt x="10719" y="8881"/>
                    </a:cubicBezTo>
                    <a:lnTo>
                      <a:pt x="5782" y="20731"/>
                    </a:lnTo>
                    <a:cubicBezTo>
                      <a:pt x="5713" y="20895"/>
                      <a:pt x="5555" y="21005"/>
                      <a:pt x="5377" y="21005"/>
                    </a:cubicBezTo>
                    <a:cubicBezTo>
                      <a:pt x="5192" y="21005"/>
                      <a:pt x="5041" y="20895"/>
                      <a:pt x="4972" y="20731"/>
                    </a:cubicBezTo>
                    <a:lnTo>
                      <a:pt x="28" y="8881"/>
                    </a:lnTo>
                    <a:cubicBezTo>
                      <a:pt x="7" y="8826"/>
                      <a:pt x="1" y="8771"/>
                      <a:pt x="1" y="8709"/>
                    </a:cubicBezTo>
                    <a:lnTo>
                      <a:pt x="1" y="466"/>
                    </a:lnTo>
                    <a:cubicBezTo>
                      <a:pt x="1" y="316"/>
                      <a:pt x="69" y="185"/>
                      <a:pt x="199" y="103"/>
                    </a:cubicBezTo>
                    <a:cubicBezTo>
                      <a:pt x="323" y="14"/>
                      <a:pt x="474" y="0"/>
                      <a:pt x="618" y="62"/>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72" name="Google Shape;1144;p57">
                <a:extLst>
                  <a:ext uri="{FF2B5EF4-FFF2-40B4-BE49-F238E27FC236}">
                    <a16:creationId xmlns:a16="http://schemas.microsoft.com/office/drawing/2014/main" id="{EB0B0261-3240-C427-29DC-7F1450E66ABC}"/>
                  </a:ext>
                </a:extLst>
              </p:cNvPr>
              <p:cNvSpPr/>
              <p:nvPr/>
            </p:nvSpPr>
            <p:spPr>
              <a:xfrm>
                <a:off x="6192925" y="2784800"/>
                <a:ext cx="246900" cy="502350"/>
              </a:xfrm>
              <a:custGeom>
                <a:avLst/>
                <a:gdLst/>
                <a:ahLst/>
                <a:cxnLst/>
                <a:rect l="l" t="t" r="r" b="b"/>
                <a:pathLst>
                  <a:path w="9876" h="20094" extrusionOk="0">
                    <a:moveTo>
                      <a:pt x="0" y="0"/>
                    </a:moveTo>
                    <a:lnTo>
                      <a:pt x="0" y="8243"/>
                    </a:lnTo>
                    <a:lnTo>
                      <a:pt x="4938" y="20093"/>
                    </a:lnTo>
                    <a:lnTo>
                      <a:pt x="9875" y="8243"/>
                    </a:lnTo>
                    <a:lnTo>
                      <a:pt x="9875" y="0"/>
                    </a:lnTo>
                    <a:lnTo>
                      <a:pt x="4938" y="2161"/>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73" name="Google Shape;1145;p57">
                <a:extLst>
                  <a:ext uri="{FF2B5EF4-FFF2-40B4-BE49-F238E27FC236}">
                    <a16:creationId xmlns:a16="http://schemas.microsoft.com/office/drawing/2014/main" id="{107572A3-F75F-1E1D-CDEB-0A9DFEE15604}"/>
                  </a:ext>
                </a:extLst>
              </p:cNvPr>
              <p:cNvSpPr/>
              <p:nvPr/>
            </p:nvSpPr>
            <p:spPr>
              <a:xfrm>
                <a:off x="6175775" y="2634100"/>
                <a:ext cx="281200" cy="258225"/>
              </a:xfrm>
              <a:custGeom>
                <a:avLst/>
                <a:gdLst/>
                <a:ahLst/>
                <a:cxnLst/>
                <a:rect l="l" t="t" r="r" b="b"/>
                <a:pathLst>
                  <a:path w="11248" h="10329" extrusionOk="0">
                    <a:moveTo>
                      <a:pt x="5624" y="2284"/>
                    </a:moveTo>
                    <a:lnTo>
                      <a:pt x="10596" y="69"/>
                    </a:lnTo>
                    <a:cubicBezTo>
                      <a:pt x="10753" y="1"/>
                      <a:pt x="10932" y="28"/>
                      <a:pt x="11062" y="138"/>
                    </a:cubicBezTo>
                    <a:cubicBezTo>
                      <a:pt x="11199" y="254"/>
                      <a:pt x="11247" y="426"/>
                      <a:pt x="11199" y="597"/>
                    </a:cubicBezTo>
                    <a:cubicBezTo>
                      <a:pt x="10726" y="2277"/>
                      <a:pt x="10246" y="3957"/>
                      <a:pt x="9780" y="5638"/>
                    </a:cubicBezTo>
                    <a:cubicBezTo>
                      <a:pt x="9690" y="5967"/>
                      <a:pt x="9594" y="6289"/>
                      <a:pt x="9505" y="6618"/>
                    </a:cubicBezTo>
                    <a:cubicBezTo>
                      <a:pt x="9485" y="6700"/>
                      <a:pt x="9444" y="6762"/>
                      <a:pt x="9389" y="6824"/>
                    </a:cubicBezTo>
                    <a:lnTo>
                      <a:pt x="5933" y="10157"/>
                    </a:lnTo>
                    <a:cubicBezTo>
                      <a:pt x="5761" y="10328"/>
                      <a:pt x="5487" y="10328"/>
                      <a:pt x="5315" y="10164"/>
                    </a:cubicBezTo>
                    <a:lnTo>
                      <a:pt x="1756" y="6742"/>
                    </a:lnTo>
                    <a:cubicBezTo>
                      <a:pt x="1681" y="6666"/>
                      <a:pt x="1640" y="6584"/>
                      <a:pt x="1626" y="6481"/>
                    </a:cubicBezTo>
                    <a:cubicBezTo>
                      <a:pt x="1619" y="6419"/>
                      <a:pt x="1605" y="6358"/>
                      <a:pt x="1592" y="6296"/>
                    </a:cubicBezTo>
                    <a:cubicBezTo>
                      <a:pt x="1530" y="6022"/>
                      <a:pt x="1461" y="5747"/>
                      <a:pt x="1393" y="5473"/>
                    </a:cubicBezTo>
                    <a:cubicBezTo>
                      <a:pt x="981" y="3841"/>
                      <a:pt x="515" y="2216"/>
                      <a:pt x="49" y="597"/>
                    </a:cubicBezTo>
                    <a:cubicBezTo>
                      <a:pt x="1" y="426"/>
                      <a:pt x="49" y="254"/>
                      <a:pt x="186" y="145"/>
                    </a:cubicBezTo>
                    <a:cubicBezTo>
                      <a:pt x="316" y="28"/>
                      <a:pt x="494" y="1"/>
                      <a:pt x="652" y="69"/>
                    </a:cubicBezTo>
                    <a:close/>
                  </a:path>
                </a:pathLst>
              </a:custGeom>
              <a:solidFill>
                <a:srgbClr val="47271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74" name="Google Shape;1146;p57">
                <a:extLst>
                  <a:ext uri="{FF2B5EF4-FFF2-40B4-BE49-F238E27FC236}">
                    <a16:creationId xmlns:a16="http://schemas.microsoft.com/office/drawing/2014/main" id="{ACC21F46-564D-528B-199C-CAF61F5B2070}"/>
                  </a:ext>
                </a:extLst>
              </p:cNvPr>
              <p:cNvSpPr/>
              <p:nvPr/>
            </p:nvSpPr>
            <p:spPr>
              <a:xfrm>
                <a:off x="6187600" y="2645925"/>
                <a:ext cx="257525" cy="234225"/>
              </a:xfrm>
              <a:custGeom>
                <a:avLst/>
                <a:gdLst/>
                <a:ahLst/>
                <a:cxnLst/>
                <a:rect l="l" t="t" r="r" b="b"/>
                <a:pathLst>
                  <a:path w="10301" h="9369" extrusionOk="0">
                    <a:moveTo>
                      <a:pt x="1" y="1"/>
                    </a:moveTo>
                    <a:cubicBezTo>
                      <a:pt x="1482" y="5137"/>
                      <a:pt x="1592" y="5946"/>
                      <a:pt x="1592" y="5946"/>
                    </a:cubicBezTo>
                    <a:lnTo>
                      <a:pt x="5151" y="9368"/>
                    </a:lnTo>
                    <a:lnTo>
                      <a:pt x="8607" y="6035"/>
                    </a:lnTo>
                    <a:cubicBezTo>
                      <a:pt x="8607" y="6035"/>
                      <a:pt x="8765" y="5432"/>
                      <a:pt x="10301" y="1"/>
                    </a:cubicBezTo>
                    <a:lnTo>
                      <a:pt x="5151" y="2298"/>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75" name="Google Shape;1147;p57">
                <a:extLst>
                  <a:ext uri="{FF2B5EF4-FFF2-40B4-BE49-F238E27FC236}">
                    <a16:creationId xmlns:a16="http://schemas.microsoft.com/office/drawing/2014/main" id="{E92728CE-5FF9-9EC2-313E-324CA3D28C85}"/>
                  </a:ext>
                </a:extLst>
              </p:cNvPr>
              <p:cNvSpPr/>
              <p:nvPr/>
            </p:nvSpPr>
            <p:spPr>
              <a:xfrm>
                <a:off x="6156575" y="2427850"/>
                <a:ext cx="323200" cy="364350"/>
              </a:xfrm>
              <a:custGeom>
                <a:avLst/>
                <a:gdLst/>
                <a:ahLst/>
                <a:cxnLst/>
                <a:rect l="l" t="t" r="r" b="b"/>
                <a:pathLst>
                  <a:path w="12928" h="14574" extrusionOk="0">
                    <a:moveTo>
                      <a:pt x="12907" y="1386"/>
                    </a:moveTo>
                    <a:lnTo>
                      <a:pt x="12907" y="6790"/>
                    </a:lnTo>
                    <a:cubicBezTo>
                      <a:pt x="12907" y="8024"/>
                      <a:pt x="12639" y="8676"/>
                      <a:pt x="12084" y="9787"/>
                    </a:cubicBezTo>
                    <a:cubicBezTo>
                      <a:pt x="11782" y="10390"/>
                      <a:pt x="11323" y="10994"/>
                      <a:pt x="10904" y="11522"/>
                    </a:cubicBezTo>
                    <a:cubicBezTo>
                      <a:pt x="10369" y="12207"/>
                      <a:pt x="9786" y="12886"/>
                      <a:pt x="9190" y="13524"/>
                    </a:cubicBezTo>
                    <a:cubicBezTo>
                      <a:pt x="8922" y="13936"/>
                      <a:pt x="8483" y="14381"/>
                      <a:pt x="7997" y="14464"/>
                    </a:cubicBezTo>
                    <a:cubicBezTo>
                      <a:pt x="7503" y="14553"/>
                      <a:pt x="6968" y="14573"/>
                      <a:pt x="6461" y="14573"/>
                    </a:cubicBezTo>
                    <a:cubicBezTo>
                      <a:pt x="5960" y="14573"/>
                      <a:pt x="5425" y="14553"/>
                      <a:pt x="4931" y="14464"/>
                    </a:cubicBezTo>
                    <a:cubicBezTo>
                      <a:pt x="4444" y="14381"/>
                      <a:pt x="4005" y="13936"/>
                      <a:pt x="3731" y="13524"/>
                    </a:cubicBezTo>
                    <a:cubicBezTo>
                      <a:pt x="3141" y="12886"/>
                      <a:pt x="2559" y="12207"/>
                      <a:pt x="2017" y="11522"/>
                    </a:cubicBezTo>
                    <a:cubicBezTo>
                      <a:pt x="1605" y="10994"/>
                      <a:pt x="1146" y="10383"/>
                      <a:pt x="844" y="9787"/>
                    </a:cubicBezTo>
                    <a:cubicBezTo>
                      <a:pt x="289" y="8676"/>
                      <a:pt x="21" y="8024"/>
                      <a:pt x="21" y="6790"/>
                    </a:cubicBezTo>
                    <a:lnTo>
                      <a:pt x="21" y="1386"/>
                    </a:lnTo>
                    <a:cubicBezTo>
                      <a:pt x="1" y="1112"/>
                      <a:pt x="1" y="837"/>
                      <a:pt x="21" y="563"/>
                    </a:cubicBezTo>
                    <a:cubicBezTo>
                      <a:pt x="42" y="248"/>
                      <a:pt x="302" y="1"/>
                      <a:pt x="625" y="1"/>
                    </a:cubicBezTo>
                    <a:lnTo>
                      <a:pt x="12303" y="1"/>
                    </a:lnTo>
                    <a:cubicBezTo>
                      <a:pt x="12625" y="1"/>
                      <a:pt x="12886" y="248"/>
                      <a:pt x="12907" y="563"/>
                    </a:cubicBezTo>
                    <a:cubicBezTo>
                      <a:pt x="12927" y="837"/>
                      <a:pt x="12920" y="1112"/>
                      <a:pt x="12907" y="1386"/>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76" name="Google Shape;1148;p57">
                <a:extLst>
                  <a:ext uri="{FF2B5EF4-FFF2-40B4-BE49-F238E27FC236}">
                    <a16:creationId xmlns:a16="http://schemas.microsoft.com/office/drawing/2014/main" id="{51FA2967-1520-5EEC-8938-B212F28CAC00}"/>
                  </a:ext>
                </a:extLst>
              </p:cNvPr>
              <p:cNvSpPr/>
              <p:nvPr/>
            </p:nvSpPr>
            <p:spPr>
              <a:xfrm>
                <a:off x="6171675" y="2442950"/>
                <a:ext cx="293000" cy="334150"/>
              </a:xfrm>
              <a:custGeom>
                <a:avLst/>
                <a:gdLst/>
                <a:ahLst/>
                <a:cxnLst/>
                <a:rect l="l" t="t" r="r" b="b"/>
                <a:pathLst>
                  <a:path w="11720" h="13366" extrusionOk="0">
                    <a:moveTo>
                      <a:pt x="11699" y="762"/>
                    </a:moveTo>
                    <a:lnTo>
                      <a:pt x="11699" y="6186"/>
                    </a:lnTo>
                    <a:cubicBezTo>
                      <a:pt x="11699" y="7146"/>
                      <a:pt x="11589" y="7619"/>
                      <a:pt x="10938" y="8915"/>
                    </a:cubicBezTo>
                    <a:cubicBezTo>
                      <a:pt x="10287" y="10204"/>
                      <a:pt x="8113" y="12550"/>
                      <a:pt x="8113" y="12550"/>
                    </a:cubicBezTo>
                    <a:cubicBezTo>
                      <a:pt x="8113" y="12550"/>
                      <a:pt x="7701" y="13194"/>
                      <a:pt x="7290" y="13270"/>
                    </a:cubicBezTo>
                    <a:cubicBezTo>
                      <a:pt x="6878" y="13338"/>
                      <a:pt x="6350" y="13366"/>
                      <a:pt x="5857" y="13366"/>
                    </a:cubicBezTo>
                    <a:cubicBezTo>
                      <a:pt x="5370" y="13366"/>
                      <a:pt x="4842" y="13338"/>
                      <a:pt x="4430" y="13270"/>
                    </a:cubicBezTo>
                    <a:cubicBezTo>
                      <a:pt x="4019" y="13194"/>
                      <a:pt x="3607" y="12550"/>
                      <a:pt x="3607" y="12550"/>
                    </a:cubicBezTo>
                    <a:cubicBezTo>
                      <a:pt x="3607" y="12550"/>
                      <a:pt x="1426" y="10204"/>
                      <a:pt x="782" y="8915"/>
                    </a:cubicBezTo>
                    <a:cubicBezTo>
                      <a:pt x="130" y="7619"/>
                      <a:pt x="21" y="7146"/>
                      <a:pt x="21" y="6186"/>
                    </a:cubicBezTo>
                    <a:lnTo>
                      <a:pt x="21" y="762"/>
                    </a:lnTo>
                    <a:cubicBezTo>
                      <a:pt x="0" y="494"/>
                      <a:pt x="0" y="240"/>
                      <a:pt x="21" y="0"/>
                    </a:cubicBezTo>
                    <a:lnTo>
                      <a:pt x="5857" y="0"/>
                    </a:lnTo>
                    <a:lnTo>
                      <a:pt x="11699" y="0"/>
                    </a:lnTo>
                    <a:cubicBezTo>
                      <a:pt x="11720" y="240"/>
                      <a:pt x="11720" y="494"/>
                      <a:pt x="11699" y="762"/>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77" name="Google Shape;1149;p57">
                <a:extLst>
                  <a:ext uri="{FF2B5EF4-FFF2-40B4-BE49-F238E27FC236}">
                    <a16:creationId xmlns:a16="http://schemas.microsoft.com/office/drawing/2014/main" id="{5DF756F6-0DD2-CCD3-04B1-FF699E85F4B2}"/>
                  </a:ext>
                </a:extLst>
              </p:cNvPr>
              <p:cNvSpPr/>
              <p:nvPr/>
            </p:nvSpPr>
            <p:spPr>
              <a:xfrm>
                <a:off x="6170125" y="2442950"/>
                <a:ext cx="293525" cy="335700"/>
              </a:xfrm>
              <a:custGeom>
                <a:avLst/>
                <a:gdLst/>
                <a:ahLst/>
                <a:cxnLst/>
                <a:rect l="l" t="t" r="r" b="b"/>
                <a:pathLst>
                  <a:path w="11741" h="13428" extrusionOk="0">
                    <a:moveTo>
                      <a:pt x="11590" y="789"/>
                    </a:moveTo>
                    <a:cubicBezTo>
                      <a:pt x="11590" y="789"/>
                      <a:pt x="11480" y="3244"/>
                      <a:pt x="11480" y="4204"/>
                    </a:cubicBezTo>
                    <a:cubicBezTo>
                      <a:pt x="11480" y="5157"/>
                      <a:pt x="11741" y="6803"/>
                      <a:pt x="11089" y="8092"/>
                    </a:cubicBezTo>
                    <a:cubicBezTo>
                      <a:pt x="10801" y="8668"/>
                      <a:pt x="8154" y="13194"/>
                      <a:pt x="7413" y="13325"/>
                    </a:cubicBezTo>
                    <a:cubicBezTo>
                      <a:pt x="6954" y="13407"/>
                      <a:pt x="5932" y="13428"/>
                      <a:pt x="5459" y="13414"/>
                    </a:cubicBezTo>
                    <a:cubicBezTo>
                      <a:pt x="5582" y="13311"/>
                      <a:pt x="5919" y="13174"/>
                      <a:pt x="6275" y="12899"/>
                    </a:cubicBezTo>
                    <a:cubicBezTo>
                      <a:pt x="6632" y="12625"/>
                      <a:pt x="6495" y="11837"/>
                      <a:pt x="6495" y="11837"/>
                    </a:cubicBezTo>
                    <a:cubicBezTo>
                      <a:pt x="6495" y="11837"/>
                      <a:pt x="6015" y="12056"/>
                      <a:pt x="5370" y="11693"/>
                    </a:cubicBezTo>
                    <a:cubicBezTo>
                      <a:pt x="4718" y="11322"/>
                      <a:pt x="5041" y="11117"/>
                      <a:pt x="5459" y="11117"/>
                    </a:cubicBezTo>
                    <a:cubicBezTo>
                      <a:pt x="5877" y="11117"/>
                      <a:pt x="6351" y="11027"/>
                      <a:pt x="6248" y="10609"/>
                    </a:cubicBezTo>
                    <a:cubicBezTo>
                      <a:pt x="6152" y="10191"/>
                      <a:pt x="5480" y="10095"/>
                      <a:pt x="5480" y="10095"/>
                    </a:cubicBezTo>
                    <a:lnTo>
                      <a:pt x="3964" y="10095"/>
                    </a:lnTo>
                    <a:cubicBezTo>
                      <a:pt x="3793" y="10095"/>
                      <a:pt x="3964" y="10444"/>
                      <a:pt x="3964" y="10444"/>
                    </a:cubicBezTo>
                    <a:cubicBezTo>
                      <a:pt x="3964" y="10444"/>
                      <a:pt x="3875" y="10444"/>
                      <a:pt x="3703" y="10232"/>
                    </a:cubicBezTo>
                    <a:cubicBezTo>
                      <a:pt x="3532" y="10012"/>
                      <a:pt x="3450" y="9526"/>
                      <a:pt x="3498" y="9608"/>
                    </a:cubicBezTo>
                    <a:cubicBezTo>
                      <a:pt x="3546" y="9690"/>
                      <a:pt x="3813" y="9875"/>
                      <a:pt x="3813" y="9875"/>
                    </a:cubicBezTo>
                    <a:lnTo>
                      <a:pt x="5445" y="9875"/>
                    </a:lnTo>
                    <a:cubicBezTo>
                      <a:pt x="5685" y="9875"/>
                      <a:pt x="5843" y="9553"/>
                      <a:pt x="5843" y="9553"/>
                    </a:cubicBezTo>
                    <a:lnTo>
                      <a:pt x="5843" y="8805"/>
                    </a:lnTo>
                    <a:cubicBezTo>
                      <a:pt x="5843" y="8223"/>
                      <a:pt x="5500" y="8236"/>
                      <a:pt x="5500" y="8236"/>
                    </a:cubicBezTo>
                    <a:cubicBezTo>
                      <a:pt x="5500" y="8236"/>
                      <a:pt x="4849" y="8195"/>
                      <a:pt x="4643" y="8154"/>
                    </a:cubicBezTo>
                    <a:cubicBezTo>
                      <a:pt x="4430" y="8120"/>
                      <a:pt x="4622" y="7955"/>
                      <a:pt x="4828" y="7873"/>
                    </a:cubicBezTo>
                    <a:cubicBezTo>
                      <a:pt x="4958" y="7825"/>
                      <a:pt x="5205" y="7907"/>
                      <a:pt x="5370" y="7976"/>
                    </a:cubicBezTo>
                    <a:cubicBezTo>
                      <a:pt x="5973" y="8229"/>
                      <a:pt x="5946" y="7324"/>
                      <a:pt x="5946" y="6879"/>
                    </a:cubicBezTo>
                    <a:lnTo>
                      <a:pt x="5946" y="5294"/>
                    </a:lnTo>
                    <a:lnTo>
                      <a:pt x="3244" y="7379"/>
                    </a:lnTo>
                    <a:cubicBezTo>
                      <a:pt x="3244" y="7379"/>
                      <a:pt x="4149" y="6296"/>
                      <a:pt x="3868" y="5857"/>
                    </a:cubicBezTo>
                    <a:cubicBezTo>
                      <a:pt x="3182" y="4780"/>
                      <a:pt x="659" y="5534"/>
                      <a:pt x="0" y="4266"/>
                    </a:cubicBezTo>
                    <a:lnTo>
                      <a:pt x="83" y="762"/>
                    </a:lnTo>
                    <a:cubicBezTo>
                      <a:pt x="62" y="494"/>
                      <a:pt x="62" y="240"/>
                      <a:pt x="83" y="0"/>
                    </a:cubicBezTo>
                    <a:lnTo>
                      <a:pt x="5919" y="0"/>
                    </a:lnTo>
                    <a:lnTo>
                      <a:pt x="11151" y="28"/>
                    </a:lnTo>
                    <a:lnTo>
                      <a:pt x="11603" y="158"/>
                    </a:lnTo>
                    <a:cubicBezTo>
                      <a:pt x="11610" y="357"/>
                      <a:pt x="11603" y="570"/>
                      <a:pt x="11590" y="789"/>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78" name="Google Shape;1150;p57">
                <a:extLst>
                  <a:ext uri="{FF2B5EF4-FFF2-40B4-BE49-F238E27FC236}">
                    <a16:creationId xmlns:a16="http://schemas.microsoft.com/office/drawing/2014/main" id="{80EE38CD-C604-0D83-36A1-7F96763D192C}"/>
                  </a:ext>
                </a:extLst>
              </p:cNvPr>
              <p:cNvSpPr/>
              <p:nvPr/>
            </p:nvSpPr>
            <p:spPr>
              <a:xfrm>
                <a:off x="6141825" y="2222825"/>
                <a:ext cx="358000" cy="253225"/>
              </a:xfrm>
              <a:custGeom>
                <a:avLst/>
                <a:gdLst/>
                <a:ahLst/>
                <a:cxnLst/>
                <a:rect l="l" t="t" r="r" b="b"/>
                <a:pathLst>
                  <a:path w="14320" h="10129" extrusionOk="0">
                    <a:moveTo>
                      <a:pt x="11398" y="1296"/>
                    </a:moveTo>
                    <a:cubicBezTo>
                      <a:pt x="11865" y="2428"/>
                      <a:pt x="14320" y="8209"/>
                      <a:pt x="14320" y="8209"/>
                    </a:cubicBezTo>
                    <a:lnTo>
                      <a:pt x="7105" y="10129"/>
                    </a:lnTo>
                    <a:lnTo>
                      <a:pt x="1" y="8490"/>
                    </a:lnTo>
                    <a:cubicBezTo>
                      <a:pt x="1" y="8490"/>
                      <a:pt x="2607" y="2092"/>
                      <a:pt x="2860" y="1468"/>
                    </a:cubicBezTo>
                    <a:cubicBezTo>
                      <a:pt x="3464" y="0"/>
                      <a:pt x="4835" y="1043"/>
                      <a:pt x="6461" y="1269"/>
                    </a:cubicBezTo>
                    <a:cubicBezTo>
                      <a:pt x="6653" y="1296"/>
                      <a:pt x="5206" y="1769"/>
                      <a:pt x="5398" y="1769"/>
                    </a:cubicBezTo>
                    <a:cubicBezTo>
                      <a:pt x="5768" y="1769"/>
                      <a:pt x="7784" y="1269"/>
                      <a:pt x="8148" y="1207"/>
                    </a:cubicBezTo>
                    <a:cubicBezTo>
                      <a:pt x="9656" y="953"/>
                      <a:pt x="11028" y="391"/>
                      <a:pt x="11398" y="1296"/>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79" name="Google Shape;1151;p57">
                <a:extLst>
                  <a:ext uri="{FF2B5EF4-FFF2-40B4-BE49-F238E27FC236}">
                    <a16:creationId xmlns:a16="http://schemas.microsoft.com/office/drawing/2014/main" id="{4A2069DF-99BD-D999-0765-39752432E2D3}"/>
                  </a:ext>
                </a:extLst>
              </p:cNvPr>
              <p:cNvSpPr/>
              <p:nvPr/>
            </p:nvSpPr>
            <p:spPr>
              <a:xfrm>
                <a:off x="6113725" y="2488025"/>
                <a:ext cx="60525" cy="128100"/>
              </a:xfrm>
              <a:custGeom>
                <a:avLst/>
                <a:gdLst/>
                <a:ahLst/>
                <a:cxnLst/>
                <a:rect l="l" t="t" r="r" b="b"/>
                <a:pathLst>
                  <a:path w="2421" h="5124" extrusionOk="0">
                    <a:moveTo>
                      <a:pt x="1372" y="5014"/>
                    </a:moveTo>
                    <a:cubicBezTo>
                      <a:pt x="1221" y="4925"/>
                      <a:pt x="1070" y="4842"/>
                      <a:pt x="933" y="4746"/>
                    </a:cubicBezTo>
                    <a:cubicBezTo>
                      <a:pt x="295" y="4294"/>
                      <a:pt x="96" y="3663"/>
                      <a:pt x="69" y="2915"/>
                    </a:cubicBezTo>
                    <a:cubicBezTo>
                      <a:pt x="62" y="2806"/>
                      <a:pt x="55" y="2703"/>
                      <a:pt x="55" y="2593"/>
                    </a:cubicBezTo>
                    <a:cubicBezTo>
                      <a:pt x="35" y="2161"/>
                      <a:pt x="0" y="1715"/>
                      <a:pt x="28" y="1283"/>
                    </a:cubicBezTo>
                    <a:cubicBezTo>
                      <a:pt x="48" y="831"/>
                      <a:pt x="137" y="303"/>
                      <a:pt x="604" y="90"/>
                    </a:cubicBezTo>
                    <a:cubicBezTo>
                      <a:pt x="755" y="21"/>
                      <a:pt x="919" y="1"/>
                      <a:pt x="1084" y="28"/>
                    </a:cubicBezTo>
                    <a:cubicBezTo>
                      <a:pt x="1653" y="131"/>
                      <a:pt x="2112" y="673"/>
                      <a:pt x="2352" y="1167"/>
                    </a:cubicBezTo>
                    <a:cubicBezTo>
                      <a:pt x="2400" y="1263"/>
                      <a:pt x="2421" y="1352"/>
                      <a:pt x="2414" y="1462"/>
                    </a:cubicBezTo>
                    <a:lnTo>
                      <a:pt x="2277" y="4520"/>
                    </a:lnTo>
                    <a:cubicBezTo>
                      <a:pt x="2263" y="4733"/>
                      <a:pt x="2154" y="4911"/>
                      <a:pt x="1962" y="5021"/>
                    </a:cubicBezTo>
                    <a:cubicBezTo>
                      <a:pt x="1776" y="5124"/>
                      <a:pt x="1564" y="5124"/>
                      <a:pt x="1372" y="5014"/>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80" name="Google Shape;1152;p57">
                <a:extLst>
                  <a:ext uri="{FF2B5EF4-FFF2-40B4-BE49-F238E27FC236}">
                    <a16:creationId xmlns:a16="http://schemas.microsoft.com/office/drawing/2014/main" id="{4034F2E3-1B87-BE09-A9F3-E90ECB3F96FD}"/>
                  </a:ext>
                </a:extLst>
              </p:cNvPr>
              <p:cNvSpPr/>
              <p:nvPr/>
            </p:nvSpPr>
            <p:spPr>
              <a:xfrm>
                <a:off x="6126225" y="2501400"/>
                <a:ext cx="32950" cy="98950"/>
              </a:xfrm>
              <a:custGeom>
                <a:avLst/>
                <a:gdLst/>
                <a:ahLst/>
                <a:cxnLst/>
                <a:rect l="l" t="t" r="r" b="b"/>
                <a:pathLst>
                  <a:path w="1318" h="3958" extrusionOk="0">
                    <a:moveTo>
                      <a:pt x="1173" y="3958"/>
                    </a:moveTo>
                    <a:cubicBezTo>
                      <a:pt x="680" y="3670"/>
                      <a:pt x="213" y="3457"/>
                      <a:pt x="165" y="2353"/>
                    </a:cubicBezTo>
                    <a:cubicBezTo>
                      <a:pt x="124" y="1249"/>
                      <a:pt x="1" y="1"/>
                      <a:pt x="481" y="90"/>
                    </a:cubicBezTo>
                    <a:cubicBezTo>
                      <a:pt x="961" y="172"/>
                      <a:pt x="1317" y="899"/>
                      <a:pt x="1317" y="899"/>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81" name="Google Shape;1153;p57">
                <a:extLst>
                  <a:ext uri="{FF2B5EF4-FFF2-40B4-BE49-F238E27FC236}">
                    <a16:creationId xmlns:a16="http://schemas.microsoft.com/office/drawing/2014/main" id="{D1753F08-BE2D-B6D3-91AA-5655DF5E28DC}"/>
                  </a:ext>
                </a:extLst>
              </p:cNvPr>
              <p:cNvSpPr/>
              <p:nvPr/>
            </p:nvSpPr>
            <p:spPr>
              <a:xfrm>
                <a:off x="6465000" y="2488025"/>
                <a:ext cx="53850" cy="128100"/>
              </a:xfrm>
              <a:custGeom>
                <a:avLst/>
                <a:gdLst/>
                <a:ahLst/>
                <a:cxnLst/>
                <a:rect l="l" t="t" r="r" b="b"/>
                <a:pathLst>
                  <a:path w="2154" h="5124" extrusionOk="0">
                    <a:moveTo>
                      <a:pt x="247" y="4163"/>
                    </a:moveTo>
                    <a:cubicBezTo>
                      <a:pt x="227" y="3766"/>
                      <a:pt x="21" y="1180"/>
                      <a:pt x="124" y="968"/>
                    </a:cubicBezTo>
                    <a:cubicBezTo>
                      <a:pt x="371" y="474"/>
                      <a:pt x="508" y="131"/>
                      <a:pt x="1070" y="28"/>
                    </a:cubicBezTo>
                    <a:cubicBezTo>
                      <a:pt x="1235" y="1"/>
                      <a:pt x="1399" y="21"/>
                      <a:pt x="1550" y="90"/>
                    </a:cubicBezTo>
                    <a:cubicBezTo>
                      <a:pt x="2017" y="303"/>
                      <a:pt x="2106" y="831"/>
                      <a:pt x="2133" y="1283"/>
                    </a:cubicBezTo>
                    <a:cubicBezTo>
                      <a:pt x="2154" y="1715"/>
                      <a:pt x="2126" y="2161"/>
                      <a:pt x="2106" y="2593"/>
                    </a:cubicBezTo>
                    <a:cubicBezTo>
                      <a:pt x="2099" y="2703"/>
                      <a:pt x="2092" y="2806"/>
                      <a:pt x="2092" y="2915"/>
                    </a:cubicBezTo>
                    <a:cubicBezTo>
                      <a:pt x="2058" y="3663"/>
                      <a:pt x="1859" y="4294"/>
                      <a:pt x="1228" y="4746"/>
                    </a:cubicBezTo>
                    <a:cubicBezTo>
                      <a:pt x="1084" y="4842"/>
                      <a:pt x="933" y="4925"/>
                      <a:pt x="782" y="5014"/>
                    </a:cubicBezTo>
                    <a:cubicBezTo>
                      <a:pt x="597" y="5117"/>
                      <a:pt x="385" y="5124"/>
                      <a:pt x="192" y="5021"/>
                    </a:cubicBezTo>
                    <a:cubicBezTo>
                      <a:pt x="0" y="4911"/>
                      <a:pt x="261" y="4383"/>
                      <a:pt x="247" y="4163"/>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82" name="Google Shape;1154;p57">
                <a:extLst>
                  <a:ext uri="{FF2B5EF4-FFF2-40B4-BE49-F238E27FC236}">
                    <a16:creationId xmlns:a16="http://schemas.microsoft.com/office/drawing/2014/main" id="{C8649967-20E6-B2FE-1F65-58B20DF5D35B}"/>
                  </a:ext>
                </a:extLst>
              </p:cNvPr>
              <p:cNvSpPr/>
              <p:nvPr/>
            </p:nvSpPr>
            <p:spPr>
              <a:xfrm>
                <a:off x="6473575" y="2501400"/>
                <a:ext cx="32950" cy="98950"/>
              </a:xfrm>
              <a:custGeom>
                <a:avLst/>
                <a:gdLst/>
                <a:ahLst/>
                <a:cxnLst/>
                <a:rect l="l" t="t" r="r" b="b"/>
                <a:pathLst>
                  <a:path w="1318" h="3958" extrusionOk="0">
                    <a:moveTo>
                      <a:pt x="138" y="3958"/>
                    </a:moveTo>
                    <a:cubicBezTo>
                      <a:pt x="638" y="3670"/>
                      <a:pt x="1104" y="3457"/>
                      <a:pt x="1146" y="2353"/>
                    </a:cubicBezTo>
                    <a:cubicBezTo>
                      <a:pt x="1187" y="1249"/>
                      <a:pt x="1317" y="1"/>
                      <a:pt x="830" y="90"/>
                    </a:cubicBezTo>
                    <a:cubicBezTo>
                      <a:pt x="350" y="172"/>
                      <a:pt x="0" y="899"/>
                      <a:pt x="0" y="899"/>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83" name="Google Shape;1155;p57">
                <a:extLst>
                  <a:ext uri="{FF2B5EF4-FFF2-40B4-BE49-F238E27FC236}">
                    <a16:creationId xmlns:a16="http://schemas.microsoft.com/office/drawing/2014/main" id="{696ECC56-E2FF-37B0-C53C-BD14F33A9DA6}"/>
                  </a:ext>
                </a:extLst>
              </p:cNvPr>
              <p:cNvSpPr/>
              <p:nvPr/>
            </p:nvSpPr>
            <p:spPr>
              <a:xfrm>
                <a:off x="6131025" y="2494900"/>
                <a:ext cx="28675" cy="93625"/>
              </a:xfrm>
              <a:custGeom>
                <a:avLst/>
                <a:gdLst/>
                <a:ahLst/>
                <a:cxnLst/>
                <a:rect l="l" t="t" r="r" b="b"/>
                <a:pathLst>
                  <a:path w="1147" h="3745" extrusionOk="0">
                    <a:moveTo>
                      <a:pt x="316" y="940"/>
                    </a:moveTo>
                    <a:cubicBezTo>
                      <a:pt x="316" y="940"/>
                      <a:pt x="316" y="933"/>
                      <a:pt x="316" y="933"/>
                    </a:cubicBezTo>
                    <a:cubicBezTo>
                      <a:pt x="316" y="933"/>
                      <a:pt x="316" y="933"/>
                      <a:pt x="316" y="940"/>
                    </a:cubicBezTo>
                    <a:close/>
                    <a:moveTo>
                      <a:pt x="234" y="1283"/>
                    </a:moveTo>
                    <a:cubicBezTo>
                      <a:pt x="1" y="0"/>
                      <a:pt x="1146" y="1598"/>
                      <a:pt x="1125" y="2510"/>
                    </a:cubicBezTo>
                    <a:cubicBezTo>
                      <a:pt x="639" y="2915"/>
                      <a:pt x="899" y="3148"/>
                      <a:pt x="1023" y="3744"/>
                    </a:cubicBezTo>
                    <a:cubicBezTo>
                      <a:pt x="714" y="3326"/>
                      <a:pt x="584" y="2976"/>
                      <a:pt x="762" y="2620"/>
                    </a:cubicBezTo>
                    <a:cubicBezTo>
                      <a:pt x="844" y="2462"/>
                      <a:pt x="399" y="508"/>
                      <a:pt x="234" y="1283"/>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84" name="Google Shape;1156;p57">
                <a:extLst>
                  <a:ext uri="{FF2B5EF4-FFF2-40B4-BE49-F238E27FC236}">
                    <a16:creationId xmlns:a16="http://schemas.microsoft.com/office/drawing/2014/main" id="{552D8C7E-AE2F-62DD-057C-7EC4A0743AFD}"/>
                  </a:ext>
                </a:extLst>
              </p:cNvPr>
              <p:cNvSpPr/>
              <p:nvPr/>
            </p:nvSpPr>
            <p:spPr>
              <a:xfrm>
                <a:off x="6472550" y="2494900"/>
                <a:ext cx="28650" cy="93625"/>
              </a:xfrm>
              <a:custGeom>
                <a:avLst/>
                <a:gdLst/>
                <a:ahLst/>
                <a:cxnLst/>
                <a:rect l="l" t="t" r="r" b="b"/>
                <a:pathLst>
                  <a:path w="1146" h="3745" extrusionOk="0">
                    <a:moveTo>
                      <a:pt x="830" y="940"/>
                    </a:moveTo>
                    <a:cubicBezTo>
                      <a:pt x="830" y="940"/>
                      <a:pt x="830" y="933"/>
                      <a:pt x="823" y="933"/>
                    </a:cubicBezTo>
                    <a:cubicBezTo>
                      <a:pt x="830" y="933"/>
                      <a:pt x="830" y="933"/>
                      <a:pt x="830" y="940"/>
                    </a:cubicBezTo>
                    <a:close/>
                    <a:moveTo>
                      <a:pt x="912" y="1283"/>
                    </a:moveTo>
                    <a:cubicBezTo>
                      <a:pt x="1145" y="0"/>
                      <a:pt x="0" y="1598"/>
                      <a:pt x="14" y="2510"/>
                    </a:cubicBezTo>
                    <a:cubicBezTo>
                      <a:pt x="508" y="2915"/>
                      <a:pt x="247" y="3148"/>
                      <a:pt x="124" y="3744"/>
                    </a:cubicBezTo>
                    <a:cubicBezTo>
                      <a:pt x="439" y="3312"/>
                      <a:pt x="768" y="2736"/>
                      <a:pt x="357" y="2455"/>
                    </a:cubicBezTo>
                    <a:cubicBezTo>
                      <a:pt x="275" y="2400"/>
                      <a:pt x="213" y="2373"/>
                      <a:pt x="357" y="1989"/>
                    </a:cubicBezTo>
                    <a:cubicBezTo>
                      <a:pt x="501" y="1591"/>
                      <a:pt x="713" y="1036"/>
                      <a:pt x="830" y="940"/>
                    </a:cubicBezTo>
                    <a:cubicBezTo>
                      <a:pt x="864" y="995"/>
                      <a:pt x="912" y="1276"/>
                      <a:pt x="912" y="1283"/>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85" name="Google Shape;1157;p57">
                <a:extLst>
                  <a:ext uri="{FF2B5EF4-FFF2-40B4-BE49-F238E27FC236}">
                    <a16:creationId xmlns:a16="http://schemas.microsoft.com/office/drawing/2014/main" id="{BF9363CD-5E01-FA25-1AE3-71568818CA46}"/>
                  </a:ext>
                </a:extLst>
              </p:cNvPr>
              <p:cNvSpPr/>
              <p:nvPr/>
            </p:nvSpPr>
            <p:spPr>
              <a:xfrm>
                <a:off x="6181950" y="2773150"/>
                <a:ext cx="268850" cy="318200"/>
              </a:xfrm>
              <a:custGeom>
                <a:avLst/>
                <a:gdLst/>
                <a:ahLst/>
                <a:cxnLst/>
                <a:rect l="l" t="t" r="r" b="b"/>
                <a:pathLst>
                  <a:path w="10754" h="12728" extrusionOk="0">
                    <a:moveTo>
                      <a:pt x="5377" y="3724"/>
                    </a:moveTo>
                    <a:lnTo>
                      <a:pt x="10047" y="117"/>
                    </a:lnTo>
                    <a:cubicBezTo>
                      <a:pt x="10184" y="14"/>
                      <a:pt x="10356" y="0"/>
                      <a:pt x="10506" y="76"/>
                    </a:cubicBezTo>
                    <a:cubicBezTo>
                      <a:pt x="10664" y="151"/>
                      <a:pt x="10753" y="295"/>
                      <a:pt x="10753" y="466"/>
                    </a:cubicBezTo>
                    <a:lnTo>
                      <a:pt x="10753" y="5013"/>
                    </a:lnTo>
                    <a:cubicBezTo>
                      <a:pt x="10753" y="5109"/>
                      <a:pt x="10733" y="5184"/>
                      <a:pt x="10678" y="5260"/>
                    </a:cubicBezTo>
                    <a:lnTo>
                      <a:pt x="5740" y="12536"/>
                    </a:lnTo>
                    <a:cubicBezTo>
                      <a:pt x="5658" y="12659"/>
                      <a:pt x="5528" y="12728"/>
                      <a:pt x="5377" y="12728"/>
                    </a:cubicBezTo>
                    <a:cubicBezTo>
                      <a:pt x="5226" y="12728"/>
                      <a:pt x="5096" y="12659"/>
                      <a:pt x="5013" y="12536"/>
                    </a:cubicBezTo>
                    <a:lnTo>
                      <a:pt x="76" y="5260"/>
                    </a:lnTo>
                    <a:cubicBezTo>
                      <a:pt x="21" y="5184"/>
                      <a:pt x="1" y="5109"/>
                      <a:pt x="1" y="5013"/>
                    </a:cubicBezTo>
                    <a:lnTo>
                      <a:pt x="1" y="466"/>
                    </a:lnTo>
                    <a:cubicBezTo>
                      <a:pt x="1" y="295"/>
                      <a:pt x="90" y="151"/>
                      <a:pt x="247" y="76"/>
                    </a:cubicBezTo>
                    <a:cubicBezTo>
                      <a:pt x="398" y="0"/>
                      <a:pt x="570" y="14"/>
                      <a:pt x="707" y="117"/>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86" name="Google Shape;1158;p57">
                <a:extLst>
                  <a:ext uri="{FF2B5EF4-FFF2-40B4-BE49-F238E27FC236}">
                    <a16:creationId xmlns:a16="http://schemas.microsoft.com/office/drawing/2014/main" id="{240E81D7-7572-4FBC-F794-BCFB7B9E7814}"/>
                  </a:ext>
                </a:extLst>
              </p:cNvPr>
              <p:cNvSpPr/>
              <p:nvPr/>
            </p:nvSpPr>
            <p:spPr>
              <a:xfrm>
                <a:off x="6192925" y="2784800"/>
                <a:ext cx="246900" cy="295575"/>
              </a:xfrm>
              <a:custGeom>
                <a:avLst/>
                <a:gdLst/>
                <a:ahLst/>
                <a:cxnLst/>
                <a:rect l="l" t="t" r="r" b="b"/>
                <a:pathLst>
                  <a:path w="9876" h="11823" extrusionOk="0">
                    <a:moveTo>
                      <a:pt x="0" y="0"/>
                    </a:moveTo>
                    <a:lnTo>
                      <a:pt x="0" y="4547"/>
                    </a:lnTo>
                    <a:lnTo>
                      <a:pt x="4938" y="11823"/>
                    </a:lnTo>
                    <a:lnTo>
                      <a:pt x="9875" y="4547"/>
                    </a:lnTo>
                    <a:lnTo>
                      <a:pt x="9875" y="0"/>
                    </a:lnTo>
                    <a:lnTo>
                      <a:pt x="4938" y="3813"/>
                    </a:ln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87" name="Google Shape;1159;p57">
                <a:extLst>
                  <a:ext uri="{FF2B5EF4-FFF2-40B4-BE49-F238E27FC236}">
                    <a16:creationId xmlns:a16="http://schemas.microsoft.com/office/drawing/2014/main" id="{6EB112EE-8544-A114-9B94-8631A85087BF}"/>
                  </a:ext>
                </a:extLst>
              </p:cNvPr>
              <p:cNvSpPr/>
              <p:nvPr/>
            </p:nvSpPr>
            <p:spPr>
              <a:xfrm>
                <a:off x="6274025" y="2868800"/>
                <a:ext cx="86075" cy="43050"/>
              </a:xfrm>
              <a:custGeom>
                <a:avLst/>
                <a:gdLst/>
                <a:ahLst/>
                <a:cxnLst/>
                <a:rect l="l" t="t" r="r" b="b"/>
                <a:pathLst>
                  <a:path w="3443" h="1722" extrusionOk="0">
                    <a:moveTo>
                      <a:pt x="0" y="508"/>
                    </a:moveTo>
                    <a:lnTo>
                      <a:pt x="953" y="1722"/>
                    </a:lnTo>
                    <a:lnTo>
                      <a:pt x="1694" y="1722"/>
                    </a:lnTo>
                    <a:lnTo>
                      <a:pt x="2428" y="1722"/>
                    </a:lnTo>
                    <a:lnTo>
                      <a:pt x="3443" y="439"/>
                    </a:lnTo>
                    <a:lnTo>
                      <a:pt x="3024" y="7"/>
                    </a:lnTo>
                    <a:lnTo>
                      <a:pt x="1694" y="453"/>
                    </a:lnTo>
                    <a:lnTo>
                      <a:pt x="316" y="1"/>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88" name="Google Shape;1160;p57">
                <a:extLst>
                  <a:ext uri="{FF2B5EF4-FFF2-40B4-BE49-F238E27FC236}">
                    <a16:creationId xmlns:a16="http://schemas.microsoft.com/office/drawing/2014/main" id="{76AFAF93-6F86-F5E4-09AA-52B8E7A53990}"/>
                  </a:ext>
                </a:extLst>
              </p:cNvPr>
              <p:cNvSpPr/>
              <p:nvPr/>
            </p:nvSpPr>
            <p:spPr>
              <a:xfrm>
                <a:off x="6265275" y="2919900"/>
                <a:ext cx="102200" cy="160475"/>
              </a:xfrm>
              <a:custGeom>
                <a:avLst/>
                <a:gdLst/>
                <a:ahLst/>
                <a:cxnLst/>
                <a:rect l="l" t="t" r="r" b="b"/>
                <a:pathLst>
                  <a:path w="4088" h="6419" extrusionOk="0">
                    <a:moveTo>
                      <a:pt x="0" y="3408"/>
                    </a:moveTo>
                    <a:lnTo>
                      <a:pt x="1200" y="0"/>
                    </a:lnTo>
                    <a:lnTo>
                      <a:pt x="2915" y="364"/>
                    </a:lnTo>
                    <a:lnTo>
                      <a:pt x="4087" y="3408"/>
                    </a:lnTo>
                    <a:lnTo>
                      <a:pt x="2044" y="6419"/>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89" name="Google Shape;1161;p57">
                <a:extLst>
                  <a:ext uri="{FF2B5EF4-FFF2-40B4-BE49-F238E27FC236}">
                    <a16:creationId xmlns:a16="http://schemas.microsoft.com/office/drawing/2014/main" id="{6545B153-4ED0-4C77-F4A4-903CA6CB6CBB}"/>
                  </a:ext>
                </a:extLst>
              </p:cNvPr>
              <p:cNvSpPr/>
              <p:nvPr/>
            </p:nvSpPr>
            <p:spPr>
              <a:xfrm>
                <a:off x="6180750" y="2703700"/>
                <a:ext cx="160150" cy="227350"/>
              </a:xfrm>
              <a:custGeom>
                <a:avLst/>
                <a:gdLst/>
                <a:ahLst/>
                <a:cxnLst/>
                <a:rect l="l" t="t" r="r" b="b"/>
                <a:pathLst>
                  <a:path w="6406" h="9094" extrusionOk="0">
                    <a:moveTo>
                      <a:pt x="4033" y="6515"/>
                    </a:moveTo>
                    <a:lnTo>
                      <a:pt x="2456" y="8874"/>
                    </a:lnTo>
                    <a:cubicBezTo>
                      <a:pt x="2360" y="9018"/>
                      <a:pt x="2202" y="9094"/>
                      <a:pt x="2037" y="9073"/>
                    </a:cubicBezTo>
                    <a:cubicBezTo>
                      <a:pt x="1866" y="9053"/>
                      <a:pt x="1729" y="8943"/>
                      <a:pt x="1674" y="8778"/>
                    </a:cubicBezTo>
                    <a:lnTo>
                      <a:pt x="62" y="4218"/>
                    </a:lnTo>
                    <a:cubicBezTo>
                      <a:pt x="28" y="4129"/>
                      <a:pt x="28" y="4040"/>
                      <a:pt x="55" y="3951"/>
                    </a:cubicBezTo>
                    <a:cubicBezTo>
                      <a:pt x="76" y="3868"/>
                      <a:pt x="1" y="3354"/>
                      <a:pt x="55" y="2943"/>
                    </a:cubicBezTo>
                    <a:cubicBezTo>
                      <a:pt x="206" y="1784"/>
                      <a:pt x="577" y="21"/>
                      <a:pt x="762" y="14"/>
                    </a:cubicBezTo>
                    <a:cubicBezTo>
                      <a:pt x="954" y="1"/>
                      <a:pt x="1139" y="707"/>
                      <a:pt x="1207" y="885"/>
                    </a:cubicBezTo>
                    <a:lnTo>
                      <a:pt x="1763" y="2236"/>
                    </a:lnTo>
                    <a:lnTo>
                      <a:pt x="4856" y="5946"/>
                    </a:lnTo>
                    <a:lnTo>
                      <a:pt x="6042" y="5946"/>
                    </a:lnTo>
                    <a:lnTo>
                      <a:pt x="5596" y="6824"/>
                    </a:lnTo>
                    <a:cubicBezTo>
                      <a:pt x="5740" y="6989"/>
                      <a:pt x="6406" y="7482"/>
                      <a:pt x="6303" y="7489"/>
                    </a:cubicBezTo>
                    <a:cubicBezTo>
                      <a:pt x="6056" y="7510"/>
                      <a:pt x="4753" y="6714"/>
                      <a:pt x="4033" y="6515"/>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90" name="Google Shape;1162;p57">
                <a:extLst>
                  <a:ext uri="{FF2B5EF4-FFF2-40B4-BE49-F238E27FC236}">
                    <a16:creationId xmlns:a16="http://schemas.microsoft.com/office/drawing/2014/main" id="{E40E3809-4ABB-1CA9-29DC-DDD2306C12E5}"/>
                  </a:ext>
                </a:extLst>
              </p:cNvPr>
              <p:cNvSpPr/>
              <p:nvPr/>
            </p:nvSpPr>
            <p:spPr>
              <a:xfrm>
                <a:off x="6192075" y="2729925"/>
                <a:ext cx="102875" cy="189650"/>
              </a:xfrm>
              <a:custGeom>
                <a:avLst/>
                <a:gdLst/>
                <a:ahLst/>
                <a:cxnLst/>
                <a:rect l="l" t="t" r="r" b="b"/>
                <a:pathLst>
                  <a:path w="4115" h="7586" extrusionOk="0">
                    <a:moveTo>
                      <a:pt x="4115" y="5130"/>
                    </a:moveTo>
                    <a:lnTo>
                      <a:pt x="3258" y="5117"/>
                    </a:lnTo>
                    <a:lnTo>
                      <a:pt x="1632" y="7585"/>
                    </a:lnTo>
                    <a:lnTo>
                      <a:pt x="0" y="2634"/>
                    </a:lnTo>
                    <a:lnTo>
                      <a:pt x="350" y="1"/>
                    </a:lnTo>
                    <a:lnTo>
                      <a:pt x="933" y="1420"/>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91" name="Google Shape;1163;p57">
                <a:extLst>
                  <a:ext uri="{FF2B5EF4-FFF2-40B4-BE49-F238E27FC236}">
                    <a16:creationId xmlns:a16="http://schemas.microsoft.com/office/drawing/2014/main" id="{81289F77-024A-0A33-A41F-F767134F398F}"/>
                  </a:ext>
                </a:extLst>
              </p:cNvPr>
              <p:cNvSpPr/>
              <p:nvPr/>
            </p:nvSpPr>
            <p:spPr>
              <a:xfrm>
                <a:off x="6307275" y="2704050"/>
                <a:ext cx="146100" cy="227000"/>
              </a:xfrm>
              <a:custGeom>
                <a:avLst/>
                <a:gdLst/>
                <a:ahLst/>
                <a:cxnLst/>
                <a:rect l="l" t="t" r="r" b="b"/>
                <a:pathLst>
                  <a:path w="5844" h="9080" extrusionOk="0">
                    <a:moveTo>
                      <a:pt x="4067" y="2222"/>
                    </a:moveTo>
                    <a:lnTo>
                      <a:pt x="4629" y="871"/>
                    </a:lnTo>
                    <a:cubicBezTo>
                      <a:pt x="4698" y="693"/>
                      <a:pt x="4869" y="0"/>
                      <a:pt x="5061" y="14"/>
                    </a:cubicBezTo>
                    <a:cubicBezTo>
                      <a:pt x="5253" y="21"/>
                      <a:pt x="5411" y="734"/>
                      <a:pt x="5459" y="926"/>
                    </a:cubicBezTo>
                    <a:cubicBezTo>
                      <a:pt x="5562" y="1310"/>
                      <a:pt x="5843" y="3566"/>
                      <a:pt x="5754" y="3827"/>
                    </a:cubicBezTo>
                    <a:lnTo>
                      <a:pt x="4142" y="8764"/>
                    </a:lnTo>
                    <a:cubicBezTo>
                      <a:pt x="4081" y="8929"/>
                      <a:pt x="3950" y="9039"/>
                      <a:pt x="3779" y="9059"/>
                    </a:cubicBezTo>
                    <a:cubicBezTo>
                      <a:pt x="3608" y="9080"/>
                      <a:pt x="3450" y="9004"/>
                      <a:pt x="3354" y="8860"/>
                    </a:cubicBezTo>
                    <a:lnTo>
                      <a:pt x="1969" y="6748"/>
                    </a:lnTo>
                    <a:cubicBezTo>
                      <a:pt x="542" y="6762"/>
                      <a:pt x="0" y="6975"/>
                      <a:pt x="138" y="6810"/>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92" name="Google Shape;1164;p57">
                <a:extLst>
                  <a:ext uri="{FF2B5EF4-FFF2-40B4-BE49-F238E27FC236}">
                    <a16:creationId xmlns:a16="http://schemas.microsoft.com/office/drawing/2014/main" id="{AA50040B-E251-53FB-640A-A863CC9C4CCC}"/>
                  </a:ext>
                </a:extLst>
              </p:cNvPr>
              <p:cNvSpPr/>
              <p:nvPr/>
            </p:nvSpPr>
            <p:spPr>
              <a:xfrm>
                <a:off x="6337800" y="2729925"/>
                <a:ext cx="102200" cy="189650"/>
              </a:xfrm>
              <a:custGeom>
                <a:avLst/>
                <a:gdLst/>
                <a:ahLst/>
                <a:cxnLst/>
                <a:rect l="l" t="t" r="r" b="b"/>
                <a:pathLst>
                  <a:path w="4088" h="7586" extrusionOk="0">
                    <a:moveTo>
                      <a:pt x="0" y="5130"/>
                    </a:moveTo>
                    <a:lnTo>
                      <a:pt x="892" y="5117"/>
                    </a:lnTo>
                    <a:lnTo>
                      <a:pt x="2503" y="7585"/>
                    </a:lnTo>
                    <a:lnTo>
                      <a:pt x="4087" y="2566"/>
                    </a:lnTo>
                    <a:lnTo>
                      <a:pt x="3813" y="1"/>
                    </a:lnTo>
                    <a:lnTo>
                      <a:pt x="3223" y="1420"/>
                    </a:ln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93" name="Google Shape;1165;p57">
                <a:extLst>
                  <a:ext uri="{FF2B5EF4-FFF2-40B4-BE49-F238E27FC236}">
                    <a16:creationId xmlns:a16="http://schemas.microsoft.com/office/drawing/2014/main" id="{7681DC1F-8125-B6DA-D6D5-BFA2D7929F95}"/>
                  </a:ext>
                </a:extLst>
              </p:cNvPr>
              <p:cNvSpPr/>
              <p:nvPr/>
            </p:nvSpPr>
            <p:spPr>
              <a:xfrm>
                <a:off x="6310525" y="3077800"/>
                <a:ext cx="10650" cy="219975"/>
              </a:xfrm>
              <a:custGeom>
                <a:avLst/>
                <a:gdLst/>
                <a:ahLst/>
                <a:cxnLst/>
                <a:rect l="l" t="t" r="r" b="b"/>
                <a:pathLst>
                  <a:path w="426" h="8799" extrusionOk="0">
                    <a:moveTo>
                      <a:pt x="419" y="206"/>
                    </a:moveTo>
                    <a:cubicBezTo>
                      <a:pt x="371" y="5932"/>
                      <a:pt x="426" y="3072"/>
                      <a:pt x="254" y="8798"/>
                    </a:cubicBezTo>
                    <a:cubicBezTo>
                      <a:pt x="28" y="3072"/>
                      <a:pt x="110" y="5939"/>
                      <a:pt x="1" y="206"/>
                    </a:cubicBezTo>
                    <a:cubicBezTo>
                      <a:pt x="1" y="89"/>
                      <a:pt x="90" y="0"/>
                      <a:pt x="206" y="0"/>
                    </a:cubicBezTo>
                    <a:cubicBezTo>
                      <a:pt x="323" y="0"/>
                      <a:pt x="419" y="89"/>
                      <a:pt x="419" y="206"/>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94" name="Google Shape;1166;p57">
                <a:extLst>
                  <a:ext uri="{FF2B5EF4-FFF2-40B4-BE49-F238E27FC236}">
                    <a16:creationId xmlns:a16="http://schemas.microsoft.com/office/drawing/2014/main" id="{D1813597-0229-B62C-318F-2FB10FF68FD9}"/>
                  </a:ext>
                </a:extLst>
              </p:cNvPr>
              <p:cNvSpPr/>
              <p:nvPr/>
            </p:nvSpPr>
            <p:spPr>
              <a:xfrm>
                <a:off x="5888800" y="2371975"/>
                <a:ext cx="861150" cy="193050"/>
              </a:xfrm>
              <a:custGeom>
                <a:avLst/>
                <a:gdLst/>
                <a:ahLst/>
                <a:cxnLst/>
                <a:rect l="l" t="t" r="r" b="b"/>
                <a:pathLst>
                  <a:path w="34446" h="7722" extrusionOk="0">
                    <a:moveTo>
                      <a:pt x="17226" y="7640"/>
                    </a:moveTo>
                    <a:cubicBezTo>
                      <a:pt x="15313" y="7722"/>
                      <a:pt x="13441" y="7393"/>
                      <a:pt x="11631" y="6789"/>
                    </a:cubicBezTo>
                    <a:cubicBezTo>
                      <a:pt x="9971" y="6234"/>
                      <a:pt x="8394" y="5466"/>
                      <a:pt x="6865" y="4615"/>
                    </a:cubicBezTo>
                    <a:cubicBezTo>
                      <a:pt x="5603" y="3923"/>
                      <a:pt x="4375" y="3148"/>
                      <a:pt x="3107" y="2476"/>
                    </a:cubicBezTo>
                    <a:cubicBezTo>
                      <a:pt x="2510" y="2160"/>
                      <a:pt x="1420" y="1598"/>
                      <a:pt x="734" y="1653"/>
                    </a:cubicBezTo>
                    <a:cubicBezTo>
                      <a:pt x="411" y="1680"/>
                      <a:pt x="130" y="1461"/>
                      <a:pt x="69" y="1152"/>
                    </a:cubicBezTo>
                    <a:cubicBezTo>
                      <a:pt x="0" y="837"/>
                      <a:pt x="178" y="528"/>
                      <a:pt x="480" y="425"/>
                    </a:cubicBezTo>
                    <a:cubicBezTo>
                      <a:pt x="1756" y="0"/>
                      <a:pt x="3237" y="165"/>
                      <a:pt x="4519" y="446"/>
                    </a:cubicBezTo>
                    <a:cubicBezTo>
                      <a:pt x="6515" y="885"/>
                      <a:pt x="8558" y="1680"/>
                      <a:pt x="10444" y="2476"/>
                    </a:cubicBezTo>
                    <a:cubicBezTo>
                      <a:pt x="14977" y="3409"/>
                      <a:pt x="19476" y="3409"/>
                      <a:pt x="24009" y="2476"/>
                    </a:cubicBezTo>
                    <a:cubicBezTo>
                      <a:pt x="25894" y="1680"/>
                      <a:pt x="27938" y="885"/>
                      <a:pt x="29934" y="446"/>
                    </a:cubicBezTo>
                    <a:cubicBezTo>
                      <a:pt x="31216" y="165"/>
                      <a:pt x="32697" y="0"/>
                      <a:pt x="33973" y="425"/>
                    </a:cubicBezTo>
                    <a:cubicBezTo>
                      <a:pt x="34274" y="528"/>
                      <a:pt x="34446" y="837"/>
                      <a:pt x="34384" y="1152"/>
                    </a:cubicBezTo>
                    <a:cubicBezTo>
                      <a:pt x="34322" y="1461"/>
                      <a:pt x="34041" y="1680"/>
                      <a:pt x="33719" y="1653"/>
                    </a:cubicBezTo>
                    <a:cubicBezTo>
                      <a:pt x="33026" y="1598"/>
                      <a:pt x="31943" y="2160"/>
                      <a:pt x="31346" y="2476"/>
                    </a:cubicBezTo>
                    <a:cubicBezTo>
                      <a:pt x="30078" y="3148"/>
                      <a:pt x="28843" y="3923"/>
                      <a:pt x="27588" y="4615"/>
                    </a:cubicBezTo>
                    <a:cubicBezTo>
                      <a:pt x="26059" y="5466"/>
                      <a:pt x="24482" y="6234"/>
                      <a:pt x="22815" y="6789"/>
                    </a:cubicBezTo>
                    <a:cubicBezTo>
                      <a:pt x="21005" y="7393"/>
                      <a:pt x="19140" y="7722"/>
                      <a:pt x="17226" y="7640"/>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95" name="Google Shape;1167;p57">
                <a:extLst>
                  <a:ext uri="{FF2B5EF4-FFF2-40B4-BE49-F238E27FC236}">
                    <a16:creationId xmlns:a16="http://schemas.microsoft.com/office/drawing/2014/main" id="{F016F180-D91F-ACDB-4CEB-DD5307DBAD78}"/>
                  </a:ext>
                </a:extLst>
              </p:cNvPr>
              <p:cNvSpPr/>
              <p:nvPr/>
            </p:nvSpPr>
            <p:spPr>
              <a:xfrm>
                <a:off x="5905925" y="2381750"/>
                <a:ext cx="827050" cy="174200"/>
              </a:xfrm>
              <a:custGeom>
                <a:avLst/>
                <a:gdLst/>
                <a:ahLst/>
                <a:cxnLst/>
                <a:rect l="l" t="t" r="r" b="b"/>
                <a:pathLst>
                  <a:path w="33082" h="6968" extrusionOk="0">
                    <a:moveTo>
                      <a:pt x="16541" y="6618"/>
                    </a:moveTo>
                    <a:cubicBezTo>
                      <a:pt x="24146" y="6967"/>
                      <a:pt x="30229" y="418"/>
                      <a:pt x="33082" y="631"/>
                    </a:cubicBezTo>
                    <a:cubicBezTo>
                      <a:pt x="31210" y="0"/>
                      <a:pt x="28275" y="686"/>
                      <a:pt x="23516" y="2688"/>
                    </a:cubicBezTo>
                    <a:cubicBezTo>
                      <a:pt x="18839" y="3662"/>
                      <a:pt x="14244" y="3662"/>
                      <a:pt x="9567" y="2688"/>
                    </a:cubicBezTo>
                    <a:cubicBezTo>
                      <a:pt x="4808" y="686"/>
                      <a:pt x="1873" y="0"/>
                      <a:pt x="1" y="631"/>
                    </a:cubicBezTo>
                    <a:cubicBezTo>
                      <a:pt x="2854" y="418"/>
                      <a:pt x="8929" y="6967"/>
                      <a:pt x="16541" y="6618"/>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96" name="Google Shape;1168;p57">
                <a:extLst>
                  <a:ext uri="{FF2B5EF4-FFF2-40B4-BE49-F238E27FC236}">
                    <a16:creationId xmlns:a16="http://schemas.microsoft.com/office/drawing/2014/main" id="{B96916C9-D400-7E3A-2B8D-931903E32776}"/>
                  </a:ext>
                </a:extLst>
              </p:cNvPr>
              <p:cNvSpPr/>
              <p:nvPr/>
            </p:nvSpPr>
            <p:spPr>
              <a:xfrm>
                <a:off x="6117500" y="2422550"/>
                <a:ext cx="174700" cy="74075"/>
              </a:xfrm>
              <a:custGeom>
                <a:avLst/>
                <a:gdLst/>
                <a:ahLst/>
                <a:cxnLst/>
                <a:rect l="l" t="t" r="r" b="b"/>
                <a:pathLst>
                  <a:path w="6988" h="2963" extrusionOk="0">
                    <a:moveTo>
                      <a:pt x="631" y="62"/>
                    </a:moveTo>
                    <a:cubicBezTo>
                      <a:pt x="2819" y="1399"/>
                      <a:pt x="4464" y="2318"/>
                      <a:pt x="6988" y="2778"/>
                    </a:cubicBezTo>
                    <a:cubicBezTo>
                      <a:pt x="4931" y="2963"/>
                      <a:pt x="1879" y="1488"/>
                      <a:pt x="103" y="480"/>
                    </a:cubicBezTo>
                    <a:cubicBezTo>
                      <a:pt x="0" y="419"/>
                      <a:pt x="281" y="254"/>
                      <a:pt x="343" y="144"/>
                    </a:cubicBezTo>
                    <a:cubicBezTo>
                      <a:pt x="398" y="41"/>
                      <a:pt x="528" y="0"/>
                      <a:pt x="631" y="62"/>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97" name="Google Shape;1169;p57">
                <a:extLst>
                  <a:ext uri="{FF2B5EF4-FFF2-40B4-BE49-F238E27FC236}">
                    <a16:creationId xmlns:a16="http://schemas.microsoft.com/office/drawing/2014/main" id="{573EED96-02BB-AF2C-D5F0-C8AF519FAFE0}"/>
                  </a:ext>
                </a:extLst>
              </p:cNvPr>
              <p:cNvSpPr/>
              <p:nvPr/>
            </p:nvSpPr>
            <p:spPr>
              <a:xfrm>
                <a:off x="6343450" y="2426650"/>
                <a:ext cx="178150" cy="73250"/>
              </a:xfrm>
              <a:custGeom>
                <a:avLst/>
                <a:gdLst/>
                <a:ahLst/>
                <a:cxnLst/>
                <a:rect l="l" t="t" r="r" b="b"/>
                <a:pathLst>
                  <a:path w="7126" h="2930" extrusionOk="0">
                    <a:moveTo>
                      <a:pt x="7029" y="227"/>
                    </a:moveTo>
                    <a:cubicBezTo>
                      <a:pt x="5274" y="1393"/>
                      <a:pt x="2126" y="2929"/>
                      <a:pt x="0" y="2723"/>
                    </a:cubicBezTo>
                    <a:cubicBezTo>
                      <a:pt x="2510" y="2284"/>
                      <a:pt x="4115" y="1571"/>
                      <a:pt x="6234" y="69"/>
                    </a:cubicBezTo>
                    <a:cubicBezTo>
                      <a:pt x="6330" y="1"/>
                      <a:pt x="6460" y="28"/>
                      <a:pt x="6529" y="131"/>
                    </a:cubicBezTo>
                    <a:cubicBezTo>
                      <a:pt x="6591" y="234"/>
                      <a:pt x="7125" y="159"/>
                      <a:pt x="7029" y="227"/>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98" name="Google Shape;1170;p57">
                <a:extLst>
                  <a:ext uri="{FF2B5EF4-FFF2-40B4-BE49-F238E27FC236}">
                    <a16:creationId xmlns:a16="http://schemas.microsoft.com/office/drawing/2014/main" id="{DFC644BD-0741-AA1D-4A4C-DE3FC124A327}"/>
                  </a:ext>
                </a:extLst>
              </p:cNvPr>
              <p:cNvSpPr/>
              <p:nvPr/>
            </p:nvSpPr>
            <p:spPr>
              <a:xfrm>
                <a:off x="6294600" y="2714325"/>
                <a:ext cx="136125" cy="143700"/>
              </a:xfrm>
              <a:custGeom>
                <a:avLst/>
                <a:gdLst/>
                <a:ahLst/>
                <a:cxnLst/>
                <a:rect l="l" t="t" r="r" b="b"/>
                <a:pathLst>
                  <a:path w="5445" h="5748" extrusionOk="0">
                    <a:moveTo>
                      <a:pt x="199" y="3361"/>
                    </a:moveTo>
                    <a:cubicBezTo>
                      <a:pt x="1200" y="3457"/>
                      <a:pt x="1708" y="3430"/>
                      <a:pt x="2284" y="3149"/>
                    </a:cubicBezTo>
                    <a:cubicBezTo>
                      <a:pt x="2853" y="2867"/>
                      <a:pt x="3086" y="2600"/>
                      <a:pt x="3086" y="2600"/>
                    </a:cubicBezTo>
                    <a:cubicBezTo>
                      <a:pt x="3086" y="2600"/>
                      <a:pt x="5418" y="1"/>
                      <a:pt x="5431" y="90"/>
                    </a:cubicBezTo>
                    <a:cubicBezTo>
                      <a:pt x="5445" y="186"/>
                      <a:pt x="4739" y="2051"/>
                      <a:pt x="4739" y="2051"/>
                    </a:cubicBezTo>
                    <a:cubicBezTo>
                      <a:pt x="4739" y="2051"/>
                      <a:pt x="1762" y="5432"/>
                      <a:pt x="1426" y="5590"/>
                    </a:cubicBezTo>
                    <a:cubicBezTo>
                      <a:pt x="1097" y="5748"/>
                      <a:pt x="0" y="5480"/>
                      <a:pt x="0" y="5480"/>
                    </a:cubicBezTo>
                    <a:cubicBezTo>
                      <a:pt x="0" y="5480"/>
                      <a:pt x="1111" y="4966"/>
                      <a:pt x="1173" y="4417"/>
                    </a:cubicBezTo>
                    <a:cubicBezTo>
                      <a:pt x="1241" y="3869"/>
                      <a:pt x="384" y="4150"/>
                      <a:pt x="199" y="3361"/>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99" name="Google Shape;1171;p57">
                <a:extLst>
                  <a:ext uri="{FF2B5EF4-FFF2-40B4-BE49-F238E27FC236}">
                    <a16:creationId xmlns:a16="http://schemas.microsoft.com/office/drawing/2014/main" id="{B1D48F35-A351-6735-E531-3667EC3FE345}"/>
                  </a:ext>
                </a:extLst>
              </p:cNvPr>
              <p:cNvSpPr/>
              <p:nvPr/>
            </p:nvSpPr>
            <p:spPr>
              <a:xfrm>
                <a:off x="6137200" y="2700275"/>
                <a:ext cx="67925" cy="97400"/>
              </a:xfrm>
              <a:custGeom>
                <a:avLst/>
                <a:gdLst/>
                <a:ahLst/>
                <a:cxnLst/>
                <a:rect l="l" t="t" r="r" b="b"/>
                <a:pathLst>
                  <a:path w="2717" h="3896" extrusionOk="0">
                    <a:moveTo>
                      <a:pt x="1" y="2058"/>
                    </a:moveTo>
                    <a:cubicBezTo>
                      <a:pt x="961" y="1386"/>
                      <a:pt x="1516" y="1283"/>
                      <a:pt x="1626" y="2003"/>
                    </a:cubicBezTo>
                    <a:cubicBezTo>
                      <a:pt x="1729" y="2723"/>
                      <a:pt x="1784" y="3896"/>
                      <a:pt x="1784" y="3896"/>
                    </a:cubicBezTo>
                    <a:cubicBezTo>
                      <a:pt x="1784" y="3896"/>
                      <a:pt x="2716" y="638"/>
                      <a:pt x="2613" y="323"/>
                    </a:cubicBezTo>
                    <a:cubicBezTo>
                      <a:pt x="2504" y="1"/>
                      <a:pt x="2264" y="103"/>
                      <a:pt x="2264" y="103"/>
                    </a:cubicBezTo>
                    <a:cubicBezTo>
                      <a:pt x="2264" y="103"/>
                      <a:pt x="584" y="1228"/>
                      <a:pt x="1" y="2058"/>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00" name="Google Shape;1172;p57">
                <a:extLst>
                  <a:ext uri="{FF2B5EF4-FFF2-40B4-BE49-F238E27FC236}">
                    <a16:creationId xmlns:a16="http://schemas.microsoft.com/office/drawing/2014/main" id="{F71E4879-CE47-E0B3-C38D-9D1A3390F0B9}"/>
                  </a:ext>
                </a:extLst>
              </p:cNvPr>
              <p:cNvSpPr/>
              <p:nvPr/>
            </p:nvSpPr>
            <p:spPr>
              <a:xfrm>
                <a:off x="6426950" y="2700275"/>
                <a:ext cx="68075" cy="97400"/>
              </a:xfrm>
              <a:custGeom>
                <a:avLst/>
                <a:gdLst/>
                <a:ahLst/>
                <a:cxnLst/>
                <a:rect l="l" t="t" r="r" b="b"/>
                <a:pathLst>
                  <a:path w="2723" h="3896" extrusionOk="0">
                    <a:moveTo>
                      <a:pt x="2723" y="2058"/>
                    </a:moveTo>
                    <a:cubicBezTo>
                      <a:pt x="1762" y="1386"/>
                      <a:pt x="1200" y="1283"/>
                      <a:pt x="1090" y="2003"/>
                    </a:cubicBezTo>
                    <a:cubicBezTo>
                      <a:pt x="988" y="2723"/>
                      <a:pt x="933" y="3896"/>
                      <a:pt x="933" y="3896"/>
                    </a:cubicBezTo>
                    <a:cubicBezTo>
                      <a:pt x="933" y="3896"/>
                      <a:pt x="0" y="638"/>
                      <a:pt x="103" y="323"/>
                    </a:cubicBezTo>
                    <a:cubicBezTo>
                      <a:pt x="213" y="1"/>
                      <a:pt x="453" y="103"/>
                      <a:pt x="453" y="103"/>
                    </a:cubicBezTo>
                    <a:cubicBezTo>
                      <a:pt x="453" y="103"/>
                      <a:pt x="2133" y="1228"/>
                      <a:pt x="2723" y="2058"/>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01" name="Google Shape;1173;p57">
                <a:extLst>
                  <a:ext uri="{FF2B5EF4-FFF2-40B4-BE49-F238E27FC236}">
                    <a16:creationId xmlns:a16="http://schemas.microsoft.com/office/drawing/2014/main" id="{40DF5E68-FB1E-3CA1-C762-7D9CCAFC6F90}"/>
                  </a:ext>
                </a:extLst>
              </p:cNvPr>
              <p:cNvSpPr/>
              <p:nvPr/>
            </p:nvSpPr>
            <p:spPr>
              <a:xfrm>
                <a:off x="6167025" y="2245800"/>
                <a:ext cx="192400" cy="134425"/>
              </a:xfrm>
              <a:custGeom>
                <a:avLst/>
                <a:gdLst/>
                <a:ahLst/>
                <a:cxnLst/>
                <a:rect l="l" t="t" r="r" b="b"/>
                <a:pathLst>
                  <a:path w="7696" h="5377" extrusionOk="0">
                    <a:moveTo>
                      <a:pt x="7695" y="322"/>
                    </a:moveTo>
                    <a:cubicBezTo>
                      <a:pt x="6948" y="425"/>
                      <a:pt x="5528" y="1029"/>
                      <a:pt x="4596" y="1104"/>
                    </a:cubicBezTo>
                    <a:cubicBezTo>
                      <a:pt x="4397" y="1118"/>
                      <a:pt x="5466" y="679"/>
                      <a:pt x="5288" y="638"/>
                    </a:cubicBezTo>
                    <a:cubicBezTo>
                      <a:pt x="4698" y="521"/>
                      <a:pt x="4177" y="357"/>
                      <a:pt x="3567" y="240"/>
                    </a:cubicBezTo>
                    <a:cubicBezTo>
                      <a:pt x="2285" y="0"/>
                      <a:pt x="2127" y="0"/>
                      <a:pt x="1462" y="1817"/>
                    </a:cubicBezTo>
                    <a:cubicBezTo>
                      <a:pt x="1146" y="2675"/>
                      <a:pt x="618" y="3888"/>
                      <a:pt x="159" y="4924"/>
                    </a:cubicBezTo>
                    <a:cubicBezTo>
                      <a:pt x="1" y="5274"/>
                      <a:pt x="2250" y="5376"/>
                      <a:pt x="2374" y="5335"/>
                    </a:cubicBezTo>
                    <a:cubicBezTo>
                      <a:pt x="2600" y="5267"/>
                      <a:pt x="906" y="4752"/>
                      <a:pt x="934" y="4718"/>
                    </a:cubicBezTo>
                    <a:cubicBezTo>
                      <a:pt x="1791" y="3532"/>
                      <a:pt x="2696" y="2249"/>
                      <a:pt x="2874" y="1872"/>
                    </a:cubicBezTo>
                    <a:cubicBezTo>
                      <a:pt x="3231" y="1111"/>
                      <a:pt x="4568" y="2057"/>
                      <a:pt x="6063" y="1632"/>
                    </a:cubicBezTo>
                    <a:cubicBezTo>
                      <a:pt x="7558" y="1200"/>
                      <a:pt x="7695" y="322"/>
                      <a:pt x="7695" y="322"/>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02" name="Google Shape;1174;p57">
                <a:extLst>
                  <a:ext uri="{FF2B5EF4-FFF2-40B4-BE49-F238E27FC236}">
                    <a16:creationId xmlns:a16="http://schemas.microsoft.com/office/drawing/2014/main" id="{AE243AF0-BB72-3B67-F916-9C184AB8965A}"/>
                  </a:ext>
                </a:extLst>
              </p:cNvPr>
              <p:cNvSpPr/>
              <p:nvPr/>
            </p:nvSpPr>
            <p:spPr>
              <a:xfrm>
                <a:off x="6181275" y="2361000"/>
                <a:ext cx="277750" cy="33450"/>
              </a:xfrm>
              <a:custGeom>
                <a:avLst/>
                <a:gdLst/>
                <a:ahLst/>
                <a:cxnLst/>
                <a:rect l="l" t="t" r="r" b="b"/>
                <a:pathLst>
                  <a:path w="11110" h="1338" extrusionOk="0">
                    <a:moveTo>
                      <a:pt x="336" y="35"/>
                    </a:moveTo>
                    <a:cubicBezTo>
                      <a:pt x="3909" y="1002"/>
                      <a:pt x="6577" y="823"/>
                      <a:pt x="10156" y="535"/>
                    </a:cubicBezTo>
                    <a:cubicBezTo>
                      <a:pt x="10300" y="522"/>
                      <a:pt x="10965" y="453"/>
                      <a:pt x="11109" y="494"/>
                    </a:cubicBezTo>
                    <a:cubicBezTo>
                      <a:pt x="11007" y="549"/>
                      <a:pt x="11075" y="515"/>
                      <a:pt x="10835" y="563"/>
                    </a:cubicBezTo>
                    <a:cubicBezTo>
                      <a:pt x="7399" y="1255"/>
                      <a:pt x="3614" y="1338"/>
                      <a:pt x="206" y="501"/>
                    </a:cubicBezTo>
                    <a:cubicBezTo>
                      <a:pt x="76" y="467"/>
                      <a:pt x="0" y="330"/>
                      <a:pt x="34" y="206"/>
                    </a:cubicBezTo>
                    <a:cubicBezTo>
                      <a:pt x="69" y="76"/>
                      <a:pt x="206" y="0"/>
                      <a:pt x="336" y="35"/>
                    </a:cubicBezTo>
                    <a:close/>
                  </a:path>
                </a:pathLst>
              </a:custGeom>
              <a:solidFill>
                <a:srgbClr val="E5CE9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03" name="Google Shape;1175;p57">
                <a:extLst>
                  <a:ext uri="{FF2B5EF4-FFF2-40B4-BE49-F238E27FC236}">
                    <a16:creationId xmlns:a16="http://schemas.microsoft.com/office/drawing/2014/main" id="{342F3A98-A27F-BDBE-33B4-E20824EDAFE1}"/>
                  </a:ext>
                </a:extLst>
              </p:cNvPr>
              <p:cNvSpPr/>
              <p:nvPr/>
            </p:nvSpPr>
            <p:spPr>
              <a:xfrm>
                <a:off x="6016500" y="2901550"/>
                <a:ext cx="89700" cy="277400"/>
              </a:xfrm>
              <a:custGeom>
                <a:avLst/>
                <a:gdLst/>
                <a:ahLst/>
                <a:cxnLst/>
                <a:rect l="l" t="t" r="r" b="b"/>
                <a:pathLst>
                  <a:path w="3588" h="11096" extrusionOk="0">
                    <a:moveTo>
                      <a:pt x="3587" y="11096"/>
                    </a:moveTo>
                    <a:lnTo>
                      <a:pt x="2134" y="2915"/>
                    </a:lnTo>
                    <a:lnTo>
                      <a:pt x="1" y="0"/>
                    </a:lnTo>
                    <a:cubicBezTo>
                      <a:pt x="570" y="940"/>
                      <a:pt x="1612" y="2654"/>
                      <a:pt x="1702" y="3155"/>
                    </a:cubicBezTo>
                    <a:cubicBezTo>
                      <a:pt x="2154" y="5644"/>
                      <a:pt x="2545" y="8223"/>
                      <a:pt x="2957" y="10726"/>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451">
          <a:extLst>
            <a:ext uri="{FF2B5EF4-FFF2-40B4-BE49-F238E27FC236}">
              <a16:creationId xmlns:a16="http://schemas.microsoft.com/office/drawing/2014/main" id="{2C60B9F8-B3CB-5ECA-9EAC-A2644E40AE83}"/>
            </a:ext>
          </a:extLst>
        </p:cNvPr>
        <p:cNvGrpSpPr/>
        <p:nvPr/>
      </p:nvGrpSpPr>
      <p:grpSpPr>
        <a:xfrm>
          <a:off x="0" y="0"/>
          <a:ext cx="0" cy="0"/>
          <a:chOff x="0" y="0"/>
          <a:chExt cx="0" cy="0"/>
        </a:xfrm>
      </p:grpSpPr>
      <p:grpSp>
        <p:nvGrpSpPr>
          <p:cNvPr id="46" name="Google Shape;662;p13">
            <a:extLst>
              <a:ext uri="{FF2B5EF4-FFF2-40B4-BE49-F238E27FC236}">
                <a16:creationId xmlns:a16="http://schemas.microsoft.com/office/drawing/2014/main" id="{87E13BA1-23BD-634C-C51C-1190C45A25B7}"/>
              </a:ext>
            </a:extLst>
          </p:cNvPr>
          <p:cNvGrpSpPr/>
          <p:nvPr/>
        </p:nvGrpSpPr>
        <p:grpSpPr>
          <a:xfrm rot="4057480">
            <a:off x="4566639" y="-1595606"/>
            <a:ext cx="5155544" cy="7858739"/>
            <a:chOff x="-1004177" y="938274"/>
            <a:chExt cx="3434812" cy="4727963"/>
          </a:xfrm>
        </p:grpSpPr>
        <p:sp>
          <p:nvSpPr>
            <p:cNvPr id="1414" name="Google Shape;663;p13">
              <a:extLst>
                <a:ext uri="{FF2B5EF4-FFF2-40B4-BE49-F238E27FC236}">
                  <a16:creationId xmlns:a16="http://schemas.microsoft.com/office/drawing/2014/main" id="{9A2BDA81-4506-A967-C543-AB9D89D6D28B}"/>
                </a:ext>
              </a:extLst>
            </p:cNvPr>
            <p:cNvSpPr/>
            <p:nvPr/>
          </p:nvSpPr>
          <p:spPr>
            <a:xfrm rot="-1766016">
              <a:off x="-1125" y="1145304"/>
              <a:ext cx="1428708" cy="4457568"/>
            </a:xfrm>
            <a:custGeom>
              <a:avLst/>
              <a:gdLst/>
              <a:ahLst/>
              <a:cxnLst/>
              <a:rect l="l" t="t" r="r" b="b"/>
              <a:pathLst>
                <a:path w="57150" h="178308" extrusionOk="0">
                  <a:moveTo>
                    <a:pt x="57150" y="178308"/>
                  </a:moveTo>
                  <a:lnTo>
                    <a:pt x="31623" y="0"/>
                  </a:lnTo>
                  <a:lnTo>
                    <a:pt x="0" y="0"/>
                  </a:lnTo>
                  <a:close/>
                </a:path>
              </a:pathLst>
            </a:custGeom>
            <a:solidFill>
              <a:srgbClr val="FFC581">
                <a:alpha val="36080"/>
              </a:srgbClr>
            </a:solidFill>
            <a:ln>
              <a:noFill/>
            </a:ln>
          </p:spPr>
          <p:txBody>
            <a:bodyPr/>
            <a:lstStyle/>
            <a:p>
              <a:pPr defTabSz="1219170">
                <a:buClr>
                  <a:srgbClr val="000000"/>
                </a:buClr>
              </a:pPr>
              <a:endParaRPr lang="en-SG" sz="1867" kern="0" dirty="0">
                <a:solidFill>
                  <a:srgbClr val="000000"/>
                </a:solidFill>
                <a:latin typeface="Arial"/>
                <a:cs typeface="Arial"/>
                <a:sym typeface="Arial"/>
              </a:endParaRPr>
            </a:p>
          </p:txBody>
        </p:sp>
        <p:sp>
          <p:nvSpPr>
            <p:cNvPr id="1415" name="Google Shape;664;p13">
              <a:extLst>
                <a:ext uri="{FF2B5EF4-FFF2-40B4-BE49-F238E27FC236}">
                  <a16:creationId xmlns:a16="http://schemas.microsoft.com/office/drawing/2014/main" id="{BF3652CD-8706-F0DD-9C94-E4672921D2B8}"/>
                </a:ext>
              </a:extLst>
            </p:cNvPr>
            <p:cNvSpPr/>
            <p:nvPr/>
          </p:nvSpPr>
          <p:spPr>
            <a:xfrm rot="-1488261">
              <a:off x="96588" y="1032344"/>
              <a:ext cx="1428678" cy="4457476"/>
            </a:xfrm>
            <a:custGeom>
              <a:avLst/>
              <a:gdLst/>
              <a:ahLst/>
              <a:cxnLst/>
              <a:rect l="l" t="t" r="r" b="b"/>
              <a:pathLst>
                <a:path w="57150" h="178308" extrusionOk="0">
                  <a:moveTo>
                    <a:pt x="57150" y="178308"/>
                  </a:moveTo>
                  <a:lnTo>
                    <a:pt x="31623" y="0"/>
                  </a:lnTo>
                  <a:lnTo>
                    <a:pt x="0" y="0"/>
                  </a:lnTo>
                  <a:close/>
                </a:path>
              </a:pathLst>
            </a:custGeom>
            <a:solidFill>
              <a:srgbClr val="FFC581">
                <a:alpha val="36080"/>
              </a:srgbClr>
            </a:solidFill>
            <a:ln>
              <a:noFill/>
            </a:ln>
          </p:spPr>
          <p:txBody>
            <a:bodyPr/>
            <a:lstStyle/>
            <a:p>
              <a:pPr defTabSz="1219170">
                <a:buClr>
                  <a:srgbClr val="000000"/>
                </a:buClr>
              </a:pPr>
              <a:endParaRPr lang="en-SG" sz="1867" kern="0" dirty="0">
                <a:solidFill>
                  <a:srgbClr val="000000"/>
                </a:solidFill>
                <a:latin typeface="Arial"/>
                <a:cs typeface="Arial"/>
                <a:sym typeface="Arial"/>
              </a:endParaRPr>
            </a:p>
          </p:txBody>
        </p:sp>
      </p:grpSp>
      <p:sp>
        <p:nvSpPr>
          <p:cNvPr id="44" name="Google Shape;654;p13">
            <a:extLst>
              <a:ext uri="{FF2B5EF4-FFF2-40B4-BE49-F238E27FC236}">
                <a16:creationId xmlns:a16="http://schemas.microsoft.com/office/drawing/2014/main" id="{5559F3C8-3B41-3894-E9D4-484B23A32FC7}"/>
              </a:ext>
            </a:extLst>
          </p:cNvPr>
          <p:cNvSpPr/>
          <p:nvPr/>
        </p:nvSpPr>
        <p:spPr>
          <a:xfrm flipH="1">
            <a:off x="-33873" y="3946661"/>
            <a:ext cx="7390985" cy="2879635"/>
          </a:xfrm>
          <a:custGeom>
            <a:avLst/>
            <a:gdLst/>
            <a:ahLst/>
            <a:cxnLst/>
            <a:rect l="l" t="t" r="r" b="b"/>
            <a:pathLst>
              <a:path w="66434" h="29567" extrusionOk="0">
                <a:moveTo>
                  <a:pt x="65479" y="0"/>
                </a:moveTo>
                <a:cubicBezTo>
                  <a:pt x="64321" y="0"/>
                  <a:pt x="63169" y="256"/>
                  <a:pt x="62157" y="792"/>
                </a:cubicBezTo>
                <a:cubicBezTo>
                  <a:pt x="58664" y="2639"/>
                  <a:pt x="57095" y="7473"/>
                  <a:pt x="58867" y="11016"/>
                </a:cubicBezTo>
                <a:cubicBezTo>
                  <a:pt x="54995" y="11168"/>
                  <a:pt x="51831" y="15445"/>
                  <a:pt x="52793" y="19216"/>
                </a:cubicBezTo>
                <a:cubicBezTo>
                  <a:pt x="51728" y="16323"/>
                  <a:pt x="48675" y="14277"/>
                  <a:pt x="45605" y="14277"/>
                </a:cubicBezTo>
                <a:cubicBezTo>
                  <a:pt x="45318" y="14277"/>
                  <a:pt x="45031" y="14295"/>
                  <a:pt x="44745" y="14331"/>
                </a:cubicBezTo>
                <a:cubicBezTo>
                  <a:pt x="44770" y="12408"/>
                  <a:pt x="43404" y="10561"/>
                  <a:pt x="41582" y="10029"/>
                </a:cubicBezTo>
                <a:cubicBezTo>
                  <a:pt x="41200" y="9919"/>
                  <a:pt x="40805" y="9867"/>
                  <a:pt x="40411" y="9867"/>
                </a:cubicBezTo>
                <a:cubicBezTo>
                  <a:pt x="38896" y="9867"/>
                  <a:pt x="37384" y="10642"/>
                  <a:pt x="36621" y="11927"/>
                </a:cubicBezTo>
                <a:cubicBezTo>
                  <a:pt x="35721" y="11415"/>
                  <a:pt x="34678" y="11153"/>
                  <a:pt x="33635" y="11153"/>
                </a:cubicBezTo>
                <a:cubicBezTo>
                  <a:pt x="32772" y="11153"/>
                  <a:pt x="31909" y="11333"/>
                  <a:pt x="31129" y="11699"/>
                </a:cubicBezTo>
                <a:cubicBezTo>
                  <a:pt x="29434" y="12535"/>
                  <a:pt x="28194" y="14281"/>
                  <a:pt x="27941" y="16128"/>
                </a:cubicBezTo>
                <a:cubicBezTo>
                  <a:pt x="27800" y="16116"/>
                  <a:pt x="27659" y="16110"/>
                  <a:pt x="27519" y="16110"/>
                </a:cubicBezTo>
                <a:cubicBezTo>
                  <a:pt x="24513" y="16110"/>
                  <a:pt x="21745" y="18901"/>
                  <a:pt x="21842" y="21924"/>
                </a:cubicBezTo>
                <a:cubicBezTo>
                  <a:pt x="20956" y="21281"/>
                  <a:pt x="19868" y="20952"/>
                  <a:pt x="18788" y="20952"/>
                </a:cubicBezTo>
                <a:cubicBezTo>
                  <a:pt x="17955" y="20952"/>
                  <a:pt x="17128" y="21147"/>
                  <a:pt x="16400" y="21544"/>
                </a:cubicBezTo>
                <a:cubicBezTo>
                  <a:pt x="14679" y="22480"/>
                  <a:pt x="13616" y="24429"/>
                  <a:pt x="13743" y="26327"/>
                </a:cubicBezTo>
                <a:lnTo>
                  <a:pt x="2835" y="28883"/>
                </a:lnTo>
                <a:cubicBezTo>
                  <a:pt x="1874" y="29111"/>
                  <a:pt x="963" y="29339"/>
                  <a:pt x="1" y="29567"/>
                </a:cubicBezTo>
                <a:cubicBezTo>
                  <a:pt x="1646" y="29516"/>
                  <a:pt x="3316" y="29491"/>
                  <a:pt x="5012" y="29465"/>
                </a:cubicBezTo>
                <a:cubicBezTo>
                  <a:pt x="25461" y="29086"/>
                  <a:pt x="45935" y="28706"/>
                  <a:pt x="66434" y="28327"/>
                </a:cubicBezTo>
                <a:lnTo>
                  <a:pt x="66434" y="58"/>
                </a:lnTo>
                <a:cubicBezTo>
                  <a:pt x="66117" y="20"/>
                  <a:pt x="65798" y="0"/>
                  <a:pt x="65479"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45" name="Google Shape;655;p13">
            <a:extLst>
              <a:ext uri="{FF2B5EF4-FFF2-40B4-BE49-F238E27FC236}">
                <a16:creationId xmlns:a16="http://schemas.microsoft.com/office/drawing/2014/main" id="{7287C856-0158-F9F3-43D2-A78AF6890785}"/>
              </a:ext>
            </a:extLst>
          </p:cNvPr>
          <p:cNvGrpSpPr/>
          <p:nvPr/>
        </p:nvGrpSpPr>
        <p:grpSpPr>
          <a:xfrm flipH="1">
            <a:off x="-14696" y="4628462"/>
            <a:ext cx="12206696" cy="2368612"/>
            <a:chOff x="-1026372" y="3401237"/>
            <a:chExt cx="9155022" cy="1506989"/>
          </a:xfrm>
        </p:grpSpPr>
        <p:sp>
          <p:nvSpPr>
            <p:cNvPr id="1416" name="Google Shape;656;p13">
              <a:extLst>
                <a:ext uri="{FF2B5EF4-FFF2-40B4-BE49-F238E27FC236}">
                  <a16:creationId xmlns:a16="http://schemas.microsoft.com/office/drawing/2014/main" id="{D75C86E7-E3FB-1C61-6C37-934B00E452FF}"/>
                </a:ext>
              </a:extLst>
            </p:cNvPr>
            <p:cNvSpPr/>
            <p:nvPr/>
          </p:nvSpPr>
          <p:spPr>
            <a:xfrm>
              <a:off x="5819740" y="3713763"/>
              <a:ext cx="2308910" cy="1194377"/>
            </a:xfrm>
            <a:custGeom>
              <a:avLst/>
              <a:gdLst/>
              <a:ahLst/>
              <a:cxnLst/>
              <a:rect l="l" t="t" r="r" b="b"/>
              <a:pathLst>
                <a:path w="223137" h="107143" extrusionOk="0">
                  <a:moveTo>
                    <a:pt x="190871" y="0"/>
                  </a:moveTo>
                  <a:cubicBezTo>
                    <a:pt x="188583" y="0"/>
                    <a:pt x="186733" y="1791"/>
                    <a:pt x="186614" y="4058"/>
                  </a:cubicBezTo>
                  <a:lnTo>
                    <a:pt x="183152" y="4058"/>
                  </a:lnTo>
                  <a:lnTo>
                    <a:pt x="183152" y="9688"/>
                  </a:lnTo>
                  <a:lnTo>
                    <a:pt x="178836" y="9688"/>
                  </a:lnTo>
                  <a:lnTo>
                    <a:pt x="178836" y="29581"/>
                  </a:lnTo>
                  <a:lnTo>
                    <a:pt x="174360" y="29581"/>
                  </a:lnTo>
                  <a:lnTo>
                    <a:pt x="174360" y="25184"/>
                  </a:lnTo>
                  <a:lnTo>
                    <a:pt x="171893" y="25184"/>
                  </a:lnTo>
                  <a:lnTo>
                    <a:pt x="171893" y="29581"/>
                  </a:lnTo>
                  <a:lnTo>
                    <a:pt x="168392" y="29581"/>
                  </a:lnTo>
                  <a:lnTo>
                    <a:pt x="168392" y="22817"/>
                  </a:lnTo>
                  <a:lnTo>
                    <a:pt x="164851" y="22817"/>
                  </a:lnTo>
                  <a:lnTo>
                    <a:pt x="164851" y="18719"/>
                  </a:lnTo>
                  <a:lnTo>
                    <a:pt x="159878" y="18719"/>
                  </a:lnTo>
                  <a:cubicBezTo>
                    <a:pt x="159878" y="18640"/>
                    <a:pt x="159898" y="18540"/>
                    <a:pt x="159898" y="18481"/>
                  </a:cubicBezTo>
                  <a:cubicBezTo>
                    <a:pt x="159898" y="15198"/>
                    <a:pt x="157252" y="12533"/>
                    <a:pt x="153970" y="12533"/>
                  </a:cubicBezTo>
                  <a:cubicBezTo>
                    <a:pt x="150688" y="12533"/>
                    <a:pt x="148022" y="15198"/>
                    <a:pt x="148022" y="18481"/>
                  </a:cubicBezTo>
                  <a:cubicBezTo>
                    <a:pt x="148022" y="18540"/>
                    <a:pt x="148022" y="18640"/>
                    <a:pt x="148042" y="18719"/>
                  </a:cubicBezTo>
                  <a:lnTo>
                    <a:pt x="142273" y="18719"/>
                  </a:lnTo>
                  <a:lnTo>
                    <a:pt x="142273" y="35250"/>
                  </a:lnTo>
                  <a:lnTo>
                    <a:pt x="141060" y="35250"/>
                  </a:lnTo>
                  <a:lnTo>
                    <a:pt x="141060" y="27989"/>
                  </a:lnTo>
                  <a:lnTo>
                    <a:pt x="137161" y="27989"/>
                  </a:lnTo>
                  <a:cubicBezTo>
                    <a:pt x="135390" y="27989"/>
                    <a:pt x="133978" y="29422"/>
                    <a:pt x="133978" y="31172"/>
                  </a:cubicBezTo>
                  <a:lnTo>
                    <a:pt x="133978" y="35250"/>
                  </a:lnTo>
                  <a:lnTo>
                    <a:pt x="129442" y="35250"/>
                  </a:lnTo>
                  <a:lnTo>
                    <a:pt x="129442" y="33559"/>
                  </a:lnTo>
                  <a:cubicBezTo>
                    <a:pt x="129442" y="32445"/>
                    <a:pt x="128527" y="31530"/>
                    <a:pt x="127413" y="31530"/>
                  </a:cubicBezTo>
                  <a:lnTo>
                    <a:pt x="123892" y="31530"/>
                  </a:lnTo>
                  <a:lnTo>
                    <a:pt x="123892" y="35250"/>
                  </a:lnTo>
                  <a:lnTo>
                    <a:pt x="115995" y="35250"/>
                  </a:lnTo>
                  <a:lnTo>
                    <a:pt x="103482" y="29581"/>
                  </a:lnTo>
                  <a:lnTo>
                    <a:pt x="97077" y="29581"/>
                  </a:lnTo>
                  <a:lnTo>
                    <a:pt x="97077" y="22320"/>
                  </a:lnTo>
                  <a:lnTo>
                    <a:pt x="94729" y="22320"/>
                  </a:lnTo>
                  <a:lnTo>
                    <a:pt x="94729" y="22220"/>
                  </a:lnTo>
                  <a:cubicBezTo>
                    <a:pt x="94729" y="19873"/>
                    <a:pt x="92820" y="17963"/>
                    <a:pt x="90472" y="17963"/>
                  </a:cubicBezTo>
                  <a:cubicBezTo>
                    <a:pt x="88125" y="17963"/>
                    <a:pt x="86235" y="19893"/>
                    <a:pt x="86235" y="22220"/>
                  </a:cubicBezTo>
                  <a:lnTo>
                    <a:pt x="86235" y="22320"/>
                  </a:lnTo>
                  <a:lnTo>
                    <a:pt x="83550" y="22320"/>
                  </a:lnTo>
                  <a:lnTo>
                    <a:pt x="83550" y="25184"/>
                  </a:lnTo>
                  <a:lnTo>
                    <a:pt x="80785" y="26040"/>
                  </a:lnTo>
                  <a:cubicBezTo>
                    <a:pt x="80427" y="25065"/>
                    <a:pt x="79531" y="24349"/>
                    <a:pt x="78477" y="24289"/>
                  </a:cubicBezTo>
                  <a:cubicBezTo>
                    <a:pt x="78456" y="24289"/>
                    <a:pt x="78435" y="24288"/>
                    <a:pt x="78413" y="24288"/>
                  </a:cubicBezTo>
                  <a:cubicBezTo>
                    <a:pt x="77762" y="24288"/>
                    <a:pt x="77169" y="24583"/>
                    <a:pt x="76707" y="25045"/>
                  </a:cubicBezTo>
                  <a:cubicBezTo>
                    <a:pt x="75692" y="26060"/>
                    <a:pt x="75692" y="26836"/>
                    <a:pt x="75851" y="27532"/>
                  </a:cubicBezTo>
                  <a:lnTo>
                    <a:pt x="71853" y="28745"/>
                  </a:lnTo>
                  <a:cubicBezTo>
                    <a:pt x="71520" y="27963"/>
                    <a:pt x="70746" y="27392"/>
                    <a:pt x="69812" y="27392"/>
                  </a:cubicBezTo>
                  <a:cubicBezTo>
                    <a:pt x="69796" y="27392"/>
                    <a:pt x="69780" y="27392"/>
                    <a:pt x="69764" y="27393"/>
                  </a:cubicBezTo>
                  <a:cubicBezTo>
                    <a:pt x="69128" y="27432"/>
                    <a:pt x="68531" y="27771"/>
                    <a:pt x="68133" y="28268"/>
                  </a:cubicBezTo>
                  <a:cubicBezTo>
                    <a:pt x="67636" y="28885"/>
                    <a:pt x="67556" y="29481"/>
                    <a:pt x="67656" y="30018"/>
                  </a:cubicBezTo>
                  <a:lnTo>
                    <a:pt x="57391" y="33122"/>
                  </a:lnTo>
                  <a:lnTo>
                    <a:pt x="57391" y="41894"/>
                  </a:lnTo>
                  <a:lnTo>
                    <a:pt x="54367" y="41894"/>
                  </a:lnTo>
                  <a:lnTo>
                    <a:pt x="54367" y="39189"/>
                  </a:lnTo>
                  <a:lnTo>
                    <a:pt x="49275" y="36881"/>
                  </a:lnTo>
                  <a:lnTo>
                    <a:pt x="49275" y="21703"/>
                  </a:lnTo>
                  <a:lnTo>
                    <a:pt x="46689" y="20530"/>
                  </a:lnTo>
                  <a:lnTo>
                    <a:pt x="46689" y="15596"/>
                  </a:lnTo>
                  <a:lnTo>
                    <a:pt x="44500" y="15596"/>
                  </a:lnTo>
                  <a:cubicBezTo>
                    <a:pt x="44401" y="13328"/>
                    <a:pt x="42531" y="11518"/>
                    <a:pt x="40243" y="11518"/>
                  </a:cubicBezTo>
                  <a:cubicBezTo>
                    <a:pt x="37956" y="11518"/>
                    <a:pt x="36086" y="13328"/>
                    <a:pt x="35986" y="15596"/>
                  </a:cubicBezTo>
                  <a:lnTo>
                    <a:pt x="32804" y="15596"/>
                  </a:lnTo>
                  <a:lnTo>
                    <a:pt x="32804" y="20530"/>
                  </a:lnTo>
                  <a:lnTo>
                    <a:pt x="29760" y="21922"/>
                  </a:lnTo>
                  <a:lnTo>
                    <a:pt x="29760" y="34355"/>
                  </a:lnTo>
                  <a:lnTo>
                    <a:pt x="20450" y="34355"/>
                  </a:lnTo>
                  <a:lnTo>
                    <a:pt x="20450" y="29760"/>
                  </a:lnTo>
                  <a:lnTo>
                    <a:pt x="16949" y="29581"/>
                  </a:lnTo>
                  <a:lnTo>
                    <a:pt x="16949" y="13010"/>
                  </a:lnTo>
                  <a:lnTo>
                    <a:pt x="3323" y="13010"/>
                  </a:lnTo>
                  <a:lnTo>
                    <a:pt x="3323" y="41894"/>
                  </a:lnTo>
                  <a:cubicBezTo>
                    <a:pt x="3780" y="42352"/>
                    <a:pt x="3223" y="42610"/>
                    <a:pt x="2209" y="43068"/>
                  </a:cubicBezTo>
                  <a:lnTo>
                    <a:pt x="0" y="43068"/>
                  </a:lnTo>
                  <a:lnTo>
                    <a:pt x="0" y="107143"/>
                  </a:lnTo>
                  <a:lnTo>
                    <a:pt x="223137" y="107143"/>
                  </a:lnTo>
                  <a:lnTo>
                    <a:pt x="223137" y="39189"/>
                  </a:lnTo>
                  <a:lnTo>
                    <a:pt x="218323" y="39189"/>
                  </a:lnTo>
                  <a:lnTo>
                    <a:pt x="218323" y="29163"/>
                  </a:lnTo>
                  <a:lnTo>
                    <a:pt x="213688" y="29163"/>
                  </a:lnTo>
                  <a:lnTo>
                    <a:pt x="213688" y="16909"/>
                  </a:lnTo>
                  <a:lnTo>
                    <a:pt x="210982" y="16909"/>
                  </a:lnTo>
                  <a:lnTo>
                    <a:pt x="210982" y="14045"/>
                  </a:lnTo>
                  <a:lnTo>
                    <a:pt x="200419" y="14045"/>
                  </a:lnTo>
                  <a:lnTo>
                    <a:pt x="200419" y="16909"/>
                  </a:lnTo>
                  <a:lnTo>
                    <a:pt x="198072" y="16909"/>
                  </a:lnTo>
                  <a:lnTo>
                    <a:pt x="198072" y="4058"/>
                  </a:lnTo>
                  <a:lnTo>
                    <a:pt x="195108" y="4058"/>
                  </a:lnTo>
                  <a:cubicBezTo>
                    <a:pt x="194989" y="1791"/>
                    <a:pt x="193158" y="0"/>
                    <a:pt x="190871"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1417" name="Google Shape;657;p13">
              <a:extLst>
                <a:ext uri="{FF2B5EF4-FFF2-40B4-BE49-F238E27FC236}">
                  <a16:creationId xmlns:a16="http://schemas.microsoft.com/office/drawing/2014/main" id="{71551620-B449-1E20-0178-A80F1F61C70E}"/>
                </a:ext>
              </a:extLst>
            </p:cNvPr>
            <p:cNvGrpSpPr/>
            <p:nvPr/>
          </p:nvGrpSpPr>
          <p:grpSpPr>
            <a:xfrm>
              <a:off x="-1026372" y="3401237"/>
              <a:ext cx="7144372" cy="1506989"/>
              <a:chOff x="-1026372" y="3172637"/>
              <a:chExt cx="7144372" cy="1506989"/>
            </a:xfrm>
          </p:grpSpPr>
          <p:grpSp>
            <p:nvGrpSpPr>
              <p:cNvPr id="1418" name="Google Shape;658;p13">
                <a:extLst>
                  <a:ext uri="{FF2B5EF4-FFF2-40B4-BE49-F238E27FC236}">
                    <a16:creationId xmlns:a16="http://schemas.microsoft.com/office/drawing/2014/main" id="{79E589E2-6E80-DA60-8F3A-BBC5E271CF39}"/>
                  </a:ext>
                </a:extLst>
              </p:cNvPr>
              <p:cNvGrpSpPr/>
              <p:nvPr/>
            </p:nvGrpSpPr>
            <p:grpSpPr>
              <a:xfrm>
                <a:off x="-1026372" y="3172637"/>
                <a:ext cx="6634405" cy="1506958"/>
                <a:chOff x="-1792158" y="2435913"/>
                <a:chExt cx="11584434" cy="2631323"/>
              </a:xfrm>
            </p:grpSpPr>
            <p:sp>
              <p:nvSpPr>
                <p:cNvPr id="1420" name="Google Shape;659;p13">
                  <a:extLst>
                    <a:ext uri="{FF2B5EF4-FFF2-40B4-BE49-F238E27FC236}">
                      <a16:creationId xmlns:a16="http://schemas.microsoft.com/office/drawing/2014/main" id="{37E68F3C-B8B6-1279-5360-86D8E8876BC9}"/>
                    </a:ext>
                  </a:extLst>
                </p:cNvPr>
                <p:cNvSpPr/>
                <p:nvPr/>
              </p:nvSpPr>
              <p:spPr>
                <a:xfrm flipH="1">
                  <a:off x="-1792158" y="2435913"/>
                  <a:ext cx="6778818" cy="2631323"/>
                </a:xfrm>
                <a:custGeom>
                  <a:avLst/>
                  <a:gdLst/>
                  <a:ahLst/>
                  <a:cxnLst/>
                  <a:rect l="l" t="t" r="r" b="b"/>
                  <a:pathLst>
                    <a:path w="199465" h="77426" extrusionOk="0">
                      <a:moveTo>
                        <a:pt x="182072" y="1"/>
                      </a:moveTo>
                      <a:lnTo>
                        <a:pt x="182072" y="21001"/>
                      </a:lnTo>
                      <a:lnTo>
                        <a:pt x="179550" y="21001"/>
                      </a:lnTo>
                      <a:lnTo>
                        <a:pt x="179550" y="5235"/>
                      </a:lnTo>
                      <a:lnTo>
                        <a:pt x="176008" y="8203"/>
                      </a:lnTo>
                      <a:lnTo>
                        <a:pt x="176008" y="25277"/>
                      </a:lnTo>
                      <a:lnTo>
                        <a:pt x="173933" y="25277"/>
                      </a:lnTo>
                      <a:lnTo>
                        <a:pt x="173933" y="11299"/>
                      </a:lnTo>
                      <a:lnTo>
                        <a:pt x="169338" y="11299"/>
                      </a:lnTo>
                      <a:lnTo>
                        <a:pt x="169338" y="20873"/>
                      </a:lnTo>
                      <a:lnTo>
                        <a:pt x="156763" y="45224"/>
                      </a:lnTo>
                      <a:lnTo>
                        <a:pt x="156763" y="38171"/>
                      </a:lnTo>
                      <a:lnTo>
                        <a:pt x="147732" y="38171"/>
                      </a:lnTo>
                      <a:lnTo>
                        <a:pt x="147732" y="44202"/>
                      </a:lnTo>
                      <a:lnTo>
                        <a:pt x="131455" y="44202"/>
                      </a:lnTo>
                      <a:lnTo>
                        <a:pt x="131455" y="38171"/>
                      </a:lnTo>
                      <a:lnTo>
                        <a:pt x="127402" y="38171"/>
                      </a:lnTo>
                      <a:lnTo>
                        <a:pt x="127402" y="14235"/>
                      </a:lnTo>
                      <a:lnTo>
                        <a:pt x="121626" y="14235"/>
                      </a:lnTo>
                      <a:lnTo>
                        <a:pt x="121626" y="20554"/>
                      </a:lnTo>
                      <a:lnTo>
                        <a:pt x="115977" y="20554"/>
                      </a:lnTo>
                      <a:lnTo>
                        <a:pt x="115977" y="8139"/>
                      </a:lnTo>
                      <a:lnTo>
                        <a:pt x="108445" y="8139"/>
                      </a:lnTo>
                      <a:lnTo>
                        <a:pt x="108445" y="29139"/>
                      </a:lnTo>
                      <a:lnTo>
                        <a:pt x="107009" y="29139"/>
                      </a:lnTo>
                      <a:lnTo>
                        <a:pt x="107009" y="22086"/>
                      </a:lnTo>
                      <a:lnTo>
                        <a:pt x="105924" y="23043"/>
                      </a:lnTo>
                      <a:lnTo>
                        <a:pt x="105924" y="13341"/>
                      </a:lnTo>
                      <a:lnTo>
                        <a:pt x="102349" y="16341"/>
                      </a:lnTo>
                      <a:lnTo>
                        <a:pt x="102349" y="33415"/>
                      </a:lnTo>
                      <a:lnTo>
                        <a:pt x="100307" y="33415"/>
                      </a:lnTo>
                      <a:lnTo>
                        <a:pt x="100307" y="19437"/>
                      </a:lnTo>
                      <a:lnTo>
                        <a:pt x="95711" y="19437"/>
                      </a:lnTo>
                      <a:lnTo>
                        <a:pt x="95711" y="29011"/>
                      </a:lnTo>
                      <a:lnTo>
                        <a:pt x="92679" y="29011"/>
                      </a:lnTo>
                      <a:lnTo>
                        <a:pt x="92679" y="27894"/>
                      </a:lnTo>
                      <a:lnTo>
                        <a:pt x="87477" y="27894"/>
                      </a:lnTo>
                      <a:lnTo>
                        <a:pt x="87477" y="21862"/>
                      </a:lnTo>
                      <a:lnTo>
                        <a:pt x="86456" y="21862"/>
                      </a:lnTo>
                      <a:lnTo>
                        <a:pt x="86456" y="27894"/>
                      </a:lnTo>
                      <a:lnTo>
                        <a:pt x="83105" y="27894"/>
                      </a:lnTo>
                      <a:lnTo>
                        <a:pt x="83105" y="21958"/>
                      </a:lnTo>
                      <a:lnTo>
                        <a:pt x="74105" y="21958"/>
                      </a:lnTo>
                      <a:lnTo>
                        <a:pt x="74105" y="27894"/>
                      </a:lnTo>
                      <a:lnTo>
                        <a:pt x="73658" y="27894"/>
                      </a:lnTo>
                      <a:lnTo>
                        <a:pt x="73658" y="28022"/>
                      </a:lnTo>
                      <a:lnTo>
                        <a:pt x="57797" y="28022"/>
                      </a:lnTo>
                      <a:lnTo>
                        <a:pt x="57797" y="21958"/>
                      </a:lnTo>
                      <a:lnTo>
                        <a:pt x="46404" y="21958"/>
                      </a:lnTo>
                      <a:lnTo>
                        <a:pt x="46404" y="30320"/>
                      </a:lnTo>
                      <a:lnTo>
                        <a:pt x="42574" y="30320"/>
                      </a:lnTo>
                      <a:lnTo>
                        <a:pt x="42574" y="8267"/>
                      </a:lnTo>
                      <a:lnTo>
                        <a:pt x="36925" y="8267"/>
                      </a:lnTo>
                      <a:lnTo>
                        <a:pt x="36925" y="25213"/>
                      </a:lnTo>
                      <a:lnTo>
                        <a:pt x="33382" y="25213"/>
                      </a:lnTo>
                      <a:lnTo>
                        <a:pt x="33382" y="15352"/>
                      </a:lnTo>
                      <a:lnTo>
                        <a:pt x="31755" y="16724"/>
                      </a:lnTo>
                      <a:lnTo>
                        <a:pt x="31755" y="24671"/>
                      </a:lnTo>
                      <a:lnTo>
                        <a:pt x="28659" y="24671"/>
                      </a:lnTo>
                      <a:lnTo>
                        <a:pt x="28659" y="20075"/>
                      </a:lnTo>
                      <a:lnTo>
                        <a:pt x="24797" y="20075"/>
                      </a:lnTo>
                      <a:lnTo>
                        <a:pt x="24797" y="29394"/>
                      </a:lnTo>
                      <a:lnTo>
                        <a:pt x="23457" y="29394"/>
                      </a:lnTo>
                      <a:lnTo>
                        <a:pt x="23457" y="13596"/>
                      </a:lnTo>
                      <a:lnTo>
                        <a:pt x="21989" y="13596"/>
                      </a:lnTo>
                      <a:lnTo>
                        <a:pt x="21989" y="24798"/>
                      </a:lnTo>
                      <a:lnTo>
                        <a:pt x="19021" y="24798"/>
                      </a:lnTo>
                      <a:lnTo>
                        <a:pt x="19021" y="11682"/>
                      </a:lnTo>
                      <a:lnTo>
                        <a:pt x="13851" y="11682"/>
                      </a:lnTo>
                      <a:lnTo>
                        <a:pt x="13851" y="5650"/>
                      </a:lnTo>
                      <a:lnTo>
                        <a:pt x="12798" y="5650"/>
                      </a:lnTo>
                      <a:lnTo>
                        <a:pt x="12798" y="11682"/>
                      </a:lnTo>
                      <a:lnTo>
                        <a:pt x="0" y="11682"/>
                      </a:lnTo>
                      <a:lnTo>
                        <a:pt x="0" y="77425"/>
                      </a:lnTo>
                      <a:lnTo>
                        <a:pt x="199465" y="77425"/>
                      </a:lnTo>
                      <a:lnTo>
                        <a:pt x="199465" y="6097"/>
                      </a:lnTo>
                      <a:lnTo>
                        <a:pt x="193178" y="6097"/>
                      </a:lnTo>
                      <a:lnTo>
                        <a:pt x="193178" y="12447"/>
                      </a:lnTo>
                      <a:lnTo>
                        <a:pt x="189635" y="12447"/>
                      </a:lnTo>
                      <a:lnTo>
                        <a:pt x="189635" y="1"/>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21" name="Google Shape;660;p13">
                  <a:extLst>
                    <a:ext uri="{FF2B5EF4-FFF2-40B4-BE49-F238E27FC236}">
                      <a16:creationId xmlns:a16="http://schemas.microsoft.com/office/drawing/2014/main" id="{0DD4175F-C3B2-2021-9B36-EA33FE2C8D4C}"/>
                    </a:ext>
                  </a:extLst>
                </p:cNvPr>
                <p:cNvSpPr/>
                <p:nvPr/>
              </p:nvSpPr>
              <p:spPr>
                <a:xfrm>
                  <a:off x="4684975" y="2998585"/>
                  <a:ext cx="5107301" cy="1935650"/>
                </a:xfrm>
                <a:custGeom>
                  <a:avLst/>
                  <a:gdLst/>
                  <a:ahLst/>
                  <a:cxnLst/>
                  <a:rect l="l" t="t" r="r" b="b"/>
                  <a:pathLst>
                    <a:path w="199465" h="77426" extrusionOk="0">
                      <a:moveTo>
                        <a:pt x="182072" y="1"/>
                      </a:moveTo>
                      <a:lnTo>
                        <a:pt x="182072" y="21001"/>
                      </a:lnTo>
                      <a:lnTo>
                        <a:pt x="179550" y="21001"/>
                      </a:lnTo>
                      <a:lnTo>
                        <a:pt x="179550" y="5235"/>
                      </a:lnTo>
                      <a:lnTo>
                        <a:pt x="176008" y="8203"/>
                      </a:lnTo>
                      <a:lnTo>
                        <a:pt x="176008" y="25277"/>
                      </a:lnTo>
                      <a:lnTo>
                        <a:pt x="173933" y="25277"/>
                      </a:lnTo>
                      <a:lnTo>
                        <a:pt x="173933" y="11299"/>
                      </a:lnTo>
                      <a:lnTo>
                        <a:pt x="169338" y="11299"/>
                      </a:lnTo>
                      <a:lnTo>
                        <a:pt x="169338" y="20873"/>
                      </a:lnTo>
                      <a:lnTo>
                        <a:pt x="156763" y="45224"/>
                      </a:lnTo>
                      <a:lnTo>
                        <a:pt x="156763" y="38171"/>
                      </a:lnTo>
                      <a:lnTo>
                        <a:pt x="147732" y="38171"/>
                      </a:lnTo>
                      <a:lnTo>
                        <a:pt x="147732" y="44202"/>
                      </a:lnTo>
                      <a:lnTo>
                        <a:pt x="131455" y="44202"/>
                      </a:lnTo>
                      <a:lnTo>
                        <a:pt x="131455" y="38171"/>
                      </a:lnTo>
                      <a:lnTo>
                        <a:pt x="127402" y="38171"/>
                      </a:lnTo>
                      <a:lnTo>
                        <a:pt x="127402" y="14235"/>
                      </a:lnTo>
                      <a:lnTo>
                        <a:pt x="121626" y="14235"/>
                      </a:lnTo>
                      <a:lnTo>
                        <a:pt x="121626" y="20554"/>
                      </a:lnTo>
                      <a:lnTo>
                        <a:pt x="115977" y="20554"/>
                      </a:lnTo>
                      <a:lnTo>
                        <a:pt x="115977" y="8139"/>
                      </a:lnTo>
                      <a:lnTo>
                        <a:pt x="108445" y="8139"/>
                      </a:lnTo>
                      <a:lnTo>
                        <a:pt x="108445" y="29139"/>
                      </a:lnTo>
                      <a:lnTo>
                        <a:pt x="107009" y="29139"/>
                      </a:lnTo>
                      <a:lnTo>
                        <a:pt x="107009" y="22086"/>
                      </a:lnTo>
                      <a:lnTo>
                        <a:pt x="105924" y="23043"/>
                      </a:lnTo>
                      <a:lnTo>
                        <a:pt x="105924" y="13341"/>
                      </a:lnTo>
                      <a:lnTo>
                        <a:pt x="102349" y="16341"/>
                      </a:lnTo>
                      <a:lnTo>
                        <a:pt x="102349" y="33415"/>
                      </a:lnTo>
                      <a:lnTo>
                        <a:pt x="100307" y="33415"/>
                      </a:lnTo>
                      <a:lnTo>
                        <a:pt x="100307" y="19437"/>
                      </a:lnTo>
                      <a:lnTo>
                        <a:pt x="95711" y="19437"/>
                      </a:lnTo>
                      <a:lnTo>
                        <a:pt x="95711" y="29011"/>
                      </a:lnTo>
                      <a:lnTo>
                        <a:pt x="92679" y="29011"/>
                      </a:lnTo>
                      <a:lnTo>
                        <a:pt x="92679" y="27894"/>
                      </a:lnTo>
                      <a:lnTo>
                        <a:pt x="87477" y="27894"/>
                      </a:lnTo>
                      <a:lnTo>
                        <a:pt x="87477" y="21862"/>
                      </a:lnTo>
                      <a:lnTo>
                        <a:pt x="86456" y="21862"/>
                      </a:lnTo>
                      <a:lnTo>
                        <a:pt x="86456" y="27894"/>
                      </a:lnTo>
                      <a:lnTo>
                        <a:pt x="83105" y="27894"/>
                      </a:lnTo>
                      <a:lnTo>
                        <a:pt x="83105" y="21958"/>
                      </a:lnTo>
                      <a:lnTo>
                        <a:pt x="74105" y="21958"/>
                      </a:lnTo>
                      <a:lnTo>
                        <a:pt x="74105" y="27894"/>
                      </a:lnTo>
                      <a:lnTo>
                        <a:pt x="73658" y="27894"/>
                      </a:lnTo>
                      <a:lnTo>
                        <a:pt x="73658" y="28022"/>
                      </a:lnTo>
                      <a:lnTo>
                        <a:pt x="57797" y="28022"/>
                      </a:lnTo>
                      <a:lnTo>
                        <a:pt x="57797" y="21958"/>
                      </a:lnTo>
                      <a:lnTo>
                        <a:pt x="46404" y="21958"/>
                      </a:lnTo>
                      <a:lnTo>
                        <a:pt x="46404" y="30320"/>
                      </a:lnTo>
                      <a:lnTo>
                        <a:pt x="42574" y="30320"/>
                      </a:lnTo>
                      <a:lnTo>
                        <a:pt x="42574" y="8267"/>
                      </a:lnTo>
                      <a:lnTo>
                        <a:pt x="36925" y="8267"/>
                      </a:lnTo>
                      <a:lnTo>
                        <a:pt x="36925" y="25213"/>
                      </a:lnTo>
                      <a:lnTo>
                        <a:pt x="33382" y="25213"/>
                      </a:lnTo>
                      <a:lnTo>
                        <a:pt x="33382" y="15352"/>
                      </a:lnTo>
                      <a:lnTo>
                        <a:pt x="31755" y="16724"/>
                      </a:lnTo>
                      <a:lnTo>
                        <a:pt x="31755" y="24671"/>
                      </a:lnTo>
                      <a:lnTo>
                        <a:pt x="28659" y="24671"/>
                      </a:lnTo>
                      <a:lnTo>
                        <a:pt x="28659" y="20075"/>
                      </a:lnTo>
                      <a:lnTo>
                        <a:pt x="24797" y="20075"/>
                      </a:lnTo>
                      <a:lnTo>
                        <a:pt x="24797" y="29394"/>
                      </a:lnTo>
                      <a:lnTo>
                        <a:pt x="23457" y="29394"/>
                      </a:lnTo>
                      <a:lnTo>
                        <a:pt x="23457" y="13596"/>
                      </a:lnTo>
                      <a:lnTo>
                        <a:pt x="21989" y="13596"/>
                      </a:lnTo>
                      <a:lnTo>
                        <a:pt x="21989" y="24798"/>
                      </a:lnTo>
                      <a:lnTo>
                        <a:pt x="19021" y="24798"/>
                      </a:lnTo>
                      <a:lnTo>
                        <a:pt x="19021" y="11682"/>
                      </a:lnTo>
                      <a:lnTo>
                        <a:pt x="13851" y="11682"/>
                      </a:lnTo>
                      <a:lnTo>
                        <a:pt x="13851" y="5650"/>
                      </a:lnTo>
                      <a:lnTo>
                        <a:pt x="12798" y="5650"/>
                      </a:lnTo>
                      <a:lnTo>
                        <a:pt x="12798" y="11682"/>
                      </a:lnTo>
                      <a:lnTo>
                        <a:pt x="0" y="11682"/>
                      </a:lnTo>
                      <a:lnTo>
                        <a:pt x="0" y="77425"/>
                      </a:lnTo>
                      <a:lnTo>
                        <a:pt x="199465" y="77425"/>
                      </a:lnTo>
                      <a:lnTo>
                        <a:pt x="199465" y="6097"/>
                      </a:lnTo>
                      <a:lnTo>
                        <a:pt x="193178" y="6097"/>
                      </a:lnTo>
                      <a:lnTo>
                        <a:pt x="193178" y="12447"/>
                      </a:lnTo>
                      <a:lnTo>
                        <a:pt x="189635" y="12447"/>
                      </a:lnTo>
                      <a:lnTo>
                        <a:pt x="189635" y="1"/>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419" name="Google Shape;661;p13">
                <a:extLst>
                  <a:ext uri="{FF2B5EF4-FFF2-40B4-BE49-F238E27FC236}">
                    <a16:creationId xmlns:a16="http://schemas.microsoft.com/office/drawing/2014/main" id="{CA73AE95-7C59-A75C-EDE2-2B0D53AE1636}"/>
                  </a:ext>
                </a:extLst>
              </p:cNvPr>
              <p:cNvSpPr/>
              <p:nvPr/>
            </p:nvSpPr>
            <p:spPr>
              <a:xfrm>
                <a:off x="5588800" y="3898726"/>
                <a:ext cx="529200" cy="780900"/>
              </a:xfrm>
              <a:prstGeom prst="rect">
                <a:avLst/>
              </a:pr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grpSp>
        <p:nvGrpSpPr>
          <p:cNvPr id="47" name="Google Shape;665;p13">
            <a:extLst>
              <a:ext uri="{FF2B5EF4-FFF2-40B4-BE49-F238E27FC236}">
                <a16:creationId xmlns:a16="http://schemas.microsoft.com/office/drawing/2014/main" id="{C537C691-0685-7AF5-5144-94787D41F1A8}"/>
              </a:ext>
            </a:extLst>
          </p:cNvPr>
          <p:cNvGrpSpPr/>
          <p:nvPr/>
        </p:nvGrpSpPr>
        <p:grpSpPr>
          <a:xfrm>
            <a:off x="247829" y="4176660"/>
            <a:ext cx="923547" cy="1885761"/>
            <a:chOff x="2560796" y="2828448"/>
            <a:chExt cx="925644" cy="1890045"/>
          </a:xfrm>
        </p:grpSpPr>
        <p:sp>
          <p:nvSpPr>
            <p:cNvPr id="1412" name="Google Shape;666;p13">
              <a:extLst>
                <a:ext uri="{FF2B5EF4-FFF2-40B4-BE49-F238E27FC236}">
                  <a16:creationId xmlns:a16="http://schemas.microsoft.com/office/drawing/2014/main" id="{D2218135-ABB5-A1FD-EB03-B7AB59C9C67D}"/>
                </a:ext>
              </a:extLst>
            </p:cNvPr>
            <p:cNvSpPr/>
            <p:nvPr/>
          </p:nvSpPr>
          <p:spPr>
            <a:xfrm>
              <a:off x="2560796" y="2828448"/>
              <a:ext cx="451770" cy="1890045"/>
            </a:xfrm>
            <a:custGeom>
              <a:avLst/>
              <a:gdLst/>
              <a:ahLst/>
              <a:cxnLst/>
              <a:rect l="l" t="t" r="r" b="b"/>
              <a:pathLst>
                <a:path w="451770" h="1890045" extrusionOk="0">
                  <a:moveTo>
                    <a:pt x="371475" y="476536"/>
                  </a:moveTo>
                  <a:lnTo>
                    <a:pt x="371475" y="254794"/>
                  </a:lnTo>
                  <a:lnTo>
                    <a:pt x="316706" y="254794"/>
                  </a:lnTo>
                  <a:lnTo>
                    <a:pt x="316706" y="144875"/>
                  </a:lnTo>
                  <a:lnTo>
                    <a:pt x="235744" y="144875"/>
                  </a:lnTo>
                  <a:lnTo>
                    <a:pt x="235744" y="59531"/>
                  </a:lnTo>
                  <a:lnTo>
                    <a:pt x="133350" y="59531"/>
                  </a:lnTo>
                  <a:lnTo>
                    <a:pt x="133350" y="0"/>
                  </a:lnTo>
                  <a:lnTo>
                    <a:pt x="0" y="0"/>
                  </a:lnTo>
                  <a:lnTo>
                    <a:pt x="0" y="59531"/>
                  </a:lnTo>
                  <a:lnTo>
                    <a:pt x="0" y="144875"/>
                  </a:lnTo>
                  <a:lnTo>
                    <a:pt x="0" y="254794"/>
                  </a:lnTo>
                  <a:lnTo>
                    <a:pt x="0" y="476536"/>
                  </a:lnTo>
                  <a:lnTo>
                    <a:pt x="0" y="1890046"/>
                  </a:lnTo>
                  <a:lnTo>
                    <a:pt x="451771" y="1890046"/>
                  </a:lnTo>
                  <a:lnTo>
                    <a:pt x="451771" y="476536"/>
                  </a:lnTo>
                  <a:lnTo>
                    <a:pt x="371475" y="476536"/>
                  </a:lnTo>
                  <a:close/>
                </a:path>
              </a:pathLst>
            </a:custGeom>
            <a:solidFill>
              <a:schemeClr val="accent4"/>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413" name="Google Shape;667;p13">
              <a:extLst>
                <a:ext uri="{FF2B5EF4-FFF2-40B4-BE49-F238E27FC236}">
                  <a16:creationId xmlns:a16="http://schemas.microsoft.com/office/drawing/2014/main" id="{2BFE919F-1A68-688D-16EB-6E7C06081201}"/>
                </a:ext>
              </a:extLst>
            </p:cNvPr>
            <p:cNvSpPr/>
            <p:nvPr/>
          </p:nvSpPr>
          <p:spPr>
            <a:xfrm>
              <a:off x="2925132" y="3207169"/>
              <a:ext cx="561308" cy="1503140"/>
            </a:xfrm>
            <a:custGeom>
              <a:avLst/>
              <a:gdLst/>
              <a:ahLst/>
              <a:cxnLst/>
              <a:rect l="l" t="t" r="r" b="b"/>
              <a:pathLst>
                <a:path w="561308" h="1503140" extrusionOk="0">
                  <a:moveTo>
                    <a:pt x="435102" y="76200"/>
                  </a:moveTo>
                  <a:lnTo>
                    <a:pt x="435102" y="0"/>
                  </a:lnTo>
                  <a:lnTo>
                    <a:pt x="126302" y="0"/>
                  </a:lnTo>
                  <a:lnTo>
                    <a:pt x="126302" y="76200"/>
                  </a:lnTo>
                  <a:lnTo>
                    <a:pt x="0" y="76200"/>
                  </a:lnTo>
                  <a:lnTo>
                    <a:pt x="0" y="1503140"/>
                  </a:lnTo>
                  <a:lnTo>
                    <a:pt x="561308" y="1503140"/>
                  </a:lnTo>
                  <a:lnTo>
                    <a:pt x="561308" y="76200"/>
                  </a:lnTo>
                  <a:lnTo>
                    <a:pt x="435102" y="76200"/>
                  </a:lnTo>
                  <a:close/>
                </a:path>
              </a:pathLst>
            </a:custGeom>
            <a:solidFill>
              <a:schemeClr val="accen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grpSp>
      <p:grpSp>
        <p:nvGrpSpPr>
          <p:cNvPr id="48" name="Google Shape;668;p13">
            <a:extLst>
              <a:ext uri="{FF2B5EF4-FFF2-40B4-BE49-F238E27FC236}">
                <a16:creationId xmlns:a16="http://schemas.microsoft.com/office/drawing/2014/main" id="{CB8E6DEC-7432-B0F9-B35B-7B93D494E305}"/>
              </a:ext>
            </a:extLst>
          </p:cNvPr>
          <p:cNvGrpSpPr/>
          <p:nvPr/>
        </p:nvGrpSpPr>
        <p:grpSpPr>
          <a:xfrm>
            <a:off x="4260" y="5037351"/>
            <a:ext cx="440923" cy="1006532"/>
            <a:chOff x="2702313" y="2980843"/>
            <a:chExt cx="618809" cy="1412611"/>
          </a:xfrm>
        </p:grpSpPr>
        <p:sp>
          <p:nvSpPr>
            <p:cNvPr id="49" name="Google Shape;669;p13">
              <a:extLst>
                <a:ext uri="{FF2B5EF4-FFF2-40B4-BE49-F238E27FC236}">
                  <a16:creationId xmlns:a16="http://schemas.microsoft.com/office/drawing/2014/main" id="{9EE2CEC9-9E11-E720-6DCC-06E2DB615D8F}"/>
                </a:ext>
              </a:extLst>
            </p:cNvPr>
            <p:cNvSpPr/>
            <p:nvPr/>
          </p:nvSpPr>
          <p:spPr>
            <a:xfrm>
              <a:off x="2702313" y="2980843"/>
              <a:ext cx="618809" cy="1412611"/>
            </a:xfrm>
            <a:custGeom>
              <a:avLst/>
              <a:gdLst/>
              <a:ahLst/>
              <a:cxnLst/>
              <a:rect l="l" t="t" r="r" b="b"/>
              <a:pathLst>
                <a:path w="701200" h="1412611" extrusionOk="0">
                  <a:moveTo>
                    <a:pt x="0" y="0"/>
                  </a:moveTo>
                  <a:lnTo>
                    <a:pt x="701201" y="0"/>
                  </a:lnTo>
                  <a:lnTo>
                    <a:pt x="701201" y="1412612"/>
                  </a:lnTo>
                  <a:lnTo>
                    <a:pt x="0" y="1412612"/>
                  </a:lnTo>
                  <a:close/>
                </a:path>
              </a:pathLst>
            </a:custGeom>
            <a:solidFill>
              <a:schemeClr val="accent3"/>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50" name="Google Shape;670;p13">
              <a:extLst>
                <a:ext uri="{FF2B5EF4-FFF2-40B4-BE49-F238E27FC236}">
                  <a16:creationId xmlns:a16="http://schemas.microsoft.com/office/drawing/2014/main" id="{FEA1EFB6-825C-4395-0469-C107029380B4}"/>
                </a:ext>
              </a:extLst>
            </p:cNvPr>
            <p:cNvSpPr/>
            <p:nvPr/>
          </p:nvSpPr>
          <p:spPr>
            <a:xfrm>
              <a:off x="2761190" y="3148638"/>
              <a:ext cx="150603" cy="74195"/>
            </a:xfrm>
            <a:custGeom>
              <a:avLst/>
              <a:gdLst/>
              <a:ahLst/>
              <a:cxnLst/>
              <a:rect l="l" t="t" r="r" b="b"/>
              <a:pathLst>
                <a:path w="150603" h="74195" extrusionOk="0">
                  <a:moveTo>
                    <a:pt x="0" y="0"/>
                  </a:moveTo>
                  <a:lnTo>
                    <a:pt x="150604" y="0"/>
                  </a:lnTo>
                  <a:lnTo>
                    <a:pt x="150604" y="74196"/>
                  </a:lnTo>
                  <a:lnTo>
                    <a:pt x="0" y="74196"/>
                  </a:lnTo>
                  <a:close/>
                </a:path>
              </a:pathLst>
            </a:custGeom>
            <a:solidFill>
              <a:schemeClr val="l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51" name="Google Shape;671;p13">
              <a:extLst>
                <a:ext uri="{FF2B5EF4-FFF2-40B4-BE49-F238E27FC236}">
                  <a16:creationId xmlns:a16="http://schemas.microsoft.com/office/drawing/2014/main" id="{73FCF2A2-3D24-B118-83EF-0127E6861884}"/>
                </a:ext>
              </a:extLst>
            </p:cNvPr>
            <p:cNvSpPr/>
            <p:nvPr/>
          </p:nvSpPr>
          <p:spPr>
            <a:xfrm>
              <a:off x="2938596" y="3148638"/>
              <a:ext cx="150603" cy="74195"/>
            </a:xfrm>
            <a:custGeom>
              <a:avLst/>
              <a:gdLst/>
              <a:ahLst/>
              <a:cxnLst/>
              <a:rect l="l" t="t" r="r" b="b"/>
              <a:pathLst>
                <a:path w="150603" h="74195" extrusionOk="0">
                  <a:moveTo>
                    <a:pt x="0" y="0"/>
                  </a:moveTo>
                  <a:lnTo>
                    <a:pt x="150604" y="0"/>
                  </a:lnTo>
                  <a:lnTo>
                    <a:pt x="150604" y="74196"/>
                  </a:lnTo>
                  <a:lnTo>
                    <a:pt x="0" y="74196"/>
                  </a:lnTo>
                  <a:close/>
                </a:path>
              </a:pathLst>
            </a:custGeom>
            <a:solidFill>
              <a:schemeClr val="l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52" name="Google Shape;672;p13">
              <a:extLst>
                <a:ext uri="{FF2B5EF4-FFF2-40B4-BE49-F238E27FC236}">
                  <a16:creationId xmlns:a16="http://schemas.microsoft.com/office/drawing/2014/main" id="{76585836-B4A7-A26D-59AF-014046B11515}"/>
                </a:ext>
              </a:extLst>
            </p:cNvPr>
            <p:cNvSpPr/>
            <p:nvPr/>
          </p:nvSpPr>
          <p:spPr>
            <a:xfrm>
              <a:off x="3115917" y="3148638"/>
              <a:ext cx="150603" cy="74195"/>
            </a:xfrm>
            <a:custGeom>
              <a:avLst/>
              <a:gdLst/>
              <a:ahLst/>
              <a:cxnLst/>
              <a:rect l="l" t="t" r="r" b="b"/>
              <a:pathLst>
                <a:path w="150603" h="74195" extrusionOk="0">
                  <a:moveTo>
                    <a:pt x="0" y="0"/>
                  </a:moveTo>
                  <a:lnTo>
                    <a:pt x="150604" y="0"/>
                  </a:lnTo>
                  <a:lnTo>
                    <a:pt x="150604" y="74196"/>
                  </a:lnTo>
                  <a:lnTo>
                    <a:pt x="0" y="74196"/>
                  </a:lnTo>
                  <a:close/>
                </a:path>
              </a:pathLst>
            </a:custGeom>
            <a:solidFill>
              <a:schemeClr val="l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53" name="Google Shape;673;p13">
              <a:extLst>
                <a:ext uri="{FF2B5EF4-FFF2-40B4-BE49-F238E27FC236}">
                  <a16:creationId xmlns:a16="http://schemas.microsoft.com/office/drawing/2014/main" id="{71383CB9-D1FD-B07E-849F-53920A965D9D}"/>
                </a:ext>
              </a:extLst>
            </p:cNvPr>
            <p:cNvSpPr/>
            <p:nvPr/>
          </p:nvSpPr>
          <p:spPr>
            <a:xfrm>
              <a:off x="2761190" y="3282990"/>
              <a:ext cx="150603" cy="74195"/>
            </a:xfrm>
            <a:custGeom>
              <a:avLst/>
              <a:gdLst/>
              <a:ahLst/>
              <a:cxnLst/>
              <a:rect l="l" t="t" r="r" b="b"/>
              <a:pathLst>
                <a:path w="150603" h="74195" extrusionOk="0">
                  <a:moveTo>
                    <a:pt x="0" y="0"/>
                  </a:moveTo>
                  <a:lnTo>
                    <a:pt x="150604" y="0"/>
                  </a:lnTo>
                  <a:lnTo>
                    <a:pt x="150604" y="74196"/>
                  </a:lnTo>
                  <a:lnTo>
                    <a:pt x="0" y="74196"/>
                  </a:lnTo>
                  <a:close/>
                </a:path>
              </a:pathLst>
            </a:custGeom>
            <a:solidFill>
              <a:schemeClr val="l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54" name="Google Shape;674;p13">
              <a:extLst>
                <a:ext uri="{FF2B5EF4-FFF2-40B4-BE49-F238E27FC236}">
                  <a16:creationId xmlns:a16="http://schemas.microsoft.com/office/drawing/2014/main" id="{C1EE4B49-337B-15BF-F535-CC32CB2138E5}"/>
                </a:ext>
              </a:extLst>
            </p:cNvPr>
            <p:cNvSpPr/>
            <p:nvPr/>
          </p:nvSpPr>
          <p:spPr>
            <a:xfrm>
              <a:off x="2938596" y="3282990"/>
              <a:ext cx="150603" cy="74195"/>
            </a:xfrm>
            <a:custGeom>
              <a:avLst/>
              <a:gdLst/>
              <a:ahLst/>
              <a:cxnLst/>
              <a:rect l="l" t="t" r="r" b="b"/>
              <a:pathLst>
                <a:path w="150603" h="74195" extrusionOk="0">
                  <a:moveTo>
                    <a:pt x="0" y="0"/>
                  </a:moveTo>
                  <a:lnTo>
                    <a:pt x="150604" y="0"/>
                  </a:lnTo>
                  <a:lnTo>
                    <a:pt x="150604" y="74196"/>
                  </a:lnTo>
                  <a:lnTo>
                    <a:pt x="0" y="74196"/>
                  </a:lnTo>
                  <a:close/>
                </a:path>
              </a:pathLst>
            </a:custGeom>
            <a:solidFill>
              <a:schemeClr val="l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55" name="Google Shape;675;p13">
              <a:extLst>
                <a:ext uri="{FF2B5EF4-FFF2-40B4-BE49-F238E27FC236}">
                  <a16:creationId xmlns:a16="http://schemas.microsoft.com/office/drawing/2014/main" id="{2B2D6E3F-1983-E8CC-6239-8C62132A3C28}"/>
                </a:ext>
              </a:extLst>
            </p:cNvPr>
            <p:cNvSpPr/>
            <p:nvPr/>
          </p:nvSpPr>
          <p:spPr>
            <a:xfrm>
              <a:off x="3115917" y="3282990"/>
              <a:ext cx="150603" cy="74195"/>
            </a:xfrm>
            <a:custGeom>
              <a:avLst/>
              <a:gdLst/>
              <a:ahLst/>
              <a:cxnLst/>
              <a:rect l="l" t="t" r="r" b="b"/>
              <a:pathLst>
                <a:path w="150603" h="74195" extrusionOk="0">
                  <a:moveTo>
                    <a:pt x="0" y="0"/>
                  </a:moveTo>
                  <a:lnTo>
                    <a:pt x="150604" y="0"/>
                  </a:lnTo>
                  <a:lnTo>
                    <a:pt x="150604" y="74196"/>
                  </a:lnTo>
                  <a:lnTo>
                    <a:pt x="0" y="74196"/>
                  </a:lnTo>
                  <a:close/>
                </a:path>
              </a:pathLst>
            </a:custGeom>
            <a:solidFill>
              <a:schemeClr val="l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56" name="Google Shape;676;p13">
              <a:extLst>
                <a:ext uri="{FF2B5EF4-FFF2-40B4-BE49-F238E27FC236}">
                  <a16:creationId xmlns:a16="http://schemas.microsoft.com/office/drawing/2014/main" id="{890F59B8-46BA-96D4-726B-8BF45E09FA23}"/>
                </a:ext>
              </a:extLst>
            </p:cNvPr>
            <p:cNvSpPr/>
            <p:nvPr/>
          </p:nvSpPr>
          <p:spPr>
            <a:xfrm>
              <a:off x="2761190" y="3417258"/>
              <a:ext cx="150603" cy="74195"/>
            </a:xfrm>
            <a:custGeom>
              <a:avLst/>
              <a:gdLst/>
              <a:ahLst/>
              <a:cxnLst/>
              <a:rect l="l" t="t" r="r" b="b"/>
              <a:pathLst>
                <a:path w="150603" h="74195" extrusionOk="0">
                  <a:moveTo>
                    <a:pt x="0" y="0"/>
                  </a:moveTo>
                  <a:lnTo>
                    <a:pt x="150604" y="0"/>
                  </a:lnTo>
                  <a:lnTo>
                    <a:pt x="150604" y="74196"/>
                  </a:lnTo>
                  <a:lnTo>
                    <a:pt x="0" y="74196"/>
                  </a:lnTo>
                  <a:close/>
                </a:path>
              </a:pathLst>
            </a:custGeom>
            <a:solidFill>
              <a:schemeClr val="l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57" name="Google Shape;677;p13">
              <a:extLst>
                <a:ext uri="{FF2B5EF4-FFF2-40B4-BE49-F238E27FC236}">
                  <a16:creationId xmlns:a16="http://schemas.microsoft.com/office/drawing/2014/main" id="{7C16F960-685C-8E0D-0EEE-21666FF11897}"/>
                </a:ext>
              </a:extLst>
            </p:cNvPr>
            <p:cNvSpPr/>
            <p:nvPr/>
          </p:nvSpPr>
          <p:spPr>
            <a:xfrm>
              <a:off x="2938596" y="3417258"/>
              <a:ext cx="150603" cy="74195"/>
            </a:xfrm>
            <a:custGeom>
              <a:avLst/>
              <a:gdLst/>
              <a:ahLst/>
              <a:cxnLst/>
              <a:rect l="l" t="t" r="r" b="b"/>
              <a:pathLst>
                <a:path w="150603" h="74195" extrusionOk="0">
                  <a:moveTo>
                    <a:pt x="0" y="0"/>
                  </a:moveTo>
                  <a:lnTo>
                    <a:pt x="150604" y="0"/>
                  </a:lnTo>
                  <a:lnTo>
                    <a:pt x="150604" y="74196"/>
                  </a:lnTo>
                  <a:lnTo>
                    <a:pt x="0" y="74196"/>
                  </a:lnTo>
                  <a:close/>
                </a:path>
              </a:pathLst>
            </a:custGeom>
            <a:solidFill>
              <a:schemeClr val="l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58" name="Google Shape;678;p13">
              <a:extLst>
                <a:ext uri="{FF2B5EF4-FFF2-40B4-BE49-F238E27FC236}">
                  <a16:creationId xmlns:a16="http://schemas.microsoft.com/office/drawing/2014/main" id="{49E490FC-FA32-3488-DECD-727198CFE13E}"/>
                </a:ext>
              </a:extLst>
            </p:cNvPr>
            <p:cNvSpPr/>
            <p:nvPr/>
          </p:nvSpPr>
          <p:spPr>
            <a:xfrm>
              <a:off x="3115917" y="3417258"/>
              <a:ext cx="150603" cy="74195"/>
            </a:xfrm>
            <a:custGeom>
              <a:avLst/>
              <a:gdLst/>
              <a:ahLst/>
              <a:cxnLst/>
              <a:rect l="l" t="t" r="r" b="b"/>
              <a:pathLst>
                <a:path w="150603" h="74195" extrusionOk="0">
                  <a:moveTo>
                    <a:pt x="0" y="0"/>
                  </a:moveTo>
                  <a:lnTo>
                    <a:pt x="150604" y="0"/>
                  </a:lnTo>
                  <a:lnTo>
                    <a:pt x="150604" y="74196"/>
                  </a:lnTo>
                  <a:lnTo>
                    <a:pt x="0" y="74196"/>
                  </a:lnTo>
                  <a:close/>
                </a:path>
              </a:pathLst>
            </a:custGeom>
            <a:solidFill>
              <a:schemeClr val="l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59" name="Google Shape;679;p13">
              <a:extLst>
                <a:ext uri="{FF2B5EF4-FFF2-40B4-BE49-F238E27FC236}">
                  <a16:creationId xmlns:a16="http://schemas.microsoft.com/office/drawing/2014/main" id="{61FB7879-7BE0-8D58-AE16-054417A86E50}"/>
                </a:ext>
              </a:extLst>
            </p:cNvPr>
            <p:cNvSpPr/>
            <p:nvPr/>
          </p:nvSpPr>
          <p:spPr>
            <a:xfrm>
              <a:off x="2761190" y="3551610"/>
              <a:ext cx="150603" cy="74195"/>
            </a:xfrm>
            <a:custGeom>
              <a:avLst/>
              <a:gdLst/>
              <a:ahLst/>
              <a:cxnLst/>
              <a:rect l="l" t="t" r="r" b="b"/>
              <a:pathLst>
                <a:path w="150603" h="74195" extrusionOk="0">
                  <a:moveTo>
                    <a:pt x="0" y="0"/>
                  </a:moveTo>
                  <a:lnTo>
                    <a:pt x="150604" y="0"/>
                  </a:lnTo>
                  <a:lnTo>
                    <a:pt x="150604" y="74196"/>
                  </a:lnTo>
                  <a:lnTo>
                    <a:pt x="0" y="74196"/>
                  </a:lnTo>
                  <a:close/>
                </a:path>
              </a:pathLst>
            </a:custGeom>
            <a:solidFill>
              <a:schemeClr val="l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60" name="Google Shape;680;p13">
              <a:extLst>
                <a:ext uri="{FF2B5EF4-FFF2-40B4-BE49-F238E27FC236}">
                  <a16:creationId xmlns:a16="http://schemas.microsoft.com/office/drawing/2014/main" id="{47F91D42-E1A7-CFCC-6D29-308D35C23440}"/>
                </a:ext>
              </a:extLst>
            </p:cNvPr>
            <p:cNvSpPr/>
            <p:nvPr/>
          </p:nvSpPr>
          <p:spPr>
            <a:xfrm>
              <a:off x="2938596" y="3551610"/>
              <a:ext cx="150603" cy="74195"/>
            </a:xfrm>
            <a:custGeom>
              <a:avLst/>
              <a:gdLst/>
              <a:ahLst/>
              <a:cxnLst/>
              <a:rect l="l" t="t" r="r" b="b"/>
              <a:pathLst>
                <a:path w="150603" h="74195" extrusionOk="0">
                  <a:moveTo>
                    <a:pt x="0" y="0"/>
                  </a:moveTo>
                  <a:lnTo>
                    <a:pt x="150604" y="0"/>
                  </a:lnTo>
                  <a:lnTo>
                    <a:pt x="150604" y="74196"/>
                  </a:lnTo>
                  <a:lnTo>
                    <a:pt x="0" y="74196"/>
                  </a:lnTo>
                  <a:close/>
                </a:path>
              </a:pathLst>
            </a:custGeom>
            <a:solidFill>
              <a:schemeClr val="l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61" name="Google Shape;681;p13">
              <a:extLst>
                <a:ext uri="{FF2B5EF4-FFF2-40B4-BE49-F238E27FC236}">
                  <a16:creationId xmlns:a16="http://schemas.microsoft.com/office/drawing/2014/main" id="{AF37F040-8C28-3472-812F-AECD02E45802}"/>
                </a:ext>
              </a:extLst>
            </p:cNvPr>
            <p:cNvSpPr/>
            <p:nvPr/>
          </p:nvSpPr>
          <p:spPr>
            <a:xfrm>
              <a:off x="3115917" y="3551610"/>
              <a:ext cx="150603" cy="74195"/>
            </a:xfrm>
            <a:custGeom>
              <a:avLst/>
              <a:gdLst/>
              <a:ahLst/>
              <a:cxnLst/>
              <a:rect l="l" t="t" r="r" b="b"/>
              <a:pathLst>
                <a:path w="150603" h="74195" extrusionOk="0">
                  <a:moveTo>
                    <a:pt x="0" y="0"/>
                  </a:moveTo>
                  <a:lnTo>
                    <a:pt x="150604" y="0"/>
                  </a:lnTo>
                  <a:lnTo>
                    <a:pt x="150604" y="74196"/>
                  </a:lnTo>
                  <a:lnTo>
                    <a:pt x="0" y="74196"/>
                  </a:lnTo>
                  <a:close/>
                </a:path>
              </a:pathLst>
            </a:custGeom>
            <a:solidFill>
              <a:schemeClr val="l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62" name="Google Shape;682;p13">
              <a:extLst>
                <a:ext uri="{FF2B5EF4-FFF2-40B4-BE49-F238E27FC236}">
                  <a16:creationId xmlns:a16="http://schemas.microsoft.com/office/drawing/2014/main" id="{3B3ECF94-750B-4B9E-4192-20A224D9CBD5}"/>
                </a:ext>
              </a:extLst>
            </p:cNvPr>
            <p:cNvSpPr/>
            <p:nvPr/>
          </p:nvSpPr>
          <p:spPr>
            <a:xfrm>
              <a:off x="2761190" y="3685962"/>
              <a:ext cx="150603" cy="74195"/>
            </a:xfrm>
            <a:custGeom>
              <a:avLst/>
              <a:gdLst/>
              <a:ahLst/>
              <a:cxnLst/>
              <a:rect l="l" t="t" r="r" b="b"/>
              <a:pathLst>
                <a:path w="150603" h="74195" extrusionOk="0">
                  <a:moveTo>
                    <a:pt x="0" y="0"/>
                  </a:moveTo>
                  <a:lnTo>
                    <a:pt x="150604" y="0"/>
                  </a:lnTo>
                  <a:lnTo>
                    <a:pt x="150604" y="74196"/>
                  </a:lnTo>
                  <a:lnTo>
                    <a:pt x="0" y="74196"/>
                  </a:lnTo>
                  <a:close/>
                </a:path>
              </a:pathLst>
            </a:custGeom>
            <a:solidFill>
              <a:schemeClr val="l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63" name="Google Shape;683;p13">
              <a:extLst>
                <a:ext uri="{FF2B5EF4-FFF2-40B4-BE49-F238E27FC236}">
                  <a16:creationId xmlns:a16="http://schemas.microsoft.com/office/drawing/2014/main" id="{15C540CC-3556-71B9-D96A-0B8F72E74637}"/>
                </a:ext>
              </a:extLst>
            </p:cNvPr>
            <p:cNvSpPr/>
            <p:nvPr/>
          </p:nvSpPr>
          <p:spPr>
            <a:xfrm>
              <a:off x="2938596" y="3685962"/>
              <a:ext cx="150603" cy="74195"/>
            </a:xfrm>
            <a:custGeom>
              <a:avLst/>
              <a:gdLst/>
              <a:ahLst/>
              <a:cxnLst/>
              <a:rect l="l" t="t" r="r" b="b"/>
              <a:pathLst>
                <a:path w="150603" h="74195" extrusionOk="0">
                  <a:moveTo>
                    <a:pt x="0" y="0"/>
                  </a:moveTo>
                  <a:lnTo>
                    <a:pt x="150604" y="0"/>
                  </a:lnTo>
                  <a:lnTo>
                    <a:pt x="150604" y="74196"/>
                  </a:lnTo>
                  <a:lnTo>
                    <a:pt x="0" y="74196"/>
                  </a:lnTo>
                  <a:close/>
                </a:path>
              </a:pathLst>
            </a:custGeom>
            <a:solidFill>
              <a:schemeClr val="l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408" name="Google Shape;684;p13">
              <a:extLst>
                <a:ext uri="{FF2B5EF4-FFF2-40B4-BE49-F238E27FC236}">
                  <a16:creationId xmlns:a16="http://schemas.microsoft.com/office/drawing/2014/main" id="{8C175988-2526-8779-3802-584DEECC2215}"/>
                </a:ext>
              </a:extLst>
            </p:cNvPr>
            <p:cNvSpPr/>
            <p:nvPr/>
          </p:nvSpPr>
          <p:spPr>
            <a:xfrm>
              <a:off x="3115917" y="3685962"/>
              <a:ext cx="150603" cy="74195"/>
            </a:xfrm>
            <a:custGeom>
              <a:avLst/>
              <a:gdLst/>
              <a:ahLst/>
              <a:cxnLst/>
              <a:rect l="l" t="t" r="r" b="b"/>
              <a:pathLst>
                <a:path w="150603" h="74195" extrusionOk="0">
                  <a:moveTo>
                    <a:pt x="0" y="0"/>
                  </a:moveTo>
                  <a:lnTo>
                    <a:pt x="150604" y="0"/>
                  </a:lnTo>
                  <a:lnTo>
                    <a:pt x="150604" y="74196"/>
                  </a:lnTo>
                  <a:lnTo>
                    <a:pt x="0" y="74196"/>
                  </a:lnTo>
                  <a:close/>
                </a:path>
              </a:pathLst>
            </a:custGeom>
            <a:solidFill>
              <a:schemeClr val="l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409" name="Google Shape;685;p13">
              <a:extLst>
                <a:ext uri="{FF2B5EF4-FFF2-40B4-BE49-F238E27FC236}">
                  <a16:creationId xmlns:a16="http://schemas.microsoft.com/office/drawing/2014/main" id="{45B31047-0DDB-6021-9313-89350614132C}"/>
                </a:ext>
              </a:extLst>
            </p:cNvPr>
            <p:cNvSpPr/>
            <p:nvPr/>
          </p:nvSpPr>
          <p:spPr>
            <a:xfrm>
              <a:off x="2761190" y="3820314"/>
              <a:ext cx="150603" cy="74195"/>
            </a:xfrm>
            <a:custGeom>
              <a:avLst/>
              <a:gdLst/>
              <a:ahLst/>
              <a:cxnLst/>
              <a:rect l="l" t="t" r="r" b="b"/>
              <a:pathLst>
                <a:path w="150603" h="74195" extrusionOk="0">
                  <a:moveTo>
                    <a:pt x="0" y="0"/>
                  </a:moveTo>
                  <a:lnTo>
                    <a:pt x="150604" y="0"/>
                  </a:lnTo>
                  <a:lnTo>
                    <a:pt x="150604" y="74196"/>
                  </a:lnTo>
                  <a:lnTo>
                    <a:pt x="0" y="74196"/>
                  </a:lnTo>
                  <a:close/>
                </a:path>
              </a:pathLst>
            </a:custGeom>
            <a:solidFill>
              <a:schemeClr val="l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410" name="Google Shape;686;p13">
              <a:extLst>
                <a:ext uri="{FF2B5EF4-FFF2-40B4-BE49-F238E27FC236}">
                  <a16:creationId xmlns:a16="http://schemas.microsoft.com/office/drawing/2014/main" id="{3D1B722D-0DFB-97E8-BC9A-37B8A556A540}"/>
                </a:ext>
              </a:extLst>
            </p:cNvPr>
            <p:cNvSpPr/>
            <p:nvPr/>
          </p:nvSpPr>
          <p:spPr>
            <a:xfrm>
              <a:off x="2938596" y="3820314"/>
              <a:ext cx="150603" cy="74195"/>
            </a:xfrm>
            <a:custGeom>
              <a:avLst/>
              <a:gdLst/>
              <a:ahLst/>
              <a:cxnLst/>
              <a:rect l="l" t="t" r="r" b="b"/>
              <a:pathLst>
                <a:path w="150603" h="74195" extrusionOk="0">
                  <a:moveTo>
                    <a:pt x="0" y="0"/>
                  </a:moveTo>
                  <a:lnTo>
                    <a:pt x="150604" y="0"/>
                  </a:lnTo>
                  <a:lnTo>
                    <a:pt x="150604" y="74196"/>
                  </a:lnTo>
                  <a:lnTo>
                    <a:pt x="0" y="74196"/>
                  </a:lnTo>
                  <a:close/>
                </a:path>
              </a:pathLst>
            </a:custGeom>
            <a:solidFill>
              <a:schemeClr val="l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sp>
          <p:nvSpPr>
            <p:cNvPr id="1411" name="Google Shape;687;p13">
              <a:extLst>
                <a:ext uri="{FF2B5EF4-FFF2-40B4-BE49-F238E27FC236}">
                  <a16:creationId xmlns:a16="http://schemas.microsoft.com/office/drawing/2014/main" id="{683C94AD-6B8C-DF6D-8598-406C9BD44802}"/>
                </a:ext>
              </a:extLst>
            </p:cNvPr>
            <p:cNvSpPr/>
            <p:nvPr/>
          </p:nvSpPr>
          <p:spPr>
            <a:xfrm>
              <a:off x="3115917" y="3820314"/>
              <a:ext cx="150603" cy="74195"/>
            </a:xfrm>
            <a:custGeom>
              <a:avLst/>
              <a:gdLst/>
              <a:ahLst/>
              <a:cxnLst/>
              <a:rect l="l" t="t" r="r" b="b"/>
              <a:pathLst>
                <a:path w="150603" h="74195" extrusionOk="0">
                  <a:moveTo>
                    <a:pt x="0" y="0"/>
                  </a:moveTo>
                  <a:lnTo>
                    <a:pt x="150604" y="0"/>
                  </a:lnTo>
                  <a:lnTo>
                    <a:pt x="150604" y="74196"/>
                  </a:lnTo>
                  <a:lnTo>
                    <a:pt x="0" y="74196"/>
                  </a:lnTo>
                  <a:close/>
                </a:path>
              </a:pathLst>
            </a:custGeom>
            <a:solidFill>
              <a:schemeClr val="lt1"/>
            </a:solidFill>
            <a:ln>
              <a:noFill/>
            </a:ln>
          </p:spPr>
          <p:txBody>
            <a:bodyPr spcFirstLastPara="1" wrap="square" lIns="121900" tIns="60933" rIns="121900" bIns="60933" anchor="ctr" anchorCtr="0">
              <a:noAutofit/>
            </a:bodyPr>
            <a:lstStyle/>
            <a:p>
              <a:pPr defTabSz="1219170">
                <a:buClr>
                  <a:srgbClr val="000000"/>
                </a:buClr>
              </a:pPr>
              <a:endParaRPr sz="2400" kern="0">
                <a:solidFill>
                  <a:srgbClr val="000000"/>
                </a:solidFill>
                <a:latin typeface="Calibri"/>
                <a:ea typeface="Calibri"/>
                <a:cs typeface="Calibri"/>
                <a:sym typeface="Calibri"/>
              </a:endParaRPr>
            </a:p>
          </p:txBody>
        </p:sp>
      </p:grpSp>
      <p:pic>
        <p:nvPicPr>
          <p:cNvPr id="1425" name="Google Shape;497;p41">
            <a:extLst>
              <a:ext uri="{FF2B5EF4-FFF2-40B4-BE49-F238E27FC236}">
                <a16:creationId xmlns:a16="http://schemas.microsoft.com/office/drawing/2014/main" id="{015128B1-A273-6947-5931-782784714541}"/>
              </a:ext>
            </a:extLst>
          </p:cNvPr>
          <p:cNvPicPr preferRelativeResize="0"/>
          <p:nvPr/>
        </p:nvPicPr>
        <p:blipFill>
          <a:blip r:embed="rId3">
            <a:alphaModFix/>
          </a:blip>
          <a:stretch>
            <a:fillRect/>
          </a:stretch>
        </p:blipFill>
        <p:spPr>
          <a:xfrm>
            <a:off x="-376325" y="-478087"/>
            <a:ext cx="2348805" cy="1839180"/>
          </a:xfrm>
          <a:prstGeom prst="rect">
            <a:avLst/>
          </a:prstGeom>
          <a:noFill/>
          <a:ln>
            <a:noFill/>
          </a:ln>
        </p:spPr>
      </p:pic>
      <p:grpSp>
        <p:nvGrpSpPr>
          <p:cNvPr id="1430" name="Group 1429">
            <a:extLst>
              <a:ext uri="{FF2B5EF4-FFF2-40B4-BE49-F238E27FC236}">
                <a16:creationId xmlns:a16="http://schemas.microsoft.com/office/drawing/2014/main" id="{ED050D63-D24D-D2BB-7138-9B8BCA2A2C3E}"/>
              </a:ext>
            </a:extLst>
          </p:cNvPr>
          <p:cNvGrpSpPr/>
          <p:nvPr/>
        </p:nvGrpSpPr>
        <p:grpSpPr>
          <a:xfrm>
            <a:off x="6928897" y="757505"/>
            <a:ext cx="5063882" cy="6260785"/>
            <a:chOff x="6928897" y="757505"/>
            <a:chExt cx="5063882" cy="6260785"/>
          </a:xfrm>
        </p:grpSpPr>
        <p:pic>
          <p:nvPicPr>
            <p:cNvPr id="3" name="Google Shape;456;p41">
              <a:extLst>
                <a:ext uri="{FF2B5EF4-FFF2-40B4-BE49-F238E27FC236}">
                  <a16:creationId xmlns:a16="http://schemas.microsoft.com/office/drawing/2014/main" id="{C5529CDC-699F-08F7-920F-0B238FE9EC66}"/>
                </a:ext>
              </a:extLst>
            </p:cNvPr>
            <p:cNvPicPr preferRelativeResize="0"/>
            <p:nvPr/>
          </p:nvPicPr>
          <p:blipFill>
            <a:blip r:embed="rId4">
              <a:alphaModFix/>
            </a:blip>
            <a:stretch>
              <a:fillRect/>
            </a:stretch>
          </p:blipFill>
          <p:spPr>
            <a:xfrm rot="21599996">
              <a:off x="6928897" y="2229536"/>
              <a:ext cx="5063882" cy="4788754"/>
            </a:xfrm>
            <a:prstGeom prst="rect">
              <a:avLst/>
            </a:prstGeom>
            <a:noFill/>
            <a:ln>
              <a:noFill/>
            </a:ln>
          </p:spPr>
        </p:pic>
        <p:grpSp>
          <p:nvGrpSpPr>
            <p:cNvPr id="1426" name="Google Shape;955;p50">
              <a:extLst>
                <a:ext uri="{FF2B5EF4-FFF2-40B4-BE49-F238E27FC236}">
                  <a16:creationId xmlns:a16="http://schemas.microsoft.com/office/drawing/2014/main" id="{0FF90A20-A437-34D1-9FEB-184F7843390E}"/>
                </a:ext>
              </a:extLst>
            </p:cNvPr>
            <p:cNvGrpSpPr/>
            <p:nvPr/>
          </p:nvGrpSpPr>
          <p:grpSpPr>
            <a:xfrm>
              <a:off x="7943983" y="757505"/>
              <a:ext cx="3589397" cy="4452271"/>
              <a:chOff x="5784725" y="3495100"/>
              <a:chExt cx="937125" cy="1224075"/>
            </a:xfrm>
          </p:grpSpPr>
          <p:sp>
            <p:nvSpPr>
              <p:cNvPr id="1427" name="Google Shape;956;p50">
                <a:extLst>
                  <a:ext uri="{FF2B5EF4-FFF2-40B4-BE49-F238E27FC236}">
                    <a16:creationId xmlns:a16="http://schemas.microsoft.com/office/drawing/2014/main" id="{DFD78C6D-D684-6035-7EAA-E5DC28CBF2FC}"/>
                  </a:ext>
                </a:extLst>
              </p:cNvPr>
              <p:cNvSpPr/>
              <p:nvPr/>
            </p:nvSpPr>
            <p:spPr>
              <a:xfrm>
                <a:off x="5784725" y="3495100"/>
                <a:ext cx="937125" cy="1224075"/>
              </a:xfrm>
              <a:custGeom>
                <a:avLst/>
                <a:gdLst/>
                <a:ahLst/>
                <a:cxnLst/>
                <a:rect l="l" t="t" r="r" b="b"/>
                <a:pathLst>
                  <a:path w="37485" h="48963" extrusionOk="0">
                    <a:moveTo>
                      <a:pt x="14934" y="1"/>
                    </a:moveTo>
                    <a:cubicBezTo>
                      <a:pt x="14289" y="1"/>
                      <a:pt x="13601" y="44"/>
                      <a:pt x="12872" y="143"/>
                    </a:cubicBezTo>
                    <a:lnTo>
                      <a:pt x="12838" y="150"/>
                    </a:lnTo>
                    <a:cubicBezTo>
                      <a:pt x="11974" y="356"/>
                      <a:pt x="9121" y="1103"/>
                      <a:pt x="8627" y="1899"/>
                    </a:cubicBezTo>
                    <a:lnTo>
                      <a:pt x="8586" y="1974"/>
                    </a:lnTo>
                    <a:lnTo>
                      <a:pt x="8579" y="2057"/>
                    </a:lnTo>
                    <a:cubicBezTo>
                      <a:pt x="8572" y="2084"/>
                      <a:pt x="8367" y="4889"/>
                      <a:pt x="8257" y="5650"/>
                    </a:cubicBezTo>
                    <a:cubicBezTo>
                      <a:pt x="8182" y="6158"/>
                      <a:pt x="8031" y="7618"/>
                      <a:pt x="8024" y="8297"/>
                    </a:cubicBezTo>
                    <a:cubicBezTo>
                      <a:pt x="7578" y="8489"/>
                      <a:pt x="6536" y="8976"/>
                      <a:pt x="5473" y="9627"/>
                    </a:cubicBezTo>
                    <a:cubicBezTo>
                      <a:pt x="3560" y="10814"/>
                      <a:pt x="2606" y="11952"/>
                      <a:pt x="2634" y="13001"/>
                    </a:cubicBezTo>
                    <a:cubicBezTo>
                      <a:pt x="2641" y="13433"/>
                      <a:pt x="2929" y="13824"/>
                      <a:pt x="3470" y="14167"/>
                    </a:cubicBezTo>
                    <a:cubicBezTo>
                      <a:pt x="4513" y="14812"/>
                      <a:pt x="6556" y="15264"/>
                      <a:pt x="8984" y="15422"/>
                    </a:cubicBezTo>
                    <a:lnTo>
                      <a:pt x="9457" y="18474"/>
                    </a:lnTo>
                    <a:lnTo>
                      <a:pt x="10589" y="19372"/>
                    </a:lnTo>
                    <a:lnTo>
                      <a:pt x="10781" y="19982"/>
                    </a:lnTo>
                    <a:cubicBezTo>
                      <a:pt x="9814" y="20881"/>
                      <a:pt x="4952" y="25441"/>
                      <a:pt x="3717" y="27560"/>
                    </a:cubicBezTo>
                    <a:lnTo>
                      <a:pt x="0" y="28589"/>
                    </a:lnTo>
                    <a:lnTo>
                      <a:pt x="21" y="28870"/>
                    </a:lnTo>
                    <a:cubicBezTo>
                      <a:pt x="55" y="29316"/>
                      <a:pt x="830" y="39746"/>
                      <a:pt x="1441" y="42146"/>
                    </a:cubicBezTo>
                    <a:lnTo>
                      <a:pt x="1489" y="42318"/>
                    </a:lnTo>
                    <a:lnTo>
                      <a:pt x="1646" y="42386"/>
                    </a:lnTo>
                    <a:cubicBezTo>
                      <a:pt x="2284" y="42633"/>
                      <a:pt x="17206" y="48544"/>
                      <a:pt x="24002" y="48963"/>
                    </a:cubicBezTo>
                    <a:lnTo>
                      <a:pt x="24105" y="48963"/>
                    </a:lnTo>
                    <a:lnTo>
                      <a:pt x="24201" y="48915"/>
                    </a:lnTo>
                    <a:cubicBezTo>
                      <a:pt x="24626" y="48661"/>
                      <a:pt x="34734" y="42695"/>
                      <a:pt x="37189" y="39019"/>
                    </a:cubicBezTo>
                    <a:lnTo>
                      <a:pt x="37237" y="38944"/>
                    </a:lnTo>
                    <a:lnTo>
                      <a:pt x="37244" y="38848"/>
                    </a:lnTo>
                    <a:cubicBezTo>
                      <a:pt x="37244" y="38813"/>
                      <a:pt x="37484" y="35357"/>
                      <a:pt x="37422" y="31215"/>
                    </a:cubicBezTo>
                    <a:cubicBezTo>
                      <a:pt x="37416" y="30399"/>
                      <a:pt x="37395" y="29617"/>
                      <a:pt x="37361" y="28870"/>
                    </a:cubicBezTo>
                    <a:cubicBezTo>
                      <a:pt x="37429" y="28808"/>
                      <a:pt x="37464" y="28726"/>
                      <a:pt x="37450" y="28637"/>
                    </a:cubicBezTo>
                    <a:cubicBezTo>
                      <a:pt x="37436" y="28465"/>
                      <a:pt x="37395" y="28068"/>
                      <a:pt x="37299" y="27608"/>
                    </a:cubicBezTo>
                    <a:cubicBezTo>
                      <a:pt x="37073" y="23830"/>
                      <a:pt x="36579" y="20942"/>
                      <a:pt x="35811" y="19002"/>
                    </a:cubicBezTo>
                    <a:lnTo>
                      <a:pt x="35804" y="18988"/>
                    </a:lnTo>
                    <a:cubicBezTo>
                      <a:pt x="35489" y="18275"/>
                      <a:pt x="33870" y="14695"/>
                      <a:pt x="32848" y="14243"/>
                    </a:cubicBezTo>
                    <a:lnTo>
                      <a:pt x="32698" y="14174"/>
                    </a:lnTo>
                    <a:lnTo>
                      <a:pt x="30695" y="15271"/>
                    </a:lnTo>
                    <a:lnTo>
                      <a:pt x="23021" y="14407"/>
                    </a:lnTo>
                    <a:lnTo>
                      <a:pt x="23165" y="12782"/>
                    </a:lnTo>
                    <a:cubicBezTo>
                      <a:pt x="26574" y="11013"/>
                      <a:pt x="28418" y="9099"/>
                      <a:pt x="28028" y="7666"/>
                    </a:cubicBezTo>
                    <a:cubicBezTo>
                      <a:pt x="27733" y="6595"/>
                      <a:pt x="26282" y="6035"/>
                      <a:pt x="23876" y="6035"/>
                    </a:cubicBezTo>
                    <a:cubicBezTo>
                      <a:pt x="23370" y="6035"/>
                      <a:pt x="22821" y="6059"/>
                      <a:pt x="22233" y="6110"/>
                    </a:cubicBezTo>
                    <a:lnTo>
                      <a:pt x="22192" y="5828"/>
                    </a:lnTo>
                    <a:lnTo>
                      <a:pt x="22171" y="5835"/>
                    </a:lnTo>
                    <a:lnTo>
                      <a:pt x="21341" y="1707"/>
                    </a:lnTo>
                    <a:lnTo>
                      <a:pt x="21225" y="1625"/>
                    </a:lnTo>
                    <a:cubicBezTo>
                      <a:pt x="21113" y="1548"/>
                      <a:pt x="18805" y="1"/>
                      <a:pt x="14934" y="1"/>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8" name="Google Shape;957;p50">
                <a:extLst>
                  <a:ext uri="{FF2B5EF4-FFF2-40B4-BE49-F238E27FC236}">
                    <a16:creationId xmlns:a16="http://schemas.microsoft.com/office/drawing/2014/main" id="{AAFE5F1A-48E4-9D3F-D122-E16829523CB4}"/>
                  </a:ext>
                </a:extLst>
              </p:cNvPr>
              <p:cNvSpPr/>
              <p:nvPr/>
            </p:nvSpPr>
            <p:spPr>
              <a:xfrm>
                <a:off x="6124175" y="3934975"/>
                <a:ext cx="18550" cy="16550"/>
              </a:xfrm>
              <a:custGeom>
                <a:avLst/>
                <a:gdLst/>
                <a:ahLst/>
                <a:cxnLst/>
                <a:rect l="l" t="t" r="r" b="b"/>
                <a:pathLst>
                  <a:path w="742" h="662" extrusionOk="0">
                    <a:moveTo>
                      <a:pt x="741" y="1"/>
                    </a:moveTo>
                    <a:lnTo>
                      <a:pt x="1" y="515"/>
                    </a:lnTo>
                    <a:cubicBezTo>
                      <a:pt x="115" y="620"/>
                      <a:pt x="213" y="662"/>
                      <a:pt x="297" y="662"/>
                    </a:cubicBezTo>
                    <a:cubicBezTo>
                      <a:pt x="632" y="662"/>
                      <a:pt x="741" y="1"/>
                      <a:pt x="741" y="1"/>
                    </a:cubicBezTo>
                    <a:close/>
                  </a:path>
                </a:pathLst>
              </a:custGeom>
              <a:solidFill>
                <a:srgbClr val="47271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9" name="Google Shape;958;p50">
                <a:extLst>
                  <a:ext uri="{FF2B5EF4-FFF2-40B4-BE49-F238E27FC236}">
                    <a16:creationId xmlns:a16="http://schemas.microsoft.com/office/drawing/2014/main" id="{8C479B95-1DB5-234C-1500-3322F4913CEB}"/>
                  </a:ext>
                </a:extLst>
              </p:cNvPr>
              <p:cNvSpPr/>
              <p:nvPr/>
            </p:nvSpPr>
            <p:spPr>
              <a:xfrm>
                <a:off x="5784725" y="3495100"/>
                <a:ext cx="937125" cy="1224075"/>
              </a:xfrm>
              <a:custGeom>
                <a:avLst/>
                <a:gdLst/>
                <a:ahLst/>
                <a:cxnLst/>
                <a:rect l="l" t="t" r="r" b="b"/>
                <a:pathLst>
                  <a:path w="37485" h="48963" extrusionOk="0">
                    <a:moveTo>
                      <a:pt x="17313" y="1368"/>
                    </a:moveTo>
                    <a:cubicBezTo>
                      <a:pt x="18319" y="1368"/>
                      <a:pt x="19908" y="1707"/>
                      <a:pt x="19908" y="1707"/>
                    </a:cubicBezTo>
                    <a:cubicBezTo>
                      <a:pt x="20306" y="1878"/>
                      <a:pt x="20587" y="2036"/>
                      <a:pt x="20724" y="2118"/>
                    </a:cubicBezTo>
                    <a:lnTo>
                      <a:pt x="21513" y="6068"/>
                    </a:lnTo>
                    <a:cubicBezTo>
                      <a:pt x="19908" y="6583"/>
                      <a:pt x="17220" y="6898"/>
                      <a:pt x="14696" y="7097"/>
                    </a:cubicBezTo>
                    <a:cubicBezTo>
                      <a:pt x="14696" y="7097"/>
                      <a:pt x="13743" y="7169"/>
                      <a:pt x="12736" y="7169"/>
                    </a:cubicBezTo>
                    <a:cubicBezTo>
                      <a:pt x="11632" y="7169"/>
                      <a:pt x="10464" y="7082"/>
                      <a:pt x="10424" y="6720"/>
                    </a:cubicBezTo>
                    <a:cubicBezTo>
                      <a:pt x="10349" y="6027"/>
                      <a:pt x="10918" y="2516"/>
                      <a:pt x="10918" y="2516"/>
                    </a:cubicBezTo>
                    <a:cubicBezTo>
                      <a:pt x="10918" y="2516"/>
                      <a:pt x="12224" y="3519"/>
                      <a:pt x="13007" y="3519"/>
                    </a:cubicBezTo>
                    <a:cubicBezTo>
                      <a:pt x="13048" y="3519"/>
                      <a:pt x="13088" y="3516"/>
                      <a:pt x="13126" y="3510"/>
                    </a:cubicBezTo>
                    <a:cubicBezTo>
                      <a:pt x="13894" y="3394"/>
                      <a:pt x="16095" y="1453"/>
                      <a:pt x="17048" y="1378"/>
                    </a:cubicBezTo>
                    <a:cubicBezTo>
                      <a:pt x="17130" y="1371"/>
                      <a:pt x="17219" y="1368"/>
                      <a:pt x="17313" y="1368"/>
                    </a:cubicBezTo>
                    <a:close/>
                    <a:moveTo>
                      <a:pt x="21383" y="6823"/>
                    </a:moveTo>
                    <a:cubicBezTo>
                      <a:pt x="21458" y="7172"/>
                      <a:pt x="21671" y="8359"/>
                      <a:pt x="21424" y="9079"/>
                    </a:cubicBezTo>
                    <a:cubicBezTo>
                      <a:pt x="19984" y="9586"/>
                      <a:pt x="16658" y="10608"/>
                      <a:pt x="12982" y="10766"/>
                    </a:cubicBezTo>
                    <a:cubicBezTo>
                      <a:pt x="12145" y="10745"/>
                      <a:pt x="11103" y="10649"/>
                      <a:pt x="10685" y="10327"/>
                    </a:cubicBezTo>
                    <a:lnTo>
                      <a:pt x="10685" y="8770"/>
                    </a:lnTo>
                    <a:cubicBezTo>
                      <a:pt x="10685" y="8770"/>
                      <a:pt x="10862" y="8773"/>
                      <a:pt x="11136" y="8773"/>
                    </a:cubicBezTo>
                    <a:cubicBezTo>
                      <a:pt x="11904" y="8773"/>
                      <a:pt x="13434" y="8754"/>
                      <a:pt x="13969" y="8613"/>
                    </a:cubicBezTo>
                    <a:lnTo>
                      <a:pt x="11377" y="8270"/>
                    </a:lnTo>
                    <a:lnTo>
                      <a:pt x="14696" y="7790"/>
                    </a:lnTo>
                    <a:cubicBezTo>
                      <a:pt x="17103" y="7604"/>
                      <a:pt x="19675" y="7303"/>
                      <a:pt x="21383" y="6823"/>
                    </a:cubicBezTo>
                    <a:close/>
                    <a:moveTo>
                      <a:pt x="23899" y="6720"/>
                    </a:moveTo>
                    <a:cubicBezTo>
                      <a:pt x="26190" y="6720"/>
                      <a:pt x="27205" y="7262"/>
                      <a:pt x="27369" y="7851"/>
                    </a:cubicBezTo>
                    <a:cubicBezTo>
                      <a:pt x="27506" y="8373"/>
                      <a:pt x="27115" y="9099"/>
                      <a:pt x="26251" y="9909"/>
                    </a:cubicBezTo>
                    <a:cubicBezTo>
                      <a:pt x="25518" y="10588"/>
                      <a:pt x="24489" y="11287"/>
                      <a:pt x="23234" y="11966"/>
                    </a:cubicBezTo>
                    <a:lnTo>
                      <a:pt x="23234" y="11938"/>
                    </a:lnTo>
                    <a:lnTo>
                      <a:pt x="22679" y="12261"/>
                    </a:lnTo>
                    <a:cubicBezTo>
                      <a:pt x="22397" y="12405"/>
                      <a:pt x="22103" y="12542"/>
                      <a:pt x="21801" y="12686"/>
                    </a:cubicBezTo>
                    <a:cubicBezTo>
                      <a:pt x="21671" y="12748"/>
                      <a:pt x="21533" y="12809"/>
                      <a:pt x="21403" y="12864"/>
                    </a:cubicBezTo>
                    <a:cubicBezTo>
                      <a:pt x="20806" y="13111"/>
                      <a:pt x="20018" y="13413"/>
                      <a:pt x="19051" y="13694"/>
                    </a:cubicBezTo>
                    <a:cubicBezTo>
                      <a:pt x="18269" y="13927"/>
                      <a:pt x="17309" y="14167"/>
                      <a:pt x="16198" y="14366"/>
                    </a:cubicBezTo>
                    <a:cubicBezTo>
                      <a:pt x="14418" y="14672"/>
                      <a:pt x="12627" y="14802"/>
                      <a:pt x="10964" y="14802"/>
                    </a:cubicBezTo>
                    <a:cubicBezTo>
                      <a:pt x="10801" y="14802"/>
                      <a:pt x="10639" y="14801"/>
                      <a:pt x="10479" y="14798"/>
                    </a:cubicBezTo>
                    <a:cubicBezTo>
                      <a:pt x="9498" y="14531"/>
                      <a:pt x="8250" y="14099"/>
                      <a:pt x="8024" y="13605"/>
                    </a:cubicBezTo>
                    <a:lnTo>
                      <a:pt x="10040" y="11774"/>
                    </a:lnTo>
                    <a:cubicBezTo>
                      <a:pt x="10040" y="11774"/>
                      <a:pt x="13147" y="11726"/>
                      <a:pt x="14319" y="11369"/>
                    </a:cubicBezTo>
                    <a:cubicBezTo>
                      <a:pt x="18694" y="10958"/>
                      <a:pt x="22240" y="9511"/>
                      <a:pt x="22452" y="9429"/>
                    </a:cubicBezTo>
                    <a:cubicBezTo>
                      <a:pt x="22596" y="9367"/>
                      <a:pt x="22679" y="9216"/>
                      <a:pt x="22658" y="9058"/>
                    </a:cubicBezTo>
                    <a:cubicBezTo>
                      <a:pt x="22658" y="9058"/>
                      <a:pt x="22493" y="7330"/>
                      <a:pt x="23899" y="6720"/>
                    </a:cubicBezTo>
                    <a:close/>
                    <a:moveTo>
                      <a:pt x="22343" y="14318"/>
                    </a:moveTo>
                    <a:lnTo>
                      <a:pt x="22253" y="15285"/>
                    </a:lnTo>
                    <a:lnTo>
                      <a:pt x="20882" y="16204"/>
                    </a:lnTo>
                    <a:lnTo>
                      <a:pt x="20827" y="19393"/>
                    </a:lnTo>
                    <a:lnTo>
                      <a:pt x="15526" y="24104"/>
                    </a:lnTo>
                    <a:lnTo>
                      <a:pt x="13297" y="23864"/>
                    </a:lnTo>
                    <a:cubicBezTo>
                      <a:pt x="13181" y="23713"/>
                      <a:pt x="13044" y="23500"/>
                      <a:pt x="12996" y="23260"/>
                    </a:cubicBezTo>
                    <a:cubicBezTo>
                      <a:pt x="12900" y="22808"/>
                      <a:pt x="13147" y="21779"/>
                      <a:pt x="13147" y="21779"/>
                    </a:cubicBezTo>
                    <a:lnTo>
                      <a:pt x="12522" y="20881"/>
                    </a:lnTo>
                    <a:lnTo>
                      <a:pt x="12728" y="20456"/>
                    </a:lnTo>
                    <a:lnTo>
                      <a:pt x="13435" y="20456"/>
                    </a:lnTo>
                    <a:cubicBezTo>
                      <a:pt x="13435" y="20456"/>
                      <a:pt x="14630" y="20213"/>
                      <a:pt x="15170" y="20213"/>
                    </a:cubicBezTo>
                    <a:cubicBezTo>
                      <a:pt x="15246" y="20213"/>
                      <a:pt x="15310" y="20218"/>
                      <a:pt x="15355" y="20229"/>
                    </a:cubicBezTo>
                    <a:cubicBezTo>
                      <a:pt x="15355" y="20229"/>
                      <a:pt x="15691" y="20113"/>
                      <a:pt x="15636" y="19852"/>
                    </a:cubicBezTo>
                    <a:lnTo>
                      <a:pt x="15636" y="19852"/>
                    </a:lnTo>
                    <a:cubicBezTo>
                      <a:pt x="15636" y="19852"/>
                      <a:pt x="13777" y="20078"/>
                      <a:pt x="13236" y="20154"/>
                    </a:cubicBezTo>
                    <a:cubicBezTo>
                      <a:pt x="13037" y="20181"/>
                      <a:pt x="12845" y="20188"/>
                      <a:pt x="12666" y="20188"/>
                    </a:cubicBezTo>
                    <a:lnTo>
                      <a:pt x="12522" y="19914"/>
                    </a:lnTo>
                    <a:lnTo>
                      <a:pt x="12879" y="18385"/>
                    </a:lnTo>
                    <a:lnTo>
                      <a:pt x="12138" y="17623"/>
                    </a:lnTo>
                    <a:lnTo>
                      <a:pt x="13188" y="16485"/>
                    </a:lnTo>
                    <a:cubicBezTo>
                      <a:pt x="13188" y="16485"/>
                      <a:pt x="13188" y="16485"/>
                      <a:pt x="13190" y="16485"/>
                    </a:cubicBezTo>
                    <a:cubicBezTo>
                      <a:pt x="13220" y="16485"/>
                      <a:pt x="13615" y="16504"/>
                      <a:pt x="15094" y="17418"/>
                    </a:cubicBezTo>
                    <a:lnTo>
                      <a:pt x="15368" y="16958"/>
                    </a:lnTo>
                    <a:cubicBezTo>
                      <a:pt x="15368" y="16958"/>
                      <a:pt x="15524" y="16948"/>
                      <a:pt x="15769" y="16948"/>
                    </a:cubicBezTo>
                    <a:cubicBezTo>
                      <a:pt x="16135" y="16948"/>
                      <a:pt x="16701" y="16971"/>
                      <a:pt x="17241" y="17082"/>
                    </a:cubicBezTo>
                    <a:cubicBezTo>
                      <a:pt x="17241" y="17082"/>
                      <a:pt x="18132" y="17342"/>
                      <a:pt x="18201" y="17452"/>
                    </a:cubicBezTo>
                    <a:cubicBezTo>
                      <a:pt x="18201" y="17452"/>
                      <a:pt x="18111" y="17287"/>
                      <a:pt x="17995" y="17116"/>
                    </a:cubicBezTo>
                    <a:lnTo>
                      <a:pt x="22343" y="14318"/>
                    </a:lnTo>
                    <a:close/>
                    <a:moveTo>
                      <a:pt x="21795" y="16465"/>
                    </a:moveTo>
                    <a:cubicBezTo>
                      <a:pt x="21885" y="16465"/>
                      <a:pt x="21972" y="16517"/>
                      <a:pt x="22013" y="16608"/>
                    </a:cubicBezTo>
                    <a:cubicBezTo>
                      <a:pt x="22240" y="17123"/>
                      <a:pt x="22644" y="18062"/>
                      <a:pt x="23330" y="19749"/>
                    </a:cubicBezTo>
                    <a:cubicBezTo>
                      <a:pt x="23042" y="20627"/>
                      <a:pt x="21458" y="23007"/>
                      <a:pt x="20710" y="24083"/>
                    </a:cubicBezTo>
                    <a:lnTo>
                      <a:pt x="20669" y="24076"/>
                    </a:lnTo>
                    <a:lnTo>
                      <a:pt x="20656" y="24104"/>
                    </a:lnTo>
                    <a:lnTo>
                      <a:pt x="19394" y="24008"/>
                    </a:lnTo>
                    <a:lnTo>
                      <a:pt x="20594" y="20517"/>
                    </a:lnTo>
                    <a:lnTo>
                      <a:pt x="21506" y="19708"/>
                    </a:lnTo>
                    <a:lnTo>
                      <a:pt x="21561" y="16698"/>
                    </a:lnTo>
                    <a:cubicBezTo>
                      <a:pt x="21561" y="16622"/>
                      <a:pt x="21602" y="16547"/>
                      <a:pt x="21664" y="16506"/>
                    </a:cubicBezTo>
                    <a:cubicBezTo>
                      <a:pt x="21705" y="16478"/>
                      <a:pt x="21751" y="16465"/>
                      <a:pt x="21795" y="16465"/>
                    </a:cubicBezTo>
                    <a:close/>
                    <a:moveTo>
                      <a:pt x="22884" y="22026"/>
                    </a:moveTo>
                    <a:cubicBezTo>
                      <a:pt x="23159" y="22026"/>
                      <a:pt x="23522" y="22095"/>
                      <a:pt x="23755" y="22369"/>
                    </a:cubicBezTo>
                    <a:cubicBezTo>
                      <a:pt x="23988" y="22636"/>
                      <a:pt x="24640" y="23590"/>
                      <a:pt x="25182" y="24399"/>
                    </a:cubicBezTo>
                    <a:cubicBezTo>
                      <a:pt x="25326" y="24810"/>
                      <a:pt x="25456" y="25228"/>
                      <a:pt x="25573" y="25640"/>
                    </a:cubicBezTo>
                    <a:cubicBezTo>
                      <a:pt x="24242" y="24920"/>
                      <a:pt x="22343" y="24440"/>
                      <a:pt x="21437" y="24234"/>
                    </a:cubicBezTo>
                    <a:cubicBezTo>
                      <a:pt x="21787" y="23727"/>
                      <a:pt x="22363" y="22876"/>
                      <a:pt x="22884" y="22026"/>
                    </a:cubicBezTo>
                    <a:close/>
                    <a:moveTo>
                      <a:pt x="16178" y="24447"/>
                    </a:moveTo>
                    <a:lnTo>
                      <a:pt x="20333" y="24769"/>
                    </a:lnTo>
                    <a:lnTo>
                      <a:pt x="18365" y="28753"/>
                    </a:lnTo>
                    <a:cubicBezTo>
                      <a:pt x="17522" y="27210"/>
                      <a:pt x="16726" y="25750"/>
                      <a:pt x="16075" y="24536"/>
                    </a:cubicBezTo>
                    <a:lnTo>
                      <a:pt x="16178" y="24447"/>
                    </a:lnTo>
                    <a:close/>
                    <a:moveTo>
                      <a:pt x="21662" y="25937"/>
                    </a:moveTo>
                    <a:cubicBezTo>
                      <a:pt x="22222" y="25937"/>
                      <a:pt x="22824" y="26063"/>
                      <a:pt x="23316" y="26470"/>
                    </a:cubicBezTo>
                    <a:lnTo>
                      <a:pt x="23152" y="28986"/>
                    </a:lnTo>
                    <a:cubicBezTo>
                      <a:pt x="23054" y="28913"/>
                      <a:pt x="22870" y="28810"/>
                      <a:pt x="22595" y="28810"/>
                    </a:cubicBezTo>
                    <a:cubicBezTo>
                      <a:pt x="22408" y="28810"/>
                      <a:pt x="22178" y="28857"/>
                      <a:pt x="21904" y="28993"/>
                    </a:cubicBezTo>
                    <a:lnTo>
                      <a:pt x="19853" y="27293"/>
                    </a:lnTo>
                    <a:lnTo>
                      <a:pt x="20429" y="26113"/>
                    </a:lnTo>
                    <a:cubicBezTo>
                      <a:pt x="20751" y="26026"/>
                      <a:pt x="21192" y="25937"/>
                      <a:pt x="21662" y="25937"/>
                    </a:cubicBezTo>
                    <a:close/>
                    <a:moveTo>
                      <a:pt x="24302" y="27293"/>
                    </a:moveTo>
                    <a:cubicBezTo>
                      <a:pt x="24828" y="27293"/>
                      <a:pt x="25473" y="27355"/>
                      <a:pt x="25984" y="27601"/>
                    </a:cubicBezTo>
                    <a:cubicBezTo>
                      <a:pt x="26101" y="28376"/>
                      <a:pt x="26169" y="29137"/>
                      <a:pt x="26197" y="29892"/>
                    </a:cubicBezTo>
                    <a:cubicBezTo>
                      <a:pt x="26107" y="30433"/>
                      <a:pt x="25833" y="30708"/>
                      <a:pt x="25655" y="30831"/>
                    </a:cubicBezTo>
                    <a:lnTo>
                      <a:pt x="23502" y="28849"/>
                    </a:lnTo>
                    <a:lnTo>
                      <a:pt x="23604" y="27327"/>
                    </a:lnTo>
                    <a:cubicBezTo>
                      <a:pt x="23778" y="27310"/>
                      <a:pt x="24023" y="27293"/>
                      <a:pt x="24302" y="27293"/>
                    </a:cubicBezTo>
                    <a:close/>
                    <a:moveTo>
                      <a:pt x="19483" y="28040"/>
                    </a:moveTo>
                    <a:cubicBezTo>
                      <a:pt x="19702" y="28061"/>
                      <a:pt x="20025" y="28157"/>
                      <a:pt x="20333" y="28500"/>
                    </a:cubicBezTo>
                    <a:cubicBezTo>
                      <a:pt x="20848" y="29076"/>
                      <a:pt x="21245" y="29398"/>
                      <a:pt x="21554" y="29432"/>
                    </a:cubicBezTo>
                    <a:lnTo>
                      <a:pt x="21101" y="33677"/>
                    </a:lnTo>
                    <a:cubicBezTo>
                      <a:pt x="20340" y="32319"/>
                      <a:pt x="19538" y="30879"/>
                      <a:pt x="18770" y="29487"/>
                    </a:cubicBezTo>
                    <a:lnTo>
                      <a:pt x="19483" y="28040"/>
                    </a:lnTo>
                    <a:close/>
                    <a:moveTo>
                      <a:pt x="23133" y="29065"/>
                    </a:moveTo>
                    <a:cubicBezTo>
                      <a:pt x="23166" y="29065"/>
                      <a:pt x="23200" y="29066"/>
                      <a:pt x="23234" y="29069"/>
                    </a:cubicBezTo>
                    <a:lnTo>
                      <a:pt x="26197" y="31798"/>
                    </a:lnTo>
                    <a:cubicBezTo>
                      <a:pt x="26053" y="35460"/>
                      <a:pt x="25127" y="38567"/>
                      <a:pt x="24702" y="39821"/>
                    </a:cubicBezTo>
                    <a:cubicBezTo>
                      <a:pt x="24036" y="38820"/>
                      <a:pt x="22788" y="36681"/>
                      <a:pt x="21389" y="34191"/>
                    </a:cubicBezTo>
                    <a:lnTo>
                      <a:pt x="21883" y="29638"/>
                    </a:lnTo>
                    <a:cubicBezTo>
                      <a:pt x="22090" y="29437"/>
                      <a:pt x="22561" y="29065"/>
                      <a:pt x="23133" y="29065"/>
                    </a:cubicBezTo>
                    <a:close/>
                    <a:moveTo>
                      <a:pt x="22960" y="15093"/>
                    </a:moveTo>
                    <a:lnTo>
                      <a:pt x="23028" y="15100"/>
                    </a:lnTo>
                    <a:cubicBezTo>
                      <a:pt x="23844" y="15655"/>
                      <a:pt x="24400" y="16314"/>
                      <a:pt x="25044" y="17068"/>
                    </a:cubicBezTo>
                    <a:cubicBezTo>
                      <a:pt x="25538" y="17651"/>
                      <a:pt x="26101" y="18302"/>
                      <a:pt x="26855" y="19016"/>
                    </a:cubicBezTo>
                    <a:cubicBezTo>
                      <a:pt x="28110" y="20195"/>
                      <a:pt x="29708" y="20778"/>
                      <a:pt x="30414" y="20997"/>
                    </a:cubicBezTo>
                    <a:cubicBezTo>
                      <a:pt x="29996" y="21731"/>
                      <a:pt x="28514" y="22815"/>
                      <a:pt x="27561" y="23391"/>
                    </a:cubicBezTo>
                    <a:lnTo>
                      <a:pt x="27115" y="23658"/>
                    </a:lnTo>
                    <a:lnTo>
                      <a:pt x="32231" y="27341"/>
                    </a:lnTo>
                    <a:cubicBezTo>
                      <a:pt x="32026" y="33410"/>
                      <a:pt x="26553" y="42578"/>
                      <a:pt x="25408" y="44423"/>
                    </a:cubicBezTo>
                    <a:lnTo>
                      <a:pt x="13784" y="34665"/>
                    </a:lnTo>
                    <a:lnTo>
                      <a:pt x="15410" y="30392"/>
                    </a:lnTo>
                    <a:cubicBezTo>
                      <a:pt x="15410" y="30392"/>
                      <a:pt x="11768" y="30084"/>
                      <a:pt x="11528" y="29542"/>
                    </a:cubicBezTo>
                    <a:cubicBezTo>
                      <a:pt x="11288" y="29000"/>
                      <a:pt x="11288" y="24104"/>
                      <a:pt x="11288" y="24104"/>
                    </a:cubicBezTo>
                    <a:cubicBezTo>
                      <a:pt x="11288" y="24104"/>
                      <a:pt x="11412" y="23706"/>
                      <a:pt x="11693" y="23528"/>
                    </a:cubicBezTo>
                    <a:lnTo>
                      <a:pt x="11789" y="24392"/>
                    </a:lnTo>
                    <a:lnTo>
                      <a:pt x="14326" y="24666"/>
                    </a:lnTo>
                    <a:cubicBezTo>
                      <a:pt x="15019" y="24742"/>
                      <a:pt x="15622" y="25146"/>
                      <a:pt x="15951" y="25757"/>
                    </a:cubicBezTo>
                    <a:cubicBezTo>
                      <a:pt x="17844" y="29240"/>
                      <a:pt x="23474" y="39547"/>
                      <a:pt x="24551" y="40768"/>
                    </a:cubicBezTo>
                    <a:lnTo>
                      <a:pt x="24914" y="41186"/>
                    </a:lnTo>
                    <a:lnTo>
                      <a:pt x="25127" y="40665"/>
                    </a:lnTo>
                    <a:cubicBezTo>
                      <a:pt x="25161" y="40576"/>
                      <a:pt x="26046" y="38361"/>
                      <a:pt x="26560" y="35145"/>
                    </a:cubicBezTo>
                    <a:cubicBezTo>
                      <a:pt x="27033" y="32168"/>
                      <a:pt x="27259" y="27766"/>
                      <a:pt x="25641" y="23672"/>
                    </a:cubicBezTo>
                    <a:cubicBezTo>
                      <a:pt x="23550" y="18405"/>
                      <a:pt x="22754" y="16574"/>
                      <a:pt x="22473" y="15964"/>
                    </a:cubicBezTo>
                    <a:lnTo>
                      <a:pt x="22912" y="15669"/>
                    </a:lnTo>
                    <a:lnTo>
                      <a:pt x="22960" y="15093"/>
                    </a:lnTo>
                    <a:close/>
                    <a:moveTo>
                      <a:pt x="9917" y="25283"/>
                    </a:moveTo>
                    <a:lnTo>
                      <a:pt x="10047" y="25866"/>
                    </a:lnTo>
                    <a:cubicBezTo>
                      <a:pt x="10122" y="27622"/>
                      <a:pt x="10307" y="29446"/>
                      <a:pt x="10705" y="30646"/>
                    </a:cubicBezTo>
                    <a:lnTo>
                      <a:pt x="10781" y="30872"/>
                    </a:lnTo>
                    <a:lnTo>
                      <a:pt x="14312" y="31030"/>
                    </a:lnTo>
                    <a:lnTo>
                      <a:pt x="12036" y="34740"/>
                    </a:lnTo>
                    <a:lnTo>
                      <a:pt x="22322" y="47056"/>
                    </a:lnTo>
                    <a:cubicBezTo>
                      <a:pt x="22322" y="47056"/>
                      <a:pt x="12776" y="45342"/>
                      <a:pt x="11288" y="41111"/>
                    </a:cubicBezTo>
                    <a:cubicBezTo>
                      <a:pt x="9807" y="36887"/>
                      <a:pt x="7517" y="34055"/>
                      <a:pt x="7516" y="34054"/>
                    </a:cubicBezTo>
                    <a:lnTo>
                      <a:pt x="7516" y="34054"/>
                    </a:lnTo>
                    <a:cubicBezTo>
                      <a:pt x="8408" y="35254"/>
                      <a:pt x="10685" y="43943"/>
                      <a:pt x="10685" y="43943"/>
                    </a:cubicBezTo>
                    <a:cubicBezTo>
                      <a:pt x="10685" y="43943"/>
                      <a:pt x="9005" y="43682"/>
                      <a:pt x="7948" y="43367"/>
                    </a:cubicBezTo>
                    <a:cubicBezTo>
                      <a:pt x="7455" y="43223"/>
                      <a:pt x="7030" y="42763"/>
                      <a:pt x="6714" y="42318"/>
                    </a:cubicBezTo>
                    <a:cubicBezTo>
                      <a:pt x="5514" y="38916"/>
                      <a:pt x="2812" y="31551"/>
                      <a:pt x="1290" y="29569"/>
                    </a:cubicBezTo>
                    <a:lnTo>
                      <a:pt x="1290" y="29569"/>
                    </a:lnTo>
                    <a:cubicBezTo>
                      <a:pt x="1290" y="29569"/>
                      <a:pt x="5377" y="30166"/>
                      <a:pt x="6035" y="30824"/>
                    </a:cubicBezTo>
                    <a:cubicBezTo>
                      <a:pt x="6035" y="30824"/>
                      <a:pt x="7146" y="27423"/>
                      <a:pt x="7948" y="26737"/>
                    </a:cubicBezTo>
                    <a:cubicBezTo>
                      <a:pt x="8751" y="26051"/>
                      <a:pt x="9917" y="25283"/>
                      <a:pt x="9917" y="25283"/>
                    </a:cubicBezTo>
                    <a:close/>
                    <a:moveTo>
                      <a:pt x="32787" y="15916"/>
                    </a:moveTo>
                    <a:cubicBezTo>
                      <a:pt x="32787" y="15916"/>
                      <a:pt x="34967" y="19557"/>
                      <a:pt x="36099" y="22842"/>
                    </a:cubicBezTo>
                    <a:cubicBezTo>
                      <a:pt x="36257" y="23795"/>
                      <a:pt x="36380" y="24810"/>
                      <a:pt x="36476" y="25853"/>
                    </a:cubicBezTo>
                    <a:cubicBezTo>
                      <a:pt x="36339" y="25743"/>
                      <a:pt x="36188" y="25674"/>
                      <a:pt x="36017" y="25654"/>
                    </a:cubicBezTo>
                    <a:cubicBezTo>
                      <a:pt x="36006" y="25652"/>
                      <a:pt x="35995" y="25652"/>
                      <a:pt x="35984" y="25652"/>
                    </a:cubicBezTo>
                    <a:cubicBezTo>
                      <a:pt x="35880" y="25652"/>
                      <a:pt x="35785" y="25711"/>
                      <a:pt x="35736" y="25798"/>
                    </a:cubicBezTo>
                    <a:lnTo>
                      <a:pt x="35022" y="27107"/>
                    </a:lnTo>
                    <a:lnTo>
                      <a:pt x="33809" y="26634"/>
                    </a:lnTo>
                    <a:cubicBezTo>
                      <a:pt x="33772" y="26622"/>
                      <a:pt x="33735" y="26615"/>
                      <a:pt x="33698" y="26615"/>
                    </a:cubicBezTo>
                    <a:cubicBezTo>
                      <a:pt x="33654" y="26615"/>
                      <a:pt x="33610" y="26625"/>
                      <a:pt x="33568" y="26648"/>
                    </a:cubicBezTo>
                    <a:cubicBezTo>
                      <a:pt x="33493" y="26689"/>
                      <a:pt x="33445" y="26751"/>
                      <a:pt x="33424" y="26833"/>
                    </a:cubicBezTo>
                    <a:cubicBezTo>
                      <a:pt x="33397" y="26929"/>
                      <a:pt x="32842" y="29247"/>
                      <a:pt x="32924" y="30536"/>
                    </a:cubicBezTo>
                    <a:lnTo>
                      <a:pt x="32560" y="31133"/>
                    </a:lnTo>
                    <a:lnTo>
                      <a:pt x="33301" y="30790"/>
                    </a:lnTo>
                    <a:cubicBezTo>
                      <a:pt x="33308" y="30783"/>
                      <a:pt x="33322" y="30783"/>
                      <a:pt x="33328" y="30776"/>
                    </a:cubicBezTo>
                    <a:lnTo>
                      <a:pt x="36682" y="29199"/>
                    </a:lnTo>
                    <a:lnTo>
                      <a:pt x="36682" y="29199"/>
                    </a:lnTo>
                    <a:cubicBezTo>
                      <a:pt x="36860" y="33794"/>
                      <a:pt x="36606" y="38038"/>
                      <a:pt x="36565" y="38711"/>
                    </a:cubicBezTo>
                    <a:cubicBezTo>
                      <a:pt x="34734" y="41364"/>
                      <a:pt x="28638" y="45362"/>
                      <a:pt x="25600" y="47255"/>
                    </a:cubicBezTo>
                    <a:lnTo>
                      <a:pt x="25600" y="47255"/>
                    </a:lnTo>
                    <a:cubicBezTo>
                      <a:pt x="25504" y="46802"/>
                      <a:pt x="25600" y="46130"/>
                      <a:pt x="25717" y="45548"/>
                    </a:cubicBezTo>
                    <a:cubicBezTo>
                      <a:pt x="25785" y="45232"/>
                      <a:pt x="25902" y="44930"/>
                      <a:pt x="26073" y="44656"/>
                    </a:cubicBezTo>
                    <a:cubicBezTo>
                      <a:pt x="26649" y="43723"/>
                      <a:pt x="27980" y="41495"/>
                      <a:pt x="29296" y="38800"/>
                    </a:cubicBezTo>
                    <a:cubicBezTo>
                      <a:pt x="31655" y="34006"/>
                      <a:pt x="32869" y="30091"/>
                      <a:pt x="32924" y="27176"/>
                    </a:cubicBezTo>
                    <a:lnTo>
                      <a:pt x="32924" y="26998"/>
                    </a:lnTo>
                    <a:lnTo>
                      <a:pt x="32588" y="26758"/>
                    </a:lnTo>
                    <a:lnTo>
                      <a:pt x="32787" y="25798"/>
                    </a:lnTo>
                    <a:lnTo>
                      <a:pt x="29241" y="23548"/>
                    </a:lnTo>
                    <a:lnTo>
                      <a:pt x="29488" y="22897"/>
                    </a:lnTo>
                    <a:cubicBezTo>
                      <a:pt x="30291" y="22273"/>
                      <a:pt x="31100" y="21491"/>
                      <a:pt x="31203" y="20819"/>
                    </a:cubicBezTo>
                    <a:lnTo>
                      <a:pt x="31251" y="20504"/>
                    </a:lnTo>
                    <a:lnTo>
                      <a:pt x="30942" y="20435"/>
                    </a:lnTo>
                    <a:cubicBezTo>
                      <a:pt x="30921" y="20428"/>
                      <a:pt x="28823" y="19921"/>
                      <a:pt x="27328" y="18515"/>
                    </a:cubicBezTo>
                    <a:cubicBezTo>
                      <a:pt x="26594" y="17829"/>
                      <a:pt x="26053" y="17191"/>
                      <a:pt x="25573" y="16629"/>
                    </a:cubicBezTo>
                    <a:cubicBezTo>
                      <a:pt x="25470" y="16506"/>
                      <a:pt x="25374" y="16396"/>
                      <a:pt x="25271" y="16279"/>
                    </a:cubicBezTo>
                    <a:cubicBezTo>
                      <a:pt x="25379" y="16099"/>
                      <a:pt x="25624" y="15918"/>
                      <a:pt x="26201" y="15918"/>
                    </a:cubicBezTo>
                    <a:cubicBezTo>
                      <a:pt x="26282" y="15918"/>
                      <a:pt x="26370" y="15922"/>
                      <a:pt x="26464" y="15930"/>
                    </a:cubicBezTo>
                    <a:cubicBezTo>
                      <a:pt x="27870" y="16046"/>
                      <a:pt x="30462" y="16348"/>
                      <a:pt x="30462" y="16348"/>
                    </a:cubicBezTo>
                    <a:lnTo>
                      <a:pt x="33171" y="18446"/>
                    </a:lnTo>
                    <a:lnTo>
                      <a:pt x="31834" y="16540"/>
                    </a:lnTo>
                    <a:lnTo>
                      <a:pt x="32787" y="15916"/>
                    </a:lnTo>
                    <a:close/>
                    <a:moveTo>
                      <a:pt x="14934" y="1"/>
                    </a:moveTo>
                    <a:cubicBezTo>
                      <a:pt x="14289" y="1"/>
                      <a:pt x="13601" y="44"/>
                      <a:pt x="12872" y="143"/>
                    </a:cubicBezTo>
                    <a:lnTo>
                      <a:pt x="12838" y="150"/>
                    </a:lnTo>
                    <a:cubicBezTo>
                      <a:pt x="11974" y="356"/>
                      <a:pt x="9121" y="1103"/>
                      <a:pt x="8627" y="1899"/>
                    </a:cubicBezTo>
                    <a:lnTo>
                      <a:pt x="8586" y="1974"/>
                    </a:lnTo>
                    <a:lnTo>
                      <a:pt x="8579" y="2057"/>
                    </a:lnTo>
                    <a:cubicBezTo>
                      <a:pt x="8572" y="2084"/>
                      <a:pt x="8367" y="4889"/>
                      <a:pt x="8257" y="5650"/>
                    </a:cubicBezTo>
                    <a:cubicBezTo>
                      <a:pt x="8182" y="6158"/>
                      <a:pt x="8031" y="7618"/>
                      <a:pt x="8024" y="8297"/>
                    </a:cubicBezTo>
                    <a:cubicBezTo>
                      <a:pt x="7578" y="8489"/>
                      <a:pt x="6536" y="8976"/>
                      <a:pt x="5473" y="9627"/>
                    </a:cubicBezTo>
                    <a:cubicBezTo>
                      <a:pt x="3560" y="10814"/>
                      <a:pt x="2606" y="11952"/>
                      <a:pt x="2634" y="13001"/>
                    </a:cubicBezTo>
                    <a:cubicBezTo>
                      <a:pt x="2641" y="13433"/>
                      <a:pt x="2929" y="13824"/>
                      <a:pt x="3470" y="14167"/>
                    </a:cubicBezTo>
                    <a:cubicBezTo>
                      <a:pt x="4513" y="14812"/>
                      <a:pt x="6556" y="15264"/>
                      <a:pt x="8984" y="15422"/>
                    </a:cubicBezTo>
                    <a:lnTo>
                      <a:pt x="9457" y="18474"/>
                    </a:lnTo>
                    <a:lnTo>
                      <a:pt x="10589" y="19372"/>
                    </a:lnTo>
                    <a:lnTo>
                      <a:pt x="10781" y="19982"/>
                    </a:lnTo>
                    <a:cubicBezTo>
                      <a:pt x="9814" y="20881"/>
                      <a:pt x="4952" y="25441"/>
                      <a:pt x="3717" y="27560"/>
                    </a:cubicBezTo>
                    <a:lnTo>
                      <a:pt x="0" y="28589"/>
                    </a:lnTo>
                    <a:lnTo>
                      <a:pt x="21" y="28870"/>
                    </a:lnTo>
                    <a:cubicBezTo>
                      <a:pt x="55" y="29316"/>
                      <a:pt x="830" y="39746"/>
                      <a:pt x="1441" y="42146"/>
                    </a:cubicBezTo>
                    <a:lnTo>
                      <a:pt x="1489" y="42318"/>
                    </a:lnTo>
                    <a:lnTo>
                      <a:pt x="1646" y="42386"/>
                    </a:lnTo>
                    <a:cubicBezTo>
                      <a:pt x="2284" y="42633"/>
                      <a:pt x="17206" y="48544"/>
                      <a:pt x="24002" y="48963"/>
                    </a:cubicBezTo>
                    <a:lnTo>
                      <a:pt x="24105" y="48963"/>
                    </a:lnTo>
                    <a:lnTo>
                      <a:pt x="24201" y="48915"/>
                    </a:lnTo>
                    <a:cubicBezTo>
                      <a:pt x="24626" y="48661"/>
                      <a:pt x="34734" y="42695"/>
                      <a:pt x="37189" y="39019"/>
                    </a:cubicBezTo>
                    <a:lnTo>
                      <a:pt x="37237" y="38944"/>
                    </a:lnTo>
                    <a:lnTo>
                      <a:pt x="37244" y="38848"/>
                    </a:lnTo>
                    <a:cubicBezTo>
                      <a:pt x="37244" y="38813"/>
                      <a:pt x="37484" y="35357"/>
                      <a:pt x="37422" y="31215"/>
                    </a:cubicBezTo>
                    <a:cubicBezTo>
                      <a:pt x="37416" y="30399"/>
                      <a:pt x="37395" y="29617"/>
                      <a:pt x="37361" y="28870"/>
                    </a:cubicBezTo>
                    <a:cubicBezTo>
                      <a:pt x="37429" y="28808"/>
                      <a:pt x="37464" y="28726"/>
                      <a:pt x="37450" y="28637"/>
                    </a:cubicBezTo>
                    <a:cubicBezTo>
                      <a:pt x="37436" y="28465"/>
                      <a:pt x="37395" y="28068"/>
                      <a:pt x="37299" y="27608"/>
                    </a:cubicBezTo>
                    <a:cubicBezTo>
                      <a:pt x="37073" y="23830"/>
                      <a:pt x="36579" y="20942"/>
                      <a:pt x="35811" y="19002"/>
                    </a:cubicBezTo>
                    <a:lnTo>
                      <a:pt x="35804" y="18988"/>
                    </a:lnTo>
                    <a:cubicBezTo>
                      <a:pt x="35489" y="18275"/>
                      <a:pt x="33870" y="14695"/>
                      <a:pt x="32848" y="14243"/>
                    </a:cubicBezTo>
                    <a:lnTo>
                      <a:pt x="32698" y="14174"/>
                    </a:lnTo>
                    <a:lnTo>
                      <a:pt x="30695" y="15271"/>
                    </a:lnTo>
                    <a:lnTo>
                      <a:pt x="23021" y="14407"/>
                    </a:lnTo>
                    <a:lnTo>
                      <a:pt x="23165" y="12782"/>
                    </a:lnTo>
                    <a:cubicBezTo>
                      <a:pt x="26574" y="11013"/>
                      <a:pt x="28418" y="9099"/>
                      <a:pt x="28028" y="7666"/>
                    </a:cubicBezTo>
                    <a:cubicBezTo>
                      <a:pt x="27733" y="6595"/>
                      <a:pt x="26282" y="6035"/>
                      <a:pt x="23876" y="6035"/>
                    </a:cubicBezTo>
                    <a:cubicBezTo>
                      <a:pt x="23370" y="6035"/>
                      <a:pt x="22821" y="6059"/>
                      <a:pt x="22233" y="6110"/>
                    </a:cubicBezTo>
                    <a:lnTo>
                      <a:pt x="22192" y="5828"/>
                    </a:lnTo>
                    <a:lnTo>
                      <a:pt x="22171" y="5835"/>
                    </a:lnTo>
                    <a:lnTo>
                      <a:pt x="21341" y="1707"/>
                    </a:lnTo>
                    <a:lnTo>
                      <a:pt x="21225" y="1625"/>
                    </a:lnTo>
                    <a:cubicBezTo>
                      <a:pt x="21113" y="1548"/>
                      <a:pt x="18805" y="1"/>
                      <a:pt x="14934" y="1"/>
                    </a:cubicBezTo>
                    <a:close/>
                  </a:path>
                </a:pathLst>
              </a:custGeom>
              <a:solidFill>
                <a:srgbClr val="4722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2" name="Google Shape;3553;p50">
            <a:extLst>
              <a:ext uri="{FF2B5EF4-FFF2-40B4-BE49-F238E27FC236}">
                <a16:creationId xmlns:a16="http://schemas.microsoft.com/office/drawing/2014/main" id="{DCB01329-F12A-7B7F-75C1-7AE16204CFC3}"/>
              </a:ext>
            </a:extLst>
          </p:cNvPr>
          <p:cNvSpPr txBox="1">
            <a:spLocks noGrp="1"/>
          </p:cNvSpPr>
          <p:nvPr>
            <p:ph type="title"/>
          </p:nvPr>
        </p:nvSpPr>
        <p:spPr>
          <a:xfrm>
            <a:off x="183952" y="433273"/>
            <a:ext cx="6237398" cy="3372400"/>
          </a:xfrm>
          <a:prstGeom prst="rect">
            <a:avLst/>
          </a:prstGeom>
        </p:spPr>
        <p:txBody>
          <a:bodyPr spcFirstLastPara="1" wrap="square" lIns="121900" tIns="121900" rIns="121900" bIns="121900" anchor="ctr" anchorCtr="0">
            <a:noAutofit/>
          </a:bodyPr>
          <a:lstStyle/>
          <a:p>
            <a:r>
              <a:rPr lang="en-SG" sz="9600" b="1" dirty="0">
                <a:solidFill>
                  <a:schemeClr val="bg2">
                    <a:lumMod val="60000"/>
                    <a:lumOff val="40000"/>
                  </a:schemeClr>
                </a:solidFill>
                <a:latin typeface="Times New Roman" panose="02020603050405020304" pitchFamily="18" charset="0"/>
                <a:cs typeface="Times New Roman" panose="02020603050405020304" pitchFamily="18" charset="0"/>
              </a:rPr>
              <a:t>H</a:t>
            </a:r>
            <a:r>
              <a:rPr lang="en" sz="9600" b="1" dirty="0">
                <a:solidFill>
                  <a:schemeClr val="bg2">
                    <a:lumMod val="60000"/>
                    <a:lumOff val="40000"/>
                  </a:schemeClr>
                </a:solidFill>
                <a:latin typeface="Times New Roman" panose="02020603050405020304" pitchFamily="18" charset="0"/>
                <a:cs typeface="Times New Roman" panose="02020603050405020304" pitchFamily="18" charset="0"/>
              </a:rPr>
              <a:t>oạt động</a:t>
            </a:r>
            <a:r>
              <a:rPr lang="en" sz="9600" b="1" dirty="0">
                <a:solidFill>
                  <a:schemeClr val="bg1"/>
                </a:solidFill>
                <a:latin typeface="Times New Roman" panose="02020603050405020304" pitchFamily="18" charset="0"/>
                <a:cs typeface="Times New Roman" panose="02020603050405020304" pitchFamily="18" charset="0"/>
              </a:rPr>
              <a:t> vận dụng</a:t>
            </a:r>
            <a:endParaRPr sz="9600" b="1" dirty="0">
              <a:solidFill>
                <a:schemeClr val="bg1"/>
              </a:solidFill>
              <a:latin typeface="Times New Roman" panose="02020603050405020304" pitchFamily="18" charset="0"/>
              <a:cs typeface="Times New Roman" panose="02020603050405020304" pitchFamily="18" charset="0"/>
            </a:endParaRPr>
          </a:p>
        </p:txBody>
      </p:sp>
      <p:sp>
        <p:nvSpPr>
          <p:cNvPr id="64" name="Rectangle 63"/>
          <p:cNvSpPr/>
          <p:nvPr/>
        </p:nvSpPr>
        <p:spPr>
          <a:xfrm>
            <a:off x="1810043" y="3752949"/>
            <a:ext cx="2522806" cy="646331"/>
          </a:xfrm>
          <a:prstGeom prst="rect">
            <a:avLst/>
          </a:prstGeom>
        </p:spPr>
        <p:txBody>
          <a:bodyPr wrap="square">
            <a:spAutoFit/>
          </a:bodyPr>
          <a:lstStyle/>
          <a:p>
            <a:pPr marL="228600" algn="ctr"/>
            <a:r>
              <a:rPr lang="en-US" b="1" dirty="0" err="1">
                <a:latin typeface="Times New Roman" panose="02020603050405020304" pitchFamily="18" charset="0"/>
                <a:ea typeface="Times New Roman" panose="02020603050405020304" pitchFamily="18" charset="0"/>
                <a:cs typeface="Times New Roman" panose="02020603050405020304" pitchFamily="18" charset="0"/>
              </a:rPr>
              <a:t>Nguyễn</a:t>
            </a:r>
            <a:r>
              <a:rPr lang="en-US" b="1" dirty="0">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ea typeface="Times New Roman" panose="02020603050405020304" pitchFamily="18" charset="0"/>
                <a:cs typeface="Times New Roman" panose="02020603050405020304" pitchFamily="18" charset="0"/>
              </a:rPr>
              <a:t>Nhâm</a:t>
            </a:r>
            <a:r>
              <a:rPr lang="en-US" b="1" dirty="0" smtClean="0">
                <a:latin typeface="Times New Roman" panose="02020603050405020304" pitchFamily="18" charset="0"/>
                <a:ea typeface="Times New Roman" panose="02020603050405020304" pitchFamily="18" charset="0"/>
                <a:cs typeface="Times New Roman" panose="02020603050405020304" pitchFamily="18" charset="0"/>
              </a:rPr>
              <a:t> 459</a:t>
            </a:r>
            <a:endParaRPr lang="en-US" b="1" dirty="0">
              <a:latin typeface="Times New Roman" panose="02020603050405020304" pitchFamily="18" charset="0"/>
              <a:ea typeface="Times New Roman" panose="02020603050405020304" pitchFamily="18" charset="0"/>
              <a:cs typeface="Times New Roman" panose="02020603050405020304" pitchFamily="18" charset="0"/>
            </a:endParaRPr>
          </a:p>
          <a:p>
            <a:pPr marL="228600" algn="ctr"/>
            <a:r>
              <a:rPr lang="en-US" b="1" dirty="0" err="1">
                <a:latin typeface="Times New Roman" panose="02020603050405020304" pitchFamily="18" charset="0"/>
                <a:ea typeface="Times New Roman" panose="02020603050405020304" pitchFamily="18" charset="0"/>
                <a:cs typeface="Times New Roman" panose="02020603050405020304" pitchFamily="18" charset="0"/>
              </a:rPr>
              <a:t>Zalo</a:t>
            </a:r>
            <a:r>
              <a:rPr lang="en-US" b="1" dirty="0">
                <a:latin typeface="Times New Roman" panose="02020603050405020304" pitchFamily="18" charset="0"/>
                <a:ea typeface="Times New Roman" panose="02020603050405020304" pitchFamily="18" charset="0"/>
                <a:cs typeface="Times New Roman" panose="02020603050405020304" pitchFamily="18" charset="0"/>
              </a:rPr>
              <a:t>: 0981.713.891</a:t>
            </a:r>
            <a:endParaRPr lang="en-US" b="1" dirty="0">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8943292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802">
          <a:extLst>
            <a:ext uri="{FF2B5EF4-FFF2-40B4-BE49-F238E27FC236}">
              <a16:creationId xmlns:a16="http://schemas.microsoft.com/office/drawing/2014/main" id="{FBB36352-3E3A-7076-47B1-2A19BB9AD5E7}"/>
            </a:ext>
          </a:extLst>
        </p:cNvPr>
        <p:cNvGrpSpPr/>
        <p:nvPr/>
      </p:nvGrpSpPr>
      <p:grpSpPr>
        <a:xfrm>
          <a:off x="0" y="0"/>
          <a:ext cx="0" cy="0"/>
          <a:chOff x="0" y="0"/>
          <a:chExt cx="0" cy="0"/>
        </a:xfrm>
      </p:grpSpPr>
      <p:sp>
        <p:nvSpPr>
          <p:cNvPr id="1803" name="Google Shape;1803;p46">
            <a:extLst>
              <a:ext uri="{FF2B5EF4-FFF2-40B4-BE49-F238E27FC236}">
                <a16:creationId xmlns:a16="http://schemas.microsoft.com/office/drawing/2014/main" id="{A1EB39D7-5545-1A6E-1A22-0A9CEE078626}"/>
              </a:ext>
            </a:extLst>
          </p:cNvPr>
          <p:cNvSpPr txBox="1">
            <a:spLocks noGrp="1"/>
          </p:cNvSpPr>
          <p:nvPr>
            <p:ph type="title"/>
          </p:nvPr>
        </p:nvSpPr>
        <p:spPr>
          <a:xfrm>
            <a:off x="2037201" y="21390"/>
            <a:ext cx="8296539" cy="663073"/>
          </a:xfrm>
          <a:prstGeom prst="rect">
            <a:avLst/>
          </a:prstGeom>
          <a:solidFill>
            <a:schemeClr val="bg1"/>
          </a:solidFill>
        </p:spPr>
        <p:txBody>
          <a:bodyPr spcFirstLastPara="1" wrap="square" lIns="121900" tIns="121900" rIns="121900" bIns="121900" anchor="t" anchorCtr="0">
            <a:noAutofit/>
          </a:bodyPr>
          <a:lstStyle/>
          <a:p>
            <a:endParaRPr sz="3733" dirty="0">
              <a:solidFill>
                <a:schemeClr val="bg1"/>
              </a:solidFill>
              <a:latin typeface="Times New Roman" panose="02020603050405020304" pitchFamily="18" charset="0"/>
              <a:cs typeface="Times New Roman" panose="02020603050405020304" pitchFamily="18" charset="0"/>
            </a:endParaRPr>
          </a:p>
        </p:txBody>
      </p:sp>
      <p:pic>
        <p:nvPicPr>
          <p:cNvPr id="18" name="Google Shape;187;p33">
            <a:extLst>
              <a:ext uri="{FF2B5EF4-FFF2-40B4-BE49-F238E27FC236}">
                <a16:creationId xmlns:a16="http://schemas.microsoft.com/office/drawing/2014/main" id="{E26BEEE4-1F6C-468F-9589-DAC195F1F969}"/>
              </a:ext>
            </a:extLst>
          </p:cNvPr>
          <p:cNvPicPr preferRelativeResize="0"/>
          <p:nvPr/>
        </p:nvPicPr>
        <p:blipFill>
          <a:blip r:embed="rId3">
            <a:alphaModFix/>
          </a:blip>
          <a:stretch>
            <a:fillRect/>
          </a:stretch>
        </p:blipFill>
        <p:spPr>
          <a:xfrm rot="-7338489">
            <a:off x="1742719" y="17977"/>
            <a:ext cx="1207480" cy="1008567"/>
          </a:xfrm>
          <a:prstGeom prst="rect">
            <a:avLst/>
          </a:prstGeom>
          <a:noFill/>
          <a:ln>
            <a:noFill/>
          </a:ln>
        </p:spPr>
      </p:pic>
      <p:sp>
        <p:nvSpPr>
          <p:cNvPr id="21" name="TextBox 20">
            <a:extLst>
              <a:ext uri="{FF2B5EF4-FFF2-40B4-BE49-F238E27FC236}">
                <a16:creationId xmlns:a16="http://schemas.microsoft.com/office/drawing/2014/main" id="{A9AA52B6-B9FF-647F-277D-56EC57C09B3A}"/>
              </a:ext>
            </a:extLst>
          </p:cNvPr>
          <p:cNvSpPr txBox="1"/>
          <p:nvPr/>
        </p:nvSpPr>
        <p:spPr>
          <a:xfrm>
            <a:off x="3280190" y="-126160"/>
            <a:ext cx="7108004" cy="850874"/>
          </a:xfrm>
          <a:prstGeom prst="rect">
            <a:avLst/>
          </a:prstGeom>
          <a:noFill/>
        </p:spPr>
        <p:txBody>
          <a:bodyPr wrap="square">
            <a:spAutoFit/>
          </a:bodyPr>
          <a:lstStyle/>
          <a:p>
            <a:pPr defTabSz="1219170">
              <a:lnSpc>
                <a:spcPct val="150000"/>
              </a:lnSpc>
              <a:spcAft>
                <a:spcPts val="1067"/>
              </a:spcAft>
              <a:buClr>
                <a:srgbClr val="000000"/>
              </a:buClr>
              <a:defRPr/>
            </a:pPr>
            <a:r>
              <a:rPr lang="en-US" sz="3733" b="1" kern="100" dirty="0">
                <a:solidFill>
                  <a:srgbClr val="000000"/>
                </a:solidFill>
                <a:latin typeface="Times New Roman" panose="02020603050405020304" pitchFamily="18" charset="0"/>
                <a:ea typeface="Arial" panose="020B0604020202020204" pitchFamily="34" charset="0"/>
                <a:cs typeface="Times New Roman" panose="02020603050405020304" pitchFamily="18" charset="0"/>
                <a:sym typeface="Arial"/>
              </a:rPr>
              <a:t>HOẠT ĐỘNG VẬN DỤNG</a:t>
            </a:r>
            <a:endParaRPr lang="en-SG" sz="3733"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endParaRPr>
          </a:p>
        </p:txBody>
      </p:sp>
      <p:pic>
        <p:nvPicPr>
          <p:cNvPr id="9" name="图片 74">
            <a:extLst>
              <a:ext uri="{FF2B5EF4-FFF2-40B4-BE49-F238E27FC236}">
                <a16:creationId xmlns:a16="http://schemas.microsoft.com/office/drawing/2014/main" id="{09F2A162-BB82-455E-5E35-C49C8D850C3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8631" t="33683" r="31300" b="42531"/>
          <a:stretch/>
        </p:blipFill>
        <p:spPr>
          <a:xfrm>
            <a:off x="81589" y="4722337"/>
            <a:ext cx="2084531" cy="1648891"/>
          </a:xfrm>
          <a:prstGeom prst="rect">
            <a:avLst/>
          </a:prstGeom>
        </p:spPr>
      </p:pic>
      <p:grpSp>
        <p:nvGrpSpPr>
          <p:cNvPr id="2" name="Group 1">
            <a:extLst>
              <a:ext uri="{FF2B5EF4-FFF2-40B4-BE49-F238E27FC236}">
                <a16:creationId xmlns:a16="http://schemas.microsoft.com/office/drawing/2014/main" id="{6FA3AE8A-5DA9-5FCC-62D5-277FB3C7E108}"/>
              </a:ext>
            </a:extLst>
          </p:cNvPr>
          <p:cNvGrpSpPr/>
          <p:nvPr/>
        </p:nvGrpSpPr>
        <p:grpSpPr>
          <a:xfrm>
            <a:off x="2004687" y="691131"/>
            <a:ext cx="9207135" cy="5751781"/>
            <a:chOff x="2305772" y="1070101"/>
            <a:chExt cx="15017671" cy="8839884"/>
          </a:xfrm>
        </p:grpSpPr>
        <p:sp>
          <p:nvSpPr>
            <p:cNvPr id="3" name="Freeform 4">
              <a:extLst>
                <a:ext uri="{FF2B5EF4-FFF2-40B4-BE49-F238E27FC236}">
                  <a16:creationId xmlns:a16="http://schemas.microsoft.com/office/drawing/2014/main" id="{B72C8138-6082-E41E-5031-A155A86F10C7}"/>
                </a:ext>
              </a:extLst>
            </p:cNvPr>
            <p:cNvSpPr/>
            <p:nvPr/>
          </p:nvSpPr>
          <p:spPr>
            <a:xfrm rot="817586">
              <a:off x="13417501" y="5602021"/>
              <a:ext cx="3674403" cy="3674403"/>
            </a:xfrm>
            <a:custGeom>
              <a:avLst/>
              <a:gdLst/>
              <a:ahLst/>
              <a:cxnLst/>
              <a:rect l="l" t="t" r="r" b="b"/>
              <a:pathLst>
                <a:path w="3674403" h="3674403">
                  <a:moveTo>
                    <a:pt x="0" y="0"/>
                  </a:moveTo>
                  <a:lnTo>
                    <a:pt x="3674403" y="0"/>
                  </a:lnTo>
                  <a:lnTo>
                    <a:pt x="3674403" y="3674403"/>
                  </a:lnTo>
                  <a:lnTo>
                    <a:pt x="0" y="3674403"/>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defTabSz="914354">
                <a:defRPr/>
              </a:pPr>
              <a:endParaRPr lang="en-SG" sz="4000">
                <a:solidFill>
                  <a:prstClr val="black"/>
                </a:solidFill>
                <a:latin typeface="Calibri"/>
                <a:ea typeface="微软雅黑"/>
                <a:cs typeface="Arial"/>
                <a:sym typeface="Arial"/>
              </a:endParaRPr>
            </a:p>
          </p:txBody>
        </p:sp>
        <p:grpSp>
          <p:nvGrpSpPr>
            <p:cNvPr id="4" name="Group 3">
              <a:extLst>
                <a:ext uri="{FF2B5EF4-FFF2-40B4-BE49-F238E27FC236}">
                  <a16:creationId xmlns:a16="http://schemas.microsoft.com/office/drawing/2014/main" id="{A61D8E4D-08CD-8F0C-A74B-A92698FF0C82}"/>
                </a:ext>
              </a:extLst>
            </p:cNvPr>
            <p:cNvGrpSpPr/>
            <p:nvPr/>
          </p:nvGrpSpPr>
          <p:grpSpPr>
            <a:xfrm>
              <a:off x="2305772" y="2396800"/>
              <a:ext cx="13676457" cy="5725820"/>
              <a:chOff x="0" y="0"/>
              <a:chExt cx="5065354" cy="2120674"/>
            </a:xfrm>
          </p:grpSpPr>
          <p:sp>
            <p:nvSpPr>
              <p:cNvPr id="16" name="Freeform 6">
                <a:extLst>
                  <a:ext uri="{FF2B5EF4-FFF2-40B4-BE49-F238E27FC236}">
                    <a16:creationId xmlns:a16="http://schemas.microsoft.com/office/drawing/2014/main" id="{3883B51C-2D1D-5D55-22B1-5CA9B28534BB}"/>
                  </a:ext>
                </a:extLst>
              </p:cNvPr>
              <p:cNvSpPr/>
              <p:nvPr/>
            </p:nvSpPr>
            <p:spPr>
              <a:xfrm>
                <a:off x="0" y="0"/>
                <a:ext cx="5065354" cy="2120674"/>
              </a:xfrm>
              <a:custGeom>
                <a:avLst/>
                <a:gdLst/>
                <a:ahLst/>
                <a:cxnLst/>
                <a:rect l="l" t="t" r="r" b="b"/>
                <a:pathLst>
                  <a:path w="5065354" h="1945570">
                    <a:moveTo>
                      <a:pt x="0" y="0"/>
                    </a:moveTo>
                    <a:lnTo>
                      <a:pt x="5065354" y="0"/>
                    </a:lnTo>
                    <a:lnTo>
                      <a:pt x="5065354" y="1945570"/>
                    </a:lnTo>
                    <a:lnTo>
                      <a:pt x="0" y="1945570"/>
                    </a:lnTo>
                    <a:close/>
                  </a:path>
                </a:pathLst>
              </a:custGeom>
              <a:solidFill>
                <a:srgbClr val="FFFFFF"/>
              </a:solidFill>
              <a:ln w="19050" cap="sq">
                <a:solidFill>
                  <a:srgbClr val="000000"/>
                </a:solidFill>
                <a:prstDash val="solid"/>
                <a:miter/>
              </a:ln>
            </p:spPr>
            <p:txBody>
              <a:bodyPr/>
              <a:lstStyle/>
              <a:p>
                <a:pPr defTabSz="914354">
                  <a:defRPr/>
                </a:pPr>
                <a:endParaRPr lang="en-SG" sz="4000" dirty="0">
                  <a:solidFill>
                    <a:prstClr val="black"/>
                  </a:solidFill>
                  <a:latin typeface="Calibri"/>
                  <a:ea typeface="微软雅黑"/>
                  <a:cs typeface="Arial"/>
                  <a:sym typeface="Arial"/>
                </a:endParaRPr>
              </a:p>
            </p:txBody>
          </p:sp>
          <p:sp>
            <p:nvSpPr>
              <p:cNvPr id="17" name="TextBox 7">
                <a:extLst>
                  <a:ext uri="{FF2B5EF4-FFF2-40B4-BE49-F238E27FC236}">
                    <a16:creationId xmlns:a16="http://schemas.microsoft.com/office/drawing/2014/main" id="{340261E6-7ABC-DE36-E937-1A8FBE11AE9B}"/>
                  </a:ext>
                </a:extLst>
              </p:cNvPr>
              <p:cNvSpPr txBox="1"/>
              <p:nvPr/>
            </p:nvSpPr>
            <p:spPr>
              <a:xfrm>
                <a:off x="0" y="9525"/>
                <a:ext cx="5065354" cy="1936045"/>
              </a:xfrm>
              <a:prstGeom prst="rect">
                <a:avLst/>
              </a:prstGeom>
            </p:spPr>
            <p:txBody>
              <a:bodyPr lIns="50800" tIns="50800" rIns="50800" bIns="50800" rtlCol="0" anchor="ctr"/>
              <a:lstStyle/>
              <a:p>
                <a:pPr algn="ctr" defTabSz="914354">
                  <a:lnSpc>
                    <a:spcPts val="1540"/>
                  </a:lnSpc>
                  <a:defRPr/>
                </a:pPr>
                <a:endParaRPr sz="4000">
                  <a:solidFill>
                    <a:prstClr val="black"/>
                  </a:solidFill>
                  <a:latin typeface="Calibri"/>
                  <a:ea typeface="微软雅黑"/>
                  <a:cs typeface="Arial"/>
                  <a:sym typeface="Arial"/>
                </a:endParaRPr>
              </a:p>
            </p:txBody>
          </p:sp>
        </p:grpSp>
        <p:sp>
          <p:nvSpPr>
            <p:cNvPr id="5" name="Freeform 8">
              <a:extLst>
                <a:ext uri="{FF2B5EF4-FFF2-40B4-BE49-F238E27FC236}">
                  <a16:creationId xmlns:a16="http://schemas.microsoft.com/office/drawing/2014/main" id="{FAC5D812-9112-AE51-C7D5-CD8F7DCF3518}"/>
                </a:ext>
              </a:extLst>
            </p:cNvPr>
            <p:cNvSpPr/>
            <p:nvPr/>
          </p:nvSpPr>
          <p:spPr>
            <a:xfrm rot="1537641">
              <a:off x="14824264" y="6817871"/>
              <a:ext cx="2476026" cy="3092114"/>
            </a:xfrm>
            <a:custGeom>
              <a:avLst/>
              <a:gdLst/>
              <a:ahLst/>
              <a:cxnLst/>
              <a:rect l="l" t="t" r="r" b="b"/>
              <a:pathLst>
                <a:path w="2476025" h="3265741">
                  <a:moveTo>
                    <a:pt x="0" y="0"/>
                  </a:moveTo>
                  <a:lnTo>
                    <a:pt x="2476025" y="0"/>
                  </a:lnTo>
                  <a:lnTo>
                    <a:pt x="2476025" y="3265741"/>
                  </a:lnTo>
                  <a:lnTo>
                    <a:pt x="0" y="326574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defTabSz="914354">
                <a:defRPr/>
              </a:pPr>
              <a:endParaRPr lang="en-SG" sz="4000">
                <a:solidFill>
                  <a:prstClr val="black"/>
                </a:solidFill>
                <a:latin typeface="Calibri"/>
                <a:ea typeface="微软雅黑"/>
                <a:cs typeface="Arial"/>
                <a:sym typeface="Arial"/>
              </a:endParaRPr>
            </a:p>
          </p:txBody>
        </p:sp>
        <p:sp>
          <p:nvSpPr>
            <p:cNvPr id="12" name="Freeform 10">
              <a:extLst>
                <a:ext uri="{FF2B5EF4-FFF2-40B4-BE49-F238E27FC236}">
                  <a16:creationId xmlns:a16="http://schemas.microsoft.com/office/drawing/2014/main" id="{5C8E397D-3F2C-7FE6-62DF-D315CE42C917}"/>
                </a:ext>
              </a:extLst>
            </p:cNvPr>
            <p:cNvSpPr/>
            <p:nvPr/>
          </p:nvSpPr>
          <p:spPr>
            <a:xfrm>
              <a:off x="8036994" y="1935225"/>
              <a:ext cx="2308527" cy="650585"/>
            </a:xfrm>
            <a:custGeom>
              <a:avLst/>
              <a:gdLst/>
              <a:ahLst/>
              <a:cxnLst/>
              <a:rect l="l" t="t" r="r" b="b"/>
              <a:pathLst>
                <a:path w="2308526" h="650585">
                  <a:moveTo>
                    <a:pt x="0" y="0"/>
                  </a:moveTo>
                  <a:lnTo>
                    <a:pt x="2308526" y="0"/>
                  </a:lnTo>
                  <a:lnTo>
                    <a:pt x="2308526" y="650585"/>
                  </a:lnTo>
                  <a:lnTo>
                    <a:pt x="0" y="650585"/>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pPr defTabSz="914354">
                <a:defRPr/>
              </a:pPr>
              <a:endParaRPr lang="en-SG" sz="4000" dirty="0">
                <a:solidFill>
                  <a:prstClr val="black"/>
                </a:solidFill>
                <a:latin typeface="Calibri"/>
                <a:ea typeface="微软雅黑"/>
                <a:cs typeface="Arial"/>
                <a:sym typeface="Arial"/>
              </a:endParaRPr>
            </a:p>
          </p:txBody>
        </p:sp>
        <p:sp>
          <p:nvSpPr>
            <p:cNvPr id="13" name="Freeform 12">
              <a:extLst>
                <a:ext uri="{FF2B5EF4-FFF2-40B4-BE49-F238E27FC236}">
                  <a16:creationId xmlns:a16="http://schemas.microsoft.com/office/drawing/2014/main" id="{A11E9ED7-D7D2-DFB3-3360-B9C2C2E15F78}"/>
                </a:ext>
              </a:extLst>
            </p:cNvPr>
            <p:cNvSpPr/>
            <p:nvPr/>
          </p:nvSpPr>
          <p:spPr>
            <a:xfrm rot="4483766">
              <a:off x="3479054" y="7755039"/>
              <a:ext cx="1488229" cy="2470091"/>
            </a:xfrm>
            <a:custGeom>
              <a:avLst/>
              <a:gdLst/>
              <a:ahLst/>
              <a:cxnLst/>
              <a:rect l="l" t="t" r="r" b="b"/>
              <a:pathLst>
                <a:path w="1488229" h="2470090">
                  <a:moveTo>
                    <a:pt x="0" y="0"/>
                  </a:moveTo>
                  <a:lnTo>
                    <a:pt x="1488229" y="0"/>
                  </a:lnTo>
                  <a:lnTo>
                    <a:pt x="1488229" y="2470089"/>
                  </a:lnTo>
                  <a:lnTo>
                    <a:pt x="0" y="2470089"/>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pPr defTabSz="914354">
                <a:defRPr/>
              </a:pPr>
              <a:endParaRPr lang="en-SG" sz="4000">
                <a:solidFill>
                  <a:prstClr val="black"/>
                </a:solidFill>
                <a:latin typeface="Calibri"/>
                <a:ea typeface="微软雅黑"/>
                <a:cs typeface="Arial"/>
                <a:sym typeface="Arial"/>
              </a:endParaRPr>
            </a:p>
          </p:txBody>
        </p:sp>
        <p:sp>
          <p:nvSpPr>
            <p:cNvPr id="14" name="Freeform 13">
              <a:extLst>
                <a:ext uri="{FF2B5EF4-FFF2-40B4-BE49-F238E27FC236}">
                  <a16:creationId xmlns:a16="http://schemas.microsoft.com/office/drawing/2014/main" id="{1408B722-1B74-F961-C598-11298D7A14D3}"/>
                </a:ext>
              </a:extLst>
            </p:cNvPr>
            <p:cNvSpPr/>
            <p:nvPr/>
          </p:nvSpPr>
          <p:spPr>
            <a:xfrm rot="4928744">
              <a:off x="14255174" y="651625"/>
              <a:ext cx="669226" cy="2839765"/>
            </a:xfrm>
            <a:custGeom>
              <a:avLst/>
              <a:gdLst/>
              <a:ahLst/>
              <a:cxnLst/>
              <a:rect l="l" t="t" r="r" b="b"/>
              <a:pathLst>
                <a:path w="669226" h="2839765">
                  <a:moveTo>
                    <a:pt x="0" y="0"/>
                  </a:moveTo>
                  <a:lnTo>
                    <a:pt x="669227" y="0"/>
                  </a:lnTo>
                  <a:lnTo>
                    <a:pt x="669227" y="2839765"/>
                  </a:lnTo>
                  <a:lnTo>
                    <a:pt x="0" y="2839765"/>
                  </a:lnTo>
                  <a:lnTo>
                    <a:pt x="0" y="0"/>
                  </a:lnTo>
                  <a:close/>
                </a:path>
              </a:pathLst>
            </a:custGeom>
            <a:blipFill>
              <a:blip r:embed="rId13">
                <a:extLst>
                  <a:ext uri="{96DAC541-7B7A-43D3-8B79-37D633B846F1}">
                    <asvg:svgBlip xmlns:asvg="http://schemas.microsoft.com/office/drawing/2016/SVG/main" xmlns="" r:embed="rId14"/>
                  </a:ext>
                </a:extLst>
              </a:blip>
              <a:stretch>
                <a:fillRect t="-19117" r="-25904"/>
              </a:stretch>
            </a:blipFill>
          </p:spPr>
          <p:txBody>
            <a:bodyPr/>
            <a:lstStyle/>
            <a:p>
              <a:pPr defTabSz="914354">
                <a:defRPr/>
              </a:pPr>
              <a:endParaRPr lang="en-SG" sz="4000">
                <a:solidFill>
                  <a:prstClr val="black"/>
                </a:solidFill>
                <a:latin typeface="Calibri"/>
                <a:ea typeface="微软雅黑"/>
                <a:cs typeface="Arial"/>
                <a:sym typeface="Arial"/>
              </a:endParaRPr>
            </a:p>
          </p:txBody>
        </p:sp>
        <p:sp>
          <p:nvSpPr>
            <p:cNvPr id="15" name="Freeform 14">
              <a:extLst>
                <a:ext uri="{FF2B5EF4-FFF2-40B4-BE49-F238E27FC236}">
                  <a16:creationId xmlns:a16="http://schemas.microsoft.com/office/drawing/2014/main" id="{5227AFA3-B428-282D-99D2-9CFF27F901CF}"/>
                </a:ext>
              </a:extLst>
            </p:cNvPr>
            <p:cNvSpPr/>
            <p:nvPr/>
          </p:nvSpPr>
          <p:spPr>
            <a:xfrm>
              <a:off x="15508919" y="1070101"/>
              <a:ext cx="1814524" cy="1814523"/>
            </a:xfrm>
            <a:custGeom>
              <a:avLst/>
              <a:gdLst/>
              <a:ahLst/>
              <a:cxnLst/>
              <a:rect l="l" t="t" r="r" b="b"/>
              <a:pathLst>
                <a:path w="1814524" h="1814524">
                  <a:moveTo>
                    <a:pt x="0" y="0"/>
                  </a:moveTo>
                  <a:lnTo>
                    <a:pt x="1814524" y="0"/>
                  </a:lnTo>
                  <a:lnTo>
                    <a:pt x="1814524" y="1814524"/>
                  </a:lnTo>
                  <a:lnTo>
                    <a:pt x="0" y="1814524"/>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txBody>
            <a:bodyPr/>
            <a:lstStyle/>
            <a:p>
              <a:pPr defTabSz="914354">
                <a:defRPr/>
              </a:pPr>
              <a:endParaRPr lang="en-SG" sz="4000" dirty="0">
                <a:solidFill>
                  <a:prstClr val="black"/>
                </a:solidFill>
                <a:latin typeface="Calibri"/>
                <a:ea typeface="微软雅黑"/>
                <a:cs typeface="Arial"/>
                <a:sym typeface="Arial"/>
              </a:endParaRPr>
            </a:p>
          </p:txBody>
        </p:sp>
      </p:grpSp>
      <p:grpSp>
        <p:nvGrpSpPr>
          <p:cNvPr id="19" name="Google Shape;49;p15">
            <a:extLst>
              <a:ext uri="{FF2B5EF4-FFF2-40B4-BE49-F238E27FC236}">
                <a16:creationId xmlns:a16="http://schemas.microsoft.com/office/drawing/2014/main" id="{FE750061-4E81-2D68-CD10-F27C2FDB569D}"/>
              </a:ext>
            </a:extLst>
          </p:cNvPr>
          <p:cNvGrpSpPr/>
          <p:nvPr/>
        </p:nvGrpSpPr>
        <p:grpSpPr>
          <a:xfrm>
            <a:off x="54318" y="3061253"/>
            <a:ext cx="3570461" cy="3932750"/>
            <a:chOff x="457200" y="1608525"/>
            <a:chExt cx="3653750" cy="3648425"/>
          </a:xfrm>
        </p:grpSpPr>
        <p:sp>
          <p:nvSpPr>
            <p:cNvPr id="20" name="Google Shape;50;p15">
              <a:extLst>
                <a:ext uri="{FF2B5EF4-FFF2-40B4-BE49-F238E27FC236}">
                  <a16:creationId xmlns:a16="http://schemas.microsoft.com/office/drawing/2014/main" id="{0BF63EBA-D694-AAF7-F358-072E5329D9C0}"/>
                </a:ext>
              </a:extLst>
            </p:cNvPr>
            <p:cNvSpPr/>
            <p:nvPr/>
          </p:nvSpPr>
          <p:spPr>
            <a:xfrm>
              <a:off x="3417025" y="2852325"/>
              <a:ext cx="693925" cy="761250"/>
            </a:xfrm>
            <a:custGeom>
              <a:avLst/>
              <a:gdLst/>
              <a:ahLst/>
              <a:cxnLst/>
              <a:rect l="l" t="t" r="r" b="b"/>
              <a:pathLst>
                <a:path w="27757" h="30450" extrusionOk="0">
                  <a:moveTo>
                    <a:pt x="18171" y="0"/>
                  </a:moveTo>
                  <a:lnTo>
                    <a:pt x="18079" y="21"/>
                  </a:lnTo>
                  <a:lnTo>
                    <a:pt x="17988" y="41"/>
                  </a:lnTo>
                  <a:lnTo>
                    <a:pt x="17887" y="92"/>
                  </a:lnTo>
                  <a:lnTo>
                    <a:pt x="17796" y="142"/>
                  </a:lnTo>
                  <a:lnTo>
                    <a:pt x="17695" y="213"/>
                  </a:lnTo>
                  <a:lnTo>
                    <a:pt x="17594" y="294"/>
                  </a:lnTo>
                  <a:lnTo>
                    <a:pt x="17482" y="385"/>
                  </a:lnTo>
                  <a:lnTo>
                    <a:pt x="17381" y="486"/>
                  </a:lnTo>
                  <a:lnTo>
                    <a:pt x="17158" y="719"/>
                  </a:lnTo>
                  <a:lnTo>
                    <a:pt x="16936" y="982"/>
                  </a:lnTo>
                  <a:lnTo>
                    <a:pt x="16703" y="1296"/>
                  </a:lnTo>
                  <a:lnTo>
                    <a:pt x="16470" y="1630"/>
                  </a:lnTo>
                  <a:lnTo>
                    <a:pt x="16227" y="1995"/>
                  </a:lnTo>
                  <a:lnTo>
                    <a:pt x="15994" y="2389"/>
                  </a:lnTo>
                  <a:lnTo>
                    <a:pt x="15751" y="2794"/>
                  </a:lnTo>
                  <a:lnTo>
                    <a:pt x="15508" y="3219"/>
                  </a:lnTo>
                  <a:lnTo>
                    <a:pt x="15022" y="4110"/>
                  </a:lnTo>
                  <a:lnTo>
                    <a:pt x="14547" y="5021"/>
                  </a:lnTo>
                  <a:lnTo>
                    <a:pt x="14091" y="5922"/>
                  </a:lnTo>
                  <a:lnTo>
                    <a:pt x="13251" y="7613"/>
                  </a:lnTo>
                  <a:lnTo>
                    <a:pt x="12887" y="8341"/>
                  </a:lnTo>
                  <a:lnTo>
                    <a:pt x="12573" y="8939"/>
                  </a:lnTo>
                  <a:lnTo>
                    <a:pt x="12431" y="9192"/>
                  </a:lnTo>
                  <a:lnTo>
                    <a:pt x="12310" y="9394"/>
                  </a:lnTo>
                  <a:lnTo>
                    <a:pt x="12198" y="9566"/>
                  </a:lnTo>
                  <a:lnTo>
                    <a:pt x="12107" y="9678"/>
                  </a:lnTo>
                  <a:lnTo>
                    <a:pt x="12026" y="9708"/>
                  </a:lnTo>
                  <a:lnTo>
                    <a:pt x="11955" y="9728"/>
                  </a:lnTo>
                  <a:lnTo>
                    <a:pt x="11884" y="9738"/>
                  </a:lnTo>
                  <a:lnTo>
                    <a:pt x="11814" y="9738"/>
                  </a:lnTo>
                  <a:lnTo>
                    <a:pt x="11753" y="9728"/>
                  </a:lnTo>
                  <a:lnTo>
                    <a:pt x="11692" y="9718"/>
                  </a:lnTo>
                  <a:lnTo>
                    <a:pt x="11631" y="9698"/>
                  </a:lnTo>
                  <a:lnTo>
                    <a:pt x="11581" y="9667"/>
                  </a:lnTo>
                  <a:lnTo>
                    <a:pt x="11530" y="9637"/>
                  </a:lnTo>
                  <a:lnTo>
                    <a:pt x="11480" y="9597"/>
                  </a:lnTo>
                  <a:lnTo>
                    <a:pt x="11439" y="9546"/>
                  </a:lnTo>
                  <a:lnTo>
                    <a:pt x="11399" y="9495"/>
                  </a:lnTo>
                  <a:lnTo>
                    <a:pt x="11318" y="9374"/>
                  </a:lnTo>
                  <a:lnTo>
                    <a:pt x="11257" y="9242"/>
                  </a:lnTo>
                  <a:lnTo>
                    <a:pt x="11196" y="9080"/>
                  </a:lnTo>
                  <a:lnTo>
                    <a:pt x="11146" y="8898"/>
                  </a:lnTo>
                  <a:lnTo>
                    <a:pt x="11105" y="8716"/>
                  </a:lnTo>
                  <a:lnTo>
                    <a:pt x="11065" y="8513"/>
                  </a:lnTo>
                  <a:lnTo>
                    <a:pt x="11004" y="8078"/>
                  </a:lnTo>
                  <a:lnTo>
                    <a:pt x="10953" y="7623"/>
                  </a:lnTo>
                  <a:lnTo>
                    <a:pt x="10903" y="7167"/>
                  </a:lnTo>
                  <a:lnTo>
                    <a:pt x="10852" y="6712"/>
                  </a:lnTo>
                  <a:lnTo>
                    <a:pt x="10791" y="6287"/>
                  </a:lnTo>
                  <a:lnTo>
                    <a:pt x="10751" y="6084"/>
                  </a:lnTo>
                  <a:lnTo>
                    <a:pt x="10700" y="5902"/>
                  </a:lnTo>
                  <a:lnTo>
                    <a:pt x="10650" y="5730"/>
                  </a:lnTo>
                  <a:lnTo>
                    <a:pt x="10579" y="5578"/>
                  </a:lnTo>
                  <a:lnTo>
                    <a:pt x="10508" y="5446"/>
                  </a:lnTo>
                  <a:lnTo>
                    <a:pt x="10427" y="5335"/>
                  </a:lnTo>
                  <a:lnTo>
                    <a:pt x="10386" y="5284"/>
                  </a:lnTo>
                  <a:lnTo>
                    <a:pt x="10336" y="5244"/>
                  </a:lnTo>
                  <a:lnTo>
                    <a:pt x="10285" y="5214"/>
                  </a:lnTo>
                  <a:lnTo>
                    <a:pt x="10224" y="5183"/>
                  </a:lnTo>
                  <a:lnTo>
                    <a:pt x="10174" y="5153"/>
                  </a:lnTo>
                  <a:lnTo>
                    <a:pt x="10113" y="5143"/>
                  </a:lnTo>
                  <a:lnTo>
                    <a:pt x="10042" y="5133"/>
                  </a:lnTo>
                  <a:lnTo>
                    <a:pt x="9971" y="5133"/>
                  </a:lnTo>
                  <a:lnTo>
                    <a:pt x="9921" y="5143"/>
                  </a:lnTo>
                  <a:lnTo>
                    <a:pt x="9860" y="5153"/>
                  </a:lnTo>
                  <a:lnTo>
                    <a:pt x="9809" y="5183"/>
                  </a:lnTo>
                  <a:lnTo>
                    <a:pt x="9749" y="5214"/>
                  </a:lnTo>
                  <a:lnTo>
                    <a:pt x="9698" y="5254"/>
                  </a:lnTo>
                  <a:lnTo>
                    <a:pt x="9647" y="5295"/>
                  </a:lnTo>
                  <a:lnTo>
                    <a:pt x="9546" y="5406"/>
                  </a:lnTo>
                  <a:lnTo>
                    <a:pt x="9455" y="5537"/>
                  </a:lnTo>
                  <a:lnTo>
                    <a:pt x="9364" y="5699"/>
                  </a:lnTo>
                  <a:lnTo>
                    <a:pt x="9273" y="5892"/>
                  </a:lnTo>
                  <a:lnTo>
                    <a:pt x="9192" y="6094"/>
                  </a:lnTo>
                  <a:lnTo>
                    <a:pt x="9111" y="6317"/>
                  </a:lnTo>
                  <a:lnTo>
                    <a:pt x="9040" y="6560"/>
                  </a:lnTo>
                  <a:lnTo>
                    <a:pt x="8959" y="6823"/>
                  </a:lnTo>
                  <a:lnTo>
                    <a:pt x="8898" y="7086"/>
                  </a:lnTo>
                  <a:lnTo>
                    <a:pt x="8838" y="7380"/>
                  </a:lnTo>
                  <a:lnTo>
                    <a:pt x="8777" y="7673"/>
                  </a:lnTo>
                  <a:lnTo>
                    <a:pt x="8665" y="8291"/>
                  </a:lnTo>
                  <a:lnTo>
                    <a:pt x="8574" y="8929"/>
                  </a:lnTo>
                  <a:lnTo>
                    <a:pt x="8493" y="9576"/>
                  </a:lnTo>
                  <a:lnTo>
                    <a:pt x="8423" y="10224"/>
                  </a:lnTo>
                  <a:lnTo>
                    <a:pt x="8372" y="10852"/>
                  </a:lnTo>
                  <a:lnTo>
                    <a:pt x="8331" y="11449"/>
                  </a:lnTo>
                  <a:lnTo>
                    <a:pt x="8311" y="12006"/>
                  </a:lnTo>
                  <a:lnTo>
                    <a:pt x="8291" y="12492"/>
                  </a:lnTo>
                  <a:lnTo>
                    <a:pt x="8291" y="12917"/>
                  </a:lnTo>
                  <a:lnTo>
                    <a:pt x="8291" y="13190"/>
                  </a:lnTo>
                  <a:lnTo>
                    <a:pt x="8271" y="13463"/>
                  </a:lnTo>
                  <a:lnTo>
                    <a:pt x="8240" y="13737"/>
                  </a:lnTo>
                  <a:lnTo>
                    <a:pt x="8200" y="14010"/>
                  </a:lnTo>
                  <a:lnTo>
                    <a:pt x="8149" y="14283"/>
                  </a:lnTo>
                  <a:lnTo>
                    <a:pt x="8078" y="14547"/>
                  </a:lnTo>
                  <a:lnTo>
                    <a:pt x="8008" y="14820"/>
                  </a:lnTo>
                  <a:lnTo>
                    <a:pt x="7927" y="15083"/>
                  </a:lnTo>
                  <a:lnTo>
                    <a:pt x="7835" y="15346"/>
                  </a:lnTo>
                  <a:lnTo>
                    <a:pt x="7724" y="15609"/>
                  </a:lnTo>
                  <a:lnTo>
                    <a:pt x="7613" y="15862"/>
                  </a:lnTo>
                  <a:lnTo>
                    <a:pt x="7491" y="16126"/>
                  </a:lnTo>
                  <a:lnTo>
                    <a:pt x="7370" y="16379"/>
                  </a:lnTo>
                  <a:lnTo>
                    <a:pt x="7228" y="16632"/>
                  </a:lnTo>
                  <a:lnTo>
                    <a:pt x="7086" y="16885"/>
                  </a:lnTo>
                  <a:lnTo>
                    <a:pt x="6935" y="17138"/>
                  </a:lnTo>
                  <a:lnTo>
                    <a:pt x="6783" y="17381"/>
                  </a:lnTo>
                  <a:lnTo>
                    <a:pt x="6621" y="17624"/>
                  </a:lnTo>
                  <a:lnTo>
                    <a:pt x="6277" y="18110"/>
                  </a:lnTo>
                  <a:lnTo>
                    <a:pt x="5922" y="18585"/>
                  </a:lnTo>
                  <a:lnTo>
                    <a:pt x="5548" y="19041"/>
                  </a:lnTo>
                  <a:lnTo>
                    <a:pt x="5163" y="19486"/>
                  </a:lnTo>
                  <a:lnTo>
                    <a:pt x="4768" y="19922"/>
                  </a:lnTo>
                  <a:lnTo>
                    <a:pt x="4374" y="20347"/>
                  </a:lnTo>
                  <a:lnTo>
                    <a:pt x="3969" y="20762"/>
                  </a:lnTo>
                  <a:lnTo>
                    <a:pt x="3564" y="21157"/>
                  </a:lnTo>
                  <a:lnTo>
                    <a:pt x="3169" y="21531"/>
                  </a:lnTo>
                  <a:lnTo>
                    <a:pt x="2410" y="22250"/>
                  </a:lnTo>
                  <a:lnTo>
                    <a:pt x="1711" y="22888"/>
                  </a:lnTo>
                  <a:lnTo>
                    <a:pt x="1094" y="23465"/>
                  </a:lnTo>
                  <a:lnTo>
                    <a:pt x="831" y="23718"/>
                  </a:lnTo>
                  <a:lnTo>
                    <a:pt x="588" y="23961"/>
                  </a:lnTo>
                  <a:lnTo>
                    <a:pt x="385" y="24173"/>
                  </a:lnTo>
                  <a:lnTo>
                    <a:pt x="223" y="24365"/>
                  </a:lnTo>
                  <a:lnTo>
                    <a:pt x="102" y="24548"/>
                  </a:lnTo>
                  <a:lnTo>
                    <a:pt x="61" y="24618"/>
                  </a:lnTo>
                  <a:lnTo>
                    <a:pt x="31" y="24699"/>
                  </a:lnTo>
                  <a:lnTo>
                    <a:pt x="11" y="24760"/>
                  </a:lnTo>
                  <a:lnTo>
                    <a:pt x="1" y="24821"/>
                  </a:lnTo>
                  <a:lnTo>
                    <a:pt x="11" y="24882"/>
                  </a:lnTo>
                  <a:lnTo>
                    <a:pt x="31" y="24922"/>
                  </a:lnTo>
                  <a:lnTo>
                    <a:pt x="244" y="25297"/>
                  </a:lnTo>
                  <a:lnTo>
                    <a:pt x="497" y="25722"/>
                  </a:lnTo>
                  <a:lnTo>
                    <a:pt x="790" y="26187"/>
                  </a:lnTo>
                  <a:lnTo>
                    <a:pt x="1114" y="26694"/>
                  </a:lnTo>
                  <a:lnTo>
                    <a:pt x="1468" y="27200"/>
                  </a:lnTo>
                  <a:lnTo>
                    <a:pt x="1853" y="27716"/>
                  </a:lnTo>
                  <a:lnTo>
                    <a:pt x="2055" y="27979"/>
                  </a:lnTo>
                  <a:lnTo>
                    <a:pt x="2258" y="28222"/>
                  </a:lnTo>
                  <a:lnTo>
                    <a:pt x="2460" y="28475"/>
                  </a:lnTo>
                  <a:lnTo>
                    <a:pt x="2673" y="28708"/>
                  </a:lnTo>
                  <a:lnTo>
                    <a:pt x="2886" y="28941"/>
                  </a:lnTo>
                  <a:lnTo>
                    <a:pt x="3108" y="29164"/>
                  </a:lnTo>
                  <a:lnTo>
                    <a:pt x="3321" y="29366"/>
                  </a:lnTo>
                  <a:lnTo>
                    <a:pt x="3543" y="29568"/>
                  </a:lnTo>
                  <a:lnTo>
                    <a:pt x="3766" y="29740"/>
                  </a:lnTo>
                  <a:lnTo>
                    <a:pt x="3989" y="29913"/>
                  </a:lnTo>
                  <a:lnTo>
                    <a:pt x="4212" y="30054"/>
                  </a:lnTo>
                  <a:lnTo>
                    <a:pt x="4424" y="30176"/>
                  </a:lnTo>
                  <a:lnTo>
                    <a:pt x="4647" y="30277"/>
                  </a:lnTo>
                  <a:lnTo>
                    <a:pt x="4859" y="30358"/>
                  </a:lnTo>
                  <a:lnTo>
                    <a:pt x="5072" y="30419"/>
                  </a:lnTo>
                  <a:lnTo>
                    <a:pt x="5183" y="30439"/>
                  </a:lnTo>
                  <a:lnTo>
                    <a:pt x="5285" y="30449"/>
                  </a:lnTo>
                  <a:lnTo>
                    <a:pt x="5487" y="30449"/>
                  </a:lnTo>
                  <a:lnTo>
                    <a:pt x="5598" y="30439"/>
                  </a:lnTo>
                  <a:lnTo>
                    <a:pt x="5689" y="30419"/>
                  </a:lnTo>
                  <a:lnTo>
                    <a:pt x="5791" y="30398"/>
                  </a:lnTo>
                  <a:lnTo>
                    <a:pt x="5892" y="30368"/>
                  </a:lnTo>
                  <a:lnTo>
                    <a:pt x="5993" y="30328"/>
                  </a:lnTo>
                  <a:lnTo>
                    <a:pt x="6084" y="30277"/>
                  </a:lnTo>
                  <a:lnTo>
                    <a:pt x="6165" y="30216"/>
                  </a:lnTo>
                  <a:lnTo>
                    <a:pt x="6287" y="30115"/>
                  </a:lnTo>
                  <a:lnTo>
                    <a:pt x="6641" y="29771"/>
                  </a:lnTo>
                  <a:lnTo>
                    <a:pt x="7117" y="29285"/>
                  </a:lnTo>
                  <a:lnTo>
                    <a:pt x="7704" y="28678"/>
                  </a:lnTo>
                  <a:lnTo>
                    <a:pt x="9101" y="27190"/>
                  </a:lnTo>
                  <a:lnTo>
                    <a:pt x="10639" y="25519"/>
                  </a:lnTo>
                  <a:lnTo>
                    <a:pt x="12158" y="23869"/>
                  </a:lnTo>
                  <a:lnTo>
                    <a:pt x="13453" y="22432"/>
                  </a:lnTo>
                  <a:lnTo>
                    <a:pt x="14709" y="21045"/>
                  </a:lnTo>
                  <a:lnTo>
                    <a:pt x="14972" y="20823"/>
                  </a:lnTo>
                  <a:lnTo>
                    <a:pt x="15276" y="20580"/>
                  </a:lnTo>
                  <a:lnTo>
                    <a:pt x="16004" y="20013"/>
                  </a:lnTo>
                  <a:lnTo>
                    <a:pt x="16875" y="19365"/>
                  </a:lnTo>
                  <a:lnTo>
                    <a:pt x="17857" y="18646"/>
                  </a:lnTo>
                  <a:lnTo>
                    <a:pt x="20023" y="17077"/>
                  </a:lnTo>
                  <a:lnTo>
                    <a:pt x="22290" y="15458"/>
                  </a:lnTo>
                  <a:lnTo>
                    <a:pt x="24416" y="13919"/>
                  </a:lnTo>
                  <a:lnTo>
                    <a:pt x="25358" y="13231"/>
                  </a:lnTo>
                  <a:lnTo>
                    <a:pt x="26188" y="12613"/>
                  </a:lnTo>
                  <a:lnTo>
                    <a:pt x="26866" y="12087"/>
                  </a:lnTo>
                  <a:lnTo>
                    <a:pt x="27149" y="11864"/>
                  </a:lnTo>
                  <a:lnTo>
                    <a:pt x="27372" y="11672"/>
                  </a:lnTo>
                  <a:lnTo>
                    <a:pt x="27554" y="11500"/>
                  </a:lnTo>
                  <a:lnTo>
                    <a:pt x="27676" y="11378"/>
                  </a:lnTo>
                  <a:lnTo>
                    <a:pt x="27716" y="11328"/>
                  </a:lnTo>
                  <a:lnTo>
                    <a:pt x="27747" y="11287"/>
                  </a:lnTo>
                  <a:lnTo>
                    <a:pt x="27757" y="11247"/>
                  </a:lnTo>
                  <a:lnTo>
                    <a:pt x="27747" y="11226"/>
                  </a:lnTo>
                  <a:lnTo>
                    <a:pt x="27706" y="11186"/>
                  </a:lnTo>
                  <a:lnTo>
                    <a:pt x="27655" y="11145"/>
                  </a:lnTo>
                  <a:lnTo>
                    <a:pt x="27605" y="11115"/>
                  </a:lnTo>
                  <a:lnTo>
                    <a:pt x="27544" y="11085"/>
                  </a:lnTo>
                  <a:lnTo>
                    <a:pt x="27473" y="11064"/>
                  </a:lnTo>
                  <a:lnTo>
                    <a:pt x="27402" y="11054"/>
                  </a:lnTo>
                  <a:lnTo>
                    <a:pt x="27230" y="11054"/>
                  </a:lnTo>
                  <a:lnTo>
                    <a:pt x="27048" y="11074"/>
                  </a:lnTo>
                  <a:lnTo>
                    <a:pt x="26846" y="11105"/>
                  </a:lnTo>
                  <a:lnTo>
                    <a:pt x="26623" y="11166"/>
                  </a:lnTo>
                  <a:lnTo>
                    <a:pt x="26390" y="11247"/>
                  </a:lnTo>
                  <a:lnTo>
                    <a:pt x="26137" y="11338"/>
                  </a:lnTo>
                  <a:lnTo>
                    <a:pt x="25874" y="11439"/>
                  </a:lnTo>
                  <a:lnTo>
                    <a:pt x="25601" y="11560"/>
                  </a:lnTo>
                  <a:lnTo>
                    <a:pt x="25317" y="11682"/>
                  </a:lnTo>
                  <a:lnTo>
                    <a:pt x="24730" y="11965"/>
                  </a:lnTo>
                  <a:lnTo>
                    <a:pt x="24133" y="12269"/>
                  </a:lnTo>
                  <a:lnTo>
                    <a:pt x="22948" y="12866"/>
                  </a:lnTo>
                  <a:lnTo>
                    <a:pt x="22382" y="13139"/>
                  </a:lnTo>
                  <a:lnTo>
                    <a:pt x="21865" y="13372"/>
                  </a:lnTo>
                  <a:lnTo>
                    <a:pt x="21622" y="13463"/>
                  </a:lnTo>
                  <a:lnTo>
                    <a:pt x="21400" y="13544"/>
                  </a:lnTo>
                  <a:lnTo>
                    <a:pt x="21187" y="13615"/>
                  </a:lnTo>
                  <a:lnTo>
                    <a:pt x="20995" y="13656"/>
                  </a:lnTo>
                  <a:lnTo>
                    <a:pt x="20833" y="13686"/>
                  </a:lnTo>
                  <a:lnTo>
                    <a:pt x="20681" y="13696"/>
                  </a:lnTo>
                  <a:lnTo>
                    <a:pt x="20620" y="13686"/>
                  </a:lnTo>
                  <a:lnTo>
                    <a:pt x="20560" y="13676"/>
                  </a:lnTo>
                  <a:lnTo>
                    <a:pt x="20509" y="13656"/>
                  </a:lnTo>
                  <a:lnTo>
                    <a:pt x="20458" y="13625"/>
                  </a:lnTo>
                  <a:lnTo>
                    <a:pt x="20570" y="13382"/>
                  </a:lnTo>
                  <a:lnTo>
                    <a:pt x="20711" y="13129"/>
                  </a:lnTo>
                  <a:lnTo>
                    <a:pt x="20873" y="12866"/>
                  </a:lnTo>
                  <a:lnTo>
                    <a:pt x="21056" y="12593"/>
                  </a:lnTo>
                  <a:lnTo>
                    <a:pt x="21248" y="12320"/>
                  </a:lnTo>
                  <a:lnTo>
                    <a:pt x="21471" y="12026"/>
                  </a:lnTo>
                  <a:lnTo>
                    <a:pt x="21703" y="11732"/>
                  </a:lnTo>
                  <a:lnTo>
                    <a:pt x="21946" y="11439"/>
                  </a:lnTo>
                  <a:lnTo>
                    <a:pt x="22463" y="10832"/>
                  </a:lnTo>
                  <a:lnTo>
                    <a:pt x="23009" y="10224"/>
                  </a:lnTo>
                  <a:lnTo>
                    <a:pt x="24102" y="9030"/>
                  </a:lnTo>
                  <a:lnTo>
                    <a:pt x="24629" y="8453"/>
                  </a:lnTo>
                  <a:lnTo>
                    <a:pt x="25115" y="7906"/>
                  </a:lnTo>
                  <a:lnTo>
                    <a:pt x="25540" y="7400"/>
                  </a:lnTo>
                  <a:lnTo>
                    <a:pt x="25722" y="7167"/>
                  </a:lnTo>
                  <a:lnTo>
                    <a:pt x="25894" y="6944"/>
                  </a:lnTo>
                  <a:lnTo>
                    <a:pt x="26036" y="6732"/>
                  </a:lnTo>
                  <a:lnTo>
                    <a:pt x="26157" y="6540"/>
                  </a:lnTo>
                  <a:lnTo>
                    <a:pt x="26248" y="6357"/>
                  </a:lnTo>
                  <a:lnTo>
                    <a:pt x="26319" y="6195"/>
                  </a:lnTo>
                  <a:lnTo>
                    <a:pt x="26339" y="6125"/>
                  </a:lnTo>
                  <a:lnTo>
                    <a:pt x="26350" y="6054"/>
                  </a:lnTo>
                  <a:lnTo>
                    <a:pt x="26350" y="5993"/>
                  </a:lnTo>
                  <a:lnTo>
                    <a:pt x="26350" y="5932"/>
                  </a:lnTo>
                  <a:lnTo>
                    <a:pt x="26339" y="5882"/>
                  </a:lnTo>
                  <a:lnTo>
                    <a:pt x="26319" y="5831"/>
                  </a:lnTo>
                  <a:lnTo>
                    <a:pt x="26289" y="5780"/>
                  </a:lnTo>
                  <a:lnTo>
                    <a:pt x="26248" y="5750"/>
                  </a:lnTo>
                  <a:lnTo>
                    <a:pt x="26198" y="5720"/>
                  </a:lnTo>
                  <a:lnTo>
                    <a:pt x="26147" y="5699"/>
                  </a:lnTo>
                  <a:lnTo>
                    <a:pt x="26086" y="5689"/>
                  </a:lnTo>
                  <a:lnTo>
                    <a:pt x="26026" y="5689"/>
                  </a:lnTo>
                  <a:lnTo>
                    <a:pt x="25955" y="5699"/>
                  </a:lnTo>
                  <a:lnTo>
                    <a:pt x="25874" y="5710"/>
                  </a:lnTo>
                  <a:lnTo>
                    <a:pt x="25712" y="5770"/>
                  </a:lnTo>
                  <a:lnTo>
                    <a:pt x="25520" y="5861"/>
                  </a:lnTo>
                  <a:lnTo>
                    <a:pt x="25307" y="5983"/>
                  </a:lnTo>
                  <a:lnTo>
                    <a:pt x="25084" y="6125"/>
                  </a:lnTo>
                  <a:lnTo>
                    <a:pt x="24851" y="6297"/>
                  </a:lnTo>
                  <a:lnTo>
                    <a:pt x="24598" y="6479"/>
                  </a:lnTo>
                  <a:lnTo>
                    <a:pt x="24325" y="6691"/>
                  </a:lnTo>
                  <a:lnTo>
                    <a:pt x="23768" y="7147"/>
                  </a:lnTo>
                  <a:lnTo>
                    <a:pt x="23181" y="7643"/>
                  </a:lnTo>
                  <a:lnTo>
                    <a:pt x="22584" y="8169"/>
                  </a:lnTo>
                  <a:lnTo>
                    <a:pt x="21977" y="8686"/>
                  </a:lnTo>
                  <a:lnTo>
                    <a:pt x="21390" y="9182"/>
                  </a:lnTo>
                  <a:lnTo>
                    <a:pt x="20823" y="9637"/>
                  </a:lnTo>
                  <a:lnTo>
                    <a:pt x="20560" y="9840"/>
                  </a:lnTo>
                  <a:lnTo>
                    <a:pt x="20296" y="10022"/>
                  </a:lnTo>
                  <a:lnTo>
                    <a:pt x="20053" y="10184"/>
                  </a:lnTo>
                  <a:lnTo>
                    <a:pt x="19821" y="10325"/>
                  </a:lnTo>
                  <a:lnTo>
                    <a:pt x="19608" y="10447"/>
                  </a:lnTo>
                  <a:lnTo>
                    <a:pt x="19406" y="10528"/>
                  </a:lnTo>
                  <a:lnTo>
                    <a:pt x="19314" y="10558"/>
                  </a:lnTo>
                  <a:lnTo>
                    <a:pt x="19233" y="10589"/>
                  </a:lnTo>
                  <a:lnTo>
                    <a:pt x="19152" y="10599"/>
                  </a:lnTo>
                  <a:lnTo>
                    <a:pt x="19071" y="10609"/>
                  </a:lnTo>
                  <a:lnTo>
                    <a:pt x="19001" y="10599"/>
                  </a:lnTo>
                  <a:lnTo>
                    <a:pt x="18940" y="10589"/>
                  </a:lnTo>
                  <a:lnTo>
                    <a:pt x="18879" y="10568"/>
                  </a:lnTo>
                  <a:lnTo>
                    <a:pt x="18829" y="10538"/>
                  </a:lnTo>
                  <a:lnTo>
                    <a:pt x="18798" y="10508"/>
                  </a:lnTo>
                  <a:lnTo>
                    <a:pt x="18788" y="10467"/>
                  </a:lnTo>
                  <a:lnTo>
                    <a:pt x="18778" y="10417"/>
                  </a:lnTo>
                  <a:lnTo>
                    <a:pt x="18778" y="10366"/>
                  </a:lnTo>
                  <a:lnTo>
                    <a:pt x="18788" y="10295"/>
                  </a:lnTo>
                  <a:lnTo>
                    <a:pt x="18808" y="10224"/>
                  </a:lnTo>
                  <a:lnTo>
                    <a:pt x="18879" y="10052"/>
                  </a:lnTo>
                  <a:lnTo>
                    <a:pt x="18980" y="9860"/>
                  </a:lnTo>
                  <a:lnTo>
                    <a:pt x="19112" y="9637"/>
                  </a:lnTo>
                  <a:lnTo>
                    <a:pt x="19264" y="9384"/>
                  </a:lnTo>
                  <a:lnTo>
                    <a:pt x="19446" y="9121"/>
                  </a:lnTo>
                  <a:lnTo>
                    <a:pt x="19861" y="8524"/>
                  </a:lnTo>
                  <a:lnTo>
                    <a:pt x="20337" y="7866"/>
                  </a:lnTo>
                  <a:lnTo>
                    <a:pt x="21379" y="6448"/>
                  </a:lnTo>
                  <a:lnTo>
                    <a:pt x="21896" y="5720"/>
                  </a:lnTo>
                  <a:lnTo>
                    <a:pt x="22392" y="5001"/>
                  </a:lnTo>
                  <a:lnTo>
                    <a:pt x="22614" y="4647"/>
                  </a:lnTo>
                  <a:lnTo>
                    <a:pt x="22827" y="4313"/>
                  </a:lnTo>
                  <a:lnTo>
                    <a:pt x="23019" y="3979"/>
                  </a:lnTo>
                  <a:lnTo>
                    <a:pt x="23191" y="3665"/>
                  </a:lnTo>
                  <a:lnTo>
                    <a:pt x="23343" y="3371"/>
                  </a:lnTo>
                  <a:lnTo>
                    <a:pt x="23465" y="3088"/>
                  </a:lnTo>
                  <a:lnTo>
                    <a:pt x="23556" y="2835"/>
                  </a:lnTo>
                  <a:lnTo>
                    <a:pt x="23586" y="2713"/>
                  </a:lnTo>
                  <a:lnTo>
                    <a:pt x="23617" y="2592"/>
                  </a:lnTo>
                  <a:lnTo>
                    <a:pt x="23637" y="2491"/>
                  </a:lnTo>
                  <a:lnTo>
                    <a:pt x="23637" y="2389"/>
                  </a:lnTo>
                  <a:lnTo>
                    <a:pt x="23637" y="2288"/>
                  </a:lnTo>
                  <a:lnTo>
                    <a:pt x="23627" y="2207"/>
                  </a:lnTo>
                  <a:lnTo>
                    <a:pt x="23606" y="2126"/>
                  </a:lnTo>
                  <a:lnTo>
                    <a:pt x="23566" y="2055"/>
                  </a:lnTo>
                  <a:lnTo>
                    <a:pt x="23525" y="1984"/>
                  </a:lnTo>
                  <a:lnTo>
                    <a:pt x="23465" y="1934"/>
                  </a:lnTo>
                  <a:lnTo>
                    <a:pt x="23434" y="1903"/>
                  </a:lnTo>
                  <a:lnTo>
                    <a:pt x="23384" y="1883"/>
                  </a:lnTo>
                  <a:lnTo>
                    <a:pt x="23333" y="1873"/>
                  </a:lnTo>
                  <a:lnTo>
                    <a:pt x="23282" y="1863"/>
                  </a:lnTo>
                  <a:lnTo>
                    <a:pt x="23232" y="1863"/>
                  </a:lnTo>
                  <a:lnTo>
                    <a:pt x="23171" y="1873"/>
                  </a:lnTo>
                  <a:lnTo>
                    <a:pt x="23040" y="1924"/>
                  </a:lnTo>
                  <a:lnTo>
                    <a:pt x="22898" y="1984"/>
                  </a:lnTo>
                  <a:lnTo>
                    <a:pt x="22736" y="2086"/>
                  </a:lnTo>
                  <a:lnTo>
                    <a:pt x="22564" y="2197"/>
                  </a:lnTo>
                  <a:lnTo>
                    <a:pt x="22382" y="2339"/>
                  </a:lnTo>
                  <a:lnTo>
                    <a:pt x="22189" y="2501"/>
                  </a:lnTo>
                  <a:lnTo>
                    <a:pt x="21987" y="2683"/>
                  </a:lnTo>
                  <a:lnTo>
                    <a:pt x="21541" y="3088"/>
                  </a:lnTo>
                  <a:lnTo>
                    <a:pt x="21066" y="3564"/>
                  </a:lnTo>
                  <a:lnTo>
                    <a:pt x="20560" y="4080"/>
                  </a:lnTo>
                  <a:lnTo>
                    <a:pt x="19476" y="5224"/>
                  </a:lnTo>
                  <a:lnTo>
                    <a:pt x="18910" y="5821"/>
                  </a:lnTo>
                  <a:lnTo>
                    <a:pt x="18333" y="6418"/>
                  </a:lnTo>
                  <a:lnTo>
                    <a:pt x="17766" y="6995"/>
                  </a:lnTo>
                  <a:lnTo>
                    <a:pt x="17189" y="7562"/>
                  </a:lnTo>
                  <a:lnTo>
                    <a:pt x="16622" y="8088"/>
                  </a:lnTo>
                  <a:lnTo>
                    <a:pt x="16338" y="8331"/>
                  </a:lnTo>
                  <a:lnTo>
                    <a:pt x="16065" y="8574"/>
                  </a:lnTo>
                  <a:lnTo>
                    <a:pt x="16075" y="8392"/>
                  </a:lnTo>
                  <a:lnTo>
                    <a:pt x="16106" y="8190"/>
                  </a:lnTo>
                  <a:lnTo>
                    <a:pt x="16156" y="7957"/>
                  </a:lnTo>
                  <a:lnTo>
                    <a:pt x="16217" y="7714"/>
                  </a:lnTo>
                  <a:lnTo>
                    <a:pt x="16298" y="7451"/>
                  </a:lnTo>
                  <a:lnTo>
                    <a:pt x="16389" y="7177"/>
                  </a:lnTo>
                  <a:lnTo>
                    <a:pt x="16602" y="6580"/>
                  </a:lnTo>
                  <a:lnTo>
                    <a:pt x="16845" y="5942"/>
                  </a:lnTo>
                  <a:lnTo>
                    <a:pt x="17118" y="5274"/>
                  </a:lnTo>
                  <a:lnTo>
                    <a:pt x="17685" y="3908"/>
                  </a:lnTo>
                  <a:lnTo>
                    <a:pt x="17958" y="3240"/>
                  </a:lnTo>
                  <a:lnTo>
                    <a:pt x="18201" y="2592"/>
                  </a:lnTo>
                  <a:lnTo>
                    <a:pt x="18312" y="2288"/>
                  </a:lnTo>
                  <a:lnTo>
                    <a:pt x="18414" y="1995"/>
                  </a:lnTo>
                  <a:lnTo>
                    <a:pt x="18495" y="1711"/>
                  </a:lnTo>
                  <a:lnTo>
                    <a:pt x="18575" y="1448"/>
                  </a:lnTo>
                  <a:lnTo>
                    <a:pt x="18626" y="1195"/>
                  </a:lnTo>
                  <a:lnTo>
                    <a:pt x="18677" y="972"/>
                  </a:lnTo>
                  <a:lnTo>
                    <a:pt x="18697" y="760"/>
                  </a:lnTo>
                  <a:lnTo>
                    <a:pt x="18707" y="567"/>
                  </a:lnTo>
                  <a:lnTo>
                    <a:pt x="18687" y="405"/>
                  </a:lnTo>
                  <a:lnTo>
                    <a:pt x="18677" y="334"/>
                  </a:lnTo>
                  <a:lnTo>
                    <a:pt x="18656" y="274"/>
                  </a:lnTo>
                  <a:lnTo>
                    <a:pt x="18626" y="213"/>
                  </a:lnTo>
                  <a:lnTo>
                    <a:pt x="18596" y="162"/>
                  </a:lnTo>
                  <a:lnTo>
                    <a:pt x="18555" y="122"/>
                  </a:lnTo>
                  <a:lnTo>
                    <a:pt x="18505" y="81"/>
                  </a:lnTo>
                  <a:lnTo>
                    <a:pt x="18424" y="41"/>
                  </a:lnTo>
                  <a:lnTo>
                    <a:pt x="18343" y="11"/>
                  </a:lnTo>
                  <a:lnTo>
                    <a:pt x="18262" y="0"/>
                  </a:lnTo>
                  <a:close/>
                </a:path>
              </a:pathLst>
            </a:custGeom>
            <a:solidFill>
              <a:srgbClr val="F4B1A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54">
                <a:defRPr/>
              </a:pPr>
              <a:endParaRPr sz="3200" kern="0" dirty="0"/>
            </a:p>
          </p:txBody>
        </p:sp>
        <p:sp>
          <p:nvSpPr>
            <p:cNvPr id="22" name="Google Shape;51;p15">
              <a:extLst>
                <a:ext uri="{FF2B5EF4-FFF2-40B4-BE49-F238E27FC236}">
                  <a16:creationId xmlns:a16="http://schemas.microsoft.com/office/drawing/2014/main" id="{0B6642EE-EB32-1639-234F-E2D6B177874C}"/>
                </a:ext>
              </a:extLst>
            </p:cNvPr>
            <p:cNvSpPr/>
            <p:nvPr/>
          </p:nvSpPr>
          <p:spPr>
            <a:xfrm>
              <a:off x="2263550" y="3182075"/>
              <a:ext cx="1560425" cy="1083625"/>
            </a:xfrm>
            <a:custGeom>
              <a:avLst/>
              <a:gdLst/>
              <a:ahLst/>
              <a:cxnLst/>
              <a:rect l="l" t="t" r="r" b="b"/>
              <a:pathLst>
                <a:path w="62417" h="43345" extrusionOk="0">
                  <a:moveTo>
                    <a:pt x="7937" y="0"/>
                  </a:moveTo>
                  <a:lnTo>
                    <a:pt x="7562" y="466"/>
                  </a:lnTo>
                  <a:lnTo>
                    <a:pt x="7127" y="1022"/>
                  </a:lnTo>
                  <a:lnTo>
                    <a:pt x="6570" y="1761"/>
                  </a:lnTo>
                  <a:lnTo>
                    <a:pt x="5923" y="2652"/>
                  </a:lnTo>
                  <a:lnTo>
                    <a:pt x="5568" y="3158"/>
                  </a:lnTo>
                  <a:lnTo>
                    <a:pt x="5194" y="3685"/>
                  </a:lnTo>
                  <a:lnTo>
                    <a:pt x="4819" y="4252"/>
                  </a:lnTo>
                  <a:lnTo>
                    <a:pt x="4435" y="4839"/>
                  </a:lnTo>
                  <a:lnTo>
                    <a:pt x="4040" y="5446"/>
                  </a:lnTo>
                  <a:lnTo>
                    <a:pt x="3645" y="6074"/>
                  </a:lnTo>
                  <a:lnTo>
                    <a:pt x="3260" y="6721"/>
                  </a:lnTo>
                  <a:lnTo>
                    <a:pt x="2876" y="7390"/>
                  </a:lnTo>
                  <a:lnTo>
                    <a:pt x="2501" y="8058"/>
                  </a:lnTo>
                  <a:lnTo>
                    <a:pt x="2137" y="8746"/>
                  </a:lnTo>
                  <a:lnTo>
                    <a:pt x="1803" y="9434"/>
                  </a:lnTo>
                  <a:lnTo>
                    <a:pt x="1479" y="10133"/>
                  </a:lnTo>
                  <a:lnTo>
                    <a:pt x="1175" y="10821"/>
                  </a:lnTo>
                  <a:lnTo>
                    <a:pt x="1033" y="11165"/>
                  </a:lnTo>
                  <a:lnTo>
                    <a:pt x="902" y="11520"/>
                  </a:lnTo>
                  <a:lnTo>
                    <a:pt x="770" y="11864"/>
                  </a:lnTo>
                  <a:lnTo>
                    <a:pt x="659" y="12198"/>
                  </a:lnTo>
                  <a:lnTo>
                    <a:pt x="548" y="12542"/>
                  </a:lnTo>
                  <a:lnTo>
                    <a:pt x="446" y="12876"/>
                  </a:lnTo>
                  <a:lnTo>
                    <a:pt x="355" y="13220"/>
                  </a:lnTo>
                  <a:lnTo>
                    <a:pt x="274" y="13544"/>
                  </a:lnTo>
                  <a:lnTo>
                    <a:pt x="193" y="13878"/>
                  </a:lnTo>
                  <a:lnTo>
                    <a:pt x="132" y="14202"/>
                  </a:lnTo>
                  <a:lnTo>
                    <a:pt x="82" y="14526"/>
                  </a:lnTo>
                  <a:lnTo>
                    <a:pt x="41" y="14840"/>
                  </a:lnTo>
                  <a:lnTo>
                    <a:pt x="21" y="15154"/>
                  </a:lnTo>
                  <a:lnTo>
                    <a:pt x="1" y="15457"/>
                  </a:lnTo>
                  <a:lnTo>
                    <a:pt x="1" y="15761"/>
                  </a:lnTo>
                  <a:lnTo>
                    <a:pt x="11" y="16054"/>
                  </a:lnTo>
                  <a:lnTo>
                    <a:pt x="31" y="16348"/>
                  </a:lnTo>
                  <a:lnTo>
                    <a:pt x="72" y="16631"/>
                  </a:lnTo>
                  <a:lnTo>
                    <a:pt x="143" y="16996"/>
                  </a:lnTo>
                  <a:lnTo>
                    <a:pt x="234" y="17381"/>
                  </a:lnTo>
                  <a:lnTo>
                    <a:pt x="355" y="17796"/>
                  </a:lnTo>
                  <a:lnTo>
                    <a:pt x="497" y="18221"/>
                  </a:lnTo>
                  <a:lnTo>
                    <a:pt x="659" y="18666"/>
                  </a:lnTo>
                  <a:lnTo>
                    <a:pt x="851" y="19132"/>
                  </a:lnTo>
                  <a:lnTo>
                    <a:pt x="1064" y="19618"/>
                  </a:lnTo>
                  <a:lnTo>
                    <a:pt x="1297" y="20114"/>
                  </a:lnTo>
                  <a:lnTo>
                    <a:pt x="1550" y="20630"/>
                  </a:lnTo>
                  <a:lnTo>
                    <a:pt x="1823" y="21156"/>
                  </a:lnTo>
                  <a:lnTo>
                    <a:pt x="2106" y="21693"/>
                  </a:lnTo>
                  <a:lnTo>
                    <a:pt x="2420" y="22249"/>
                  </a:lnTo>
                  <a:lnTo>
                    <a:pt x="2744" y="22806"/>
                  </a:lnTo>
                  <a:lnTo>
                    <a:pt x="3088" y="23383"/>
                  </a:lnTo>
                  <a:lnTo>
                    <a:pt x="3453" y="23960"/>
                  </a:lnTo>
                  <a:lnTo>
                    <a:pt x="3827" y="24547"/>
                  </a:lnTo>
                  <a:lnTo>
                    <a:pt x="4222" y="25145"/>
                  </a:lnTo>
                  <a:lnTo>
                    <a:pt x="4627" y="25752"/>
                  </a:lnTo>
                  <a:lnTo>
                    <a:pt x="5042" y="26359"/>
                  </a:lnTo>
                  <a:lnTo>
                    <a:pt x="5477" y="26967"/>
                  </a:lnTo>
                  <a:lnTo>
                    <a:pt x="5923" y="27584"/>
                  </a:lnTo>
                  <a:lnTo>
                    <a:pt x="6378" y="28202"/>
                  </a:lnTo>
                  <a:lnTo>
                    <a:pt x="6844" y="28819"/>
                  </a:lnTo>
                  <a:lnTo>
                    <a:pt x="7320" y="29437"/>
                  </a:lnTo>
                  <a:lnTo>
                    <a:pt x="7805" y="30044"/>
                  </a:lnTo>
                  <a:lnTo>
                    <a:pt x="8291" y="30661"/>
                  </a:lnTo>
                  <a:lnTo>
                    <a:pt x="8797" y="31269"/>
                  </a:lnTo>
                  <a:lnTo>
                    <a:pt x="9304" y="31876"/>
                  </a:lnTo>
                  <a:lnTo>
                    <a:pt x="9820" y="32483"/>
                  </a:lnTo>
                  <a:lnTo>
                    <a:pt x="10346" y="33081"/>
                  </a:lnTo>
                  <a:lnTo>
                    <a:pt x="10873" y="33668"/>
                  </a:lnTo>
                  <a:lnTo>
                    <a:pt x="11409" y="34245"/>
                  </a:lnTo>
                  <a:lnTo>
                    <a:pt x="11946" y="34822"/>
                  </a:lnTo>
                  <a:lnTo>
                    <a:pt x="12482" y="35378"/>
                  </a:lnTo>
                  <a:lnTo>
                    <a:pt x="13019" y="35935"/>
                  </a:lnTo>
                  <a:lnTo>
                    <a:pt x="13565" y="36472"/>
                  </a:lnTo>
                  <a:lnTo>
                    <a:pt x="14112" y="36998"/>
                  </a:lnTo>
                  <a:lnTo>
                    <a:pt x="14658" y="37514"/>
                  </a:lnTo>
                  <a:lnTo>
                    <a:pt x="15205" y="38010"/>
                  </a:lnTo>
                  <a:lnTo>
                    <a:pt x="15741" y="38496"/>
                  </a:lnTo>
                  <a:lnTo>
                    <a:pt x="16288" y="38962"/>
                  </a:lnTo>
                  <a:lnTo>
                    <a:pt x="16825" y="39407"/>
                  </a:lnTo>
                  <a:lnTo>
                    <a:pt x="17361" y="39832"/>
                  </a:lnTo>
                  <a:lnTo>
                    <a:pt x="17898" y="40247"/>
                  </a:lnTo>
                  <a:lnTo>
                    <a:pt x="18424" y="40632"/>
                  </a:lnTo>
                  <a:lnTo>
                    <a:pt x="18950" y="40996"/>
                  </a:lnTo>
                  <a:lnTo>
                    <a:pt x="19467" y="41341"/>
                  </a:lnTo>
                  <a:lnTo>
                    <a:pt x="19983" y="41665"/>
                  </a:lnTo>
                  <a:lnTo>
                    <a:pt x="20479" y="41958"/>
                  </a:lnTo>
                  <a:lnTo>
                    <a:pt x="20975" y="42231"/>
                  </a:lnTo>
                  <a:lnTo>
                    <a:pt x="21471" y="42474"/>
                  </a:lnTo>
                  <a:lnTo>
                    <a:pt x="21947" y="42687"/>
                  </a:lnTo>
                  <a:lnTo>
                    <a:pt x="22412" y="42869"/>
                  </a:lnTo>
                  <a:lnTo>
                    <a:pt x="22645" y="42950"/>
                  </a:lnTo>
                  <a:lnTo>
                    <a:pt x="22868" y="43031"/>
                  </a:lnTo>
                  <a:lnTo>
                    <a:pt x="23101" y="43092"/>
                  </a:lnTo>
                  <a:lnTo>
                    <a:pt x="23313" y="43153"/>
                  </a:lnTo>
                  <a:lnTo>
                    <a:pt x="23536" y="43203"/>
                  </a:lnTo>
                  <a:lnTo>
                    <a:pt x="23748" y="43254"/>
                  </a:lnTo>
                  <a:lnTo>
                    <a:pt x="23961" y="43284"/>
                  </a:lnTo>
                  <a:lnTo>
                    <a:pt x="24174" y="43315"/>
                  </a:lnTo>
                  <a:lnTo>
                    <a:pt x="24376" y="43335"/>
                  </a:lnTo>
                  <a:lnTo>
                    <a:pt x="24578" y="43335"/>
                  </a:lnTo>
                  <a:lnTo>
                    <a:pt x="24781" y="43345"/>
                  </a:lnTo>
                  <a:lnTo>
                    <a:pt x="24973" y="43335"/>
                  </a:lnTo>
                  <a:lnTo>
                    <a:pt x="25166" y="43315"/>
                  </a:lnTo>
                  <a:lnTo>
                    <a:pt x="25358" y="43294"/>
                  </a:lnTo>
                  <a:lnTo>
                    <a:pt x="25540" y="43254"/>
                  </a:lnTo>
                  <a:lnTo>
                    <a:pt x="25722" y="43213"/>
                  </a:lnTo>
                  <a:lnTo>
                    <a:pt x="25894" y="43163"/>
                  </a:lnTo>
                  <a:lnTo>
                    <a:pt x="26067" y="43092"/>
                  </a:lnTo>
                  <a:lnTo>
                    <a:pt x="26239" y="43021"/>
                  </a:lnTo>
                  <a:lnTo>
                    <a:pt x="26401" y="42940"/>
                  </a:lnTo>
                  <a:lnTo>
                    <a:pt x="26563" y="42849"/>
                  </a:lnTo>
                  <a:lnTo>
                    <a:pt x="26714" y="42748"/>
                  </a:lnTo>
                  <a:lnTo>
                    <a:pt x="27504" y="42191"/>
                  </a:lnTo>
                  <a:lnTo>
                    <a:pt x="28293" y="41614"/>
                  </a:lnTo>
                  <a:lnTo>
                    <a:pt x="29893" y="40450"/>
                  </a:lnTo>
                  <a:lnTo>
                    <a:pt x="31492" y="39245"/>
                  </a:lnTo>
                  <a:lnTo>
                    <a:pt x="33112" y="38010"/>
                  </a:lnTo>
                  <a:lnTo>
                    <a:pt x="34721" y="36745"/>
                  </a:lnTo>
                  <a:lnTo>
                    <a:pt x="36321" y="35459"/>
                  </a:lnTo>
                  <a:lnTo>
                    <a:pt x="37920" y="34164"/>
                  </a:lnTo>
                  <a:lnTo>
                    <a:pt x="39509" y="32848"/>
                  </a:lnTo>
                  <a:lnTo>
                    <a:pt x="41078" y="31532"/>
                  </a:lnTo>
                  <a:lnTo>
                    <a:pt x="42627" y="30206"/>
                  </a:lnTo>
                  <a:lnTo>
                    <a:pt x="44145" y="28880"/>
                  </a:lnTo>
                  <a:lnTo>
                    <a:pt x="45633" y="27554"/>
                  </a:lnTo>
                  <a:lnTo>
                    <a:pt x="47091" y="26248"/>
                  </a:lnTo>
                  <a:lnTo>
                    <a:pt x="48518" y="24952"/>
                  </a:lnTo>
                  <a:lnTo>
                    <a:pt x="49885" y="23667"/>
                  </a:lnTo>
                  <a:lnTo>
                    <a:pt x="51211" y="22411"/>
                  </a:lnTo>
                  <a:lnTo>
                    <a:pt x="52486" y="21187"/>
                  </a:lnTo>
                  <a:lnTo>
                    <a:pt x="53711" y="19992"/>
                  </a:lnTo>
                  <a:lnTo>
                    <a:pt x="54865" y="18828"/>
                  </a:lnTo>
                  <a:lnTo>
                    <a:pt x="55958" y="17715"/>
                  </a:lnTo>
                  <a:lnTo>
                    <a:pt x="56981" y="16631"/>
                  </a:lnTo>
                  <a:lnTo>
                    <a:pt x="57932" y="15609"/>
                  </a:lnTo>
                  <a:lnTo>
                    <a:pt x="58803" y="14637"/>
                  </a:lnTo>
                  <a:lnTo>
                    <a:pt x="59208" y="14182"/>
                  </a:lnTo>
                  <a:lnTo>
                    <a:pt x="59592" y="13726"/>
                  </a:lnTo>
                  <a:lnTo>
                    <a:pt x="59947" y="13301"/>
                  </a:lnTo>
                  <a:lnTo>
                    <a:pt x="60291" y="12886"/>
                  </a:lnTo>
                  <a:lnTo>
                    <a:pt x="60605" y="12481"/>
                  </a:lnTo>
                  <a:lnTo>
                    <a:pt x="60898" y="12107"/>
                  </a:lnTo>
                  <a:lnTo>
                    <a:pt x="61172" y="11742"/>
                  </a:lnTo>
                  <a:lnTo>
                    <a:pt x="61415" y="11398"/>
                  </a:lnTo>
                  <a:lnTo>
                    <a:pt x="61627" y="11064"/>
                  </a:lnTo>
                  <a:lnTo>
                    <a:pt x="61830" y="10760"/>
                  </a:lnTo>
                  <a:lnTo>
                    <a:pt x="61992" y="10477"/>
                  </a:lnTo>
                  <a:lnTo>
                    <a:pt x="62133" y="10214"/>
                  </a:lnTo>
                  <a:lnTo>
                    <a:pt x="62245" y="9971"/>
                  </a:lnTo>
                  <a:lnTo>
                    <a:pt x="62336" y="9748"/>
                  </a:lnTo>
                  <a:lnTo>
                    <a:pt x="62386" y="9546"/>
                  </a:lnTo>
                  <a:lnTo>
                    <a:pt x="62407" y="9455"/>
                  </a:lnTo>
                  <a:lnTo>
                    <a:pt x="62417" y="9374"/>
                  </a:lnTo>
                  <a:lnTo>
                    <a:pt x="62417" y="9293"/>
                  </a:lnTo>
                  <a:lnTo>
                    <a:pt x="62417" y="9222"/>
                  </a:lnTo>
                  <a:lnTo>
                    <a:pt x="62407" y="9151"/>
                  </a:lnTo>
                  <a:lnTo>
                    <a:pt x="62386" y="9090"/>
                  </a:lnTo>
                  <a:lnTo>
                    <a:pt x="62245" y="8756"/>
                  </a:lnTo>
                  <a:lnTo>
                    <a:pt x="62103" y="8432"/>
                  </a:lnTo>
                  <a:lnTo>
                    <a:pt x="61951" y="8108"/>
                  </a:lnTo>
                  <a:lnTo>
                    <a:pt x="61799" y="7805"/>
                  </a:lnTo>
                  <a:lnTo>
                    <a:pt x="61647" y="7501"/>
                  </a:lnTo>
                  <a:lnTo>
                    <a:pt x="61475" y="7217"/>
                  </a:lnTo>
                  <a:lnTo>
                    <a:pt x="61313" y="6934"/>
                  </a:lnTo>
                  <a:lnTo>
                    <a:pt x="61141" y="6661"/>
                  </a:lnTo>
                  <a:lnTo>
                    <a:pt x="60969" y="6398"/>
                  </a:lnTo>
                  <a:lnTo>
                    <a:pt x="60787" y="6134"/>
                  </a:lnTo>
                  <a:lnTo>
                    <a:pt x="60605" y="5891"/>
                  </a:lnTo>
                  <a:lnTo>
                    <a:pt x="60423" y="5648"/>
                  </a:lnTo>
                  <a:lnTo>
                    <a:pt x="60230" y="5416"/>
                  </a:lnTo>
                  <a:lnTo>
                    <a:pt x="60048" y="5183"/>
                  </a:lnTo>
                  <a:lnTo>
                    <a:pt x="59856" y="4970"/>
                  </a:lnTo>
                  <a:lnTo>
                    <a:pt x="59663" y="4758"/>
                  </a:lnTo>
                  <a:lnTo>
                    <a:pt x="59461" y="4555"/>
                  </a:lnTo>
                  <a:lnTo>
                    <a:pt x="59269" y="4363"/>
                  </a:lnTo>
                  <a:lnTo>
                    <a:pt x="58864" y="3988"/>
                  </a:lnTo>
                  <a:lnTo>
                    <a:pt x="58469" y="3644"/>
                  </a:lnTo>
                  <a:lnTo>
                    <a:pt x="58064" y="3320"/>
                  </a:lnTo>
                  <a:lnTo>
                    <a:pt x="57659" y="3027"/>
                  </a:lnTo>
                  <a:lnTo>
                    <a:pt x="57264" y="2764"/>
                  </a:lnTo>
                  <a:lnTo>
                    <a:pt x="56869" y="2511"/>
                  </a:lnTo>
                  <a:lnTo>
                    <a:pt x="56475" y="2288"/>
                  </a:lnTo>
                  <a:lnTo>
                    <a:pt x="56100" y="2085"/>
                  </a:lnTo>
                  <a:lnTo>
                    <a:pt x="55726" y="1903"/>
                  </a:lnTo>
                  <a:lnTo>
                    <a:pt x="55371" y="1741"/>
                  </a:lnTo>
                  <a:lnTo>
                    <a:pt x="55027" y="1589"/>
                  </a:lnTo>
                  <a:lnTo>
                    <a:pt x="54703" y="1468"/>
                  </a:lnTo>
                  <a:lnTo>
                    <a:pt x="54389" y="1357"/>
                  </a:lnTo>
                  <a:lnTo>
                    <a:pt x="54106" y="1255"/>
                  </a:lnTo>
                  <a:lnTo>
                    <a:pt x="53843" y="1174"/>
                  </a:lnTo>
                  <a:lnTo>
                    <a:pt x="53377" y="1053"/>
                  </a:lnTo>
                  <a:lnTo>
                    <a:pt x="53033" y="972"/>
                  </a:lnTo>
                  <a:lnTo>
                    <a:pt x="52810" y="931"/>
                  </a:lnTo>
                  <a:lnTo>
                    <a:pt x="52739" y="911"/>
                  </a:lnTo>
                  <a:lnTo>
                    <a:pt x="52132" y="1488"/>
                  </a:lnTo>
                  <a:lnTo>
                    <a:pt x="51403" y="2156"/>
                  </a:lnTo>
                  <a:lnTo>
                    <a:pt x="50421" y="3047"/>
                  </a:lnTo>
                  <a:lnTo>
                    <a:pt x="49217" y="4130"/>
                  </a:lnTo>
                  <a:lnTo>
                    <a:pt x="47820" y="5385"/>
                  </a:lnTo>
                  <a:lnTo>
                    <a:pt x="46231" y="6782"/>
                  </a:lnTo>
                  <a:lnTo>
                    <a:pt x="44490" y="8290"/>
                  </a:lnTo>
                  <a:lnTo>
                    <a:pt x="43568" y="9080"/>
                  </a:lnTo>
                  <a:lnTo>
                    <a:pt x="42617" y="9880"/>
                  </a:lnTo>
                  <a:lnTo>
                    <a:pt x="41635" y="10700"/>
                  </a:lnTo>
                  <a:lnTo>
                    <a:pt x="40633" y="11530"/>
                  </a:lnTo>
                  <a:lnTo>
                    <a:pt x="39600" y="12370"/>
                  </a:lnTo>
                  <a:lnTo>
                    <a:pt x="38558" y="13210"/>
                  </a:lnTo>
                  <a:lnTo>
                    <a:pt x="37495" y="14060"/>
                  </a:lnTo>
                  <a:lnTo>
                    <a:pt x="36422" y="14901"/>
                  </a:lnTo>
                  <a:lnTo>
                    <a:pt x="35339" y="15731"/>
                  </a:lnTo>
                  <a:lnTo>
                    <a:pt x="34256" y="16561"/>
                  </a:lnTo>
                  <a:lnTo>
                    <a:pt x="33162" y="17370"/>
                  </a:lnTo>
                  <a:lnTo>
                    <a:pt x="32069" y="18170"/>
                  </a:lnTo>
                  <a:lnTo>
                    <a:pt x="30976" y="18950"/>
                  </a:lnTo>
                  <a:lnTo>
                    <a:pt x="29883" y="19709"/>
                  </a:lnTo>
                  <a:lnTo>
                    <a:pt x="28810" y="20438"/>
                  </a:lnTo>
                  <a:lnTo>
                    <a:pt x="27737" y="21136"/>
                  </a:lnTo>
                  <a:lnTo>
                    <a:pt x="27625" y="21207"/>
                  </a:lnTo>
                  <a:lnTo>
                    <a:pt x="27514" y="21268"/>
                  </a:lnTo>
                  <a:lnTo>
                    <a:pt x="27403" y="21318"/>
                  </a:lnTo>
                  <a:lnTo>
                    <a:pt x="27291" y="21369"/>
                  </a:lnTo>
                  <a:lnTo>
                    <a:pt x="27180" y="21409"/>
                  </a:lnTo>
                  <a:lnTo>
                    <a:pt x="27069" y="21440"/>
                  </a:lnTo>
                  <a:lnTo>
                    <a:pt x="26957" y="21470"/>
                  </a:lnTo>
                  <a:lnTo>
                    <a:pt x="26846" y="21490"/>
                  </a:lnTo>
                  <a:lnTo>
                    <a:pt x="26724" y="21511"/>
                  </a:lnTo>
                  <a:lnTo>
                    <a:pt x="26613" y="21521"/>
                  </a:lnTo>
                  <a:lnTo>
                    <a:pt x="26380" y="21521"/>
                  </a:lnTo>
                  <a:lnTo>
                    <a:pt x="26137" y="21500"/>
                  </a:lnTo>
                  <a:lnTo>
                    <a:pt x="25905" y="21450"/>
                  </a:lnTo>
                  <a:lnTo>
                    <a:pt x="25662" y="21389"/>
                  </a:lnTo>
                  <a:lnTo>
                    <a:pt x="25419" y="21298"/>
                  </a:lnTo>
                  <a:lnTo>
                    <a:pt x="25176" y="21187"/>
                  </a:lnTo>
                  <a:lnTo>
                    <a:pt x="24923" y="21055"/>
                  </a:lnTo>
                  <a:lnTo>
                    <a:pt x="24670" y="20903"/>
                  </a:lnTo>
                  <a:lnTo>
                    <a:pt x="24417" y="20731"/>
                  </a:lnTo>
                  <a:lnTo>
                    <a:pt x="24163" y="20549"/>
                  </a:lnTo>
                  <a:lnTo>
                    <a:pt x="23900" y="20336"/>
                  </a:lnTo>
                  <a:lnTo>
                    <a:pt x="23637" y="20114"/>
                  </a:lnTo>
                  <a:lnTo>
                    <a:pt x="23374" y="19871"/>
                  </a:lnTo>
                  <a:lnTo>
                    <a:pt x="23101" y="19608"/>
                  </a:lnTo>
                  <a:lnTo>
                    <a:pt x="22827" y="19334"/>
                  </a:lnTo>
                  <a:lnTo>
                    <a:pt x="22554" y="19041"/>
                  </a:lnTo>
                  <a:lnTo>
                    <a:pt x="22281" y="18737"/>
                  </a:lnTo>
                  <a:lnTo>
                    <a:pt x="21997" y="18423"/>
                  </a:lnTo>
                  <a:lnTo>
                    <a:pt x="21724" y="18089"/>
                  </a:lnTo>
                  <a:lnTo>
                    <a:pt x="21147" y="17381"/>
                  </a:lnTo>
                  <a:lnTo>
                    <a:pt x="20560" y="16621"/>
                  </a:lnTo>
                  <a:lnTo>
                    <a:pt x="19963" y="15822"/>
                  </a:lnTo>
                  <a:lnTo>
                    <a:pt x="19355" y="14981"/>
                  </a:lnTo>
                  <a:lnTo>
                    <a:pt x="18738" y="14111"/>
                  </a:lnTo>
                  <a:lnTo>
                    <a:pt x="18100" y="13210"/>
                  </a:lnTo>
                  <a:lnTo>
                    <a:pt x="16804" y="11337"/>
                  </a:lnTo>
                  <a:lnTo>
                    <a:pt x="15448" y="9394"/>
                  </a:lnTo>
                  <a:lnTo>
                    <a:pt x="14760" y="8412"/>
                  </a:lnTo>
                  <a:lnTo>
                    <a:pt x="14051" y="7420"/>
                  </a:lnTo>
                  <a:lnTo>
                    <a:pt x="13332" y="6438"/>
                  </a:lnTo>
                  <a:lnTo>
                    <a:pt x="12603" y="5466"/>
                  </a:lnTo>
                  <a:lnTo>
                    <a:pt x="11854" y="4495"/>
                  </a:lnTo>
                  <a:lnTo>
                    <a:pt x="11095" y="3553"/>
                  </a:lnTo>
                  <a:lnTo>
                    <a:pt x="10711" y="3077"/>
                  </a:lnTo>
                  <a:lnTo>
                    <a:pt x="10326" y="2622"/>
                  </a:lnTo>
                  <a:lnTo>
                    <a:pt x="9941" y="2166"/>
                  </a:lnTo>
                  <a:lnTo>
                    <a:pt x="9546" y="1711"/>
                  </a:lnTo>
                  <a:lnTo>
                    <a:pt x="9152" y="1276"/>
                  </a:lnTo>
                  <a:lnTo>
                    <a:pt x="8747" y="840"/>
                  </a:lnTo>
                  <a:lnTo>
                    <a:pt x="8342" y="415"/>
                  </a:lnTo>
                  <a:lnTo>
                    <a:pt x="7937" y="0"/>
                  </a:lnTo>
                  <a:close/>
                </a:path>
              </a:pathLst>
            </a:custGeom>
            <a:solidFill>
              <a:srgbClr val="2D406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54">
                <a:defRPr/>
              </a:pPr>
              <a:endParaRPr sz="3200" kern="0" dirty="0"/>
            </a:p>
          </p:txBody>
        </p:sp>
        <p:sp>
          <p:nvSpPr>
            <p:cNvPr id="23" name="Google Shape;52;p15">
              <a:extLst>
                <a:ext uri="{FF2B5EF4-FFF2-40B4-BE49-F238E27FC236}">
                  <a16:creationId xmlns:a16="http://schemas.microsoft.com/office/drawing/2014/main" id="{DCFCEDDE-F352-0662-ED18-90A9E70FE622}"/>
                </a:ext>
              </a:extLst>
            </p:cNvPr>
            <p:cNvSpPr/>
            <p:nvPr/>
          </p:nvSpPr>
          <p:spPr>
            <a:xfrm>
              <a:off x="985075" y="2540550"/>
              <a:ext cx="1477175" cy="1246875"/>
            </a:xfrm>
            <a:custGeom>
              <a:avLst/>
              <a:gdLst/>
              <a:ahLst/>
              <a:cxnLst/>
              <a:rect l="l" t="t" r="r" b="b"/>
              <a:pathLst>
                <a:path w="59087" h="49875" extrusionOk="0">
                  <a:moveTo>
                    <a:pt x="21511" y="0"/>
                  </a:moveTo>
                  <a:lnTo>
                    <a:pt x="21471" y="2339"/>
                  </a:lnTo>
                  <a:lnTo>
                    <a:pt x="21440" y="3553"/>
                  </a:lnTo>
                  <a:lnTo>
                    <a:pt x="21400" y="4788"/>
                  </a:lnTo>
                  <a:lnTo>
                    <a:pt x="21339" y="6044"/>
                  </a:lnTo>
                  <a:lnTo>
                    <a:pt x="21268" y="7289"/>
                  </a:lnTo>
                  <a:lnTo>
                    <a:pt x="21218" y="7916"/>
                  </a:lnTo>
                  <a:lnTo>
                    <a:pt x="21167" y="8534"/>
                  </a:lnTo>
                  <a:lnTo>
                    <a:pt x="21106" y="9141"/>
                  </a:lnTo>
                  <a:lnTo>
                    <a:pt x="21035" y="9748"/>
                  </a:lnTo>
                  <a:lnTo>
                    <a:pt x="20954" y="10346"/>
                  </a:lnTo>
                  <a:lnTo>
                    <a:pt x="20873" y="10943"/>
                  </a:lnTo>
                  <a:lnTo>
                    <a:pt x="20782" y="11520"/>
                  </a:lnTo>
                  <a:lnTo>
                    <a:pt x="20681" y="12087"/>
                  </a:lnTo>
                  <a:lnTo>
                    <a:pt x="20560" y="12643"/>
                  </a:lnTo>
                  <a:lnTo>
                    <a:pt x="20438" y="13180"/>
                  </a:lnTo>
                  <a:lnTo>
                    <a:pt x="20307" y="13706"/>
                  </a:lnTo>
                  <a:lnTo>
                    <a:pt x="20165" y="14223"/>
                  </a:lnTo>
                  <a:lnTo>
                    <a:pt x="20003" y="14708"/>
                  </a:lnTo>
                  <a:lnTo>
                    <a:pt x="19831" y="15184"/>
                  </a:lnTo>
                  <a:lnTo>
                    <a:pt x="19649" y="15630"/>
                  </a:lnTo>
                  <a:lnTo>
                    <a:pt x="19456" y="16065"/>
                  </a:lnTo>
                  <a:lnTo>
                    <a:pt x="19244" y="16470"/>
                  </a:lnTo>
                  <a:lnTo>
                    <a:pt x="19132" y="16662"/>
                  </a:lnTo>
                  <a:lnTo>
                    <a:pt x="19021" y="16854"/>
                  </a:lnTo>
                  <a:lnTo>
                    <a:pt x="18900" y="17037"/>
                  </a:lnTo>
                  <a:lnTo>
                    <a:pt x="18778" y="17209"/>
                  </a:lnTo>
                  <a:lnTo>
                    <a:pt x="18646" y="17381"/>
                  </a:lnTo>
                  <a:lnTo>
                    <a:pt x="18525" y="17543"/>
                  </a:lnTo>
                  <a:lnTo>
                    <a:pt x="18373" y="17705"/>
                  </a:lnTo>
                  <a:lnTo>
                    <a:pt x="18201" y="17877"/>
                  </a:lnTo>
                  <a:lnTo>
                    <a:pt x="18019" y="18049"/>
                  </a:lnTo>
                  <a:lnTo>
                    <a:pt x="17816" y="18221"/>
                  </a:lnTo>
                  <a:lnTo>
                    <a:pt x="17594" y="18383"/>
                  </a:lnTo>
                  <a:lnTo>
                    <a:pt x="17361" y="18555"/>
                  </a:lnTo>
                  <a:lnTo>
                    <a:pt x="17108" y="18727"/>
                  </a:lnTo>
                  <a:lnTo>
                    <a:pt x="16845" y="18899"/>
                  </a:lnTo>
                  <a:lnTo>
                    <a:pt x="16561" y="19071"/>
                  </a:lnTo>
                  <a:lnTo>
                    <a:pt x="16278" y="19243"/>
                  </a:lnTo>
                  <a:lnTo>
                    <a:pt x="15660" y="19577"/>
                  </a:lnTo>
                  <a:lnTo>
                    <a:pt x="14992" y="19922"/>
                  </a:lnTo>
                  <a:lnTo>
                    <a:pt x="14294" y="20256"/>
                  </a:lnTo>
                  <a:lnTo>
                    <a:pt x="13555" y="20590"/>
                  </a:lnTo>
                  <a:lnTo>
                    <a:pt x="12796" y="20914"/>
                  </a:lnTo>
                  <a:lnTo>
                    <a:pt x="12006" y="21238"/>
                  </a:lnTo>
                  <a:lnTo>
                    <a:pt x="11206" y="21551"/>
                  </a:lnTo>
                  <a:lnTo>
                    <a:pt x="10397" y="21865"/>
                  </a:lnTo>
                  <a:lnTo>
                    <a:pt x="9577" y="22169"/>
                  </a:lnTo>
                  <a:lnTo>
                    <a:pt x="8757" y="22472"/>
                  </a:lnTo>
                  <a:lnTo>
                    <a:pt x="7947" y="22756"/>
                  </a:lnTo>
                  <a:lnTo>
                    <a:pt x="6358" y="23303"/>
                  </a:lnTo>
                  <a:lnTo>
                    <a:pt x="4849" y="23819"/>
                  </a:lnTo>
                  <a:lnTo>
                    <a:pt x="3463" y="24274"/>
                  </a:lnTo>
                  <a:lnTo>
                    <a:pt x="2258" y="24679"/>
                  </a:lnTo>
                  <a:lnTo>
                    <a:pt x="1266" y="25034"/>
                  </a:lnTo>
                  <a:lnTo>
                    <a:pt x="871" y="25175"/>
                  </a:lnTo>
                  <a:lnTo>
                    <a:pt x="537" y="25317"/>
                  </a:lnTo>
                  <a:lnTo>
                    <a:pt x="274" y="25428"/>
                  </a:lnTo>
                  <a:lnTo>
                    <a:pt x="102" y="25519"/>
                  </a:lnTo>
                  <a:lnTo>
                    <a:pt x="51" y="25570"/>
                  </a:lnTo>
                  <a:lnTo>
                    <a:pt x="11" y="25600"/>
                  </a:lnTo>
                  <a:lnTo>
                    <a:pt x="1" y="25631"/>
                  </a:lnTo>
                  <a:lnTo>
                    <a:pt x="21" y="25661"/>
                  </a:lnTo>
                  <a:lnTo>
                    <a:pt x="203" y="25843"/>
                  </a:lnTo>
                  <a:lnTo>
                    <a:pt x="406" y="26046"/>
                  </a:lnTo>
                  <a:lnTo>
                    <a:pt x="618" y="26268"/>
                  </a:lnTo>
                  <a:lnTo>
                    <a:pt x="851" y="26522"/>
                  </a:lnTo>
                  <a:lnTo>
                    <a:pt x="1337" y="27088"/>
                  </a:lnTo>
                  <a:lnTo>
                    <a:pt x="1873" y="27736"/>
                  </a:lnTo>
                  <a:lnTo>
                    <a:pt x="2450" y="28445"/>
                  </a:lnTo>
                  <a:lnTo>
                    <a:pt x="3068" y="29224"/>
                  </a:lnTo>
                  <a:lnTo>
                    <a:pt x="4434" y="30955"/>
                  </a:lnTo>
                  <a:lnTo>
                    <a:pt x="5173" y="31886"/>
                  </a:lnTo>
                  <a:lnTo>
                    <a:pt x="5953" y="32858"/>
                  </a:lnTo>
                  <a:lnTo>
                    <a:pt x="6763" y="33871"/>
                  </a:lnTo>
                  <a:lnTo>
                    <a:pt x="7613" y="34893"/>
                  </a:lnTo>
                  <a:lnTo>
                    <a:pt x="8494" y="35936"/>
                  </a:lnTo>
                  <a:lnTo>
                    <a:pt x="9394" y="36988"/>
                  </a:lnTo>
                  <a:lnTo>
                    <a:pt x="10336" y="38051"/>
                  </a:lnTo>
                  <a:lnTo>
                    <a:pt x="10812" y="38577"/>
                  </a:lnTo>
                  <a:lnTo>
                    <a:pt x="11297" y="39104"/>
                  </a:lnTo>
                  <a:lnTo>
                    <a:pt x="11793" y="39620"/>
                  </a:lnTo>
                  <a:lnTo>
                    <a:pt x="12289" y="40146"/>
                  </a:lnTo>
                  <a:lnTo>
                    <a:pt x="12785" y="40663"/>
                  </a:lnTo>
                  <a:lnTo>
                    <a:pt x="13302" y="41169"/>
                  </a:lnTo>
                  <a:lnTo>
                    <a:pt x="13818" y="41675"/>
                  </a:lnTo>
                  <a:lnTo>
                    <a:pt x="14334" y="42171"/>
                  </a:lnTo>
                  <a:lnTo>
                    <a:pt x="14861" y="42667"/>
                  </a:lnTo>
                  <a:lnTo>
                    <a:pt x="15387" y="43143"/>
                  </a:lnTo>
                  <a:lnTo>
                    <a:pt x="15923" y="43619"/>
                  </a:lnTo>
                  <a:lnTo>
                    <a:pt x="16470" y="44074"/>
                  </a:lnTo>
                  <a:lnTo>
                    <a:pt x="17017" y="44530"/>
                  </a:lnTo>
                  <a:lnTo>
                    <a:pt x="17563" y="44965"/>
                  </a:lnTo>
                  <a:lnTo>
                    <a:pt x="18110" y="45390"/>
                  </a:lnTo>
                  <a:lnTo>
                    <a:pt x="18667" y="45805"/>
                  </a:lnTo>
                  <a:lnTo>
                    <a:pt x="19234" y="46200"/>
                  </a:lnTo>
                  <a:lnTo>
                    <a:pt x="19800" y="46574"/>
                  </a:lnTo>
                  <a:lnTo>
                    <a:pt x="20367" y="46939"/>
                  </a:lnTo>
                  <a:lnTo>
                    <a:pt x="20934" y="47293"/>
                  </a:lnTo>
                  <a:lnTo>
                    <a:pt x="21511" y="47617"/>
                  </a:lnTo>
                  <a:lnTo>
                    <a:pt x="22078" y="47931"/>
                  </a:lnTo>
                  <a:lnTo>
                    <a:pt x="22665" y="48224"/>
                  </a:lnTo>
                  <a:lnTo>
                    <a:pt x="23242" y="48487"/>
                  </a:lnTo>
                  <a:lnTo>
                    <a:pt x="23829" y="48741"/>
                  </a:lnTo>
                  <a:lnTo>
                    <a:pt x="24406" y="48963"/>
                  </a:lnTo>
                  <a:lnTo>
                    <a:pt x="24993" y="49176"/>
                  </a:lnTo>
                  <a:lnTo>
                    <a:pt x="25580" y="49348"/>
                  </a:lnTo>
                  <a:lnTo>
                    <a:pt x="25874" y="49429"/>
                  </a:lnTo>
                  <a:lnTo>
                    <a:pt x="26168" y="49500"/>
                  </a:lnTo>
                  <a:lnTo>
                    <a:pt x="26471" y="49571"/>
                  </a:lnTo>
                  <a:lnTo>
                    <a:pt x="26765" y="49631"/>
                  </a:lnTo>
                  <a:lnTo>
                    <a:pt x="27058" y="49692"/>
                  </a:lnTo>
                  <a:lnTo>
                    <a:pt x="27352" y="49733"/>
                  </a:lnTo>
                  <a:lnTo>
                    <a:pt x="27645" y="49773"/>
                  </a:lnTo>
                  <a:lnTo>
                    <a:pt x="27949" y="49814"/>
                  </a:lnTo>
                  <a:lnTo>
                    <a:pt x="28243" y="49834"/>
                  </a:lnTo>
                  <a:lnTo>
                    <a:pt x="28536" y="49854"/>
                  </a:lnTo>
                  <a:lnTo>
                    <a:pt x="28830" y="49864"/>
                  </a:lnTo>
                  <a:lnTo>
                    <a:pt x="29133" y="49874"/>
                  </a:lnTo>
                  <a:lnTo>
                    <a:pt x="29437" y="49864"/>
                  </a:lnTo>
                  <a:lnTo>
                    <a:pt x="29741" y="49854"/>
                  </a:lnTo>
                  <a:lnTo>
                    <a:pt x="30044" y="49844"/>
                  </a:lnTo>
                  <a:lnTo>
                    <a:pt x="30338" y="49814"/>
                  </a:lnTo>
                  <a:lnTo>
                    <a:pt x="30642" y="49783"/>
                  </a:lnTo>
                  <a:lnTo>
                    <a:pt x="30945" y="49743"/>
                  </a:lnTo>
                  <a:lnTo>
                    <a:pt x="31249" y="49702"/>
                  </a:lnTo>
                  <a:lnTo>
                    <a:pt x="31553" y="49652"/>
                  </a:lnTo>
                  <a:lnTo>
                    <a:pt x="31856" y="49591"/>
                  </a:lnTo>
                  <a:lnTo>
                    <a:pt x="32160" y="49520"/>
                  </a:lnTo>
                  <a:lnTo>
                    <a:pt x="32464" y="49449"/>
                  </a:lnTo>
                  <a:lnTo>
                    <a:pt x="32757" y="49368"/>
                  </a:lnTo>
                  <a:lnTo>
                    <a:pt x="33365" y="49196"/>
                  </a:lnTo>
                  <a:lnTo>
                    <a:pt x="33962" y="48994"/>
                  </a:lnTo>
                  <a:lnTo>
                    <a:pt x="34569" y="48771"/>
                  </a:lnTo>
                  <a:lnTo>
                    <a:pt x="35166" y="48528"/>
                  </a:lnTo>
                  <a:lnTo>
                    <a:pt x="35754" y="48255"/>
                  </a:lnTo>
                  <a:lnTo>
                    <a:pt x="36351" y="47971"/>
                  </a:lnTo>
                  <a:lnTo>
                    <a:pt x="36938" y="47657"/>
                  </a:lnTo>
                  <a:lnTo>
                    <a:pt x="37535" y="47334"/>
                  </a:lnTo>
                  <a:lnTo>
                    <a:pt x="38122" y="46989"/>
                  </a:lnTo>
                  <a:lnTo>
                    <a:pt x="38699" y="46625"/>
                  </a:lnTo>
                  <a:lnTo>
                    <a:pt x="39276" y="46240"/>
                  </a:lnTo>
                  <a:lnTo>
                    <a:pt x="39853" y="45845"/>
                  </a:lnTo>
                  <a:lnTo>
                    <a:pt x="40430" y="45441"/>
                  </a:lnTo>
                  <a:lnTo>
                    <a:pt x="40997" y="45015"/>
                  </a:lnTo>
                  <a:lnTo>
                    <a:pt x="41564" y="44580"/>
                  </a:lnTo>
                  <a:lnTo>
                    <a:pt x="42121" y="44125"/>
                  </a:lnTo>
                  <a:lnTo>
                    <a:pt x="42677" y="43669"/>
                  </a:lnTo>
                  <a:lnTo>
                    <a:pt x="43234" y="43204"/>
                  </a:lnTo>
                  <a:lnTo>
                    <a:pt x="43781" y="42718"/>
                  </a:lnTo>
                  <a:lnTo>
                    <a:pt x="44317" y="42232"/>
                  </a:lnTo>
                  <a:lnTo>
                    <a:pt x="44854" y="41736"/>
                  </a:lnTo>
                  <a:lnTo>
                    <a:pt x="45390" y="41230"/>
                  </a:lnTo>
                  <a:lnTo>
                    <a:pt x="45917" y="40723"/>
                  </a:lnTo>
                  <a:lnTo>
                    <a:pt x="46433" y="40207"/>
                  </a:lnTo>
                  <a:lnTo>
                    <a:pt x="46949" y="39681"/>
                  </a:lnTo>
                  <a:lnTo>
                    <a:pt x="47455" y="39165"/>
                  </a:lnTo>
                  <a:lnTo>
                    <a:pt x="47951" y="38638"/>
                  </a:lnTo>
                  <a:lnTo>
                    <a:pt x="48447" y="38102"/>
                  </a:lnTo>
                  <a:lnTo>
                    <a:pt x="49409" y="37049"/>
                  </a:lnTo>
                  <a:lnTo>
                    <a:pt x="50350" y="35996"/>
                  </a:lnTo>
                  <a:lnTo>
                    <a:pt x="51251" y="34943"/>
                  </a:lnTo>
                  <a:lnTo>
                    <a:pt x="52122" y="33921"/>
                  </a:lnTo>
                  <a:lnTo>
                    <a:pt x="52962" y="32909"/>
                  </a:lnTo>
                  <a:lnTo>
                    <a:pt x="53762" y="31937"/>
                  </a:lnTo>
                  <a:lnTo>
                    <a:pt x="54531" y="30996"/>
                  </a:lnTo>
                  <a:lnTo>
                    <a:pt x="55938" y="29265"/>
                  </a:lnTo>
                  <a:lnTo>
                    <a:pt x="56576" y="28475"/>
                  </a:lnTo>
                  <a:lnTo>
                    <a:pt x="57173" y="27756"/>
                  </a:lnTo>
                  <a:lnTo>
                    <a:pt x="57720" y="27109"/>
                  </a:lnTo>
                  <a:lnTo>
                    <a:pt x="58226" y="26542"/>
                  </a:lnTo>
                  <a:lnTo>
                    <a:pt x="58671" y="26056"/>
                  </a:lnTo>
                  <a:lnTo>
                    <a:pt x="58884" y="25843"/>
                  </a:lnTo>
                  <a:lnTo>
                    <a:pt x="59076" y="25661"/>
                  </a:lnTo>
                  <a:lnTo>
                    <a:pt x="59086" y="25631"/>
                  </a:lnTo>
                  <a:lnTo>
                    <a:pt x="59076" y="25600"/>
                  </a:lnTo>
                  <a:lnTo>
                    <a:pt x="59046" y="25570"/>
                  </a:lnTo>
                  <a:lnTo>
                    <a:pt x="58985" y="25519"/>
                  </a:lnTo>
                  <a:lnTo>
                    <a:pt x="58813" y="25428"/>
                  </a:lnTo>
                  <a:lnTo>
                    <a:pt x="58560" y="25317"/>
                  </a:lnTo>
                  <a:lnTo>
                    <a:pt x="58226" y="25175"/>
                  </a:lnTo>
                  <a:lnTo>
                    <a:pt x="57821" y="25034"/>
                  </a:lnTo>
                  <a:lnTo>
                    <a:pt x="56829" y="24679"/>
                  </a:lnTo>
                  <a:lnTo>
                    <a:pt x="55624" y="24274"/>
                  </a:lnTo>
                  <a:lnTo>
                    <a:pt x="54248" y="23819"/>
                  </a:lnTo>
                  <a:lnTo>
                    <a:pt x="52739" y="23303"/>
                  </a:lnTo>
                  <a:lnTo>
                    <a:pt x="51150" y="22756"/>
                  </a:lnTo>
                  <a:lnTo>
                    <a:pt x="50330" y="22472"/>
                  </a:lnTo>
                  <a:lnTo>
                    <a:pt x="49510" y="22169"/>
                  </a:lnTo>
                  <a:lnTo>
                    <a:pt x="48690" y="21865"/>
                  </a:lnTo>
                  <a:lnTo>
                    <a:pt x="47880" y="21551"/>
                  </a:lnTo>
                  <a:lnTo>
                    <a:pt x="47081" y="21238"/>
                  </a:lnTo>
                  <a:lnTo>
                    <a:pt x="46301" y="20914"/>
                  </a:lnTo>
                  <a:lnTo>
                    <a:pt x="45532" y="20590"/>
                  </a:lnTo>
                  <a:lnTo>
                    <a:pt x="44803" y="20256"/>
                  </a:lnTo>
                  <a:lnTo>
                    <a:pt x="44095" y="19922"/>
                  </a:lnTo>
                  <a:lnTo>
                    <a:pt x="43437" y="19577"/>
                  </a:lnTo>
                  <a:lnTo>
                    <a:pt x="42819" y="19243"/>
                  </a:lnTo>
                  <a:lnTo>
                    <a:pt x="42526" y="19071"/>
                  </a:lnTo>
                  <a:lnTo>
                    <a:pt x="42242" y="18899"/>
                  </a:lnTo>
                  <a:lnTo>
                    <a:pt x="41979" y="18727"/>
                  </a:lnTo>
                  <a:lnTo>
                    <a:pt x="41736" y="18555"/>
                  </a:lnTo>
                  <a:lnTo>
                    <a:pt x="41493" y="18383"/>
                  </a:lnTo>
                  <a:lnTo>
                    <a:pt x="41281" y="18221"/>
                  </a:lnTo>
                  <a:lnTo>
                    <a:pt x="41078" y="18049"/>
                  </a:lnTo>
                  <a:lnTo>
                    <a:pt x="40886" y="17877"/>
                  </a:lnTo>
                  <a:lnTo>
                    <a:pt x="40724" y="17705"/>
                  </a:lnTo>
                  <a:lnTo>
                    <a:pt x="40572" y="17543"/>
                  </a:lnTo>
                  <a:lnTo>
                    <a:pt x="40440" y="17381"/>
                  </a:lnTo>
                  <a:lnTo>
                    <a:pt x="40319" y="17209"/>
                  </a:lnTo>
                  <a:lnTo>
                    <a:pt x="40187" y="17037"/>
                  </a:lnTo>
                  <a:lnTo>
                    <a:pt x="40076" y="16854"/>
                  </a:lnTo>
                  <a:lnTo>
                    <a:pt x="39965" y="16662"/>
                  </a:lnTo>
                  <a:lnTo>
                    <a:pt x="39853" y="16470"/>
                  </a:lnTo>
                  <a:lnTo>
                    <a:pt x="39641" y="16065"/>
                  </a:lnTo>
                  <a:lnTo>
                    <a:pt x="39438" y="15630"/>
                  </a:lnTo>
                  <a:lnTo>
                    <a:pt x="39256" y="15184"/>
                  </a:lnTo>
                  <a:lnTo>
                    <a:pt x="39084" y="14708"/>
                  </a:lnTo>
                  <a:lnTo>
                    <a:pt x="38932" y="14223"/>
                  </a:lnTo>
                  <a:lnTo>
                    <a:pt x="38780" y="13706"/>
                  </a:lnTo>
                  <a:lnTo>
                    <a:pt x="38649" y="13180"/>
                  </a:lnTo>
                  <a:lnTo>
                    <a:pt x="38527" y="12643"/>
                  </a:lnTo>
                  <a:lnTo>
                    <a:pt x="38416" y="12087"/>
                  </a:lnTo>
                  <a:lnTo>
                    <a:pt x="38315" y="11520"/>
                  </a:lnTo>
                  <a:lnTo>
                    <a:pt x="38213" y="10943"/>
                  </a:lnTo>
                  <a:lnTo>
                    <a:pt x="38132" y="10346"/>
                  </a:lnTo>
                  <a:lnTo>
                    <a:pt x="38062" y="9748"/>
                  </a:lnTo>
                  <a:lnTo>
                    <a:pt x="37991" y="9141"/>
                  </a:lnTo>
                  <a:lnTo>
                    <a:pt x="37930" y="8534"/>
                  </a:lnTo>
                  <a:lnTo>
                    <a:pt x="37879" y="7916"/>
                  </a:lnTo>
                  <a:lnTo>
                    <a:pt x="37829" y="7289"/>
                  </a:lnTo>
                  <a:lnTo>
                    <a:pt x="37748" y="6044"/>
                  </a:lnTo>
                  <a:lnTo>
                    <a:pt x="37697" y="4788"/>
                  </a:lnTo>
                  <a:lnTo>
                    <a:pt x="37647" y="3553"/>
                  </a:lnTo>
                  <a:lnTo>
                    <a:pt x="37626" y="2339"/>
                  </a:lnTo>
                  <a:lnTo>
                    <a:pt x="37586" y="0"/>
                  </a:lnTo>
                  <a:lnTo>
                    <a:pt x="34104" y="11"/>
                  </a:lnTo>
                  <a:lnTo>
                    <a:pt x="29548" y="21"/>
                  </a:lnTo>
                  <a:lnTo>
                    <a:pt x="24983" y="11"/>
                  </a:lnTo>
                  <a:lnTo>
                    <a:pt x="21511" y="0"/>
                  </a:lnTo>
                  <a:close/>
                </a:path>
              </a:pathLst>
            </a:custGeom>
            <a:solidFill>
              <a:srgbClr val="F4B1A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54">
                <a:defRPr/>
              </a:pPr>
              <a:endParaRPr sz="3200" kern="0" dirty="0"/>
            </a:p>
          </p:txBody>
        </p:sp>
        <p:sp>
          <p:nvSpPr>
            <p:cNvPr id="24" name="Google Shape;53;p15">
              <a:extLst>
                <a:ext uri="{FF2B5EF4-FFF2-40B4-BE49-F238E27FC236}">
                  <a16:creationId xmlns:a16="http://schemas.microsoft.com/office/drawing/2014/main" id="{0FAA681E-225D-D2FA-1B35-71778152853F}"/>
                </a:ext>
              </a:extLst>
            </p:cNvPr>
            <p:cNvSpPr/>
            <p:nvPr/>
          </p:nvSpPr>
          <p:spPr>
            <a:xfrm>
              <a:off x="904850" y="2785775"/>
              <a:ext cx="1625975" cy="2471175"/>
            </a:xfrm>
            <a:custGeom>
              <a:avLst/>
              <a:gdLst/>
              <a:ahLst/>
              <a:cxnLst/>
              <a:rect l="l" t="t" r="r" b="b"/>
              <a:pathLst>
                <a:path w="65039" h="98847" extrusionOk="0">
                  <a:moveTo>
                    <a:pt x="32342" y="0"/>
                  </a:moveTo>
                  <a:lnTo>
                    <a:pt x="31472" y="10"/>
                  </a:lnTo>
                  <a:lnTo>
                    <a:pt x="30601" y="20"/>
                  </a:lnTo>
                  <a:lnTo>
                    <a:pt x="29751" y="31"/>
                  </a:lnTo>
                  <a:lnTo>
                    <a:pt x="28921" y="51"/>
                  </a:lnTo>
                  <a:lnTo>
                    <a:pt x="28111" y="81"/>
                  </a:lnTo>
                  <a:lnTo>
                    <a:pt x="27342" y="112"/>
                  </a:lnTo>
                  <a:lnTo>
                    <a:pt x="26613" y="152"/>
                  </a:lnTo>
                  <a:lnTo>
                    <a:pt x="25935" y="203"/>
                  </a:lnTo>
                  <a:lnTo>
                    <a:pt x="25307" y="253"/>
                  </a:lnTo>
                  <a:lnTo>
                    <a:pt x="24740" y="314"/>
                  </a:lnTo>
                  <a:lnTo>
                    <a:pt x="24244" y="375"/>
                  </a:lnTo>
                  <a:lnTo>
                    <a:pt x="23829" y="446"/>
                  </a:lnTo>
                  <a:lnTo>
                    <a:pt x="23647" y="486"/>
                  </a:lnTo>
                  <a:lnTo>
                    <a:pt x="23485" y="527"/>
                  </a:lnTo>
                  <a:lnTo>
                    <a:pt x="23343" y="567"/>
                  </a:lnTo>
                  <a:lnTo>
                    <a:pt x="23232" y="608"/>
                  </a:lnTo>
                  <a:lnTo>
                    <a:pt x="23141" y="648"/>
                  </a:lnTo>
                  <a:lnTo>
                    <a:pt x="23080" y="699"/>
                  </a:lnTo>
                  <a:lnTo>
                    <a:pt x="23040" y="739"/>
                  </a:lnTo>
                  <a:lnTo>
                    <a:pt x="23030" y="769"/>
                  </a:lnTo>
                  <a:lnTo>
                    <a:pt x="23030" y="790"/>
                  </a:lnTo>
                  <a:lnTo>
                    <a:pt x="22979" y="800"/>
                  </a:lnTo>
                  <a:lnTo>
                    <a:pt x="22918" y="820"/>
                  </a:lnTo>
                  <a:lnTo>
                    <a:pt x="22847" y="850"/>
                  </a:lnTo>
                  <a:lnTo>
                    <a:pt x="22756" y="891"/>
                  </a:lnTo>
                  <a:lnTo>
                    <a:pt x="22665" y="952"/>
                  </a:lnTo>
                  <a:lnTo>
                    <a:pt x="22564" y="1043"/>
                  </a:lnTo>
                  <a:lnTo>
                    <a:pt x="22463" y="1144"/>
                  </a:lnTo>
                  <a:lnTo>
                    <a:pt x="22351" y="1276"/>
                  </a:lnTo>
                  <a:lnTo>
                    <a:pt x="22260" y="1438"/>
                  </a:lnTo>
                  <a:lnTo>
                    <a:pt x="22169" y="1640"/>
                  </a:lnTo>
                  <a:lnTo>
                    <a:pt x="22129" y="1741"/>
                  </a:lnTo>
                  <a:lnTo>
                    <a:pt x="22088" y="1863"/>
                  </a:lnTo>
                  <a:lnTo>
                    <a:pt x="22058" y="1994"/>
                  </a:lnTo>
                  <a:lnTo>
                    <a:pt x="22028" y="2136"/>
                  </a:lnTo>
                  <a:lnTo>
                    <a:pt x="22007" y="2278"/>
                  </a:lnTo>
                  <a:lnTo>
                    <a:pt x="21987" y="2440"/>
                  </a:lnTo>
                  <a:lnTo>
                    <a:pt x="21977" y="2612"/>
                  </a:lnTo>
                  <a:lnTo>
                    <a:pt x="21967" y="2794"/>
                  </a:lnTo>
                  <a:lnTo>
                    <a:pt x="21967" y="2986"/>
                  </a:lnTo>
                  <a:lnTo>
                    <a:pt x="21977" y="3189"/>
                  </a:lnTo>
                  <a:lnTo>
                    <a:pt x="21977" y="3320"/>
                  </a:lnTo>
                  <a:lnTo>
                    <a:pt x="21977" y="3452"/>
                  </a:lnTo>
                  <a:lnTo>
                    <a:pt x="21957" y="3584"/>
                  </a:lnTo>
                  <a:lnTo>
                    <a:pt x="21947" y="3705"/>
                  </a:lnTo>
                  <a:lnTo>
                    <a:pt x="21916" y="3837"/>
                  </a:lnTo>
                  <a:lnTo>
                    <a:pt x="21886" y="3968"/>
                  </a:lnTo>
                  <a:lnTo>
                    <a:pt x="21805" y="4231"/>
                  </a:lnTo>
                  <a:lnTo>
                    <a:pt x="21693" y="4505"/>
                  </a:lnTo>
                  <a:lnTo>
                    <a:pt x="21562" y="4768"/>
                  </a:lnTo>
                  <a:lnTo>
                    <a:pt x="21400" y="5031"/>
                  </a:lnTo>
                  <a:lnTo>
                    <a:pt x="21218" y="5304"/>
                  </a:lnTo>
                  <a:lnTo>
                    <a:pt x="21015" y="5578"/>
                  </a:lnTo>
                  <a:lnTo>
                    <a:pt x="20793" y="5841"/>
                  </a:lnTo>
                  <a:lnTo>
                    <a:pt x="20550" y="6114"/>
                  </a:lnTo>
                  <a:lnTo>
                    <a:pt x="20286" y="6388"/>
                  </a:lnTo>
                  <a:lnTo>
                    <a:pt x="20013" y="6661"/>
                  </a:lnTo>
                  <a:lnTo>
                    <a:pt x="19709" y="6934"/>
                  </a:lnTo>
                  <a:lnTo>
                    <a:pt x="19396" y="7207"/>
                  </a:lnTo>
                  <a:lnTo>
                    <a:pt x="19072" y="7471"/>
                  </a:lnTo>
                  <a:lnTo>
                    <a:pt x="18728" y="7744"/>
                  </a:lnTo>
                  <a:lnTo>
                    <a:pt x="18363" y="8017"/>
                  </a:lnTo>
                  <a:lnTo>
                    <a:pt x="17999" y="8280"/>
                  </a:lnTo>
                  <a:lnTo>
                    <a:pt x="17614" y="8544"/>
                  </a:lnTo>
                  <a:lnTo>
                    <a:pt x="17219" y="8817"/>
                  </a:lnTo>
                  <a:lnTo>
                    <a:pt x="16814" y="9080"/>
                  </a:lnTo>
                  <a:lnTo>
                    <a:pt x="16399" y="9333"/>
                  </a:lnTo>
                  <a:lnTo>
                    <a:pt x="15984" y="9596"/>
                  </a:lnTo>
                  <a:lnTo>
                    <a:pt x="15114" y="10113"/>
                  </a:lnTo>
                  <a:lnTo>
                    <a:pt x="14233" y="10609"/>
                  </a:lnTo>
                  <a:lnTo>
                    <a:pt x="13332" y="11094"/>
                  </a:lnTo>
                  <a:lnTo>
                    <a:pt x="12421" y="11570"/>
                  </a:lnTo>
                  <a:lnTo>
                    <a:pt x="11510" y="12026"/>
                  </a:lnTo>
                  <a:lnTo>
                    <a:pt x="10609" y="12461"/>
                  </a:lnTo>
                  <a:lnTo>
                    <a:pt x="9718" y="12886"/>
                  </a:lnTo>
                  <a:lnTo>
                    <a:pt x="8848" y="13281"/>
                  </a:lnTo>
                  <a:lnTo>
                    <a:pt x="8008" y="13656"/>
                  </a:lnTo>
                  <a:lnTo>
                    <a:pt x="7198" y="14010"/>
                  </a:lnTo>
                  <a:lnTo>
                    <a:pt x="6429" y="14344"/>
                  </a:lnTo>
                  <a:lnTo>
                    <a:pt x="5720" y="14637"/>
                  </a:lnTo>
                  <a:lnTo>
                    <a:pt x="4465" y="15144"/>
                  </a:lnTo>
                  <a:lnTo>
                    <a:pt x="3503" y="15528"/>
                  </a:lnTo>
                  <a:lnTo>
                    <a:pt x="2663" y="15852"/>
                  </a:lnTo>
                  <a:lnTo>
                    <a:pt x="2673" y="17978"/>
                  </a:lnTo>
                  <a:lnTo>
                    <a:pt x="2693" y="20276"/>
                  </a:lnTo>
                  <a:lnTo>
                    <a:pt x="2734" y="23080"/>
                  </a:lnTo>
                  <a:lnTo>
                    <a:pt x="2754" y="24588"/>
                  </a:lnTo>
                  <a:lnTo>
                    <a:pt x="2795" y="26137"/>
                  </a:lnTo>
                  <a:lnTo>
                    <a:pt x="2835" y="27685"/>
                  </a:lnTo>
                  <a:lnTo>
                    <a:pt x="2886" y="29204"/>
                  </a:lnTo>
                  <a:lnTo>
                    <a:pt x="2936" y="30672"/>
                  </a:lnTo>
                  <a:lnTo>
                    <a:pt x="3007" y="32048"/>
                  </a:lnTo>
                  <a:lnTo>
                    <a:pt x="3078" y="33303"/>
                  </a:lnTo>
                  <a:lnTo>
                    <a:pt x="3159" y="34407"/>
                  </a:lnTo>
                  <a:lnTo>
                    <a:pt x="3210" y="34943"/>
                  </a:lnTo>
                  <a:lnTo>
                    <a:pt x="3240" y="35500"/>
                  </a:lnTo>
                  <a:lnTo>
                    <a:pt x="3270" y="36097"/>
                  </a:lnTo>
                  <a:lnTo>
                    <a:pt x="3301" y="36725"/>
                  </a:lnTo>
                  <a:lnTo>
                    <a:pt x="3311" y="37383"/>
                  </a:lnTo>
                  <a:lnTo>
                    <a:pt x="3331" y="38071"/>
                  </a:lnTo>
                  <a:lnTo>
                    <a:pt x="3341" y="39539"/>
                  </a:lnTo>
                  <a:lnTo>
                    <a:pt x="3331" y="41108"/>
                  </a:lnTo>
                  <a:lnTo>
                    <a:pt x="3311" y="42788"/>
                  </a:lnTo>
                  <a:lnTo>
                    <a:pt x="3260" y="44560"/>
                  </a:lnTo>
                  <a:lnTo>
                    <a:pt x="3200" y="46422"/>
                  </a:lnTo>
                  <a:lnTo>
                    <a:pt x="3129" y="48356"/>
                  </a:lnTo>
                  <a:lnTo>
                    <a:pt x="3038" y="50370"/>
                  </a:lnTo>
                  <a:lnTo>
                    <a:pt x="2936" y="52435"/>
                  </a:lnTo>
                  <a:lnTo>
                    <a:pt x="2825" y="54571"/>
                  </a:lnTo>
                  <a:lnTo>
                    <a:pt x="2704" y="56747"/>
                  </a:lnTo>
                  <a:lnTo>
                    <a:pt x="2572" y="58964"/>
                  </a:lnTo>
                  <a:lnTo>
                    <a:pt x="2289" y="63499"/>
                  </a:lnTo>
                  <a:lnTo>
                    <a:pt x="1975" y="68095"/>
                  </a:lnTo>
                  <a:lnTo>
                    <a:pt x="1651" y="72700"/>
                  </a:lnTo>
                  <a:lnTo>
                    <a:pt x="1013" y="81710"/>
                  </a:lnTo>
                  <a:lnTo>
                    <a:pt x="709" y="85981"/>
                  </a:lnTo>
                  <a:lnTo>
                    <a:pt x="436" y="90020"/>
                  </a:lnTo>
                  <a:lnTo>
                    <a:pt x="193" y="93755"/>
                  </a:lnTo>
                  <a:lnTo>
                    <a:pt x="92" y="95496"/>
                  </a:lnTo>
                  <a:lnTo>
                    <a:pt x="1" y="97136"/>
                  </a:lnTo>
                  <a:lnTo>
                    <a:pt x="568" y="97248"/>
                  </a:lnTo>
                  <a:lnTo>
                    <a:pt x="1175" y="97349"/>
                  </a:lnTo>
                  <a:lnTo>
                    <a:pt x="1823" y="97450"/>
                  </a:lnTo>
                  <a:lnTo>
                    <a:pt x="2521" y="97541"/>
                  </a:lnTo>
                  <a:lnTo>
                    <a:pt x="3250" y="97632"/>
                  </a:lnTo>
                  <a:lnTo>
                    <a:pt x="4009" y="97723"/>
                  </a:lnTo>
                  <a:lnTo>
                    <a:pt x="4819" y="97804"/>
                  </a:lnTo>
                  <a:lnTo>
                    <a:pt x="5649" y="97885"/>
                  </a:lnTo>
                  <a:lnTo>
                    <a:pt x="6520" y="97966"/>
                  </a:lnTo>
                  <a:lnTo>
                    <a:pt x="7431" y="98037"/>
                  </a:lnTo>
                  <a:lnTo>
                    <a:pt x="9324" y="98179"/>
                  </a:lnTo>
                  <a:lnTo>
                    <a:pt x="11328" y="98311"/>
                  </a:lnTo>
                  <a:lnTo>
                    <a:pt x="13433" y="98422"/>
                  </a:lnTo>
                  <a:lnTo>
                    <a:pt x="15620" y="98523"/>
                  </a:lnTo>
                  <a:lnTo>
                    <a:pt x="17898" y="98604"/>
                  </a:lnTo>
                  <a:lnTo>
                    <a:pt x="20226" y="98675"/>
                  </a:lnTo>
                  <a:lnTo>
                    <a:pt x="22625" y="98736"/>
                  </a:lnTo>
                  <a:lnTo>
                    <a:pt x="25054" y="98786"/>
                  </a:lnTo>
                  <a:lnTo>
                    <a:pt x="27524" y="98817"/>
                  </a:lnTo>
                  <a:lnTo>
                    <a:pt x="30014" y="98837"/>
                  </a:lnTo>
                  <a:lnTo>
                    <a:pt x="32525" y="98847"/>
                  </a:lnTo>
                  <a:lnTo>
                    <a:pt x="35025" y="98837"/>
                  </a:lnTo>
                  <a:lnTo>
                    <a:pt x="37515" y="98817"/>
                  </a:lnTo>
                  <a:lnTo>
                    <a:pt x="39985" y="98786"/>
                  </a:lnTo>
                  <a:lnTo>
                    <a:pt x="42414" y="98736"/>
                  </a:lnTo>
                  <a:lnTo>
                    <a:pt x="44813" y="98675"/>
                  </a:lnTo>
                  <a:lnTo>
                    <a:pt x="47152" y="98604"/>
                  </a:lnTo>
                  <a:lnTo>
                    <a:pt x="49419" y="98523"/>
                  </a:lnTo>
                  <a:lnTo>
                    <a:pt x="51606" y="98422"/>
                  </a:lnTo>
                  <a:lnTo>
                    <a:pt x="53711" y="98311"/>
                  </a:lnTo>
                  <a:lnTo>
                    <a:pt x="55715" y="98179"/>
                  </a:lnTo>
                  <a:lnTo>
                    <a:pt x="57618" y="98037"/>
                  </a:lnTo>
                  <a:lnTo>
                    <a:pt x="58519" y="97966"/>
                  </a:lnTo>
                  <a:lnTo>
                    <a:pt x="59390" y="97885"/>
                  </a:lnTo>
                  <a:lnTo>
                    <a:pt x="60220" y="97804"/>
                  </a:lnTo>
                  <a:lnTo>
                    <a:pt x="61030" y="97723"/>
                  </a:lnTo>
                  <a:lnTo>
                    <a:pt x="61799" y="97632"/>
                  </a:lnTo>
                  <a:lnTo>
                    <a:pt x="62528" y="97541"/>
                  </a:lnTo>
                  <a:lnTo>
                    <a:pt x="63216" y="97450"/>
                  </a:lnTo>
                  <a:lnTo>
                    <a:pt x="63864" y="97349"/>
                  </a:lnTo>
                  <a:lnTo>
                    <a:pt x="64471" y="97248"/>
                  </a:lnTo>
                  <a:lnTo>
                    <a:pt x="65038" y="97136"/>
                  </a:lnTo>
                  <a:lnTo>
                    <a:pt x="64947" y="95496"/>
                  </a:lnTo>
                  <a:lnTo>
                    <a:pt x="64846" y="93755"/>
                  </a:lnTo>
                  <a:lnTo>
                    <a:pt x="64603" y="90020"/>
                  </a:lnTo>
                  <a:lnTo>
                    <a:pt x="64330" y="85981"/>
                  </a:lnTo>
                  <a:lnTo>
                    <a:pt x="64026" y="81710"/>
                  </a:lnTo>
                  <a:lnTo>
                    <a:pt x="63388" y="72700"/>
                  </a:lnTo>
                  <a:lnTo>
                    <a:pt x="63064" y="68095"/>
                  </a:lnTo>
                  <a:lnTo>
                    <a:pt x="62761" y="63499"/>
                  </a:lnTo>
                  <a:lnTo>
                    <a:pt x="62467" y="58964"/>
                  </a:lnTo>
                  <a:lnTo>
                    <a:pt x="62336" y="56747"/>
                  </a:lnTo>
                  <a:lnTo>
                    <a:pt x="62214" y="54571"/>
                  </a:lnTo>
                  <a:lnTo>
                    <a:pt x="62103" y="52435"/>
                  </a:lnTo>
                  <a:lnTo>
                    <a:pt x="62002" y="50370"/>
                  </a:lnTo>
                  <a:lnTo>
                    <a:pt x="61910" y="48356"/>
                  </a:lnTo>
                  <a:lnTo>
                    <a:pt x="61840" y="46422"/>
                  </a:lnTo>
                  <a:lnTo>
                    <a:pt x="61779" y="44560"/>
                  </a:lnTo>
                  <a:lnTo>
                    <a:pt x="61728" y="42788"/>
                  </a:lnTo>
                  <a:lnTo>
                    <a:pt x="61708" y="41108"/>
                  </a:lnTo>
                  <a:lnTo>
                    <a:pt x="61698" y="39539"/>
                  </a:lnTo>
                  <a:lnTo>
                    <a:pt x="61708" y="38071"/>
                  </a:lnTo>
                  <a:lnTo>
                    <a:pt x="61728" y="37383"/>
                  </a:lnTo>
                  <a:lnTo>
                    <a:pt x="61748" y="36725"/>
                  </a:lnTo>
                  <a:lnTo>
                    <a:pt x="61769" y="36097"/>
                  </a:lnTo>
                  <a:lnTo>
                    <a:pt x="61799" y="35500"/>
                  </a:lnTo>
                  <a:lnTo>
                    <a:pt x="61840" y="34943"/>
                  </a:lnTo>
                  <a:lnTo>
                    <a:pt x="61880" y="34407"/>
                  </a:lnTo>
                  <a:lnTo>
                    <a:pt x="61961" y="33303"/>
                  </a:lnTo>
                  <a:lnTo>
                    <a:pt x="62042" y="32048"/>
                  </a:lnTo>
                  <a:lnTo>
                    <a:pt x="62103" y="30672"/>
                  </a:lnTo>
                  <a:lnTo>
                    <a:pt x="62164" y="29204"/>
                  </a:lnTo>
                  <a:lnTo>
                    <a:pt x="62204" y="27685"/>
                  </a:lnTo>
                  <a:lnTo>
                    <a:pt x="62245" y="26137"/>
                  </a:lnTo>
                  <a:lnTo>
                    <a:pt x="62285" y="24588"/>
                  </a:lnTo>
                  <a:lnTo>
                    <a:pt x="62305" y="23080"/>
                  </a:lnTo>
                  <a:lnTo>
                    <a:pt x="62346" y="20276"/>
                  </a:lnTo>
                  <a:lnTo>
                    <a:pt x="62366" y="17978"/>
                  </a:lnTo>
                  <a:lnTo>
                    <a:pt x="62376" y="15852"/>
                  </a:lnTo>
                  <a:lnTo>
                    <a:pt x="62164" y="15791"/>
                  </a:lnTo>
                  <a:lnTo>
                    <a:pt x="61576" y="15609"/>
                  </a:lnTo>
                  <a:lnTo>
                    <a:pt x="60645" y="15326"/>
                  </a:lnTo>
                  <a:lnTo>
                    <a:pt x="60078" y="15144"/>
                  </a:lnTo>
                  <a:lnTo>
                    <a:pt x="59441" y="14931"/>
                  </a:lnTo>
                  <a:lnTo>
                    <a:pt x="58752" y="14688"/>
                  </a:lnTo>
                  <a:lnTo>
                    <a:pt x="58013" y="14425"/>
                  </a:lnTo>
                  <a:lnTo>
                    <a:pt x="57234" y="14141"/>
                  </a:lnTo>
                  <a:lnTo>
                    <a:pt x="56414" y="13828"/>
                  </a:lnTo>
                  <a:lnTo>
                    <a:pt x="55574" y="13483"/>
                  </a:lnTo>
                  <a:lnTo>
                    <a:pt x="54703" y="13129"/>
                  </a:lnTo>
                  <a:lnTo>
                    <a:pt x="53812" y="12744"/>
                  </a:lnTo>
                  <a:lnTo>
                    <a:pt x="52922" y="12340"/>
                  </a:lnTo>
                  <a:lnTo>
                    <a:pt x="52021" y="11904"/>
                  </a:lnTo>
                  <a:lnTo>
                    <a:pt x="51120" y="11459"/>
                  </a:lnTo>
                  <a:lnTo>
                    <a:pt x="50685" y="11226"/>
                  </a:lnTo>
                  <a:lnTo>
                    <a:pt x="50239" y="10993"/>
                  </a:lnTo>
                  <a:lnTo>
                    <a:pt x="49804" y="10750"/>
                  </a:lnTo>
                  <a:lnTo>
                    <a:pt x="49369" y="10497"/>
                  </a:lnTo>
                  <a:lnTo>
                    <a:pt x="48943" y="10244"/>
                  </a:lnTo>
                  <a:lnTo>
                    <a:pt x="48528" y="9991"/>
                  </a:lnTo>
                  <a:lnTo>
                    <a:pt x="48113" y="9728"/>
                  </a:lnTo>
                  <a:lnTo>
                    <a:pt x="47719" y="9455"/>
                  </a:lnTo>
                  <a:lnTo>
                    <a:pt x="47324" y="9181"/>
                  </a:lnTo>
                  <a:lnTo>
                    <a:pt x="46939" y="8908"/>
                  </a:lnTo>
                  <a:lnTo>
                    <a:pt x="46565" y="8625"/>
                  </a:lnTo>
                  <a:lnTo>
                    <a:pt x="46200" y="8341"/>
                  </a:lnTo>
                  <a:lnTo>
                    <a:pt x="45856" y="8048"/>
                  </a:lnTo>
                  <a:lnTo>
                    <a:pt x="45522" y="7754"/>
                  </a:lnTo>
                  <a:lnTo>
                    <a:pt x="45198" y="7450"/>
                  </a:lnTo>
                  <a:lnTo>
                    <a:pt x="44894" y="7147"/>
                  </a:lnTo>
                  <a:lnTo>
                    <a:pt x="44601" y="6843"/>
                  </a:lnTo>
                  <a:lnTo>
                    <a:pt x="44338" y="6529"/>
                  </a:lnTo>
                  <a:lnTo>
                    <a:pt x="44074" y="6215"/>
                  </a:lnTo>
                  <a:lnTo>
                    <a:pt x="43842" y="5892"/>
                  </a:lnTo>
                  <a:lnTo>
                    <a:pt x="43619" y="5568"/>
                  </a:lnTo>
                  <a:lnTo>
                    <a:pt x="43427" y="5244"/>
                  </a:lnTo>
                  <a:lnTo>
                    <a:pt x="43244" y="4910"/>
                  </a:lnTo>
                  <a:lnTo>
                    <a:pt x="43093" y="4576"/>
                  </a:lnTo>
                  <a:lnTo>
                    <a:pt x="42961" y="4231"/>
                  </a:lnTo>
                  <a:lnTo>
                    <a:pt x="42850" y="3887"/>
                  </a:lnTo>
                  <a:lnTo>
                    <a:pt x="42809" y="3715"/>
                  </a:lnTo>
                  <a:lnTo>
                    <a:pt x="42769" y="3543"/>
                  </a:lnTo>
                  <a:lnTo>
                    <a:pt x="42728" y="3371"/>
                  </a:lnTo>
                  <a:lnTo>
                    <a:pt x="42708" y="3189"/>
                  </a:lnTo>
                  <a:lnTo>
                    <a:pt x="42647" y="2794"/>
                  </a:lnTo>
                  <a:lnTo>
                    <a:pt x="42576" y="2450"/>
                  </a:lnTo>
                  <a:lnTo>
                    <a:pt x="42495" y="2136"/>
                  </a:lnTo>
                  <a:lnTo>
                    <a:pt x="42414" y="1873"/>
                  </a:lnTo>
                  <a:lnTo>
                    <a:pt x="42333" y="1640"/>
                  </a:lnTo>
                  <a:lnTo>
                    <a:pt x="42242" y="1448"/>
                  </a:lnTo>
                  <a:lnTo>
                    <a:pt x="42151" y="1286"/>
                  </a:lnTo>
                  <a:lnTo>
                    <a:pt x="42070" y="1154"/>
                  </a:lnTo>
                  <a:lnTo>
                    <a:pt x="41989" y="1043"/>
                  </a:lnTo>
                  <a:lnTo>
                    <a:pt x="41908" y="962"/>
                  </a:lnTo>
                  <a:lnTo>
                    <a:pt x="41837" y="891"/>
                  </a:lnTo>
                  <a:lnTo>
                    <a:pt x="41777" y="850"/>
                  </a:lnTo>
                  <a:lnTo>
                    <a:pt x="41686" y="800"/>
                  </a:lnTo>
                  <a:lnTo>
                    <a:pt x="41655" y="790"/>
                  </a:lnTo>
                  <a:lnTo>
                    <a:pt x="41655" y="769"/>
                  </a:lnTo>
                  <a:lnTo>
                    <a:pt x="41645" y="739"/>
                  </a:lnTo>
                  <a:lnTo>
                    <a:pt x="41605" y="699"/>
                  </a:lnTo>
                  <a:lnTo>
                    <a:pt x="41534" y="648"/>
                  </a:lnTo>
                  <a:lnTo>
                    <a:pt x="41443" y="608"/>
                  </a:lnTo>
                  <a:lnTo>
                    <a:pt x="41331" y="567"/>
                  </a:lnTo>
                  <a:lnTo>
                    <a:pt x="41200" y="527"/>
                  </a:lnTo>
                  <a:lnTo>
                    <a:pt x="41038" y="486"/>
                  </a:lnTo>
                  <a:lnTo>
                    <a:pt x="40856" y="446"/>
                  </a:lnTo>
                  <a:lnTo>
                    <a:pt x="40430" y="375"/>
                  </a:lnTo>
                  <a:lnTo>
                    <a:pt x="39934" y="314"/>
                  </a:lnTo>
                  <a:lnTo>
                    <a:pt x="39367" y="253"/>
                  </a:lnTo>
                  <a:lnTo>
                    <a:pt x="38740" y="203"/>
                  </a:lnTo>
                  <a:lnTo>
                    <a:pt x="38062" y="152"/>
                  </a:lnTo>
                  <a:lnTo>
                    <a:pt x="37333" y="112"/>
                  </a:lnTo>
                  <a:lnTo>
                    <a:pt x="36564" y="81"/>
                  </a:lnTo>
                  <a:lnTo>
                    <a:pt x="35764" y="51"/>
                  </a:lnTo>
                  <a:lnTo>
                    <a:pt x="34934" y="31"/>
                  </a:lnTo>
                  <a:lnTo>
                    <a:pt x="34073" y="20"/>
                  </a:lnTo>
                  <a:lnTo>
                    <a:pt x="33213" y="10"/>
                  </a:lnTo>
                  <a:lnTo>
                    <a:pt x="32342" y="0"/>
                  </a:lnTo>
                  <a:close/>
                </a:path>
              </a:pathLst>
            </a:custGeom>
            <a:solidFill>
              <a:srgbClr val="2D406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54">
                <a:defRPr/>
              </a:pPr>
              <a:endParaRPr sz="3200" kern="0"/>
            </a:p>
          </p:txBody>
        </p:sp>
        <p:sp>
          <p:nvSpPr>
            <p:cNvPr id="25" name="Google Shape;54;p15">
              <a:extLst>
                <a:ext uri="{FF2B5EF4-FFF2-40B4-BE49-F238E27FC236}">
                  <a16:creationId xmlns:a16="http://schemas.microsoft.com/office/drawing/2014/main" id="{FDDC2EA2-19B3-7EC5-AFB9-08E940C2C26A}"/>
                </a:ext>
              </a:extLst>
            </p:cNvPr>
            <p:cNvSpPr/>
            <p:nvPr/>
          </p:nvSpPr>
          <p:spPr>
            <a:xfrm>
              <a:off x="457200" y="3141075"/>
              <a:ext cx="643550" cy="1470075"/>
            </a:xfrm>
            <a:custGeom>
              <a:avLst/>
              <a:gdLst/>
              <a:ahLst/>
              <a:cxnLst/>
              <a:rect l="l" t="t" r="r" b="b"/>
              <a:pathLst>
                <a:path w="25742" h="58803" extrusionOk="0">
                  <a:moveTo>
                    <a:pt x="25337" y="0"/>
                  </a:moveTo>
                  <a:lnTo>
                    <a:pt x="25195" y="20"/>
                  </a:lnTo>
                  <a:lnTo>
                    <a:pt x="24800" y="91"/>
                  </a:lnTo>
                  <a:lnTo>
                    <a:pt x="24173" y="213"/>
                  </a:lnTo>
                  <a:lnTo>
                    <a:pt x="23788" y="304"/>
                  </a:lnTo>
                  <a:lnTo>
                    <a:pt x="23353" y="405"/>
                  </a:lnTo>
                  <a:lnTo>
                    <a:pt x="22877" y="517"/>
                  </a:lnTo>
                  <a:lnTo>
                    <a:pt x="22361" y="658"/>
                  </a:lnTo>
                  <a:lnTo>
                    <a:pt x="21814" y="820"/>
                  </a:lnTo>
                  <a:lnTo>
                    <a:pt x="21227" y="1002"/>
                  </a:lnTo>
                  <a:lnTo>
                    <a:pt x="20630" y="1195"/>
                  </a:lnTo>
                  <a:lnTo>
                    <a:pt x="20002" y="1428"/>
                  </a:lnTo>
                  <a:lnTo>
                    <a:pt x="19354" y="1670"/>
                  </a:lnTo>
                  <a:lnTo>
                    <a:pt x="18696" y="1944"/>
                  </a:lnTo>
                  <a:lnTo>
                    <a:pt x="18028" y="2247"/>
                  </a:lnTo>
                  <a:lnTo>
                    <a:pt x="17350" y="2582"/>
                  </a:lnTo>
                  <a:lnTo>
                    <a:pt x="17006" y="2754"/>
                  </a:lnTo>
                  <a:lnTo>
                    <a:pt x="16662" y="2936"/>
                  </a:lnTo>
                  <a:lnTo>
                    <a:pt x="16328" y="3118"/>
                  </a:lnTo>
                  <a:lnTo>
                    <a:pt x="15984" y="3320"/>
                  </a:lnTo>
                  <a:lnTo>
                    <a:pt x="15649" y="3523"/>
                  </a:lnTo>
                  <a:lnTo>
                    <a:pt x="15305" y="3735"/>
                  </a:lnTo>
                  <a:lnTo>
                    <a:pt x="14971" y="3958"/>
                  </a:lnTo>
                  <a:lnTo>
                    <a:pt x="14637" y="4181"/>
                  </a:lnTo>
                  <a:lnTo>
                    <a:pt x="14313" y="4424"/>
                  </a:lnTo>
                  <a:lnTo>
                    <a:pt x="13989" y="4667"/>
                  </a:lnTo>
                  <a:lnTo>
                    <a:pt x="13665" y="4920"/>
                  </a:lnTo>
                  <a:lnTo>
                    <a:pt x="13352" y="5183"/>
                  </a:lnTo>
                  <a:lnTo>
                    <a:pt x="13038" y="5446"/>
                  </a:lnTo>
                  <a:lnTo>
                    <a:pt x="12724" y="5730"/>
                  </a:lnTo>
                  <a:lnTo>
                    <a:pt x="12431" y="6013"/>
                  </a:lnTo>
                  <a:lnTo>
                    <a:pt x="12137" y="6317"/>
                  </a:lnTo>
                  <a:lnTo>
                    <a:pt x="11843" y="6620"/>
                  </a:lnTo>
                  <a:lnTo>
                    <a:pt x="11570" y="6934"/>
                  </a:lnTo>
                  <a:lnTo>
                    <a:pt x="11297" y="7258"/>
                  </a:lnTo>
                  <a:lnTo>
                    <a:pt x="11034" y="7592"/>
                  </a:lnTo>
                  <a:lnTo>
                    <a:pt x="10781" y="7936"/>
                  </a:lnTo>
                  <a:lnTo>
                    <a:pt x="10527" y="8291"/>
                  </a:lnTo>
                  <a:lnTo>
                    <a:pt x="10295" y="8655"/>
                  </a:lnTo>
                  <a:lnTo>
                    <a:pt x="10072" y="9030"/>
                  </a:lnTo>
                  <a:lnTo>
                    <a:pt x="9859" y="9414"/>
                  </a:lnTo>
                  <a:lnTo>
                    <a:pt x="9647" y="9809"/>
                  </a:lnTo>
                  <a:lnTo>
                    <a:pt x="9465" y="10214"/>
                  </a:lnTo>
                  <a:lnTo>
                    <a:pt x="9282" y="10629"/>
                  </a:lnTo>
                  <a:lnTo>
                    <a:pt x="8969" y="11388"/>
                  </a:lnTo>
                  <a:lnTo>
                    <a:pt x="8402" y="12795"/>
                  </a:lnTo>
                  <a:lnTo>
                    <a:pt x="8037" y="13706"/>
                  </a:lnTo>
                  <a:lnTo>
                    <a:pt x="7632" y="14759"/>
                  </a:lnTo>
                  <a:lnTo>
                    <a:pt x="7187" y="15943"/>
                  </a:lnTo>
                  <a:lnTo>
                    <a:pt x="6721" y="17229"/>
                  </a:lnTo>
                  <a:lnTo>
                    <a:pt x="6215" y="18626"/>
                  </a:lnTo>
                  <a:lnTo>
                    <a:pt x="5699" y="20124"/>
                  </a:lnTo>
                  <a:lnTo>
                    <a:pt x="5173" y="21703"/>
                  </a:lnTo>
                  <a:lnTo>
                    <a:pt x="4626" y="23363"/>
                  </a:lnTo>
                  <a:lnTo>
                    <a:pt x="4100" y="25094"/>
                  </a:lnTo>
                  <a:lnTo>
                    <a:pt x="3826" y="25985"/>
                  </a:lnTo>
                  <a:lnTo>
                    <a:pt x="3563" y="26886"/>
                  </a:lnTo>
                  <a:lnTo>
                    <a:pt x="3300" y="27797"/>
                  </a:lnTo>
                  <a:lnTo>
                    <a:pt x="3047" y="28718"/>
                  </a:lnTo>
                  <a:lnTo>
                    <a:pt x="2794" y="29659"/>
                  </a:lnTo>
                  <a:lnTo>
                    <a:pt x="2551" y="30601"/>
                  </a:lnTo>
                  <a:lnTo>
                    <a:pt x="2308" y="31552"/>
                  </a:lnTo>
                  <a:lnTo>
                    <a:pt x="2075" y="32514"/>
                  </a:lnTo>
                  <a:lnTo>
                    <a:pt x="1852" y="33476"/>
                  </a:lnTo>
                  <a:lnTo>
                    <a:pt x="1640" y="34447"/>
                  </a:lnTo>
                  <a:lnTo>
                    <a:pt x="1437" y="35419"/>
                  </a:lnTo>
                  <a:lnTo>
                    <a:pt x="1235" y="36401"/>
                  </a:lnTo>
                  <a:lnTo>
                    <a:pt x="1053" y="37373"/>
                  </a:lnTo>
                  <a:lnTo>
                    <a:pt x="881" y="38355"/>
                  </a:lnTo>
                  <a:lnTo>
                    <a:pt x="719" y="39326"/>
                  </a:lnTo>
                  <a:lnTo>
                    <a:pt x="577" y="40298"/>
                  </a:lnTo>
                  <a:lnTo>
                    <a:pt x="445" y="41270"/>
                  </a:lnTo>
                  <a:lnTo>
                    <a:pt x="334" y="42232"/>
                  </a:lnTo>
                  <a:lnTo>
                    <a:pt x="233" y="43193"/>
                  </a:lnTo>
                  <a:lnTo>
                    <a:pt x="142" y="44145"/>
                  </a:lnTo>
                  <a:lnTo>
                    <a:pt x="81" y="45096"/>
                  </a:lnTo>
                  <a:lnTo>
                    <a:pt x="30" y="46028"/>
                  </a:lnTo>
                  <a:lnTo>
                    <a:pt x="0" y="46949"/>
                  </a:lnTo>
                  <a:lnTo>
                    <a:pt x="0" y="47870"/>
                  </a:lnTo>
                  <a:lnTo>
                    <a:pt x="10" y="48771"/>
                  </a:lnTo>
                  <a:lnTo>
                    <a:pt x="40" y="49651"/>
                  </a:lnTo>
                  <a:lnTo>
                    <a:pt x="101" y="50522"/>
                  </a:lnTo>
                  <a:lnTo>
                    <a:pt x="132" y="50957"/>
                  </a:lnTo>
                  <a:lnTo>
                    <a:pt x="172" y="51382"/>
                  </a:lnTo>
                  <a:lnTo>
                    <a:pt x="223" y="51808"/>
                  </a:lnTo>
                  <a:lnTo>
                    <a:pt x="273" y="52223"/>
                  </a:lnTo>
                  <a:lnTo>
                    <a:pt x="334" y="52627"/>
                  </a:lnTo>
                  <a:lnTo>
                    <a:pt x="405" y="53042"/>
                  </a:lnTo>
                  <a:lnTo>
                    <a:pt x="476" y="53447"/>
                  </a:lnTo>
                  <a:lnTo>
                    <a:pt x="557" y="53842"/>
                  </a:lnTo>
                  <a:lnTo>
                    <a:pt x="648" y="54237"/>
                  </a:lnTo>
                  <a:lnTo>
                    <a:pt x="739" y="54622"/>
                  </a:lnTo>
                  <a:lnTo>
                    <a:pt x="840" y="55006"/>
                  </a:lnTo>
                  <a:lnTo>
                    <a:pt x="941" y="55381"/>
                  </a:lnTo>
                  <a:lnTo>
                    <a:pt x="1053" y="55745"/>
                  </a:lnTo>
                  <a:lnTo>
                    <a:pt x="1174" y="56110"/>
                  </a:lnTo>
                  <a:lnTo>
                    <a:pt x="1306" y="56474"/>
                  </a:lnTo>
                  <a:lnTo>
                    <a:pt x="1437" y="56828"/>
                  </a:lnTo>
                  <a:lnTo>
                    <a:pt x="1579" y="57172"/>
                  </a:lnTo>
                  <a:lnTo>
                    <a:pt x="1731" y="57507"/>
                  </a:lnTo>
                  <a:lnTo>
                    <a:pt x="1893" y="57841"/>
                  </a:lnTo>
                  <a:lnTo>
                    <a:pt x="2055" y="58165"/>
                  </a:lnTo>
                  <a:lnTo>
                    <a:pt x="2227" y="58488"/>
                  </a:lnTo>
                  <a:lnTo>
                    <a:pt x="2409" y="58802"/>
                  </a:lnTo>
                  <a:lnTo>
                    <a:pt x="13929" y="46665"/>
                  </a:lnTo>
                  <a:lnTo>
                    <a:pt x="14374" y="44965"/>
                  </a:lnTo>
                  <a:lnTo>
                    <a:pt x="14840" y="43213"/>
                  </a:lnTo>
                  <a:lnTo>
                    <a:pt x="15326" y="41422"/>
                  </a:lnTo>
                  <a:lnTo>
                    <a:pt x="15832" y="39590"/>
                  </a:lnTo>
                  <a:lnTo>
                    <a:pt x="16348" y="37727"/>
                  </a:lnTo>
                  <a:lnTo>
                    <a:pt x="16884" y="35834"/>
                  </a:lnTo>
                  <a:lnTo>
                    <a:pt x="17978" y="32018"/>
                  </a:lnTo>
                  <a:lnTo>
                    <a:pt x="20184" y="24375"/>
                  </a:lnTo>
                  <a:lnTo>
                    <a:pt x="21247" y="20671"/>
                  </a:lnTo>
                  <a:lnTo>
                    <a:pt x="22260" y="17097"/>
                  </a:lnTo>
                  <a:lnTo>
                    <a:pt x="22735" y="15387"/>
                  </a:lnTo>
                  <a:lnTo>
                    <a:pt x="23181" y="13726"/>
                  </a:lnTo>
                  <a:lnTo>
                    <a:pt x="23606" y="12127"/>
                  </a:lnTo>
                  <a:lnTo>
                    <a:pt x="24001" y="10599"/>
                  </a:lnTo>
                  <a:lnTo>
                    <a:pt x="24365" y="9151"/>
                  </a:lnTo>
                  <a:lnTo>
                    <a:pt x="24689" y="7774"/>
                  </a:lnTo>
                  <a:lnTo>
                    <a:pt x="24983" y="6499"/>
                  </a:lnTo>
                  <a:lnTo>
                    <a:pt x="25225" y="5304"/>
                  </a:lnTo>
                  <a:lnTo>
                    <a:pt x="25327" y="4748"/>
                  </a:lnTo>
                  <a:lnTo>
                    <a:pt x="25428" y="4221"/>
                  </a:lnTo>
                  <a:lnTo>
                    <a:pt x="25509" y="3715"/>
                  </a:lnTo>
                  <a:lnTo>
                    <a:pt x="25580" y="3239"/>
                  </a:lnTo>
                  <a:lnTo>
                    <a:pt x="25640" y="2794"/>
                  </a:lnTo>
                  <a:lnTo>
                    <a:pt x="25681" y="2379"/>
                  </a:lnTo>
                  <a:lnTo>
                    <a:pt x="25721" y="1984"/>
                  </a:lnTo>
                  <a:lnTo>
                    <a:pt x="25732" y="1630"/>
                  </a:lnTo>
                  <a:lnTo>
                    <a:pt x="25742" y="1306"/>
                  </a:lnTo>
                  <a:lnTo>
                    <a:pt x="25732" y="1013"/>
                  </a:lnTo>
                  <a:lnTo>
                    <a:pt x="25701" y="759"/>
                  </a:lnTo>
                  <a:lnTo>
                    <a:pt x="25661" y="537"/>
                  </a:lnTo>
                  <a:lnTo>
                    <a:pt x="25640" y="436"/>
                  </a:lnTo>
                  <a:lnTo>
                    <a:pt x="25610" y="344"/>
                  </a:lnTo>
                  <a:lnTo>
                    <a:pt x="25570" y="263"/>
                  </a:lnTo>
                  <a:lnTo>
                    <a:pt x="25529" y="193"/>
                  </a:lnTo>
                  <a:lnTo>
                    <a:pt x="25489" y="132"/>
                  </a:lnTo>
                  <a:lnTo>
                    <a:pt x="25448" y="81"/>
                  </a:lnTo>
                  <a:lnTo>
                    <a:pt x="25398" y="41"/>
                  </a:lnTo>
                  <a:lnTo>
                    <a:pt x="25337" y="0"/>
                  </a:lnTo>
                  <a:close/>
                </a:path>
              </a:pathLst>
            </a:custGeom>
            <a:solidFill>
              <a:srgbClr val="2D406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54">
                <a:defRPr/>
              </a:pPr>
              <a:endParaRPr sz="3200" kern="0"/>
            </a:p>
          </p:txBody>
        </p:sp>
        <p:sp>
          <p:nvSpPr>
            <p:cNvPr id="26" name="Google Shape;55;p15">
              <a:extLst>
                <a:ext uri="{FF2B5EF4-FFF2-40B4-BE49-F238E27FC236}">
                  <a16:creationId xmlns:a16="http://schemas.microsoft.com/office/drawing/2014/main" id="{A34F6139-EC7E-A6A3-7BD8-7541A5C25AAC}"/>
                </a:ext>
              </a:extLst>
            </p:cNvPr>
            <p:cNvSpPr/>
            <p:nvPr/>
          </p:nvSpPr>
          <p:spPr>
            <a:xfrm>
              <a:off x="457200" y="3141075"/>
              <a:ext cx="643550" cy="1470075"/>
            </a:xfrm>
            <a:custGeom>
              <a:avLst/>
              <a:gdLst/>
              <a:ahLst/>
              <a:cxnLst/>
              <a:rect l="l" t="t" r="r" b="b"/>
              <a:pathLst>
                <a:path w="25742" h="58803" fill="none" extrusionOk="0">
                  <a:moveTo>
                    <a:pt x="13929" y="46665"/>
                  </a:moveTo>
                  <a:lnTo>
                    <a:pt x="13929" y="46665"/>
                  </a:lnTo>
                  <a:lnTo>
                    <a:pt x="14374" y="44965"/>
                  </a:lnTo>
                  <a:lnTo>
                    <a:pt x="14840" y="43213"/>
                  </a:lnTo>
                  <a:lnTo>
                    <a:pt x="15326" y="41422"/>
                  </a:lnTo>
                  <a:lnTo>
                    <a:pt x="15832" y="39590"/>
                  </a:lnTo>
                  <a:lnTo>
                    <a:pt x="16348" y="37727"/>
                  </a:lnTo>
                  <a:lnTo>
                    <a:pt x="16884" y="35834"/>
                  </a:lnTo>
                  <a:lnTo>
                    <a:pt x="17978" y="32018"/>
                  </a:lnTo>
                  <a:lnTo>
                    <a:pt x="20184" y="24375"/>
                  </a:lnTo>
                  <a:lnTo>
                    <a:pt x="21247" y="20671"/>
                  </a:lnTo>
                  <a:lnTo>
                    <a:pt x="22260" y="17097"/>
                  </a:lnTo>
                  <a:lnTo>
                    <a:pt x="22735" y="15387"/>
                  </a:lnTo>
                  <a:lnTo>
                    <a:pt x="23181" y="13726"/>
                  </a:lnTo>
                  <a:lnTo>
                    <a:pt x="23606" y="12127"/>
                  </a:lnTo>
                  <a:lnTo>
                    <a:pt x="24001" y="10599"/>
                  </a:lnTo>
                  <a:lnTo>
                    <a:pt x="24365" y="9151"/>
                  </a:lnTo>
                  <a:lnTo>
                    <a:pt x="24689" y="7774"/>
                  </a:lnTo>
                  <a:lnTo>
                    <a:pt x="24983" y="6499"/>
                  </a:lnTo>
                  <a:lnTo>
                    <a:pt x="25225" y="5304"/>
                  </a:lnTo>
                  <a:lnTo>
                    <a:pt x="25327" y="4748"/>
                  </a:lnTo>
                  <a:lnTo>
                    <a:pt x="25428" y="4221"/>
                  </a:lnTo>
                  <a:lnTo>
                    <a:pt x="25509" y="3715"/>
                  </a:lnTo>
                  <a:lnTo>
                    <a:pt x="25580" y="3239"/>
                  </a:lnTo>
                  <a:lnTo>
                    <a:pt x="25640" y="2794"/>
                  </a:lnTo>
                  <a:lnTo>
                    <a:pt x="25681" y="2379"/>
                  </a:lnTo>
                  <a:lnTo>
                    <a:pt x="25721" y="1984"/>
                  </a:lnTo>
                  <a:lnTo>
                    <a:pt x="25732" y="1630"/>
                  </a:lnTo>
                  <a:lnTo>
                    <a:pt x="25742" y="1306"/>
                  </a:lnTo>
                  <a:lnTo>
                    <a:pt x="25732" y="1013"/>
                  </a:lnTo>
                  <a:lnTo>
                    <a:pt x="25701" y="759"/>
                  </a:lnTo>
                  <a:lnTo>
                    <a:pt x="25661" y="537"/>
                  </a:lnTo>
                  <a:lnTo>
                    <a:pt x="25640" y="436"/>
                  </a:lnTo>
                  <a:lnTo>
                    <a:pt x="25610" y="344"/>
                  </a:lnTo>
                  <a:lnTo>
                    <a:pt x="25570" y="263"/>
                  </a:lnTo>
                  <a:lnTo>
                    <a:pt x="25529" y="193"/>
                  </a:lnTo>
                  <a:lnTo>
                    <a:pt x="25489" y="132"/>
                  </a:lnTo>
                  <a:lnTo>
                    <a:pt x="25448" y="81"/>
                  </a:lnTo>
                  <a:lnTo>
                    <a:pt x="25398" y="41"/>
                  </a:lnTo>
                  <a:lnTo>
                    <a:pt x="25337" y="0"/>
                  </a:lnTo>
                  <a:lnTo>
                    <a:pt x="25337" y="0"/>
                  </a:lnTo>
                  <a:lnTo>
                    <a:pt x="25195" y="20"/>
                  </a:lnTo>
                  <a:lnTo>
                    <a:pt x="24800" y="91"/>
                  </a:lnTo>
                  <a:lnTo>
                    <a:pt x="24173" y="213"/>
                  </a:lnTo>
                  <a:lnTo>
                    <a:pt x="23788" y="304"/>
                  </a:lnTo>
                  <a:lnTo>
                    <a:pt x="23353" y="405"/>
                  </a:lnTo>
                  <a:lnTo>
                    <a:pt x="22877" y="517"/>
                  </a:lnTo>
                  <a:lnTo>
                    <a:pt x="22361" y="658"/>
                  </a:lnTo>
                  <a:lnTo>
                    <a:pt x="21814" y="820"/>
                  </a:lnTo>
                  <a:lnTo>
                    <a:pt x="21227" y="1002"/>
                  </a:lnTo>
                  <a:lnTo>
                    <a:pt x="20630" y="1195"/>
                  </a:lnTo>
                  <a:lnTo>
                    <a:pt x="20002" y="1428"/>
                  </a:lnTo>
                  <a:lnTo>
                    <a:pt x="19354" y="1670"/>
                  </a:lnTo>
                  <a:lnTo>
                    <a:pt x="18696" y="1944"/>
                  </a:lnTo>
                  <a:lnTo>
                    <a:pt x="18028" y="2247"/>
                  </a:lnTo>
                  <a:lnTo>
                    <a:pt x="17350" y="2582"/>
                  </a:lnTo>
                  <a:lnTo>
                    <a:pt x="17006" y="2754"/>
                  </a:lnTo>
                  <a:lnTo>
                    <a:pt x="16662" y="2936"/>
                  </a:lnTo>
                  <a:lnTo>
                    <a:pt x="16328" y="3118"/>
                  </a:lnTo>
                  <a:lnTo>
                    <a:pt x="15984" y="3320"/>
                  </a:lnTo>
                  <a:lnTo>
                    <a:pt x="15649" y="3523"/>
                  </a:lnTo>
                  <a:lnTo>
                    <a:pt x="15305" y="3735"/>
                  </a:lnTo>
                  <a:lnTo>
                    <a:pt x="14971" y="3958"/>
                  </a:lnTo>
                  <a:lnTo>
                    <a:pt x="14637" y="4181"/>
                  </a:lnTo>
                  <a:lnTo>
                    <a:pt x="14313" y="4424"/>
                  </a:lnTo>
                  <a:lnTo>
                    <a:pt x="13989" y="4667"/>
                  </a:lnTo>
                  <a:lnTo>
                    <a:pt x="13665" y="4920"/>
                  </a:lnTo>
                  <a:lnTo>
                    <a:pt x="13352" y="5183"/>
                  </a:lnTo>
                  <a:lnTo>
                    <a:pt x="13038" y="5446"/>
                  </a:lnTo>
                  <a:lnTo>
                    <a:pt x="12724" y="5730"/>
                  </a:lnTo>
                  <a:lnTo>
                    <a:pt x="12431" y="6013"/>
                  </a:lnTo>
                  <a:lnTo>
                    <a:pt x="12137" y="6317"/>
                  </a:lnTo>
                  <a:lnTo>
                    <a:pt x="11843" y="6620"/>
                  </a:lnTo>
                  <a:lnTo>
                    <a:pt x="11570" y="6934"/>
                  </a:lnTo>
                  <a:lnTo>
                    <a:pt x="11297" y="7258"/>
                  </a:lnTo>
                  <a:lnTo>
                    <a:pt x="11034" y="7592"/>
                  </a:lnTo>
                  <a:lnTo>
                    <a:pt x="10781" y="7936"/>
                  </a:lnTo>
                  <a:lnTo>
                    <a:pt x="10527" y="8291"/>
                  </a:lnTo>
                  <a:lnTo>
                    <a:pt x="10295" y="8655"/>
                  </a:lnTo>
                  <a:lnTo>
                    <a:pt x="10072" y="9030"/>
                  </a:lnTo>
                  <a:lnTo>
                    <a:pt x="9859" y="9414"/>
                  </a:lnTo>
                  <a:lnTo>
                    <a:pt x="9647" y="9809"/>
                  </a:lnTo>
                  <a:lnTo>
                    <a:pt x="9465" y="10214"/>
                  </a:lnTo>
                  <a:lnTo>
                    <a:pt x="9282" y="10629"/>
                  </a:lnTo>
                  <a:lnTo>
                    <a:pt x="9282" y="10629"/>
                  </a:lnTo>
                  <a:lnTo>
                    <a:pt x="8969" y="11388"/>
                  </a:lnTo>
                  <a:lnTo>
                    <a:pt x="8402" y="12795"/>
                  </a:lnTo>
                  <a:lnTo>
                    <a:pt x="8037" y="13706"/>
                  </a:lnTo>
                  <a:lnTo>
                    <a:pt x="7632" y="14759"/>
                  </a:lnTo>
                  <a:lnTo>
                    <a:pt x="7187" y="15943"/>
                  </a:lnTo>
                  <a:lnTo>
                    <a:pt x="6721" y="17229"/>
                  </a:lnTo>
                  <a:lnTo>
                    <a:pt x="6215" y="18626"/>
                  </a:lnTo>
                  <a:lnTo>
                    <a:pt x="5699" y="20124"/>
                  </a:lnTo>
                  <a:lnTo>
                    <a:pt x="5173" y="21703"/>
                  </a:lnTo>
                  <a:lnTo>
                    <a:pt x="4626" y="23363"/>
                  </a:lnTo>
                  <a:lnTo>
                    <a:pt x="4100" y="25094"/>
                  </a:lnTo>
                  <a:lnTo>
                    <a:pt x="3826" y="25985"/>
                  </a:lnTo>
                  <a:lnTo>
                    <a:pt x="3563" y="26886"/>
                  </a:lnTo>
                  <a:lnTo>
                    <a:pt x="3300" y="27797"/>
                  </a:lnTo>
                  <a:lnTo>
                    <a:pt x="3047" y="28718"/>
                  </a:lnTo>
                  <a:lnTo>
                    <a:pt x="2794" y="29659"/>
                  </a:lnTo>
                  <a:lnTo>
                    <a:pt x="2551" y="30601"/>
                  </a:lnTo>
                  <a:lnTo>
                    <a:pt x="2308" y="31552"/>
                  </a:lnTo>
                  <a:lnTo>
                    <a:pt x="2075" y="32514"/>
                  </a:lnTo>
                  <a:lnTo>
                    <a:pt x="1852" y="33476"/>
                  </a:lnTo>
                  <a:lnTo>
                    <a:pt x="1640" y="34447"/>
                  </a:lnTo>
                  <a:lnTo>
                    <a:pt x="1437" y="35419"/>
                  </a:lnTo>
                  <a:lnTo>
                    <a:pt x="1235" y="36401"/>
                  </a:lnTo>
                  <a:lnTo>
                    <a:pt x="1053" y="37373"/>
                  </a:lnTo>
                  <a:lnTo>
                    <a:pt x="881" y="38355"/>
                  </a:lnTo>
                  <a:lnTo>
                    <a:pt x="719" y="39326"/>
                  </a:lnTo>
                  <a:lnTo>
                    <a:pt x="577" y="40298"/>
                  </a:lnTo>
                  <a:lnTo>
                    <a:pt x="445" y="41270"/>
                  </a:lnTo>
                  <a:lnTo>
                    <a:pt x="334" y="42232"/>
                  </a:lnTo>
                  <a:lnTo>
                    <a:pt x="233" y="43193"/>
                  </a:lnTo>
                  <a:lnTo>
                    <a:pt x="142" y="44145"/>
                  </a:lnTo>
                  <a:lnTo>
                    <a:pt x="81" y="45096"/>
                  </a:lnTo>
                  <a:lnTo>
                    <a:pt x="30" y="46028"/>
                  </a:lnTo>
                  <a:lnTo>
                    <a:pt x="0" y="46949"/>
                  </a:lnTo>
                  <a:lnTo>
                    <a:pt x="0" y="47870"/>
                  </a:lnTo>
                  <a:lnTo>
                    <a:pt x="10" y="48771"/>
                  </a:lnTo>
                  <a:lnTo>
                    <a:pt x="40" y="49651"/>
                  </a:lnTo>
                  <a:lnTo>
                    <a:pt x="101" y="50522"/>
                  </a:lnTo>
                  <a:lnTo>
                    <a:pt x="132" y="50957"/>
                  </a:lnTo>
                  <a:lnTo>
                    <a:pt x="172" y="51382"/>
                  </a:lnTo>
                  <a:lnTo>
                    <a:pt x="223" y="51808"/>
                  </a:lnTo>
                  <a:lnTo>
                    <a:pt x="273" y="52223"/>
                  </a:lnTo>
                  <a:lnTo>
                    <a:pt x="334" y="52627"/>
                  </a:lnTo>
                  <a:lnTo>
                    <a:pt x="405" y="53042"/>
                  </a:lnTo>
                  <a:lnTo>
                    <a:pt x="476" y="53447"/>
                  </a:lnTo>
                  <a:lnTo>
                    <a:pt x="557" y="53842"/>
                  </a:lnTo>
                  <a:lnTo>
                    <a:pt x="648" y="54237"/>
                  </a:lnTo>
                  <a:lnTo>
                    <a:pt x="739" y="54622"/>
                  </a:lnTo>
                  <a:lnTo>
                    <a:pt x="840" y="55006"/>
                  </a:lnTo>
                  <a:lnTo>
                    <a:pt x="941" y="55381"/>
                  </a:lnTo>
                  <a:lnTo>
                    <a:pt x="1053" y="55745"/>
                  </a:lnTo>
                  <a:lnTo>
                    <a:pt x="1174" y="56110"/>
                  </a:lnTo>
                  <a:lnTo>
                    <a:pt x="1306" y="56474"/>
                  </a:lnTo>
                  <a:lnTo>
                    <a:pt x="1437" y="56828"/>
                  </a:lnTo>
                  <a:lnTo>
                    <a:pt x="1579" y="57172"/>
                  </a:lnTo>
                  <a:lnTo>
                    <a:pt x="1731" y="57507"/>
                  </a:lnTo>
                  <a:lnTo>
                    <a:pt x="1893" y="57841"/>
                  </a:lnTo>
                  <a:lnTo>
                    <a:pt x="2055" y="58165"/>
                  </a:lnTo>
                  <a:lnTo>
                    <a:pt x="2227" y="58488"/>
                  </a:lnTo>
                  <a:lnTo>
                    <a:pt x="2409" y="58802"/>
                  </a:lnTo>
                </a:path>
              </a:pathLst>
            </a:cu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54">
                <a:defRPr/>
              </a:pPr>
              <a:endParaRPr sz="3200" kern="0"/>
            </a:p>
          </p:txBody>
        </p:sp>
        <p:sp>
          <p:nvSpPr>
            <p:cNvPr id="27" name="Google Shape;56;p15">
              <a:extLst>
                <a:ext uri="{FF2B5EF4-FFF2-40B4-BE49-F238E27FC236}">
                  <a16:creationId xmlns:a16="http://schemas.microsoft.com/office/drawing/2014/main" id="{DAFC0B1F-80C1-7F3F-86DD-1B4C213EE4F7}"/>
                </a:ext>
              </a:extLst>
            </p:cNvPr>
            <p:cNvSpPr/>
            <p:nvPr/>
          </p:nvSpPr>
          <p:spPr>
            <a:xfrm>
              <a:off x="1292300" y="3096275"/>
              <a:ext cx="473250" cy="240175"/>
            </a:xfrm>
            <a:custGeom>
              <a:avLst/>
              <a:gdLst/>
              <a:ahLst/>
              <a:cxnLst/>
              <a:rect l="l" t="t" r="r" b="b"/>
              <a:pathLst>
                <a:path w="18930" h="9607" extrusionOk="0">
                  <a:moveTo>
                    <a:pt x="3908" y="1"/>
                  </a:moveTo>
                  <a:lnTo>
                    <a:pt x="3138" y="11"/>
                  </a:lnTo>
                  <a:lnTo>
                    <a:pt x="2481" y="31"/>
                  </a:lnTo>
                  <a:lnTo>
                    <a:pt x="1914" y="51"/>
                  </a:lnTo>
                  <a:lnTo>
                    <a:pt x="1448" y="92"/>
                  </a:lnTo>
                  <a:lnTo>
                    <a:pt x="1053" y="132"/>
                  </a:lnTo>
                  <a:lnTo>
                    <a:pt x="750" y="183"/>
                  </a:lnTo>
                  <a:lnTo>
                    <a:pt x="496" y="223"/>
                  </a:lnTo>
                  <a:lnTo>
                    <a:pt x="314" y="274"/>
                  </a:lnTo>
                  <a:lnTo>
                    <a:pt x="183" y="314"/>
                  </a:lnTo>
                  <a:lnTo>
                    <a:pt x="92" y="355"/>
                  </a:lnTo>
                  <a:lnTo>
                    <a:pt x="41" y="385"/>
                  </a:lnTo>
                  <a:lnTo>
                    <a:pt x="0" y="405"/>
                  </a:lnTo>
                  <a:lnTo>
                    <a:pt x="18839" y="9607"/>
                  </a:lnTo>
                  <a:lnTo>
                    <a:pt x="18859" y="9587"/>
                  </a:lnTo>
                  <a:lnTo>
                    <a:pt x="18889" y="9526"/>
                  </a:lnTo>
                  <a:lnTo>
                    <a:pt x="18909" y="9475"/>
                  </a:lnTo>
                  <a:lnTo>
                    <a:pt x="18920" y="9415"/>
                  </a:lnTo>
                  <a:lnTo>
                    <a:pt x="18930" y="9334"/>
                  </a:lnTo>
                  <a:lnTo>
                    <a:pt x="18920" y="9242"/>
                  </a:lnTo>
                  <a:lnTo>
                    <a:pt x="18899" y="9141"/>
                  </a:lnTo>
                  <a:lnTo>
                    <a:pt x="18859" y="9010"/>
                  </a:lnTo>
                  <a:lnTo>
                    <a:pt x="18798" y="8868"/>
                  </a:lnTo>
                  <a:lnTo>
                    <a:pt x="18707" y="8706"/>
                  </a:lnTo>
                  <a:lnTo>
                    <a:pt x="18596" y="8524"/>
                  </a:lnTo>
                  <a:lnTo>
                    <a:pt x="18454" y="8321"/>
                  </a:lnTo>
                  <a:lnTo>
                    <a:pt x="18282" y="8099"/>
                  </a:lnTo>
                  <a:lnTo>
                    <a:pt x="18059" y="7846"/>
                  </a:lnTo>
                  <a:lnTo>
                    <a:pt x="17806" y="7582"/>
                  </a:lnTo>
                  <a:lnTo>
                    <a:pt x="17513" y="7289"/>
                  </a:lnTo>
                  <a:lnTo>
                    <a:pt x="17168" y="6965"/>
                  </a:lnTo>
                  <a:lnTo>
                    <a:pt x="16763" y="6621"/>
                  </a:lnTo>
                  <a:lnTo>
                    <a:pt x="16318" y="6246"/>
                  </a:lnTo>
                  <a:lnTo>
                    <a:pt x="15812" y="5841"/>
                  </a:lnTo>
                  <a:lnTo>
                    <a:pt x="15245" y="5406"/>
                  </a:lnTo>
                  <a:lnTo>
                    <a:pt x="14617" y="4950"/>
                  </a:lnTo>
                  <a:lnTo>
                    <a:pt x="13929" y="4454"/>
                  </a:lnTo>
                  <a:lnTo>
                    <a:pt x="13160" y="3938"/>
                  </a:lnTo>
                  <a:lnTo>
                    <a:pt x="12320" y="3381"/>
                  </a:lnTo>
                  <a:lnTo>
                    <a:pt x="11409" y="2784"/>
                  </a:lnTo>
                  <a:lnTo>
                    <a:pt x="10417" y="2167"/>
                  </a:lnTo>
                  <a:lnTo>
                    <a:pt x="9344" y="1499"/>
                  </a:lnTo>
                  <a:lnTo>
                    <a:pt x="8190" y="810"/>
                  </a:lnTo>
                  <a:lnTo>
                    <a:pt x="6934" y="71"/>
                  </a:lnTo>
                  <a:lnTo>
                    <a:pt x="5801" y="31"/>
                  </a:lnTo>
                  <a:lnTo>
                    <a:pt x="4788" y="11"/>
                  </a:lnTo>
                  <a:lnTo>
                    <a:pt x="3908" y="1"/>
                  </a:lnTo>
                  <a:close/>
                </a:path>
              </a:pathLst>
            </a:custGeom>
            <a:solidFill>
              <a:srgbClr val="F2E5D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54">
                <a:defRPr/>
              </a:pPr>
              <a:endParaRPr sz="3200" kern="0"/>
            </a:p>
          </p:txBody>
        </p:sp>
        <p:sp>
          <p:nvSpPr>
            <p:cNvPr id="28" name="Google Shape;57;p15">
              <a:extLst>
                <a:ext uri="{FF2B5EF4-FFF2-40B4-BE49-F238E27FC236}">
                  <a16:creationId xmlns:a16="http://schemas.microsoft.com/office/drawing/2014/main" id="{98C096D9-D2A6-1870-7B2A-988BBB21A781}"/>
                </a:ext>
              </a:extLst>
            </p:cNvPr>
            <p:cNvSpPr/>
            <p:nvPr/>
          </p:nvSpPr>
          <p:spPr>
            <a:xfrm>
              <a:off x="1797425" y="3278725"/>
              <a:ext cx="470725" cy="99225"/>
            </a:xfrm>
            <a:custGeom>
              <a:avLst/>
              <a:gdLst/>
              <a:ahLst/>
              <a:cxnLst/>
              <a:rect l="l" t="t" r="r" b="b"/>
              <a:pathLst>
                <a:path w="18829" h="3969" extrusionOk="0">
                  <a:moveTo>
                    <a:pt x="7835" y="1"/>
                  </a:moveTo>
                  <a:lnTo>
                    <a:pt x="7450" y="11"/>
                  </a:lnTo>
                  <a:lnTo>
                    <a:pt x="7066" y="21"/>
                  </a:lnTo>
                  <a:lnTo>
                    <a:pt x="6701" y="41"/>
                  </a:lnTo>
                  <a:lnTo>
                    <a:pt x="6347" y="62"/>
                  </a:lnTo>
                  <a:lnTo>
                    <a:pt x="6013" y="92"/>
                  </a:lnTo>
                  <a:lnTo>
                    <a:pt x="5679" y="133"/>
                  </a:lnTo>
                  <a:lnTo>
                    <a:pt x="5365" y="173"/>
                  </a:lnTo>
                  <a:lnTo>
                    <a:pt x="4758" y="264"/>
                  </a:lnTo>
                  <a:lnTo>
                    <a:pt x="4201" y="375"/>
                  </a:lnTo>
                  <a:lnTo>
                    <a:pt x="3695" y="497"/>
                  </a:lnTo>
                  <a:lnTo>
                    <a:pt x="3219" y="629"/>
                  </a:lnTo>
                  <a:lnTo>
                    <a:pt x="2784" y="780"/>
                  </a:lnTo>
                  <a:lnTo>
                    <a:pt x="2389" y="932"/>
                  </a:lnTo>
                  <a:lnTo>
                    <a:pt x="2035" y="1084"/>
                  </a:lnTo>
                  <a:lnTo>
                    <a:pt x="1711" y="1246"/>
                  </a:lnTo>
                  <a:lnTo>
                    <a:pt x="1417" y="1408"/>
                  </a:lnTo>
                  <a:lnTo>
                    <a:pt x="1164" y="1570"/>
                  </a:lnTo>
                  <a:lnTo>
                    <a:pt x="931" y="1732"/>
                  </a:lnTo>
                  <a:lnTo>
                    <a:pt x="739" y="1884"/>
                  </a:lnTo>
                  <a:lnTo>
                    <a:pt x="567" y="2036"/>
                  </a:lnTo>
                  <a:lnTo>
                    <a:pt x="425" y="2167"/>
                  </a:lnTo>
                  <a:lnTo>
                    <a:pt x="304" y="2299"/>
                  </a:lnTo>
                  <a:lnTo>
                    <a:pt x="203" y="2410"/>
                  </a:lnTo>
                  <a:lnTo>
                    <a:pt x="132" y="2501"/>
                  </a:lnTo>
                  <a:lnTo>
                    <a:pt x="30" y="2643"/>
                  </a:lnTo>
                  <a:lnTo>
                    <a:pt x="0" y="2694"/>
                  </a:lnTo>
                  <a:lnTo>
                    <a:pt x="769" y="3969"/>
                  </a:lnTo>
                  <a:lnTo>
                    <a:pt x="18828" y="3584"/>
                  </a:lnTo>
                  <a:lnTo>
                    <a:pt x="15336" y="811"/>
                  </a:lnTo>
                  <a:lnTo>
                    <a:pt x="14739" y="689"/>
                  </a:lnTo>
                  <a:lnTo>
                    <a:pt x="14151" y="588"/>
                  </a:lnTo>
                  <a:lnTo>
                    <a:pt x="13574" y="487"/>
                  </a:lnTo>
                  <a:lnTo>
                    <a:pt x="13018" y="406"/>
                  </a:lnTo>
                  <a:lnTo>
                    <a:pt x="12481" y="325"/>
                  </a:lnTo>
                  <a:lnTo>
                    <a:pt x="11955" y="254"/>
                  </a:lnTo>
                  <a:lnTo>
                    <a:pt x="11439" y="193"/>
                  </a:lnTo>
                  <a:lnTo>
                    <a:pt x="10943" y="143"/>
                  </a:lnTo>
                  <a:lnTo>
                    <a:pt x="10457" y="102"/>
                  </a:lnTo>
                  <a:lnTo>
                    <a:pt x="9981" y="62"/>
                  </a:lnTo>
                  <a:lnTo>
                    <a:pt x="9525" y="41"/>
                  </a:lnTo>
                  <a:lnTo>
                    <a:pt x="9090" y="21"/>
                  </a:lnTo>
                  <a:lnTo>
                    <a:pt x="8655" y="1"/>
                  </a:lnTo>
                  <a:close/>
                </a:path>
              </a:pathLst>
            </a:custGeom>
            <a:solidFill>
              <a:srgbClr val="F2E5D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54">
                <a:defRPr/>
              </a:pPr>
              <a:endParaRPr sz="3200" kern="0"/>
            </a:p>
          </p:txBody>
        </p:sp>
        <p:sp>
          <p:nvSpPr>
            <p:cNvPr id="29" name="Google Shape;58;p15">
              <a:extLst>
                <a:ext uri="{FF2B5EF4-FFF2-40B4-BE49-F238E27FC236}">
                  <a16:creationId xmlns:a16="http://schemas.microsoft.com/office/drawing/2014/main" id="{D43F026F-F323-70C7-4F45-B7A56FFB0F25}"/>
                </a:ext>
              </a:extLst>
            </p:cNvPr>
            <p:cNvSpPr/>
            <p:nvPr/>
          </p:nvSpPr>
          <p:spPr>
            <a:xfrm>
              <a:off x="1008625" y="3084900"/>
              <a:ext cx="738950" cy="943425"/>
            </a:xfrm>
            <a:custGeom>
              <a:avLst/>
              <a:gdLst/>
              <a:ahLst/>
              <a:cxnLst/>
              <a:rect l="l" t="t" r="r" b="b"/>
              <a:pathLst>
                <a:path w="29558" h="37737" extrusionOk="0">
                  <a:moveTo>
                    <a:pt x="10963" y="0"/>
                  </a:moveTo>
                  <a:lnTo>
                    <a:pt x="0" y="28920"/>
                  </a:lnTo>
                  <a:lnTo>
                    <a:pt x="18595" y="37737"/>
                  </a:lnTo>
                  <a:lnTo>
                    <a:pt x="29558" y="8827"/>
                  </a:lnTo>
                  <a:lnTo>
                    <a:pt x="10963" y="0"/>
                  </a:lnTo>
                  <a:close/>
                </a:path>
              </a:pathLst>
            </a:custGeom>
            <a:solidFill>
              <a:srgbClr val="FCBF4A"/>
            </a:solidFill>
            <a:ln w="9525" cap="flat" cmpd="sng">
              <a:solidFill>
                <a:srgbClr val="FCBF4A"/>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54">
                <a:defRPr/>
              </a:pPr>
              <a:endParaRPr sz="3200" kern="0" dirty="0"/>
            </a:p>
          </p:txBody>
        </p:sp>
        <p:sp>
          <p:nvSpPr>
            <p:cNvPr id="30" name="Google Shape;59;p15">
              <a:extLst>
                <a:ext uri="{FF2B5EF4-FFF2-40B4-BE49-F238E27FC236}">
                  <a16:creationId xmlns:a16="http://schemas.microsoft.com/office/drawing/2014/main" id="{10B92599-4754-E94C-DA40-6096D14ECD3B}"/>
                </a:ext>
              </a:extLst>
            </p:cNvPr>
            <p:cNvSpPr/>
            <p:nvPr/>
          </p:nvSpPr>
          <p:spPr>
            <a:xfrm>
              <a:off x="1567625" y="3345050"/>
              <a:ext cx="730125" cy="753125"/>
            </a:xfrm>
            <a:custGeom>
              <a:avLst/>
              <a:gdLst/>
              <a:ahLst/>
              <a:cxnLst/>
              <a:rect l="l" t="t" r="r" b="b"/>
              <a:pathLst>
                <a:path w="29205" h="30125" extrusionOk="0">
                  <a:moveTo>
                    <a:pt x="10791" y="0"/>
                  </a:moveTo>
                  <a:lnTo>
                    <a:pt x="1" y="28738"/>
                  </a:lnTo>
                  <a:lnTo>
                    <a:pt x="18383" y="30125"/>
                  </a:lnTo>
                  <a:lnTo>
                    <a:pt x="29204" y="1002"/>
                  </a:lnTo>
                  <a:lnTo>
                    <a:pt x="10791" y="0"/>
                  </a:lnTo>
                  <a:close/>
                </a:path>
              </a:pathLst>
            </a:custGeom>
            <a:solidFill>
              <a:srgbClr val="FCBF4A"/>
            </a:solidFill>
            <a:ln w="9525" cap="flat" cmpd="sng">
              <a:solidFill>
                <a:srgbClr val="FCBF4A"/>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54">
                <a:defRPr/>
              </a:pPr>
              <a:endParaRPr sz="3200" kern="0"/>
            </a:p>
          </p:txBody>
        </p:sp>
        <p:sp>
          <p:nvSpPr>
            <p:cNvPr id="31" name="Google Shape;60;p15">
              <a:extLst>
                <a:ext uri="{FF2B5EF4-FFF2-40B4-BE49-F238E27FC236}">
                  <a16:creationId xmlns:a16="http://schemas.microsoft.com/office/drawing/2014/main" id="{CF82DDED-196D-A4F1-DE1F-0FCF66CF73E5}"/>
                </a:ext>
              </a:extLst>
            </p:cNvPr>
            <p:cNvSpPr/>
            <p:nvPr/>
          </p:nvSpPr>
          <p:spPr>
            <a:xfrm>
              <a:off x="1476025" y="3305550"/>
              <a:ext cx="361400" cy="757950"/>
            </a:xfrm>
            <a:custGeom>
              <a:avLst/>
              <a:gdLst/>
              <a:ahLst/>
              <a:cxnLst/>
              <a:rect l="l" t="t" r="r" b="b"/>
              <a:pathLst>
                <a:path w="14456" h="30318" extrusionOk="0">
                  <a:moveTo>
                    <a:pt x="10862" y="1"/>
                  </a:moveTo>
                  <a:lnTo>
                    <a:pt x="0" y="28719"/>
                  </a:lnTo>
                  <a:lnTo>
                    <a:pt x="3665" y="30318"/>
                  </a:lnTo>
                  <a:lnTo>
                    <a:pt x="14455" y="1580"/>
                  </a:lnTo>
                  <a:lnTo>
                    <a:pt x="10862" y="1"/>
                  </a:lnTo>
                  <a:close/>
                </a:path>
              </a:pathLst>
            </a:custGeom>
            <a:solidFill>
              <a:srgbClr val="DDA33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54">
                <a:defRPr/>
              </a:pPr>
              <a:endParaRPr sz="3200" kern="0"/>
            </a:p>
          </p:txBody>
        </p:sp>
        <p:sp>
          <p:nvSpPr>
            <p:cNvPr id="32" name="Google Shape;61;p15">
              <a:extLst>
                <a:ext uri="{FF2B5EF4-FFF2-40B4-BE49-F238E27FC236}">
                  <a16:creationId xmlns:a16="http://schemas.microsoft.com/office/drawing/2014/main" id="{D6F690CF-F838-8DEC-3CC0-C1ACD01D9EEC}"/>
                </a:ext>
              </a:extLst>
            </p:cNvPr>
            <p:cNvSpPr/>
            <p:nvPr/>
          </p:nvSpPr>
          <p:spPr>
            <a:xfrm>
              <a:off x="985075" y="3698075"/>
              <a:ext cx="768575" cy="646851"/>
            </a:xfrm>
            <a:custGeom>
              <a:avLst/>
              <a:gdLst/>
              <a:ahLst/>
              <a:cxnLst/>
              <a:rect l="l" t="t" r="r" b="b"/>
              <a:pathLst>
                <a:path w="30743" h="25874" extrusionOk="0">
                  <a:moveTo>
                    <a:pt x="24518" y="0"/>
                  </a:moveTo>
                  <a:lnTo>
                    <a:pt x="24386" y="20"/>
                  </a:lnTo>
                  <a:lnTo>
                    <a:pt x="24234" y="71"/>
                  </a:lnTo>
                  <a:lnTo>
                    <a:pt x="24062" y="132"/>
                  </a:lnTo>
                  <a:lnTo>
                    <a:pt x="23870" y="223"/>
                  </a:lnTo>
                  <a:lnTo>
                    <a:pt x="23667" y="334"/>
                  </a:lnTo>
                  <a:lnTo>
                    <a:pt x="23434" y="456"/>
                  </a:lnTo>
                  <a:lnTo>
                    <a:pt x="23191" y="607"/>
                  </a:lnTo>
                  <a:lnTo>
                    <a:pt x="22938" y="769"/>
                  </a:lnTo>
                  <a:lnTo>
                    <a:pt x="22655" y="952"/>
                  </a:lnTo>
                  <a:lnTo>
                    <a:pt x="22058" y="1367"/>
                  </a:lnTo>
                  <a:lnTo>
                    <a:pt x="21400" y="1842"/>
                  </a:lnTo>
                  <a:lnTo>
                    <a:pt x="20691" y="2379"/>
                  </a:lnTo>
                  <a:lnTo>
                    <a:pt x="19932" y="2966"/>
                  </a:lnTo>
                  <a:lnTo>
                    <a:pt x="19132" y="3604"/>
                  </a:lnTo>
                  <a:lnTo>
                    <a:pt x="18292" y="4272"/>
                  </a:lnTo>
                  <a:lnTo>
                    <a:pt x="17422" y="4980"/>
                  </a:lnTo>
                  <a:lnTo>
                    <a:pt x="16531" y="5729"/>
                  </a:lnTo>
                  <a:lnTo>
                    <a:pt x="14678" y="7278"/>
                  </a:lnTo>
                  <a:lnTo>
                    <a:pt x="12148" y="9424"/>
                  </a:lnTo>
                  <a:lnTo>
                    <a:pt x="9637" y="11580"/>
                  </a:lnTo>
                  <a:lnTo>
                    <a:pt x="7218" y="13625"/>
                  </a:lnTo>
                  <a:lnTo>
                    <a:pt x="6084" y="14587"/>
                  </a:lnTo>
                  <a:lnTo>
                    <a:pt x="5001" y="15488"/>
                  </a:lnTo>
                  <a:lnTo>
                    <a:pt x="3999" y="16307"/>
                  </a:lnTo>
                  <a:lnTo>
                    <a:pt x="3078" y="17046"/>
                  </a:lnTo>
                  <a:lnTo>
                    <a:pt x="2258" y="17694"/>
                  </a:lnTo>
                  <a:lnTo>
                    <a:pt x="1883" y="17968"/>
                  </a:lnTo>
                  <a:lnTo>
                    <a:pt x="1539" y="18221"/>
                  </a:lnTo>
                  <a:lnTo>
                    <a:pt x="1226" y="18443"/>
                  </a:lnTo>
                  <a:lnTo>
                    <a:pt x="952" y="18626"/>
                  </a:lnTo>
                  <a:lnTo>
                    <a:pt x="699" y="18777"/>
                  </a:lnTo>
                  <a:lnTo>
                    <a:pt x="487" y="18899"/>
                  </a:lnTo>
                  <a:lnTo>
                    <a:pt x="304" y="18980"/>
                  </a:lnTo>
                  <a:lnTo>
                    <a:pt x="233" y="19000"/>
                  </a:lnTo>
                  <a:lnTo>
                    <a:pt x="163" y="19020"/>
                  </a:lnTo>
                  <a:lnTo>
                    <a:pt x="61" y="19020"/>
                  </a:lnTo>
                  <a:lnTo>
                    <a:pt x="31" y="19000"/>
                  </a:lnTo>
                  <a:lnTo>
                    <a:pt x="1" y="18980"/>
                  </a:lnTo>
                  <a:lnTo>
                    <a:pt x="102" y="19395"/>
                  </a:lnTo>
                  <a:lnTo>
                    <a:pt x="233" y="19881"/>
                  </a:lnTo>
                  <a:lnTo>
                    <a:pt x="385" y="20407"/>
                  </a:lnTo>
                  <a:lnTo>
                    <a:pt x="568" y="20984"/>
                  </a:lnTo>
                  <a:lnTo>
                    <a:pt x="770" y="21581"/>
                  </a:lnTo>
                  <a:lnTo>
                    <a:pt x="993" y="22189"/>
                  </a:lnTo>
                  <a:lnTo>
                    <a:pt x="1114" y="22482"/>
                  </a:lnTo>
                  <a:lnTo>
                    <a:pt x="1246" y="22786"/>
                  </a:lnTo>
                  <a:lnTo>
                    <a:pt x="1377" y="23079"/>
                  </a:lnTo>
                  <a:lnTo>
                    <a:pt x="1519" y="23373"/>
                  </a:lnTo>
                  <a:lnTo>
                    <a:pt x="1661" y="23656"/>
                  </a:lnTo>
                  <a:lnTo>
                    <a:pt x="1802" y="23930"/>
                  </a:lnTo>
                  <a:lnTo>
                    <a:pt x="1964" y="24193"/>
                  </a:lnTo>
                  <a:lnTo>
                    <a:pt x="2116" y="24436"/>
                  </a:lnTo>
                  <a:lnTo>
                    <a:pt x="2278" y="24679"/>
                  </a:lnTo>
                  <a:lnTo>
                    <a:pt x="2450" y="24891"/>
                  </a:lnTo>
                  <a:lnTo>
                    <a:pt x="2622" y="25094"/>
                  </a:lnTo>
                  <a:lnTo>
                    <a:pt x="2805" y="25276"/>
                  </a:lnTo>
                  <a:lnTo>
                    <a:pt x="2987" y="25438"/>
                  </a:lnTo>
                  <a:lnTo>
                    <a:pt x="3169" y="25580"/>
                  </a:lnTo>
                  <a:lnTo>
                    <a:pt x="3361" y="25691"/>
                  </a:lnTo>
                  <a:lnTo>
                    <a:pt x="3452" y="25732"/>
                  </a:lnTo>
                  <a:lnTo>
                    <a:pt x="3554" y="25772"/>
                  </a:lnTo>
                  <a:lnTo>
                    <a:pt x="3655" y="25813"/>
                  </a:lnTo>
                  <a:lnTo>
                    <a:pt x="3756" y="25833"/>
                  </a:lnTo>
                  <a:lnTo>
                    <a:pt x="3857" y="25853"/>
                  </a:lnTo>
                  <a:lnTo>
                    <a:pt x="3959" y="25863"/>
                  </a:lnTo>
                  <a:lnTo>
                    <a:pt x="4060" y="25873"/>
                  </a:lnTo>
                  <a:lnTo>
                    <a:pt x="4171" y="25863"/>
                  </a:lnTo>
                  <a:lnTo>
                    <a:pt x="4272" y="25853"/>
                  </a:lnTo>
                  <a:lnTo>
                    <a:pt x="4374" y="25833"/>
                  </a:lnTo>
                  <a:lnTo>
                    <a:pt x="4475" y="25792"/>
                  </a:lnTo>
                  <a:lnTo>
                    <a:pt x="4617" y="25732"/>
                  </a:lnTo>
                  <a:lnTo>
                    <a:pt x="5052" y="25499"/>
                  </a:lnTo>
                  <a:lnTo>
                    <a:pt x="5659" y="25165"/>
                  </a:lnTo>
                  <a:lnTo>
                    <a:pt x="6388" y="24740"/>
                  </a:lnTo>
                  <a:lnTo>
                    <a:pt x="7228" y="24233"/>
                  </a:lnTo>
                  <a:lnTo>
                    <a:pt x="8149" y="23687"/>
                  </a:lnTo>
                  <a:lnTo>
                    <a:pt x="10103" y="22492"/>
                  </a:lnTo>
                  <a:lnTo>
                    <a:pt x="12026" y="21318"/>
                  </a:lnTo>
                  <a:lnTo>
                    <a:pt x="13686" y="20286"/>
                  </a:lnTo>
                  <a:lnTo>
                    <a:pt x="15286" y="19294"/>
                  </a:lnTo>
                  <a:lnTo>
                    <a:pt x="15600" y="19152"/>
                  </a:lnTo>
                  <a:lnTo>
                    <a:pt x="15964" y="19000"/>
                  </a:lnTo>
                  <a:lnTo>
                    <a:pt x="16824" y="18656"/>
                  </a:lnTo>
                  <a:lnTo>
                    <a:pt x="17847" y="18271"/>
                  </a:lnTo>
                  <a:lnTo>
                    <a:pt x="18991" y="17846"/>
                  </a:lnTo>
                  <a:lnTo>
                    <a:pt x="21521" y="16935"/>
                  </a:lnTo>
                  <a:lnTo>
                    <a:pt x="24163" y="15994"/>
                  </a:lnTo>
                  <a:lnTo>
                    <a:pt x="26653" y="15103"/>
                  </a:lnTo>
                  <a:lnTo>
                    <a:pt x="27757" y="14698"/>
                  </a:lnTo>
                  <a:lnTo>
                    <a:pt x="28729" y="14323"/>
                  </a:lnTo>
                  <a:lnTo>
                    <a:pt x="29528" y="14000"/>
                  </a:lnTo>
                  <a:lnTo>
                    <a:pt x="29862" y="13868"/>
                  </a:lnTo>
                  <a:lnTo>
                    <a:pt x="30136" y="13736"/>
                  </a:lnTo>
                  <a:lnTo>
                    <a:pt x="30358" y="13635"/>
                  </a:lnTo>
                  <a:lnTo>
                    <a:pt x="30510" y="13544"/>
                  </a:lnTo>
                  <a:lnTo>
                    <a:pt x="30561" y="13504"/>
                  </a:lnTo>
                  <a:lnTo>
                    <a:pt x="30601" y="13473"/>
                  </a:lnTo>
                  <a:lnTo>
                    <a:pt x="30621" y="13443"/>
                  </a:lnTo>
                  <a:lnTo>
                    <a:pt x="30621" y="13423"/>
                  </a:lnTo>
                  <a:lnTo>
                    <a:pt x="30591" y="13362"/>
                  </a:lnTo>
                  <a:lnTo>
                    <a:pt x="30551" y="13311"/>
                  </a:lnTo>
                  <a:lnTo>
                    <a:pt x="30510" y="13261"/>
                  </a:lnTo>
                  <a:lnTo>
                    <a:pt x="30459" y="13220"/>
                  </a:lnTo>
                  <a:lnTo>
                    <a:pt x="30399" y="13190"/>
                  </a:lnTo>
                  <a:lnTo>
                    <a:pt x="30328" y="13159"/>
                  </a:lnTo>
                  <a:lnTo>
                    <a:pt x="30247" y="13129"/>
                  </a:lnTo>
                  <a:lnTo>
                    <a:pt x="30166" y="13109"/>
                  </a:lnTo>
                  <a:lnTo>
                    <a:pt x="29984" y="13068"/>
                  </a:lnTo>
                  <a:lnTo>
                    <a:pt x="29781" y="13048"/>
                  </a:lnTo>
                  <a:lnTo>
                    <a:pt x="29548" y="13048"/>
                  </a:lnTo>
                  <a:lnTo>
                    <a:pt x="29295" y="13058"/>
                  </a:lnTo>
                  <a:lnTo>
                    <a:pt x="29032" y="13078"/>
                  </a:lnTo>
                  <a:lnTo>
                    <a:pt x="28749" y="13099"/>
                  </a:lnTo>
                  <a:lnTo>
                    <a:pt x="28445" y="13139"/>
                  </a:lnTo>
                  <a:lnTo>
                    <a:pt x="28141" y="13190"/>
                  </a:lnTo>
                  <a:lnTo>
                    <a:pt x="27494" y="13291"/>
                  </a:lnTo>
                  <a:lnTo>
                    <a:pt x="26836" y="13423"/>
                  </a:lnTo>
                  <a:lnTo>
                    <a:pt x="25520" y="13665"/>
                  </a:lnTo>
                  <a:lnTo>
                    <a:pt x="24902" y="13777"/>
                  </a:lnTo>
                  <a:lnTo>
                    <a:pt x="24335" y="13858"/>
                  </a:lnTo>
                  <a:lnTo>
                    <a:pt x="24072" y="13888"/>
                  </a:lnTo>
                  <a:lnTo>
                    <a:pt x="23829" y="13898"/>
                  </a:lnTo>
                  <a:lnTo>
                    <a:pt x="23617" y="13908"/>
                  </a:lnTo>
                  <a:lnTo>
                    <a:pt x="23414" y="13898"/>
                  </a:lnTo>
                  <a:lnTo>
                    <a:pt x="23242" y="13878"/>
                  </a:lnTo>
                  <a:lnTo>
                    <a:pt x="23100" y="13838"/>
                  </a:lnTo>
                  <a:lnTo>
                    <a:pt x="23040" y="13817"/>
                  </a:lnTo>
                  <a:lnTo>
                    <a:pt x="22989" y="13787"/>
                  </a:lnTo>
                  <a:lnTo>
                    <a:pt x="22938" y="13757"/>
                  </a:lnTo>
                  <a:lnTo>
                    <a:pt x="22908" y="13716"/>
                  </a:lnTo>
                  <a:lnTo>
                    <a:pt x="23080" y="13514"/>
                  </a:lnTo>
                  <a:lnTo>
                    <a:pt x="23283" y="13301"/>
                  </a:lnTo>
                  <a:lnTo>
                    <a:pt x="23515" y="13099"/>
                  </a:lnTo>
                  <a:lnTo>
                    <a:pt x="23758" y="12886"/>
                  </a:lnTo>
                  <a:lnTo>
                    <a:pt x="24032" y="12663"/>
                  </a:lnTo>
                  <a:lnTo>
                    <a:pt x="24325" y="12451"/>
                  </a:lnTo>
                  <a:lnTo>
                    <a:pt x="24629" y="12228"/>
                  </a:lnTo>
                  <a:lnTo>
                    <a:pt x="24943" y="12015"/>
                  </a:lnTo>
                  <a:lnTo>
                    <a:pt x="25611" y="11570"/>
                  </a:lnTo>
                  <a:lnTo>
                    <a:pt x="26309" y="11135"/>
                  </a:lnTo>
                  <a:lnTo>
                    <a:pt x="27706" y="10274"/>
                  </a:lnTo>
                  <a:lnTo>
                    <a:pt x="28374" y="9870"/>
                  </a:lnTo>
                  <a:lnTo>
                    <a:pt x="28992" y="9475"/>
                  </a:lnTo>
                  <a:lnTo>
                    <a:pt x="29538" y="9110"/>
                  </a:lnTo>
                  <a:lnTo>
                    <a:pt x="29791" y="8928"/>
                  </a:lnTo>
                  <a:lnTo>
                    <a:pt x="30014" y="8756"/>
                  </a:lnTo>
                  <a:lnTo>
                    <a:pt x="30206" y="8594"/>
                  </a:lnTo>
                  <a:lnTo>
                    <a:pt x="30379" y="8442"/>
                  </a:lnTo>
                  <a:lnTo>
                    <a:pt x="30520" y="8290"/>
                  </a:lnTo>
                  <a:lnTo>
                    <a:pt x="30632" y="8159"/>
                  </a:lnTo>
                  <a:lnTo>
                    <a:pt x="30672" y="8088"/>
                  </a:lnTo>
                  <a:lnTo>
                    <a:pt x="30702" y="8027"/>
                  </a:lnTo>
                  <a:lnTo>
                    <a:pt x="30723" y="7966"/>
                  </a:lnTo>
                  <a:lnTo>
                    <a:pt x="30733" y="7906"/>
                  </a:lnTo>
                  <a:lnTo>
                    <a:pt x="30743" y="7855"/>
                  </a:lnTo>
                  <a:lnTo>
                    <a:pt x="30733" y="7794"/>
                  </a:lnTo>
                  <a:lnTo>
                    <a:pt x="30713" y="7744"/>
                  </a:lnTo>
                  <a:lnTo>
                    <a:pt x="30692" y="7703"/>
                  </a:lnTo>
                  <a:lnTo>
                    <a:pt x="30652" y="7653"/>
                  </a:lnTo>
                  <a:lnTo>
                    <a:pt x="30601" y="7622"/>
                  </a:lnTo>
                  <a:lnTo>
                    <a:pt x="30551" y="7602"/>
                  </a:lnTo>
                  <a:lnTo>
                    <a:pt x="30490" y="7582"/>
                  </a:lnTo>
                  <a:lnTo>
                    <a:pt x="30419" y="7572"/>
                  </a:lnTo>
                  <a:lnTo>
                    <a:pt x="30338" y="7562"/>
                  </a:lnTo>
                  <a:lnTo>
                    <a:pt x="30156" y="7572"/>
                  </a:lnTo>
                  <a:lnTo>
                    <a:pt x="29953" y="7612"/>
                  </a:lnTo>
                  <a:lnTo>
                    <a:pt x="29721" y="7663"/>
                  </a:lnTo>
                  <a:lnTo>
                    <a:pt x="29457" y="7744"/>
                  </a:lnTo>
                  <a:lnTo>
                    <a:pt x="29184" y="7845"/>
                  </a:lnTo>
                  <a:lnTo>
                    <a:pt x="28880" y="7956"/>
                  </a:lnTo>
                  <a:lnTo>
                    <a:pt x="28567" y="8078"/>
                  </a:lnTo>
                  <a:lnTo>
                    <a:pt x="27898" y="8371"/>
                  </a:lnTo>
                  <a:lnTo>
                    <a:pt x="27200" y="8685"/>
                  </a:lnTo>
                  <a:lnTo>
                    <a:pt x="26471" y="9019"/>
                  </a:lnTo>
                  <a:lnTo>
                    <a:pt x="25742" y="9353"/>
                  </a:lnTo>
                  <a:lnTo>
                    <a:pt x="25034" y="9667"/>
                  </a:lnTo>
                  <a:lnTo>
                    <a:pt x="24366" y="9950"/>
                  </a:lnTo>
                  <a:lnTo>
                    <a:pt x="24052" y="10072"/>
                  </a:lnTo>
                  <a:lnTo>
                    <a:pt x="23748" y="10183"/>
                  </a:lnTo>
                  <a:lnTo>
                    <a:pt x="23465" y="10274"/>
                  </a:lnTo>
                  <a:lnTo>
                    <a:pt x="23202" y="10345"/>
                  </a:lnTo>
                  <a:lnTo>
                    <a:pt x="22959" y="10406"/>
                  </a:lnTo>
                  <a:lnTo>
                    <a:pt x="22746" y="10426"/>
                  </a:lnTo>
                  <a:lnTo>
                    <a:pt x="22645" y="10436"/>
                  </a:lnTo>
                  <a:lnTo>
                    <a:pt x="22554" y="10436"/>
                  </a:lnTo>
                  <a:lnTo>
                    <a:pt x="22473" y="10426"/>
                  </a:lnTo>
                  <a:lnTo>
                    <a:pt x="22402" y="10406"/>
                  </a:lnTo>
                  <a:lnTo>
                    <a:pt x="22331" y="10386"/>
                  </a:lnTo>
                  <a:lnTo>
                    <a:pt x="22270" y="10355"/>
                  </a:lnTo>
                  <a:lnTo>
                    <a:pt x="22220" y="10325"/>
                  </a:lnTo>
                  <a:lnTo>
                    <a:pt x="22179" y="10274"/>
                  </a:lnTo>
                  <a:lnTo>
                    <a:pt x="22159" y="10234"/>
                  </a:lnTo>
                  <a:lnTo>
                    <a:pt x="22159" y="10193"/>
                  </a:lnTo>
                  <a:lnTo>
                    <a:pt x="22169" y="10143"/>
                  </a:lnTo>
                  <a:lnTo>
                    <a:pt x="22179" y="10092"/>
                  </a:lnTo>
                  <a:lnTo>
                    <a:pt x="22210" y="10031"/>
                  </a:lnTo>
                  <a:lnTo>
                    <a:pt x="22250" y="9971"/>
                  </a:lnTo>
                  <a:lnTo>
                    <a:pt x="22361" y="9829"/>
                  </a:lnTo>
                  <a:lnTo>
                    <a:pt x="22513" y="9657"/>
                  </a:lnTo>
                  <a:lnTo>
                    <a:pt x="22706" y="9485"/>
                  </a:lnTo>
                  <a:lnTo>
                    <a:pt x="22918" y="9282"/>
                  </a:lnTo>
                  <a:lnTo>
                    <a:pt x="23171" y="9070"/>
                  </a:lnTo>
                  <a:lnTo>
                    <a:pt x="23738" y="8614"/>
                  </a:lnTo>
                  <a:lnTo>
                    <a:pt x="24376" y="8108"/>
                  </a:lnTo>
                  <a:lnTo>
                    <a:pt x="25783" y="7025"/>
                  </a:lnTo>
                  <a:lnTo>
                    <a:pt x="26491" y="6468"/>
                  </a:lnTo>
                  <a:lnTo>
                    <a:pt x="27160" y="5901"/>
                  </a:lnTo>
                  <a:lnTo>
                    <a:pt x="27483" y="5628"/>
                  </a:lnTo>
                  <a:lnTo>
                    <a:pt x="27777" y="5365"/>
                  </a:lnTo>
                  <a:lnTo>
                    <a:pt x="28060" y="5102"/>
                  </a:lnTo>
                  <a:lnTo>
                    <a:pt x="28314" y="4839"/>
                  </a:lnTo>
                  <a:lnTo>
                    <a:pt x="28536" y="4596"/>
                  </a:lnTo>
                  <a:lnTo>
                    <a:pt x="28739" y="4363"/>
                  </a:lnTo>
                  <a:lnTo>
                    <a:pt x="28890" y="4130"/>
                  </a:lnTo>
                  <a:lnTo>
                    <a:pt x="28961" y="4029"/>
                  </a:lnTo>
                  <a:lnTo>
                    <a:pt x="29012" y="3928"/>
                  </a:lnTo>
                  <a:lnTo>
                    <a:pt x="29063" y="3826"/>
                  </a:lnTo>
                  <a:lnTo>
                    <a:pt x="29093" y="3725"/>
                  </a:lnTo>
                  <a:lnTo>
                    <a:pt x="29123" y="3634"/>
                  </a:lnTo>
                  <a:lnTo>
                    <a:pt x="29133" y="3543"/>
                  </a:lnTo>
                  <a:lnTo>
                    <a:pt x="29133" y="3462"/>
                  </a:lnTo>
                  <a:lnTo>
                    <a:pt x="29123" y="3381"/>
                  </a:lnTo>
                  <a:lnTo>
                    <a:pt x="29103" y="3310"/>
                  </a:lnTo>
                  <a:lnTo>
                    <a:pt x="29063" y="3239"/>
                  </a:lnTo>
                  <a:lnTo>
                    <a:pt x="29032" y="3199"/>
                  </a:lnTo>
                  <a:lnTo>
                    <a:pt x="28992" y="3168"/>
                  </a:lnTo>
                  <a:lnTo>
                    <a:pt x="28951" y="3138"/>
                  </a:lnTo>
                  <a:lnTo>
                    <a:pt x="28901" y="3128"/>
                  </a:lnTo>
                  <a:lnTo>
                    <a:pt x="28850" y="3108"/>
                  </a:lnTo>
                  <a:lnTo>
                    <a:pt x="28648" y="3108"/>
                  </a:lnTo>
                  <a:lnTo>
                    <a:pt x="28486" y="3138"/>
                  </a:lnTo>
                  <a:lnTo>
                    <a:pt x="28314" y="3178"/>
                  </a:lnTo>
                  <a:lnTo>
                    <a:pt x="28111" y="3249"/>
                  </a:lnTo>
                  <a:lnTo>
                    <a:pt x="27898" y="3330"/>
                  </a:lnTo>
                  <a:lnTo>
                    <a:pt x="27666" y="3432"/>
                  </a:lnTo>
                  <a:lnTo>
                    <a:pt x="27413" y="3553"/>
                  </a:lnTo>
                  <a:lnTo>
                    <a:pt x="26876" y="3826"/>
                  </a:lnTo>
                  <a:lnTo>
                    <a:pt x="26279" y="4150"/>
                  </a:lnTo>
                  <a:lnTo>
                    <a:pt x="25641" y="4515"/>
                  </a:lnTo>
                  <a:lnTo>
                    <a:pt x="24285" y="5314"/>
                  </a:lnTo>
                  <a:lnTo>
                    <a:pt x="23576" y="5729"/>
                  </a:lnTo>
                  <a:lnTo>
                    <a:pt x="22847" y="6155"/>
                  </a:lnTo>
                  <a:lnTo>
                    <a:pt x="22129" y="6559"/>
                  </a:lnTo>
                  <a:lnTo>
                    <a:pt x="21420" y="6944"/>
                  </a:lnTo>
                  <a:lnTo>
                    <a:pt x="20722" y="7298"/>
                  </a:lnTo>
                  <a:lnTo>
                    <a:pt x="20388" y="7460"/>
                  </a:lnTo>
                  <a:lnTo>
                    <a:pt x="20053" y="7602"/>
                  </a:lnTo>
                  <a:lnTo>
                    <a:pt x="20114" y="7430"/>
                  </a:lnTo>
                  <a:lnTo>
                    <a:pt x="20205" y="7248"/>
                  </a:lnTo>
                  <a:lnTo>
                    <a:pt x="20307" y="7045"/>
                  </a:lnTo>
                  <a:lnTo>
                    <a:pt x="20438" y="6823"/>
                  </a:lnTo>
                  <a:lnTo>
                    <a:pt x="20590" y="6590"/>
                  </a:lnTo>
                  <a:lnTo>
                    <a:pt x="20752" y="6347"/>
                  </a:lnTo>
                  <a:lnTo>
                    <a:pt x="21126" y="5831"/>
                  </a:lnTo>
                  <a:lnTo>
                    <a:pt x="21542" y="5284"/>
                  </a:lnTo>
                  <a:lnTo>
                    <a:pt x="21987" y="4707"/>
                  </a:lnTo>
                  <a:lnTo>
                    <a:pt x="22918" y="3543"/>
                  </a:lnTo>
                  <a:lnTo>
                    <a:pt x="23364" y="2976"/>
                  </a:lnTo>
                  <a:lnTo>
                    <a:pt x="23779" y="2419"/>
                  </a:lnTo>
                  <a:lnTo>
                    <a:pt x="23971" y="2156"/>
                  </a:lnTo>
                  <a:lnTo>
                    <a:pt x="24143" y="1893"/>
                  </a:lnTo>
                  <a:lnTo>
                    <a:pt x="24315" y="1650"/>
                  </a:lnTo>
                  <a:lnTo>
                    <a:pt x="24457" y="1407"/>
                  </a:lnTo>
                  <a:lnTo>
                    <a:pt x="24578" y="1184"/>
                  </a:lnTo>
                  <a:lnTo>
                    <a:pt x="24690" y="972"/>
                  </a:lnTo>
                  <a:lnTo>
                    <a:pt x="24771" y="779"/>
                  </a:lnTo>
                  <a:lnTo>
                    <a:pt x="24831" y="597"/>
                  </a:lnTo>
                  <a:lnTo>
                    <a:pt x="24862" y="435"/>
                  </a:lnTo>
                  <a:lnTo>
                    <a:pt x="24862" y="364"/>
                  </a:lnTo>
                  <a:lnTo>
                    <a:pt x="24862" y="294"/>
                  </a:lnTo>
                  <a:lnTo>
                    <a:pt x="24852" y="233"/>
                  </a:lnTo>
                  <a:lnTo>
                    <a:pt x="24831" y="172"/>
                  </a:lnTo>
                  <a:lnTo>
                    <a:pt x="24811" y="121"/>
                  </a:lnTo>
                  <a:lnTo>
                    <a:pt x="24771" y="71"/>
                  </a:lnTo>
                  <a:lnTo>
                    <a:pt x="24740" y="51"/>
                  </a:lnTo>
                  <a:lnTo>
                    <a:pt x="24710" y="20"/>
                  </a:lnTo>
                  <a:lnTo>
                    <a:pt x="24669" y="10"/>
                  </a:lnTo>
                  <a:lnTo>
                    <a:pt x="24619" y="0"/>
                  </a:lnTo>
                  <a:close/>
                </a:path>
              </a:pathLst>
            </a:custGeom>
            <a:solidFill>
              <a:srgbClr val="F4B1A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54">
                <a:defRPr/>
              </a:pPr>
              <a:endParaRPr sz="3200" kern="0"/>
            </a:p>
          </p:txBody>
        </p:sp>
        <p:sp>
          <p:nvSpPr>
            <p:cNvPr id="33" name="Google Shape;62;p15">
              <a:extLst>
                <a:ext uri="{FF2B5EF4-FFF2-40B4-BE49-F238E27FC236}">
                  <a16:creationId xmlns:a16="http://schemas.microsoft.com/office/drawing/2014/main" id="{FA67DA26-4C70-9ABB-4307-5DD63ECC7226}"/>
                </a:ext>
              </a:extLst>
            </p:cNvPr>
            <p:cNvSpPr/>
            <p:nvPr/>
          </p:nvSpPr>
          <p:spPr>
            <a:xfrm>
              <a:off x="487300" y="3929100"/>
              <a:ext cx="805025" cy="742525"/>
            </a:xfrm>
            <a:custGeom>
              <a:avLst/>
              <a:gdLst/>
              <a:ahLst/>
              <a:cxnLst/>
              <a:rect l="l" t="t" r="r" b="b"/>
              <a:pathLst>
                <a:path w="32201" h="29701" extrusionOk="0">
                  <a:moveTo>
                    <a:pt x="30034" y="1"/>
                  </a:moveTo>
                  <a:lnTo>
                    <a:pt x="29407" y="375"/>
                  </a:lnTo>
                  <a:lnTo>
                    <a:pt x="28678" y="790"/>
                  </a:lnTo>
                  <a:lnTo>
                    <a:pt x="27878" y="1236"/>
                  </a:lnTo>
                  <a:lnTo>
                    <a:pt x="26997" y="1712"/>
                  </a:lnTo>
                  <a:lnTo>
                    <a:pt x="25034" y="2754"/>
                  </a:lnTo>
                  <a:lnTo>
                    <a:pt x="22857" y="3918"/>
                  </a:lnTo>
                  <a:lnTo>
                    <a:pt x="21703" y="4536"/>
                  </a:lnTo>
                  <a:lnTo>
                    <a:pt x="20519" y="5184"/>
                  </a:lnTo>
                  <a:lnTo>
                    <a:pt x="19304" y="5852"/>
                  </a:lnTo>
                  <a:lnTo>
                    <a:pt x="18069" y="6540"/>
                  </a:lnTo>
                  <a:lnTo>
                    <a:pt x="16824" y="7259"/>
                  </a:lnTo>
                  <a:lnTo>
                    <a:pt x="15569" y="7988"/>
                  </a:lnTo>
                  <a:lnTo>
                    <a:pt x="14324" y="8747"/>
                  </a:lnTo>
                  <a:lnTo>
                    <a:pt x="13079" y="9516"/>
                  </a:lnTo>
                  <a:lnTo>
                    <a:pt x="12461" y="9911"/>
                  </a:lnTo>
                  <a:lnTo>
                    <a:pt x="11854" y="10306"/>
                  </a:lnTo>
                  <a:lnTo>
                    <a:pt x="11247" y="10711"/>
                  </a:lnTo>
                  <a:lnTo>
                    <a:pt x="10650" y="11115"/>
                  </a:lnTo>
                  <a:lnTo>
                    <a:pt x="10052" y="11520"/>
                  </a:lnTo>
                  <a:lnTo>
                    <a:pt x="9475" y="11935"/>
                  </a:lnTo>
                  <a:lnTo>
                    <a:pt x="8898" y="12350"/>
                  </a:lnTo>
                  <a:lnTo>
                    <a:pt x="8331" y="12765"/>
                  </a:lnTo>
                  <a:lnTo>
                    <a:pt x="7775" y="13191"/>
                  </a:lnTo>
                  <a:lnTo>
                    <a:pt x="7238" y="13616"/>
                  </a:lnTo>
                  <a:lnTo>
                    <a:pt x="6702" y="14041"/>
                  </a:lnTo>
                  <a:lnTo>
                    <a:pt x="6185" y="14476"/>
                  </a:lnTo>
                  <a:lnTo>
                    <a:pt x="5689" y="14901"/>
                  </a:lnTo>
                  <a:lnTo>
                    <a:pt x="5204" y="15337"/>
                  </a:lnTo>
                  <a:lnTo>
                    <a:pt x="4728" y="15782"/>
                  </a:lnTo>
                  <a:lnTo>
                    <a:pt x="4272" y="16217"/>
                  </a:lnTo>
                  <a:lnTo>
                    <a:pt x="3837" y="16663"/>
                  </a:lnTo>
                  <a:lnTo>
                    <a:pt x="3422" y="17098"/>
                  </a:lnTo>
                  <a:lnTo>
                    <a:pt x="3027" y="17543"/>
                  </a:lnTo>
                  <a:lnTo>
                    <a:pt x="2643" y="17999"/>
                  </a:lnTo>
                  <a:lnTo>
                    <a:pt x="2288" y="18444"/>
                  </a:lnTo>
                  <a:lnTo>
                    <a:pt x="1954" y="18890"/>
                  </a:lnTo>
                  <a:lnTo>
                    <a:pt x="1640" y="19345"/>
                  </a:lnTo>
                  <a:lnTo>
                    <a:pt x="1357" y="19791"/>
                  </a:lnTo>
                  <a:lnTo>
                    <a:pt x="1094" y="20246"/>
                  </a:lnTo>
                  <a:lnTo>
                    <a:pt x="861" y="20702"/>
                  </a:lnTo>
                  <a:lnTo>
                    <a:pt x="750" y="20924"/>
                  </a:lnTo>
                  <a:lnTo>
                    <a:pt x="648" y="21157"/>
                  </a:lnTo>
                  <a:lnTo>
                    <a:pt x="547" y="21380"/>
                  </a:lnTo>
                  <a:lnTo>
                    <a:pt x="466" y="21613"/>
                  </a:lnTo>
                  <a:lnTo>
                    <a:pt x="385" y="21835"/>
                  </a:lnTo>
                  <a:lnTo>
                    <a:pt x="304" y="22068"/>
                  </a:lnTo>
                  <a:lnTo>
                    <a:pt x="244" y="22291"/>
                  </a:lnTo>
                  <a:lnTo>
                    <a:pt x="183" y="22513"/>
                  </a:lnTo>
                  <a:lnTo>
                    <a:pt x="132" y="22746"/>
                  </a:lnTo>
                  <a:lnTo>
                    <a:pt x="92" y="22969"/>
                  </a:lnTo>
                  <a:lnTo>
                    <a:pt x="51" y="23202"/>
                  </a:lnTo>
                  <a:lnTo>
                    <a:pt x="21" y="23425"/>
                  </a:lnTo>
                  <a:lnTo>
                    <a:pt x="1" y="23718"/>
                  </a:lnTo>
                  <a:lnTo>
                    <a:pt x="1" y="24012"/>
                  </a:lnTo>
                  <a:lnTo>
                    <a:pt x="21" y="24305"/>
                  </a:lnTo>
                  <a:lnTo>
                    <a:pt x="61" y="24609"/>
                  </a:lnTo>
                  <a:lnTo>
                    <a:pt x="112" y="24902"/>
                  </a:lnTo>
                  <a:lnTo>
                    <a:pt x="183" y="25206"/>
                  </a:lnTo>
                  <a:lnTo>
                    <a:pt x="274" y="25500"/>
                  </a:lnTo>
                  <a:lnTo>
                    <a:pt x="385" y="25793"/>
                  </a:lnTo>
                  <a:lnTo>
                    <a:pt x="507" y="26087"/>
                  </a:lnTo>
                  <a:lnTo>
                    <a:pt x="648" y="26380"/>
                  </a:lnTo>
                  <a:lnTo>
                    <a:pt x="800" y="26664"/>
                  </a:lnTo>
                  <a:lnTo>
                    <a:pt x="972" y="26937"/>
                  </a:lnTo>
                  <a:lnTo>
                    <a:pt x="1155" y="27210"/>
                  </a:lnTo>
                  <a:lnTo>
                    <a:pt x="1347" y="27463"/>
                  </a:lnTo>
                  <a:lnTo>
                    <a:pt x="1549" y="27716"/>
                  </a:lnTo>
                  <a:lnTo>
                    <a:pt x="1772" y="27959"/>
                  </a:lnTo>
                  <a:lnTo>
                    <a:pt x="1995" y="28192"/>
                  </a:lnTo>
                  <a:lnTo>
                    <a:pt x="2238" y="28415"/>
                  </a:lnTo>
                  <a:lnTo>
                    <a:pt x="2491" y="28617"/>
                  </a:lnTo>
                  <a:lnTo>
                    <a:pt x="2744" y="28810"/>
                  </a:lnTo>
                  <a:lnTo>
                    <a:pt x="3017" y="28982"/>
                  </a:lnTo>
                  <a:lnTo>
                    <a:pt x="3290" y="29144"/>
                  </a:lnTo>
                  <a:lnTo>
                    <a:pt x="3574" y="29285"/>
                  </a:lnTo>
                  <a:lnTo>
                    <a:pt x="3867" y="29407"/>
                  </a:lnTo>
                  <a:lnTo>
                    <a:pt x="4161" y="29508"/>
                  </a:lnTo>
                  <a:lnTo>
                    <a:pt x="4465" y="29589"/>
                  </a:lnTo>
                  <a:lnTo>
                    <a:pt x="4778" y="29650"/>
                  </a:lnTo>
                  <a:lnTo>
                    <a:pt x="5092" y="29690"/>
                  </a:lnTo>
                  <a:lnTo>
                    <a:pt x="5244" y="29701"/>
                  </a:lnTo>
                  <a:lnTo>
                    <a:pt x="5568" y="29701"/>
                  </a:lnTo>
                  <a:lnTo>
                    <a:pt x="5730" y="29690"/>
                  </a:lnTo>
                  <a:lnTo>
                    <a:pt x="5892" y="29680"/>
                  </a:lnTo>
                  <a:lnTo>
                    <a:pt x="6054" y="29660"/>
                  </a:lnTo>
                  <a:lnTo>
                    <a:pt x="6216" y="29630"/>
                  </a:lnTo>
                  <a:lnTo>
                    <a:pt x="6378" y="29599"/>
                  </a:lnTo>
                  <a:lnTo>
                    <a:pt x="6671" y="29528"/>
                  </a:lnTo>
                  <a:lnTo>
                    <a:pt x="6985" y="29447"/>
                  </a:lnTo>
                  <a:lnTo>
                    <a:pt x="7309" y="29346"/>
                  </a:lnTo>
                  <a:lnTo>
                    <a:pt x="7643" y="29245"/>
                  </a:lnTo>
                  <a:lnTo>
                    <a:pt x="8342" y="29012"/>
                  </a:lnTo>
                  <a:lnTo>
                    <a:pt x="9081" y="28739"/>
                  </a:lnTo>
                  <a:lnTo>
                    <a:pt x="9850" y="28435"/>
                  </a:lnTo>
                  <a:lnTo>
                    <a:pt x="10650" y="28101"/>
                  </a:lnTo>
                  <a:lnTo>
                    <a:pt x="11490" y="27727"/>
                  </a:lnTo>
                  <a:lnTo>
                    <a:pt x="12340" y="27332"/>
                  </a:lnTo>
                  <a:lnTo>
                    <a:pt x="13231" y="26907"/>
                  </a:lnTo>
                  <a:lnTo>
                    <a:pt x="14122" y="26451"/>
                  </a:lnTo>
                  <a:lnTo>
                    <a:pt x="15043" y="25975"/>
                  </a:lnTo>
                  <a:lnTo>
                    <a:pt x="15974" y="25479"/>
                  </a:lnTo>
                  <a:lnTo>
                    <a:pt x="16905" y="24953"/>
                  </a:lnTo>
                  <a:lnTo>
                    <a:pt x="17847" y="24417"/>
                  </a:lnTo>
                  <a:lnTo>
                    <a:pt x="18798" y="23850"/>
                  </a:lnTo>
                  <a:lnTo>
                    <a:pt x="19740" y="23283"/>
                  </a:lnTo>
                  <a:lnTo>
                    <a:pt x="20681" y="22686"/>
                  </a:lnTo>
                  <a:lnTo>
                    <a:pt x="21622" y="22088"/>
                  </a:lnTo>
                  <a:lnTo>
                    <a:pt x="22544" y="21471"/>
                  </a:lnTo>
                  <a:lnTo>
                    <a:pt x="23455" y="20853"/>
                  </a:lnTo>
                  <a:lnTo>
                    <a:pt x="24345" y="20226"/>
                  </a:lnTo>
                  <a:lnTo>
                    <a:pt x="25216" y="19588"/>
                  </a:lnTo>
                  <a:lnTo>
                    <a:pt x="26066" y="18940"/>
                  </a:lnTo>
                  <a:lnTo>
                    <a:pt x="26886" y="18303"/>
                  </a:lnTo>
                  <a:lnTo>
                    <a:pt x="27676" y="17655"/>
                  </a:lnTo>
                  <a:lnTo>
                    <a:pt x="28435" y="17017"/>
                  </a:lnTo>
                  <a:lnTo>
                    <a:pt x="29164" y="16369"/>
                  </a:lnTo>
                  <a:lnTo>
                    <a:pt x="29508" y="16055"/>
                  </a:lnTo>
                  <a:lnTo>
                    <a:pt x="29842" y="15731"/>
                  </a:lnTo>
                  <a:lnTo>
                    <a:pt x="30166" y="15418"/>
                  </a:lnTo>
                  <a:lnTo>
                    <a:pt x="30480" y="15104"/>
                  </a:lnTo>
                  <a:lnTo>
                    <a:pt x="30783" y="14790"/>
                  </a:lnTo>
                  <a:lnTo>
                    <a:pt x="31067" y="14486"/>
                  </a:lnTo>
                  <a:lnTo>
                    <a:pt x="31350" y="14173"/>
                  </a:lnTo>
                  <a:lnTo>
                    <a:pt x="31613" y="13869"/>
                  </a:lnTo>
                  <a:lnTo>
                    <a:pt x="31856" y="13565"/>
                  </a:lnTo>
                  <a:lnTo>
                    <a:pt x="32099" y="13261"/>
                  </a:lnTo>
                  <a:lnTo>
                    <a:pt x="32130" y="13089"/>
                  </a:lnTo>
                  <a:lnTo>
                    <a:pt x="32160" y="12877"/>
                  </a:lnTo>
                  <a:lnTo>
                    <a:pt x="32180" y="12634"/>
                  </a:lnTo>
                  <a:lnTo>
                    <a:pt x="32190" y="12371"/>
                  </a:lnTo>
                  <a:lnTo>
                    <a:pt x="32200" y="12067"/>
                  </a:lnTo>
                  <a:lnTo>
                    <a:pt x="32200" y="11743"/>
                  </a:lnTo>
                  <a:lnTo>
                    <a:pt x="32180" y="11024"/>
                  </a:lnTo>
                  <a:lnTo>
                    <a:pt x="32130" y="10225"/>
                  </a:lnTo>
                  <a:lnTo>
                    <a:pt x="32059" y="9364"/>
                  </a:lnTo>
                  <a:lnTo>
                    <a:pt x="31968" y="8443"/>
                  </a:lnTo>
                  <a:lnTo>
                    <a:pt x="31846" y="7481"/>
                  </a:lnTo>
                  <a:lnTo>
                    <a:pt x="31694" y="6489"/>
                  </a:lnTo>
                  <a:lnTo>
                    <a:pt x="31532" y="5487"/>
                  </a:lnTo>
                  <a:lnTo>
                    <a:pt x="31431" y="4991"/>
                  </a:lnTo>
                  <a:lnTo>
                    <a:pt x="31340" y="4485"/>
                  </a:lnTo>
                  <a:lnTo>
                    <a:pt x="31229" y="3999"/>
                  </a:lnTo>
                  <a:lnTo>
                    <a:pt x="31117" y="3503"/>
                  </a:lnTo>
                  <a:lnTo>
                    <a:pt x="31006" y="3028"/>
                  </a:lnTo>
                  <a:lnTo>
                    <a:pt x="30885" y="2552"/>
                  </a:lnTo>
                  <a:lnTo>
                    <a:pt x="30753" y="2086"/>
                  </a:lnTo>
                  <a:lnTo>
                    <a:pt x="30621" y="1641"/>
                  </a:lnTo>
                  <a:lnTo>
                    <a:pt x="30480" y="1206"/>
                  </a:lnTo>
                  <a:lnTo>
                    <a:pt x="30338" y="780"/>
                  </a:lnTo>
                  <a:lnTo>
                    <a:pt x="30196" y="375"/>
                  </a:lnTo>
                  <a:lnTo>
                    <a:pt x="30034" y="1"/>
                  </a:lnTo>
                  <a:close/>
                </a:path>
              </a:pathLst>
            </a:custGeom>
            <a:solidFill>
              <a:srgbClr val="2D406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54">
                <a:defRPr/>
              </a:pPr>
              <a:endParaRPr sz="3200" kern="0"/>
            </a:p>
          </p:txBody>
        </p:sp>
        <p:sp>
          <p:nvSpPr>
            <p:cNvPr id="34" name="Google Shape;63;p15">
              <a:extLst>
                <a:ext uri="{FF2B5EF4-FFF2-40B4-BE49-F238E27FC236}">
                  <a16:creationId xmlns:a16="http://schemas.microsoft.com/office/drawing/2014/main" id="{A068CC35-73EA-3A1B-33C9-CEF9A6BE789D}"/>
                </a:ext>
              </a:extLst>
            </p:cNvPr>
            <p:cNvSpPr/>
            <p:nvPr/>
          </p:nvSpPr>
          <p:spPr>
            <a:xfrm>
              <a:off x="599400" y="4140425"/>
              <a:ext cx="255625" cy="126550"/>
            </a:xfrm>
            <a:custGeom>
              <a:avLst/>
              <a:gdLst/>
              <a:ahLst/>
              <a:cxnLst/>
              <a:rect l="l" t="t" r="r" b="b"/>
              <a:pathLst>
                <a:path w="10225" h="5062" extrusionOk="0">
                  <a:moveTo>
                    <a:pt x="9779" y="0"/>
                  </a:moveTo>
                  <a:lnTo>
                    <a:pt x="9638" y="21"/>
                  </a:lnTo>
                  <a:lnTo>
                    <a:pt x="9496" y="41"/>
                  </a:lnTo>
                  <a:lnTo>
                    <a:pt x="9192" y="122"/>
                  </a:lnTo>
                  <a:lnTo>
                    <a:pt x="8899" y="193"/>
                  </a:lnTo>
                  <a:lnTo>
                    <a:pt x="8342" y="355"/>
                  </a:lnTo>
                  <a:lnTo>
                    <a:pt x="7775" y="517"/>
                  </a:lnTo>
                  <a:lnTo>
                    <a:pt x="7249" y="678"/>
                  </a:lnTo>
                  <a:lnTo>
                    <a:pt x="6712" y="851"/>
                  </a:lnTo>
                  <a:lnTo>
                    <a:pt x="6196" y="1033"/>
                  </a:lnTo>
                  <a:lnTo>
                    <a:pt x="5670" y="1225"/>
                  </a:lnTo>
                  <a:lnTo>
                    <a:pt x="5184" y="1428"/>
                  </a:lnTo>
                  <a:lnTo>
                    <a:pt x="4698" y="1640"/>
                  </a:lnTo>
                  <a:lnTo>
                    <a:pt x="4222" y="1873"/>
                  </a:lnTo>
                  <a:lnTo>
                    <a:pt x="3756" y="2116"/>
                  </a:lnTo>
                  <a:lnTo>
                    <a:pt x="3291" y="2369"/>
                  </a:lnTo>
                  <a:lnTo>
                    <a:pt x="2845" y="2652"/>
                  </a:lnTo>
                  <a:lnTo>
                    <a:pt x="2400" y="2946"/>
                  </a:lnTo>
                  <a:lnTo>
                    <a:pt x="1975" y="3250"/>
                  </a:lnTo>
                  <a:lnTo>
                    <a:pt x="1732" y="3442"/>
                  </a:lnTo>
                  <a:lnTo>
                    <a:pt x="1489" y="3634"/>
                  </a:lnTo>
                  <a:lnTo>
                    <a:pt x="1256" y="3837"/>
                  </a:lnTo>
                  <a:lnTo>
                    <a:pt x="1023" y="4039"/>
                  </a:lnTo>
                  <a:lnTo>
                    <a:pt x="790" y="4252"/>
                  </a:lnTo>
                  <a:lnTo>
                    <a:pt x="568" y="4474"/>
                  </a:lnTo>
                  <a:lnTo>
                    <a:pt x="436" y="4616"/>
                  </a:lnTo>
                  <a:lnTo>
                    <a:pt x="347" y="4712"/>
                  </a:lnTo>
                  <a:lnTo>
                    <a:pt x="347" y="4712"/>
                  </a:lnTo>
                  <a:lnTo>
                    <a:pt x="497" y="4586"/>
                  </a:lnTo>
                  <a:lnTo>
                    <a:pt x="922" y="4201"/>
                  </a:lnTo>
                  <a:lnTo>
                    <a:pt x="1367" y="3837"/>
                  </a:lnTo>
                  <a:lnTo>
                    <a:pt x="1600" y="3665"/>
                  </a:lnTo>
                  <a:lnTo>
                    <a:pt x="1833" y="3493"/>
                  </a:lnTo>
                  <a:lnTo>
                    <a:pt x="2268" y="3189"/>
                  </a:lnTo>
                  <a:lnTo>
                    <a:pt x="2714" y="2916"/>
                  </a:lnTo>
                  <a:lnTo>
                    <a:pt x="3179" y="2642"/>
                  </a:lnTo>
                  <a:lnTo>
                    <a:pt x="3645" y="2399"/>
                  </a:lnTo>
                  <a:lnTo>
                    <a:pt x="4121" y="2166"/>
                  </a:lnTo>
                  <a:lnTo>
                    <a:pt x="4607" y="1954"/>
                  </a:lnTo>
                  <a:lnTo>
                    <a:pt x="5103" y="1751"/>
                  </a:lnTo>
                  <a:lnTo>
                    <a:pt x="5609" y="1569"/>
                  </a:lnTo>
                  <a:lnTo>
                    <a:pt x="6105" y="1397"/>
                  </a:lnTo>
                  <a:lnTo>
                    <a:pt x="6621" y="1245"/>
                  </a:lnTo>
                  <a:lnTo>
                    <a:pt x="7127" y="1093"/>
                  </a:lnTo>
                  <a:lnTo>
                    <a:pt x="7643" y="962"/>
                  </a:lnTo>
                  <a:lnTo>
                    <a:pt x="8251" y="810"/>
                  </a:lnTo>
                  <a:lnTo>
                    <a:pt x="8858" y="668"/>
                  </a:lnTo>
                  <a:lnTo>
                    <a:pt x="9526" y="527"/>
                  </a:lnTo>
                  <a:lnTo>
                    <a:pt x="9688" y="476"/>
                  </a:lnTo>
                  <a:lnTo>
                    <a:pt x="9840" y="415"/>
                  </a:lnTo>
                  <a:lnTo>
                    <a:pt x="10154" y="284"/>
                  </a:lnTo>
                  <a:lnTo>
                    <a:pt x="10194" y="253"/>
                  </a:lnTo>
                  <a:lnTo>
                    <a:pt x="10215" y="213"/>
                  </a:lnTo>
                  <a:lnTo>
                    <a:pt x="10225" y="162"/>
                  </a:lnTo>
                  <a:lnTo>
                    <a:pt x="10215" y="112"/>
                  </a:lnTo>
                  <a:lnTo>
                    <a:pt x="10194" y="71"/>
                  </a:lnTo>
                  <a:lnTo>
                    <a:pt x="10164" y="31"/>
                  </a:lnTo>
                  <a:lnTo>
                    <a:pt x="10123" y="0"/>
                  </a:lnTo>
                  <a:close/>
                  <a:moveTo>
                    <a:pt x="347" y="4712"/>
                  </a:moveTo>
                  <a:lnTo>
                    <a:pt x="244" y="4798"/>
                  </a:lnTo>
                  <a:lnTo>
                    <a:pt x="122" y="4920"/>
                  </a:lnTo>
                  <a:lnTo>
                    <a:pt x="78" y="4973"/>
                  </a:lnTo>
                  <a:lnTo>
                    <a:pt x="78" y="4973"/>
                  </a:lnTo>
                  <a:lnTo>
                    <a:pt x="82" y="4970"/>
                  </a:lnTo>
                  <a:lnTo>
                    <a:pt x="163" y="4910"/>
                  </a:lnTo>
                  <a:lnTo>
                    <a:pt x="294" y="4768"/>
                  </a:lnTo>
                  <a:lnTo>
                    <a:pt x="347" y="4712"/>
                  </a:lnTo>
                  <a:close/>
                  <a:moveTo>
                    <a:pt x="78" y="4973"/>
                  </a:moveTo>
                  <a:lnTo>
                    <a:pt x="11" y="5021"/>
                  </a:lnTo>
                  <a:lnTo>
                    <a:pt x="1" y="5041"/>
                  </a:lnTo>
                  <a:lnTo>
                    <a:pt x="11" y="5051"/>
                  </a:lnTo>
                  <a:lnTo>
                    <a:pt x="21" y="5062"/>
                  </a:lnTo>
                  <a:lnTo>
                    <a:pt x="31" y="5051"/>
                  </a:lnTo>
                  <a:lnTo>
                    <a:pt x="72" y="4981"/>
                  </a:lnTo>
                  <a:lnTo>
                    <a:pt x="78" y="4973"/>
                  </a:lnTo>
                  <a:close/>
                </a:path>
              </a:pathLst>
            </a:custGeom>
            <a:solidFill>
              <a:srgbClr val="26263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54">
                <a:defRPr/>
              </a:pPr>
              <a:endParaRPr sz="3200" kern="0"/>
            </a:p>
          </p:txBody>
        </p:sp>
        <p:sp>
          <p:nvSpPr>
            <p:cNvPr id="35" name="Google Shape;64;p15">
              <a:extLst>
                <a:ext uri="{FF2B5EF4-FFF2-40B4-BE49-F238E27FC236}">
                  <a16:creationId xmlns:a16="http://schemas.microsoft.com/office/drawing/2014/main" id="{244BE1E9-C362-B26D-A413-68104D39E56B}"/>
                </a:ext>
              </a:extLst>
            </p:cNvPr>
            <p:cNvSpPr/>
            <p:nvPr/>
          </p:nvSpPr>
          <p:spPr>
            <a:xfrm>
              <a:off x="2065925" y="2213075"/>
              <a:ext cx="188050" cy="289800"/>
            </a:xfrm>
            <a:custGeom>
              <a:avLst/>
              <a:gdLst/>
              <a:ahLst/>
              <a:cxnLst/>
              <a:rect l="l" t="t" r="r" b="b"/>
              <a:pathLst>
                <a:path w="7522" h="11592" extrusionOk="0">
                  <a:moveTo>
                    <a:pt x="3422" y="1"/>
                  </a:moveTo>
                  <a:lnTo>
                    <a:pt x="3280" y="11"/>
                  </a:lnTo>
                  <a:lnTo>
                    <a:pt x="3138" y="21"/>
                  </a:lnTo>
                  <a:lnTo>
                    <a:pt x="2996" y="51"/>
                  </a:lnTo>
                  <a:lnTo>
                    <a:pt x="2855" y="82"/>
                  </a:lnTo>
                  <a:lnTo>
                    <a:pt x="2713" y="112"/>
                  </a:lnTo>
                  <a:lnTo>
                    <a:pt x="2581" y="163"/>
                  </a:lnTo>
                  <a:lnTo>
                    <a:pt x="2440" y="213"/>
                  </a:lnTo>
                  <a:lnTo>
                    <a:pt x="2308" y="274"/>
                  </a:lnTo>
                  <a:lnTo>
                    <a:pt x="2177" y="335"/>
                  </a:lnTo>
                  <a:lnTo>
                    <a:pt x="2045" y="406"/>
                  </a:lnTo>
                  <a:lnTo>
                    <a:pt x="1913" y="487"/>
                  </a:lnTo>
                  <a:lnTo>
                    <a:pt x="1792" y="568"/>
                  </a:lnTo>
                  <a:lnTo>
                    <a:pt x="1549" y="740"/>
                  </a:lnTo>
                  <a:lnTo>
                    <a:pt x="1316" y="942"/>
                  </a:lnTo>
                  <a:lnTo>
                    <a:pt x="1104" y="1155"/>
                  </a:lnTo>
                  <a:lnTo>
                    <a:pt x="911" y="1388"/>
                  </a:lnTo>
                  <a:lnTo>
                    <a:pt x="729" y="1641"/>
                  </a:lnTo>
                  <a:lnTo>
                    <a:pt x="658" y="1762"/>
                  </a:lnTo>
                  <a:lnTo>
                    <a:pt x="577" y="1894"/>
                  </a:lnTo>
                  <a:lnTo>
                    <a:pt x="506" y="2025"/>
                  </a:lnTo>
                  <a:lnTo>
                    <a:pt x="446" y="2167"/>
                  </a:lnTo>
                  <a:lnTo>
                    <a:pt x="334" y="2440"/>
                  </a:lnTo>
                  <a:lnTo>
                    <a:pt x="243" y="2714"/>
                  </a:lnTo>
                  <a:lnTo>
                    <a:pt x="162" y="2997"/>
                  </a:lnTo>
                  <a:lnTo>
                    <a:pt x="101" y="3291"/>
                  </a:lnTo>
                  <a:lnTo>
                    <a:pt x="61" y="3584"/>
                  </a:lnTo>
                  <a:lnTo>
                    <a:pt x="31" y="3878"/>
                  </a:lnTo>
                  <a:lnTo>
                    <a:pt x="10" y="4171"/>
                  </a:lnTo>
                  <a:lnTo>
                    <a:pt x="0" y="4465"/>
                  </a:lnTo>
                  <a:lnTo>
                    <a:pt x="10" y="4769"/>
                  </a:lnTo>
                  <a:lnTo>
                    <a:pt x="20" y="5072"/>
                  </a:lnTo>
                  <a:lnTo>
                    <a:pt x="41" y="5366"/>
                  </a:lnTo>
                  <a:lnTo>
                    <a:pt x="71" y="5669"/>
                  </a:lnTo>
                  <a:lnTo>
                    <a:pt x="112" y="5963"/>
                  </a:lnTo>
                  <a:lnTo>
                    <a:pt x="162" y="6267"/>
                  </a:lnTo>
                  <a:lnTo>
                    <a:pt x="263" y="6854"/>
                  </a:lnTo>
                  <a:lnTo>
                    <a:pt x="496" y="8028"/>
                  </a:lnTo>
                  <a:lnTo>
                    <a:pt x="618" y="8615"/>
                  </a:lnTo>
                  <a:lnTo>
                    <a:pt x="719" y="9212"/>
                  </a:lnTo>
                  <a:lnTo>
                    <a:pt x="759" y="9506"/>
                  </a:lnTo>
                  <a:lnTo>
                    <a:pt x="800" y="9799"/>
                  </a:lnTo>
                  <a:lnTo>
                    <a:pt x="830" y="10093"/>
                  </a:lnTo>
                  <a:lnTo>
                    <a:pt x="850" y="10387"/>
                  </a:lnTo>
                  <a:lnTo>
                    <a:pt x="861" y="10680"/>
                  </a:lnTo>
                  <a:lnTo>
                    <a:pt x="861" y="10984"/>
                  </a:lnTo>
                  <a:lnTo>
                    <a:pt x="850" y="11277"/>
                  </a:lnTo>
                  <a:lnTo>
                    <a:pt x="830" y="11571"/>
                  </a:lnTo>
                  <a:lnTo>
                    <a:pt x="1083" y="11591"/>
                  </a:lnTo>
                  <a:lnTo>
                    <a:pt x="1336" y="11591"/>
                  </a:lnTo>
                  <a:lnTo>
                    <a:pt x="1589" y="11581"/>
                  </a:lnTo>
                  <a:lnTo>
                    <a:pt x="1832" y="11561"/>
                  </a:lnTo>
                  <a:lnTo>
                    <a:pt x="2085" y="11541"/>
                  </a:lnTo>
                  <a:lnTo>
                    <a:pt x="2328" y="11500"/>
                  </a:lnTo>
                  <a:lnTo>
                    <a:pt x="2581" y="11449"/>
                  </a:lnTo>
                  <a:lnTo>
                    <a:pt x="2824" y="11389"/>
                  </a:lnTo>
                  <a:lnTo>
                    <a:pt x="3057" y="11318"/>
                  </a:lnTo>
                  <a:lnTo>
                    <a:pt x="3300" y="11237"/>
                  </a:lnTo>
                  <a:lnTo>
                    <a:pt x="3533" y="11156"/>
                  </a:lnTo>
                  <a:lnTo>
                    <a:pt x="3766" y="11055"/>
                  </a:lnTo>
                  <a:lnTo>
                    <a:pt x="3999" y="10943"/>
                  </a:lnTo>
                  <a:lnTo>
                    <a:pt x="4221" y="10832"/>
                  </a:lnTo>
                  <a:lnTo>
                    <a:pt x="4434" y="10710"/>
                  </a:lnTo>
                  <a:lnTo>
                    <a:pt x="4657" y="10579"/>
                  </a:lnTo>
                  <a:lnTo>
                    <a:pt x="4859" y="10437"/>
                  </a:lnTo>
                  <a:lnTo>
                    <a:pt x="5061" y="10295"/>
                  </a:lnTo>
                  <a:lnTo>
                    <a:pt x="5264" y="10133"/>
                  </a:lnTo>
                  <a:lnTo>
                    <a:pt x="5456" y="9972"/>
                  </a:lnTo>
                  <a:lnTo>
                    <a:pt x="5638" y="9810"/>
                  </a:lnTo>
                  <a:lnTo>
                    <a:pt x="5821" y="9627"/>
                  </a:lnTo>
                  <a:lnTo>
                    <a:pt x="5993" y="9445"/>
                  </a:lnTo>
                  <a:lnTo>
                    <a:pt x="6155" y="9253"/>
                  </a:lnTo>
                  <a:lnTo>
                    <a:pt x="6317" y="9061"/>
                  </a:lnTo>
                  <a:lnTo>
                    <a:pt x="6458" y="8858"/>
                  </a:lnTo>
                  <a:lnTo>
                    <a:pt x="6600" y="8656"/>
                  </a:lnTo>
                  <a:lnTo>
                    <a:pt x="6732" y="8443"/>
                  </a:lnTo>
                  <a:lnTo>
                    <a:pt x="6853" y="8220"/>
                  </a:lnTo>
                  <a:lnTo>
                    <a:pt x="6965" y="7998"/>
                  </a:lnTo>
                  <a:lnTo>
                    <a:pt x="7076" y="7765"/>
                  </a:lnTo>
                  <a:lnTo>
                    <a:pt x="7167" y="7532"/>
                  </a:lnTo>
                  <a:lnTo>
                    <a:pt x="7248" y="7289"/>
                  </a:lnTo>
                  <a:lnTo>
                    <a:pt x="7319" y="7056"/>
                  </a:lnTo>
                  <a:lnTo>
                    <a:pt x="7380" y="6813"/>
                  </a:lnTo>
                  <a:lnTo>
                    <a:pt x="7430" y="6560"/>
                  </a:lnTo>
                  <a:lnTo>
                    <a:pt x="7471" y="6317"/>
                  </a:lnTo>
                  <a:lnTo>
                    <a:pt x="7501" y="6064"/>
                  </a:lnTo>
                  <a:lnTo>
                    <a:pt x="7511" y="5821"/>
                  </a:lnTo>
                  <a:lnTo>
                    <a:pt x="7521" y="5568"/>
                  </a:lnTo>
                  <a:lnTo>
                    <a:pt x="7521" y="5315"/>
                  </a:lnTo>
                  <a:lnTo>
                    <a:pt x="7511" y="5062"/>
                  </a:lnTo>
                  <a:lnTo>
                    <a:pt x="7491" y="4819"/>
                  </a:lnTo>
                  <a:lnTo>
                    <a:pt x="7461" y="4566"/>
                  </a:lnTo>
                  <a:lnTo>
                    <a:pt x="7420" y="4313"/>
                  </a:lnTo>
                  <a:lnTo>
                    <a:pt x="7369" y="4070"/>
                  </a:lnTo>
                  <a:lnTo>
                    <a:pt x="7309" y="3827"/>
                  </a:lnTo>
                  <a:lnTo>
                    <a:pt x="7248" y="3584"/>
                  </a:lnTo>
                  <a:lnTo>
                    <a:pt x="7167" y="3341"/>
                  </a:lnTo>
                  <a:lnTo>
                    <a:pt x="7076" y="3108"/>
                  </a:lnTo>
                  <a:lnTo>
                    <a:pt x="6985" y="2876"/>
                  </a:lnTo>
                  <a:lnTo>
                    <a:pt x="6884" y="2643"/>
                  </a:lnTo>
                  <a:lnTo>
                    <a:pt x="6772" y="2420"/>
                  </a:lnTo>
                  <a:lnTo>
                    <a:pt x="6651" y="2197"/>
                  </a:lnTo>
                  <a:lnTo>
                    <a:pt x="6519" y="1985"/>
                  </a:lnTo>
                  <a:lnTo>
                    <a:pt x="6377" y="1772"/>
                  </a:lnTo>
                  <a:lnTo>
                    <a:pt x="6236" y="1570"/>
                  </a:lnTo>
                  <a:lnTo>
                    <a:pt x="6084" y="1377"/>
                  </a:lnTo>
                  <a:lnTo>
                    <a:pt x="5922" y="1185"/>
                  </a:lnTo>
                  <a:lnTo>
                    <a:pt x="5750" y="1003"/>
                  </a:lnTo>
                  <a:lnTo>
                    <a:pt x="5568" y="821"/>
                  </a:lnTo>
                  <a:lnTo>
                    <a:pt x="5385" y="649"/>
                  </a:lnTo>
                  <a:lnTo>
                    <a:pt x="5193" y="497"/>
                  </a:lnTo>
                  <a:lnTo>
                    <a:pt x="4991" y="335"/>
                  </a:lnTo>
                  <a:lnTo>
                    <a:pt x="4282" y="132"/>
                  </a:lnTo>
                  <a:lnTo>
                    <a:pt x="4140" y="92"/>
                  </a:lnTo>
                  <a:lnTo>
                    <a:pt x="3999" y="51"/>
                  </a:lnTo>
                  <a:lnTo>
                    <a:pt x="3857" y="31"/>
                  </a:lnTo>
                  <a:lnTo>
                    <a:pt x="3715" y="11"/>
                  </a:lnTo>
                  <a:lnTo>
                    <a:pt x="3573"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54">
                <a:defRPr/>
              </a:pPr>
              <a:endParaRPr sz="3200" kern="0"/>
            </a:p>
          </p:txBody>
        </p:sp>
        <p:sp>
          <p:nvSpPr>
            <p:cNvPr id="36" name="Google Shape;65;p15">
              <a:extLst>
                <a:ext uri="{FF2B5EF4-FFF2-40B4-BE49-F238E27FC236}">
                  <a16:creationId xmlns:a16="http://schemas.microsoft.com/office/drawing/2014/main" id="{B7EDB959-29D2-9F03-5B05-E57B04DD36D9}"/>
                </a:ext>
              </a:extLst>
            </p:cNvPr>
            <p:cNvSpPr/>
            <p:nvPr/>
          </p:nvSpPr>
          <p:spPr>
            <a:xfrm>
              <a:off x="2065925" y="2213075"/>
              <a:ext cx="188050" cy="289800"/>
            </a:xfrm>
            <a:custGeom>
              <a:avLst/>
              <a:gdLst/>
              <a:ahLst/>
              <a:cxnLst/>
              <a:rect l="l" t="t" r="r" b="b"/>
              <a:pathLst>
                <a:path w="7522" h="11592" fill="none" extrusionOk="0">
                  <a:moveTo>
                    <a:pt x="4991" y="335"/>
                  </a:moveTo>
                  <a:lnTo>
                    <a:pt x="4991" y="335"/>
                  </a:lnTo>
                  <a:lnTo>
                    <a:pt x="5193" y="497"/>
                  </a:lnTo>
                  <a:lnTo>
                    <a:pt x="5385" y="649"/>
                  </a:lnTo>
                  <a:lnTo>
                    <a:pt x="5568" y="821"/>
                  </a:lnTo>
                  <a:lnTo>
                    <a:pt x="5750" y="1003"/>
                  </a:lnTo>
                  <a:lnTo>
                    <a:pt x="5922" y="1185"/>
                  </a:lnTo>
                  <a:lnTo>
                    <a:pt x="6084" y="1377"/>
                  </a:lnTo>
                  <a:lnTo>
                    <a:pt x="6236" y="1570"/>
                  </a:lnTo>
                  <a:lnTo>
                    <a:pt x="6377" y="1772"/>
                  </a:lnTo>
                  <a:lnTo>
                    <a:pt x="6519" y="1985"/>
                  </a:lnTo>
                  <a:lnTo>
                    <a:pt x="6651" y="2197"/>
                  </a:lnTo>
                  <a:lnTo>
                    <a:pt x="6772" y="2420"/>
                  </a:lnTo>
                  <a:lnTo>
                    <a:pt x="6884" y="2643"/>
                  </a:lnTo>
                  <a:lnTo>
                    <a:pt x="6985" y="2876"/>
                  </a:lnTo>
                  <a:lnTo>
                    <a:pt x="7076" y="3108"/>
                  </a:lnTo>
                  <a:lnTo>
                    <a:pt x="7167" y="3341"/>
                  </a:lnTo>
                  <a:lnTo>
                    <a:pt x="7248" y="3584"/>
                  </a:lnTo>
                  <a:lnTo>
                    <a:pt x="7309" y="3827"/>
                  </a:lnTo>
                  <a:lnTo>
                    <a:pt x="7369" y="4070"/>
                  </a:lnTo>
                  <a:lnTo>
                    <a:pt x="7420" y="4313"/>
                  </a:lnTo>
                  <a:lnTo>
                    <a:pt x="7461" y="4566"/>
                  </a:lnTo>
                  <a:lnTo>
                    <a:pt x="7491" y="4819"/>
                  </a:lnTo>
                  <a:lnTo>
                    <a:pt x="7511" y="5062"/>
                  </a:lnTo>
                  <a:lnTo>
                    <a:pt x="7521" y="5315"/>
                  </a:lnTo>
                  <a:lnTo>
                    <a:pt x="7521" y="5568"/>
                  </a:lnTo>
                  <a:lnTo>
                    <a:pt x="7511" y="5821"/>
                  </a:lnTo>
                  <a:lnTo>
                    <a:pt x="7501" y="6064"/>
                  </a:lnTo>
                  <a:lnTo>
                    <a:pt x="7471" y="6317"/>
                  </a:lnTo>
                  <a:lnTo>
                    <a:pt x="7430" y="6560"/>
                  </a:lnTo>
                  <a:lnTo>
                    <a:pt x="7380" y="6813"/>
                  </a:lnTo>
                  <a:lnTo>
                    <a:pt x="7319" y="7056"/>
                  </a:lnTo>
                  <a:lnTo>
                    <a:pt x="7248" y="7289"/>
                  </a:lnTo>
                  <a:lnTo>
                    <a:pt x="7167" y="7532"/>
                  </a:lnTo>
                  <a:lnTo>
                    <a:pt x="7167" y="7532"/>
                  </a:lnTo>
                  <a:lnTo>
                    <a:pt x="7076" y="7765"/>
                  </a:lnTo>
                  <a:lnTo>
                    <a:pt x="6965" y="7998"/>
                  </a:lnTo>
                  <a:lnTo>
                    <a:pt x="6853" y="8220"/>
                  </a:lnTo>
                  <a:lnTo>
                    <a:pt x="6732" y="8443"/>
                  </a:lnTo>
                  <a:lnTo>
                    <a:pt x="6600" y="8656"/>
                  </a:lnTo>
                  <a:lnTo>
                    <a:pt x="6458" y="8858"/>
                  </a:lnTo>
                  <a:lnTo>
                    <a:pt x="6317" y="9061"/>
                  </a:lnTo>
                  <a:lnTo>
                    <a:pt x="6155" y="9253"/>
                  </a:lnTo>
                  <a:lnTo>
                    <a:pt x="5993" y="9445"/>
                  </a:lnTo>
                  <a:lnTo>
                    <a:pt x="5821" y="9627"/>
                  </a:lnTo>
                  <a:lnTo>
                    <a:pt x="5638" y="9810"/>
                  </a:lnTo>
                  <a:lnTo>
                    <a:pt x="5456" y="9972"/>
                  </a:lnTo>
                  <a:lnTo>
                    <a:pt x="5264" y="10133"/>
                  </a:lnTo>
                  <a:lnTo>
                    <a:pt x="5061" y="10295"/>
                  </a:lnTo>
                  <a:lnTo>
                    <a:pt x="4859" y="10437"/>
                  </a:lnTo>
                  <a:lnTo>
                    <a:pt x="4657" y="10579"/>
                  </a:lnTo>
                  <a:lnTo>
                    <a:pt x="4434" y="10710"/>
                  </a:lnTo>
                  <a:lnTo>
                    <a:pt x="4221" y="10832"/>
                  </a:lnTo>
                  <a:lnTo>
                    <a:pt x="3999" y="10943"/>
                  </a:lnTo>
                  <a:lnTo>
                    <a:pt x="3766" y="11055"/>
                  </a:lnTo>
                  <a:lnTo>
                    <a:pt x="3533" y="11156"/>
                  </a:lnTo>
                  <a:lnTo>
                    <a:pt x="3300" y="11237"/>
                  </a:lnTo>
                  <a:lnTo>
                    <a:pt x="3057" y="11318"/>
                  </a:lnTo>
                  <a:lnTo>
                    <a:pt x="2824" y="11389"/>
                  </a:lnTo>
                  <a:lnTo>
                    <a:pt x="2581" y="11449"/>
                  </a:lnTo>
                  <a:lnTo>
                    <a:pt x="2328" y="11500"/>
                  </a:lnTo>
                  <a:lnTo>
                    <a:pt x="2085" y="11541"/>
                  </a:lnTo>
                  <a:lnTo>
                    <a:pt x="1832" y="11561"/>
                  </a:lnTo>
                  <a:lnTo>
                    <a:pt x="1589" y="11581"/>
                  </a:lnTo>
                  <a:lnTo>
                    <a:pt x="1336" y="11591"/>
                  </a:lnTo>
                  <a:lnTo>
                    <a:pt x="1083" y="11591"/>
                  </a:lnTo>
                  <a:lnTo>
                    <a:pt x="830" y="11571"/>
                  </a:lnTo>
                  <a:lnTo>
                    <a:pt x="830" y="11571"/>
                  </a:lnTo>
                  <a:lnTo>
                    <a:pt x="850" y="11277"/>
                  </a:lnTo>
                  <a:lnTo>
                    <a:pt x="861" y="10984"/>
                  </a:lnTo>
                  <a:lnTo>
                    <a:pt x="861" y="10680"/>
                  </a:lnTo>
                  <a:lnTo>
                    <a:pt x="850" y="10387"/>
                  </a:lnTo>
                  <a:lnTo>
                    <a:pt x="830" y="10093"/>
                  </a:lnTo>
                  <a:lnTo>
                    <a:pt x="800" y="9799"/>
                  </a:lnTo>
                  <a:lnTo>
                    <a:pt x="759" y="9506"/>
                  </a:lnTo>
                  <a:lnTo>
                    <a:pt x="719" y="9212"/>
                  </a:lnTo>
                  <a:lnTo>
                    <a:pt x="618" y="8615"/>
                  </a:lnTo>
                  <a:lnTo>
                    <a:pt x="496" y="8028"/>
                  </a:lnTo>
                  <a:lnTo>
                    <a:pt x="263" y="6854"/>
                  </a:lnTo>
                  <a:lnTo>
                    <a:pt x="263" y="6854"/>
                  </a:lnTo>
                  <a:lnTo>
                    <a:pt x="162" y="6267"/>
                  </a:lnTo>
                  <a:lnTo>
                    <a:pt x="112" y="5963"/>
                  </a:lnTo>
                  <a:lnTo>
                    <a:pt x="71" y="5669"/>
                  </a:lnTo>
                  <a:lnTo>
                    <a:pt x="41" y="5366"/>
                  </a:lnTo>
                  <a:lnTo>
                    <a:pt x="20" y="5072"/>
                  </a:lnTo>
                  <a:lnTo>
                    <a:pt x="10" y="4769"/>
                  </a:lnTo>
                  <a:lnTo>
                    <a:pt x="0" y="4465"/>
                  </a:lnTo>
                  <a:lnTo>
                    <a:pt x="10" y="4171"/>
                  </a:lnTo>
                  <a:lnTo>
                    <a:pt x="31" y="3878"/>
                  </a:lnTo>
                  <a:lnTo>
                    <a:pt x="61" y="3584"/>
                  </a:lnTo>
                  <a:lnTo>
                    <a:pt x="101" y="3291"/>
                  </a:lnTo>
                  <a:lnTo>
                    <a:pt x="162" y="2997"/>
                  </a:lnTo>
                  <a:lnTo>
                    <a:pt x="243" y="2714"/>
                  </a:lnTo>
                  <a:lnTo>
                    <a:pt x="334" y="2440"/>
                  </a:lnTo>
                  <a:lnTo>
                    <a:pt x="446" y="2167"/>
                  </a:lnTo>
                  <a:lnTo>
                    <a:pt x="446" y="2167"/>
                  </a:lnTo>
                  <a:lnTo>
                    <a:pt x="506" y="2025"/>
                  </a:lnTo>
                  <a:lnTo>
                    <a:pt x="577" y="1894"/>
                  </a:lnTo>
                  <a:lnTo>
                    <a:pt x="658" y="1762"/>
                  </a:lnTo>
                  <a:lnTo>
                    <a:pt x="729" y="1641"/>
                  </a:lnTo>
                  <a:lnTo>
                    <a:pt x="911" y="1388"/>
                  </a:lnTo>
                  <a:lnTo>
                    <a:pt x="1104" y="1155"/>
                  </a:lnTo>
                  <a:lnTo>
                    <a:pt x="1316" y="942"/>
                  </a:lnTo>
                  <a:lnTo>
                    <a:pt x="1549" y="740"/>
                  </a:lnTo>
                  <a:lnTo>
                    <a:pt x="1792" y="568"/>
                  </a:lnTo>
                  <a:lnTo>
                    <a:pt x="1913" y="487"/>
                  </a:lnTo>
                  <a:lnTo>
                    <a:pt x="2045" y="406"/>
                  </a:lnTo>
                  <a:lnTo>
                    <a:pt x="2177" y="335"/>
                  </a:lnTo>
                  <a:lnTo>
                    <a:pt x="2308" y="274"/>
                  </a:lnTo>
                  <a:lnTo>
                    <a:pt x="2440" y="213"/>
                  </a:lnTo>
                  <a:lnTo>
                    <a:pt x="2581" y="163"/>
                  </a:lnTo>
                  <a:lnTo>
                    <a:pt x="2713" y="112"/>
                  </a:lnTo>
                  <a:lnTo>
                    <a:pt x="2855" y="82"/>
                  </a:lnTo>
                  <a:lnTo>
                    <a:pt x="2996" y="51"/>
                  </a:lnTo>
                  <a:lnTo>
                    <a:pt x="3138" y="21"/>
                  </a:lnTo>
                  <a:lnTo>
                    <a:pt x="3280" y="11"/>
                  </a:lnTo>
                  <a:lnTo>
                    <a:pt x="3422" y="1"/>
                  </a:lnTo>
                  <a:lnTo>
                    <a:pt x="3573" y="1"/>
                  </a:lnTo>
                  <a:lnTo>
                    <a:pt x="3715" y="11"/>
                  </a:lnTo>
                  <a:lnTo>
                    <a:pt x="3857" y="31"/>
                  </a:lnTo>
                  <a:lnTo>
                    <a:pt x="3999" y="51"/>
                  </a:lnTo>
                  <a:lnTo>
                    <a:pt x="4140" y="92"/>
                  </a:lnTo>
                  <a:lnTo>
                    <a:pt x="4282" y="132"/>
                  </a:lnTo>
                </a:path>
              </a:pathLst>
            </a:cu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54">
                <a:defRPr/>
              </a:pPr>
              <a:endParaRPr sz="3200" kern="0"/>
            </a:p>
          </p:txBody>
        </p:sp>
        <p:sp>
          <p:nvSpPr>
            <p:cNvPr id="37" name="Google Shape;66;p15">
              <a:extLst>
                <a:ext uri="{FF2B5EF4-FFF2-40B4-BE49-F238E27FC236}">
                  <a16:creationId xmlns:a16="http://schemas.microsoft.com/office/drawing/2014/main" id="{0FE84DB5-ECD2-A958-309F-803268118A36}"/>
                </a:ext>
              </a:extLst>
            </p:cNvPr>
            <p:cNvSpPr/>
            <p:nvPr/>
          </p:nvSpPr>
          <p:spPr>
            <a:xfrm>
              <a:off x="1204475" y="2213075"/>
              <a:ext cx="188075" cy="289800"/>
            </a:xfrm>
            <a:custGeom>
              <a:avLst/>
              <a:gdLst/>
              <a:ahLst/>
              <a:cxnLst/>
              <a:rect l="l" t="t" r="r" b="b"/>
              <a:pathLst>
                <a:path w="7523" h="11592" extrusionOk="0">
                  <a:moveTo>
                    <a:pt x="3949" y="1"/>
                  </a:moveTo>
                  <a:lnTo>
                    <a:pt x="3807" y="11"/>
                  </a:lnTo>
                  <a:lnTo>
                    <a:pt x="3665" y="31"/>
                  </a:lnTo>
                  <a:lnTo>
                    <a:pt x="3524" y="51"/>
                  </a:lnTo>
                  <a:lnTo>
                    <a:pt x="3382" y="92"/>
                  </a:lnTo>
                  <a:lnTo>
                    <a:pt x="3240" y="132"/>
                  </a:lnTo>
                  <a:lnTo>
                    <a:pt x="2532" y="335"/>
                  </a:lnTo>
                  <a:lnTo>
                    <a:pt x="2329" y="497"/>
                  </a:lnTo>
                  <a:lnTo>
                    <a:pt x="2137" y="649"/>
                  </a:lnTo>
                  <a:lnTo>
                    <a:pt x="1955" y="821"/>
                  </a:lnTo>
                  <a:lnTo>
                    <a:pt x="1772" y="1003"/>
                  </a:lnTo>
                  <a:lnTo>
                    <a:pt x="1600" y="1185"/>
                  </a:lnTo>
                  <a:lnTo>
                    <a:pt x="1438" y="1377"/>
                  </a:lnTo>
                  <a:lnTo>
                    <a:pt x="1287" y="1570"/>
                  </a:lnTo>
                  <a:lnTo>
                    <a:pt x="1145" y="1772"/>
                  </a:lnTo>
                  <a:lnTo>
                    <a:pt x="1003" y="1985"/>
                  </a:lnTo>
                  <a:lnTo>
                    <a:pt x="871" y="2197"/>
                  </a:lnTo>
                  <a:lnTo>
                    <a:pt x="750" y="2420"/>
                  </a:lnTo>
                  <a:lnTo>
                    <a:pt x="639" y="2643"/>
                  </a:lnTo>
                  <a:lnTo>
                    <a:pt x="537" y="2876"/>
                  </a:lnTo>
                  <a:lnTo>
                    <a:pt x="446" y="3108"/>
                  </a:lnTo>
                  <a:lnTo>
                    <a:pt x="355" y="3341"/>
                  </a:lnTo>
                  <a:lnTo>
                    <a:pt x="274" y="3584"/>
                  </a:lnTo>
                  <a:lnTo>
                    <a:pt x="214" y="3827"/>
                  </a:lnTo>
                  <a:lnTo>
                    <a:pt x="153" y="4070"/>
                  </a:lnTo>
                  <a:lnTo>
                    <a:pt x="102" y="4313"/>
                  </a:lnTo>
                  <a:lnTo>
                    <a:pt x="62" y="4566"/>
                  </a:lnTo>
                  <a:lnTo>
                    <a:pt x="31" y="4819"/>
                  </a:lnTo>
                  <a:lnTo>
                    <a:pt x="11" y="5062"/>
                  </a:lnTo>
                  <a:lnTo>
                    <a:pt x="1" y="5315"/>
                  </a:lnTo>
                  <a:lnTo>
                    <a:pt x="1" y="5568"/>
                  </a:lnTo>
                  <a:lnTo>
                    <a:pt x="11" y="5821"/>
                  </a:lnTo>
                  <a:lnTo>
                    <a:pt x="21" y="6064"/>
                  </a:lnTo>
                  <a:lnTo>
                    <a:pt x="52" y="6317"/>
                  </a:lnTo>
                  <a:lnTo>
                    <a:pt x="92" y="6560"/>
                  </a:lnTo>
                  <a:lnTo>
                    <a:pt x="143" y="6813"/>
                  </a:lnTo>
                  <a:lnTo>
                    <a:pt x="203" y="7056"/>
                  </a:lnTo>
                  <a:lnTo>
                    <a:pt x="274" y="7289"/>
                  </a:lnTo>
                  <a:lnTo>
                    <a:pt x="355" y="7532"/>
                  </a:lnTo>
                  <a:lnTo>
                    <a:pt x="446" y="7765"/>
                  </a:lnTo>
                  <a:lnTo>
                    <a:pt x="558" y="7998"/>
                  </a:lnTo>
                  <a:lnTo>
                    <a:pt x="669" y="8220"/>
                  </a:lnTo>
                  <a:lnTo>
                    <a:pt x="791" y="8443"/>
                  </a:lnTo>
                  <a:lnTo>
                    <a:pt x="922" y="8656"/>
                  </a:lnTo>
                  <a:lnTo>
                    <a:pt x="1064" y="8858"/>
                  </a:lnTo>
                  <a:lnTo>
                    <a:pt x="1206" y="9061"/>
                  </a:lnTo>
                  <a:lnTo>
                    <a:pt x="1367" y="9253"/>
                  </a:lnTo>
                  <a:lnTo>
                    <a:pt x="1529" y="9445"/>
                  </a:lnTo>
                  <a:lnTo>
                    <a:pt x="1702" y="9627"/>
                  </a:lnTo>
                  <a:lnTo>
                    <a:pt x="1884" y="9810"/>
                  </a:lnTo>
                  <a:lnTo>
                    <a:pt x="2066" y="9972"/>
                  </a:lnTo>
                  <a:lnTo>
                    <a:pt x="2258" y="10133"/>
                  </a:lnTo>
                  <a:lnTo>
                    <a:pt x="2461" y="10295"/>
                  </a:lnTo>
                  <a:lnTo>
                    <a:pt x="2663" y="10437"/>
                  </a:lnTo>
                  <a:lnTo>
                    <a:pt x="2866" y="10579"/>
                  </a:lnTo>
                  <a:lnTo>
                    <a:pt x="3088" y="10710"/>
                  </a:lnTo>
                  <a:lnTo>
                    <a:pt x="3301" y="10832"/>
                  </a:lnTo>
                  <a:lnTo>
                    <a:pt x="3524" y="10943"/>
                  </a:lnTo>
                  <a:lnTo>
                    <a:pt x="3756" y="11055"/>
                  </a:lnTo>
                  <a:lnTo>
                    <a:pt x="3989" y="11156"/>
                  </a:lnTo>
                  <a:lnTo>
                    <a:pt x="4222" y="11237"/>
                  </a:lnTo>
                  <a:lnTo>
                    <a:pt x="4465" y="11318"/>
                  </a:lnTo>
                  <a:lnTo>
                    <a:pt x="4698" y="11389"/>
                  </a:lnTo>
                  <a:lnTo>
                    <a:pt x="4941" y="11449"/>
                  </a:lnTo>
                  <a:lnTo>
                    <a:pt x="5194" y="11500"/>
                  </a:lnTo>
                  <a:lnTo>
                    <a:pt x="5437" y="11541"/>
                  </a:lnTo>
                  <a:lnTo>
                    <a:pt x="5690" y="11561"/>
                  </a:lnTo>
                  <a:lnTo>
                    <a:pt x="5933" y="11581"/>
                  </a:lnTo>
                  <a:lnTo>
                    <a:pt x="6186" y="11591"/>
                  </a:lnTo>
                  <a:lnTo>
                    <a:pt x="6439" y="11591"/>
                  </a:lnTo>
                  <a:lnTo>
                    <a:pt x="6692" y="11571"/>
                  </a:lnTo>
                  <a:lnTo>
                    <a:pt x="6672" y="11277"/>
                  </a:lnTo>
                  <a:lnTo>
                    <a:pt x="6662" y="10984"/>
                  </a:lnTo>
                  <a:lnTo>
                    <a:pt x="6662" y="10680"/>
                  </a:lnTo>
                  <a:lnTo>
                    <a:pt x="6672" y="10387"/>
                  </a:lnTo>
                  <a:lnTo>
                    <a:pt x="6692" y="10093"/>
                  </a:lnTo>
                  <a:lnTo>
                    <a:pt x="6722" y="9799"/>
                  </a:lnTo>
                  <a:lnTo>
                    <a:pt x="6763" y="9506"/>
                  </a:lnTo>
                  <a:lnTo>
                    <a:pt x="6803" y="9212"/>
                  </a:lnTo>
                  <a:lnTo>
                    <a:pt x="6905" y="8615"/>
                  </a:lnTo>
                  <a:lnTo>
                    <a:pt x="7026" y="8028"/>
                  </a:lnTo>
                  <a:lnTo>
                    <a:pt x="7259" y="6854"/>
                  </a:lnTo>
                  <a:lnTo>
                    <a:pt x="7360" y="6267"/>
                  </a:lnTo>
                  <a:lnTo>
                    <a:pt x="7411" y="5963"/>
                  </a:lnTo>
                  <a:lnTo>
                    <a:pt x="7451" y="5669"/>
                  </a:lnTo>
                  <a:lnTo>
                    <a:pt x="7482" y="5366"/>
                  </a:lnTo>
                  <a:lnTo>
                    <a:pt x="7502" y="5072"/>
                  </a:lnTo>
                  <a:lnTo>
                    <a:pt x="7512" y="4769"/>
                  </a:lnTo>
                  <a:lnTo>
                    <a:pt x="7522" y="4465"/>
                  </a:lnTo>
                  <a:lnTo>
                    <a:pt x="7512" y="4171"/>
                  </a:lnTo>
                  <a:lnTo>
                    <a:pt x="7492" y="3878"/>
                  </a:lnTo>
                  <a:lnTo>
                    <a:pt x="7461" y="3584"/>
                  </a:lnTo>
                  <a:lnTo>
                    <a:pt x="7421" y="3291"/>
                  </a:lnTo>
                  <a:lnTo>
                    <a:pt x="7360" y="2997"/>
                  </a:lnTo>
                  <a:lnTo>
                    <a:pt x="7279" y="2714"/>
                  </a:lnTo>
                  <a:lnTo>
                    <a:pt x="7188" y="2440"/>
                  </a:lnTo>
                  <a:lnTo>
                    <a:pt x="7077" y="2167"/>
                  </a:lnTo>
                  <a:lnTo>
                    <a:pt x="7016" y="2025"/>
                  </a:lnTo>
                  <a:lnTo>
                    <a:pt x="6945" y="1894"/>
                  </a:lnTo>
                  <a:lnTo>
                    <a:pt x="6864" y="1762"/>
                  </a:lnTo>
                  <a:lnTo>
                    <a:pt x="6783" y="1641"/>
                  </a:lnTo>
                  <a:lnTo>
                    <a:pt x="6611" y="1388"/>
                  </a:lnTo>
                  <a:lnTo>
                    <a:pt x="6419" y="1155"/>
                  </a:lnTo>
                  <a:lnTo>
                    <a:pt x="6206" y="942"/>
                  </a:lnTo>
                  <a:lnTo>
                    <a:pt x="5973" y="740"/>
                  </a:lnTo>
                  <a:lnTo>
                    <a:pt x="5730" y="568"/>
                  </a:lnTo>
                  <a:lnTo>
                    <a:pt x="5609" y="487"/>
                  </a:lnTo>
                  <a:lnTo>
                    <a:pt x="5477" y="406"/>
                  </a:lnTo>
                  <a:lnTo>
                    <a:pt x="5346" y="335"/>
                  </a:lnTo>
                  <a:lnTo>
                    <a:pt x="5214" y="274"/>
                  </a:lnTo>
                  <a:lnTo>
                    <a:pt x="5082" y="213"/>
                  </a:lnTo>
                  <a:lnTo>
                    <a:pt x="4941" y="163"/>
                  </a:lnTo>
                  <a:lnTo>
                    <a:pt x="4809" y="112"/>
                  </a:lnTo>
                  <a:lnTo>
                    <a:pt x="4667" y="82"/>
                  </a:lnTo>
                  <a:lnTo>
                    <a:pt x="4526" y="51"/>
                  </a:lnTo>
                  <a:lnTo>
                    <a:pt x="4384" y="21"/>
                  </a:lnTo>
                  <a:lnTo>
                    <a:pt x="4242" y="11"/>
                  </a:lnTo>
                  <a:lnTo>
                    <a:pt x="4101"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54">
                <a:defRPr/>
              </a:pPr>
              <a:endParaRPr sz="3200" kern="0"/>
            </a:p>
          </p:txBody>
        </p:sp>
        <p:sp>
          <p:nvSpPr>
            <p:cNvPr id="38" name="Google Shape;67;p15">
              <a:extLst>
                <a:ext uri="{FF2B5EF4-FFF2-40B4-BE49-F238E27FC236}">
                  <a16:creationId xmlns:a16="http://schemas.microsoft.com/office/drawing/2014/main" id="{A4DD0954-55E0-1F06-4D5D-236E20D4DBA6}"/>
                </a:ext>
              </a:extLst>
            </p:cNvPr>
            <p:cNvSpPr/>
            <p:nvPr/>
          </p:nvSpPr>
          <p:spPr>
            <a:xfrm>
              <a:off x="1204475" y="2213075"/>
              <a:ext cx="188075" cy="289800"/>
            </a:xfrm>
            <a:custGeom>
              <a:avLst/>
              <a:gdLst/>
              <a:ahLst/>
              <a:cxnLst/>
              <a:rect l="l" t="t" r="r" b="b"/>
              <a:pathLst>
                <a:path w="7523" h="11592" fill="none" extrusionOk="0">
                  <a:moveTo>
                    <a:pt x="2532" y="335"/>
                  </a:moveTo>
                  <a:lnTo>
                    <a:pt x="2532" y="335"/>
                  </a:lnTo>
                  <a:lnTo>
                    <a:pt x="2329" y="497"/>
                  </a:lnTo>
                  <a:lnTo>
                    <a:pt x="2137" y="649"/>
                  </a:lnTo>
                  <a:lnTo>
                    <a:pt x="1955" y="821"/>
                  </a:lnTo>
                  <a:lnTo>
                    <a:pt x="1772" y="1003"/>
                  </a:lnTo>
                  <a:lnTo>
                    <a:pt x="1600" y="1185"/>
                  </a:lnTo>
                  <a:lnTo>
                    <a:pt x="1438" y="1377"/>
                  </a:lnTo>
                  <a:lnTo>
                    <a:pt x="1287" y="1570"/>
                  </a:lnTo>
                  <a:lnTo>
                    <a:pt x="1145" y="1772"/>
                  </a:lnTo>
                  <a:lnTo>
                    <a:pt x="1003" y="1985"/>
                  </a:lnTo>
                  <a:lnTo>
                    <a:pt x="871" y="2197"/>
                  </a:lnTo>
                  <a:lnTo>
                    <a:pt x="750" y="2420"/>
                  </a:lnTo>
                  <a:lnTo>
                    <a:pt x="639" y="2643"/>
                  </a:lnTo>
                  <a:lnTo>
                    <a:pt x="537" y="2876"/>
                  </a:lnTo>
                  <a:lnTo>
                    <a:pt x="446" y="3108"/>
                  </a:lnTo>
                  <a:lnTo>
                    <a:pt x="355" y="3341"/>
                  </a:lnTo>
                  <a:lnTo>
                    <a:pt x="274" y="3584"/>
                  </a:lnTo>
                  <a:lnTo>
                    <a:pt x="214" y="3827"/>
                  </a:lnTo>
                  <a:lnTo>
                    <a:pt x="153" y="4070"/>
                  </a:lnTo>
                  <a:lnTo>
                    <a:pt x="102" y="4313"/>
                  </a:lnTo>
                  <a:lnTo>
                    <a:pt x="62" y="4566"/>
                  </a:lnTo>
                  <a:lnTo>
                    <a:pt x="31" y="4819"/>
                  </a:lnTo>
                  <a:lnTo>
                    <a:pt x="11" y="5062"/>
                  </a:lnTo>
                  <a:lnTo>
                    <a:pt x="1" y="5315"/>
                  </a:lnTo>
                  <a:lnTo>
                    <a:pt x="1" y="5568"/>
                  </a:lnTo>
                  <a:lnTo>
                    <a:pt x="11" y="5821"/>
                  </a:lnTo>
                  <a:lnTo>
                    <a:pt x="21" y="6064"/>
                  </a:lnTo>
                  <a:lnTo>
                    <a:pt x="52" y="6317"/>
                  </a:lnTo>
                  <a:lnTo>
                    <a:pt x="92" y="6560"/>
                  </a:lnTo>
                  <a:lnTo>
                    <a:pt x="143" y="6813"/>
                  </a:lnTo>
                  <a:lnTo>
                    <a:pt x="203" y="7056"/>
                  </a:lnTo>
                  <a:lnTo>
                    <a:pt x="274" y="7289"/>
                  </a:lnTo>
                  <a:lnTo>
                    <a:pt x="355" y="7532"/>
                  </a:lnTo>
                  <a:lnTo>
                    <a:pt x="355" y="7532"/>
                  </a:lnTo>
                  <a:lnTo>
                    <a:pt x="446" y="7765"/>
                  </a:lnTo>
                  <a:lnTo>
                    <a:pt x="558" y="7998"/>
                  </a:lnTo>
                  <a:lnTo>
                    <a:pt x="669" y="8220"/>
                  </a:lnTo>
                  <a:lnTo>
                    <a:pt x="791" y="8443"/>
                  </a:lnTo>
                  <a:lnTo>
                    <a:pt x="922" y="8656"/>
                  </a:lnTo>
                  <a:lnTo>
                    <a:pt x="1064" y="8858"/>
                  </a:lnTo>
                  <a:lnTo>
                    <a:pt x="1206" y="9061"/>
                  </a:lnTo>
                  <a:lnTo>
                    <a:pt x="1367" y="9253"/>
                  </a:lnTo>
                  <a:lnTo>
                    <a:pt x="1529" y="9445"/>
                  </a:lnTo>
                  <a:lnTo>
                    <a:pt x="1702" y="9627"/>
                  </a:lnTo>
                  <a:lnTo>
                    <a:pt x="1884" y="9810"/>
                  </a:lnTo>
                  <a:lnTo>
                    <a:pt x="2066" y="9972"/>
                  </a:lnTo>
                  <a:lnTo>
                    <a:pt x="2258" y="10133"/>
                  </a:lnTo>
                  <a:lnTo>
                    <a:pt x="2461" y="10295"/>
                  </a:lnTo>
                  <a:lnTo>
                    <a:pt x="2663" y="10437"/>
                  </a:lnTo>
                  <a:lnTo>
                    <a:pt x="2866" y="10579"/>
                  </a:lnTo>
                  <a:lnTo>
                    <a:pt x="3088" y="10710"/>
                  </a:lnTo>
                  <a:lnTo>
                    <a:pt x="3301" y="10832"/>
                  </a:lnTo>
                  <a:lnTo>
                    <a:pt x="3524" y="10943"/>
                  </a:lnTo>
                  <a:lnTo>
                    <a:pt x="3756" y="11055"/>
                  </a:lnTo>
                  <a:lnTo>
                    <a:pt x="3989" y="11156"/>
                  </a:lnTo>
                  <a:lnTo>
                    <a:pt x="4222" y="11237"/>
                  </a:lnTo>
                  <a:lnTo>
                    <a:pt x="4465" y="11318"/>
                  </a:lnTo>
                  <a:lnTo>
                    <a:pt x="4698" y="11389"/>
                  </a:lnTo>
                  <a:lnTo>
                    <a:pt x="4941" y="11449"/>
                  </a:lnTo>
                  <a:lnTo>
                    <a:pt x="5194" y="11500"/>
                  </a:lnTo>
                  <a:lnTo>
                    <a:pt x="5437" y="11541"/>
                  </a:lnTo>
                  <a:lnTo>
                    <a:pt x="5690" y="11561"/>
                  </a:lnTo>
                  <a:lnTo>
                    <a:pt x="5933" y="11581"/>
                  </a:lnTo>
                  <a:lnTo>
                    <a:pt x="6186" y="11591"/>
                  </a:lnTo>
                  <a:lnTo>
                    <a:pt x="6439" y="11591"/>
                  </a:lnTo>
                  <a:lnTo>
                    <a:pt x="6692" y="11571"/>
                  </a:lnTo>
                  <a:lnTo>
                    <a:pt x="6692" y="11571"/>
                  </a:lnTo>
                  <a:lnTo>
                    <a:pt x="6672" y="11277"/>
                  </a:lnTo>
                  <a:lnTo>
                    <a:pt x="6662" y="10984"/>
                  </a:lnTo>
                  <a:lnTo>
                    <a:pt x="6662" y="10680"/>
                  </a:lnTo>
                  <a:lnTo>
                    <a:pt x="6672" y="10387"/>
                  </a:lnTo>
                  <a:lnTo>
                    <a:pt x="6692" y="10093"/>
                  </a:lnTo>
                  <a:lnTo>
                    <a:pt x="6722" y="9799"/>
                  </a:lnTo>
                  <a:lnTo>
                    <a:pt x="6763" y="9506"/>
                  </a:lnTo>
                  <a:lnTo>
                    <a:pt x="6803" y="9212"/>
                  </a:lnTo>
                  <a:lnTo>
                    <a:pt x="6905" y="8615"/>
                  </a:lnTo>
                  <a:lnTo>
                    <a:pt x="7026" y="8028"/>
                  </a:lnTo>
                  <a:lnTo>
                    <a:pt x="7259" y="6854"/>
                  </a:lnTo>
                  <a:lnTo>
                    <a:pt x="7259" y="6854"/>
                  </a:lnTo>
                  <a:lnTo>
                    <a:pt x="7360" y="6267"/>
                  </a:lnTo>
                  <a:lnTo>
                    <a:pt x="7411" y="5963"/>
                  </a:lnTo>
                  <a:lnTo>
                    <a:pt x="7451" y="5669"/>
                  </a:lnTo>
                  <a:lnTo>
                    <a:pt x="7482" y="5366"/>
                  </a:lnTo>
                  <a:lnTo>
                    <a:pt x="7502" y="5072"/>
                  </a:lnTo>
                  <a:lnTo>
                    <a:pt x="7512" y="4769"/>
                  </a:lnTo>
                  <a:lnTo>
                    <a:pt x="7522" y="4465"/>
                  </a:lnTo>
                  <a:lnTo>
                    <a:pt x="7512" y="4171"/>
                  </a:lnTo>
                  <a:lnTo>
                    <a:pt x="7492" y="3878"/>
                  </a:lnTo>
                  <a:lnTo>
                    <a:pt x="7461" y="3584"/>
                  </a:lnTo>
                  <a:lnTo>
                    <a:pt x="7421" y="3291"/>
                  </a:lnTo>
                  <a:lnTo>
                    <a:pt x="7360" y="2997"/>
                  </a:lnTo>
                  <a:lnTo>
                    <a:pt x="7279" y="2714"/>
                  </a:lnTo>
                  <a:lnTo>
                    <a:pt x="7188" y="2440"/>
                  </a:lnTo>
                  <a:lnTo>
                    <a:pt x="7077" y="2167"/>
                  </a:lnTo>
                  <a:lnTo>
                    <a:pt x="7077" y="2167"/>
                  </a:lnTo>
                  <a:lnTo>
                    <a:pt x="7016" y="2025"/>
                  </a:lnTo>
                  <a:lnTo>
                    <a:pt x="6945" y="1894"/>
                  </a:lnTo>
                  <a:lnTo>
                    <a:pt x="6864" y="1762"/>
                  </a:lnTo>
                  <a:lnTo>
                    <a:pt x="6783" y="1641"/>
                  </a:lnTo>
                  <a:lnTo>
                    <a:pt x="6611" y="1388"/>
                  </a:lnTo>
                  <a:lnTo>
                    <a:pt x="6419" y="1155"/>
                  </a:lnTo>
                  <a:lnTo>
                    <a:pt x="6206" y="942"/>
                  </a:lnTo>
                  <a:lnTo>
                    <a:pt x="5973" y="740"/>
                  </a:lnTo>
                  <a:lnTo>
                    <a:pt x="5730" y="568"/>
                  </a:lnTo>
                  <a:lnTo>
                    <a:pt x="5609" y="487"/>
                  </a:lnTo>
                  <a:lnTo>
                    <a:pt x="5477" y="406"/>
                  </a:lnTo>
                  <a:lnTo>
                    <a:pt x="5346" y="335"/>
                  </a:lnTo>
                  <a:lnTo>
                    <a:pt x="5214" y="274"/>
                  </a:lnTo>
                  <a:lnTo>
                    <a:pt x="5082" y="213"/>
                  </a:lnTo>
                  <a:lnTo>
                    <a:pt x="4941" y="163"/>
                  </a:lnTo>
                  <a:lnTo>
                    <a:pt x="4809" y="112"/>
                  </a:lnTo>
                  <a:lnTo>
                    <a:pt x="4667" y="82"/>
                  </a:lnTo>
                  <a:lnTo>
                    <a:pt x="4526" y="51"/>
                  </a:lnTo>
                  <a:lnTo>
                    <a:pt x="4384" y="21"/>
                  </a:lnTo>
                  <a:lnTo>
                    <a:pt x="4242" y="11"/>
                  </a:lnTo>
                  <a:lnTo>
                    <a:pt x="4101" y="1"/>
                  </a:lnTo>
                  <a:lnTo>
                    <a:pt x="3949" y="1"/>
                  </a:lnTo>
                  <a:lnTo>
                    <a:pt x="3807" y="11"/>
                  </a:lnTo>
                  <a:lnTo>
                    <a:pt x="3665" y="31"/>
                  </a:lnTo>
                  <a:lnTo>
                    <a:pt x="3524" y="51"/>
                  </a:lnTo>
                  <a:lnTo>
                    <a:pt x="3382" y="92"/>
                  </a:lnTo>
                  <a:lnTo>
                    <a:pt x="3240" y="132"/>
                  </a:lnTo>
                </a:path>
              </a:pathLst>
            </a:cu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54">
                <a:defRPr/>
              </a:pPr>
              <a:endParaRPr sz="3200" kern="0"/>
            </a:p>
          </p:txBody>
        </p:sp>
        <p:sp>
          <p:nvSpPr>
            <p:cNvPr id="39" name="Google Shape;68;p15">
              <a:extLst>
                <a:ext uri="{FF2B5EF4-FFF2-40B4-BE49-F238E27FC236}">
                  <a16:creationId xmlns:a16="http://schemas.microsoft.com/office/drawing/2014/main" id="{856C24FB-49D7-4CE6-727B-5D13EEE33880}"/>
                </a:ext>
              </a:extLst>
            </p:cNvPr>
            <p:cNvSpPr/>
            <p:nvPr/>
          </p:nvSpPr>
          <p:spPr>
            <a:xfrm>
              <a:off x="1271550" y="1755300"/>
              <a:ext cx="904225" cy="912300"/>
            </a:xfrm>
            <a:custGeom>
              <a:avLst/>
              <a:gdLst/>
              <a:ahLst/>
              <a:cxnLst/>
              <a:rect l="l" t="t" r="r" b="b"/>
              <a:pathLst>
                <a:path w="36169" h="36492" extrusionOk="0">
                  <a:moveTo>
                    <a:pt x="17239" y="0"/>
                  </a:moveTo>
                  <a:lnTo>
                    <a:pt x="16814" y="10"/>
                  </a:lnTo>
                  <a:lnTo>
                    <a:pt x="16389" y="20"/>
                  </a:lnTo>
                  <a:lnTo>
                    <a:pt x="15974" y="41"/>
                  </a:lnTo>
                  <a:lnTo>
                    <a:pt x="15549" y="81"/>
                  </a:lnTo>
                  <a:lnTo>
                    <a:pt x="15134" y="122"/>
                  </a:lnTo>
                  <a:lnTo>
                    <a:pt x="14709" y="172"/>
                  </a:lnTo>
                  <a:lnTo>
                    <a:pt x="14293" y="233"/>
                  </a:lnTo>
                  <a:lnTo>
                    <a:pt x="13878" y="304"/>
                  </a:lnTo>
                  <a:lnTo>
                    <a:pt x="13474" y="385"/>
                  </a:lnTo>
                  <a:lnTo>
                    <a:pt x="13059" y="466"/>
                  </a:lnTo>
                  <a:lnTo>
                    <a:pt x="12654" y="567"/>
                  </a:lnTo>
                  <a:lnTo>
                    <a:pt x="12249" y="678"/>
                  </a:lnTo>
                  <a:lnTo>
                    <a:pt x="11844" y="790"/>
                  </a:lnTo>
                  <a:lnTo>
                    <a:pt x="11449" y="921"/>
                  </a:lnTo>
                  <a:lnTo>
                    <a:pt x="11054" y="1053"/>
                  </a:lnTo>
                  <a:lnTo>
                    <a:pt x="10659" y="1195"/>
                  </a:lnTo>
                  <a:lnTo>
                    <a:pt x="10275" y="1357"/>
                  </a:lnTo>
                  <a:lnTo>
                    <a:pt x="9890" y="1518"/>
                  </a:lnTo>
                  <a:lnTo>
                    <a:pt x="9506" y="1691"/>
                  </a:lnTo>
                  <a:lnTo>
                    <a:pt x="9131" y="1873"/>
                  </a:lnTo>
                  <a:lnTo>
                    <a:pt x="8756" y="2065"/>
                  </a:lnTo>
                  <a:lnTo>
                    <a:pt x="8392" y="2278"/>
                  </a:lnTo>
                  <a:lnTo>
                    <a:pt x="8028" y="2490"/>
                  </a:lnTo>
                  <a:lnTo>
                    <a:pt x="7673" y="2713"/>
                  </a:lnTo>
                  <a:lnTo>
                    <a:pt x="7319" y="2936"/>
                  </a:lnTo>
                  <a:lnTo>
                    <a:pt x="6975" y="3179"/>
                  </a:lnTo>
                  <a:lnTo>
                    <a:pt x="6641" y="3432"/>
                  </a:lnTo>
                  <a:lnTo>
                    <a:pt x="6307" y="3695"/>
                  </a:lnTo>
                  <a:lnTo>
                    <a:pt x="5973" y="3968"/>
                  </a:lnTo>
                  <a:lnTo>
                    <a:pt x="5659" y="4252"/>
                  </a:lnTo>
                  <a:lnTo>
                    <a:pt x="5345" y="4545"/>
                  </a:lnTo>
                  <a:lnTo>
                    <a:pt x="5031" y="4839"/>
                  </a:lnTo>
                  <a:lnTo>
                    <a:pt x="4728" y="5152"/>
                  </a:lnTo>
                  <a:lnTo>
                    <a:pt x="4434" y="5476"/>
                  </a:lnTo>
                  <a:lnTo>
                    <a:pt x="4151" y="5810"/>
                  </a:lnTo>
                  <a:lnTo>
                    <a:pt x="3877" y="6144"/>
                  </a:lnTo>
                  <a:lnTo>
                    <a:pt x="3604" y="6499"/>
                  </a:lnTo>
                  <a:lnTo>
                    <a:pt x="3341" y="6863"/>
                  </a:lnTo>
                  <a:lnTo>
                    <a:pt x="3088" y="7228"/>
                  </a:lnTo>
                  <a:lnTo>
                    <a:pt x="2845" y="7612"/>
                  </a:lnTo>
                  <a:lnTo>
                    <a:pt x="2602" y="8007"/>
                  </a:lnTo>
                  <a:lnTo>
                    <a:pt x="2379" y="8412"/>
                  </a:lnTo>
                  <a:lnTo>
                    <a:pt x="2157" y="8817"/>
                  </a:lnTo>
                  <a:lnTo>
                    <a:pt x="1944" y="9242"/>
                  </a:lnTo>
                  <a:lnTo>
                    <a:pt x="1752" y="9677"/>
                  </a:lnTo>
                  <a:lnTo>
                    <a:pt x="1559" y="10123"/>
                  </a:lnTo>
                  <a:lnTo>
                    <a:pt x="1377" y="10568"/>
                  </a:lnTo>
                  <a:lnTo>
                    <a:pt x="1205" y="11034"/>
                  </a:lnTo>
                  <a:lnTo>
                    <a:pt x="1043" y="11509"/>
                  </a:lnTo>
                  <a:lnTo>
                    <a:pt x="901" y="11995"/>
                  </a:lnTo>
                  <a:lnTo>
                    <a:pt x="760" y="12491"/>
                  </a:lnTo>
                  <a:lnTo>
                    <a:pt x="628" y="12997"/>
                  </a:lnTo>
                  <a:lnTo>
                    <a:pt x="517" y="13514"/>
                  </a:lnTo>
                  <a:lnTo>
                    <a:pt x="405" y="14040"/>
                  </a:lnTo>
                  <a:lnTo>
                    <a:pt x="314" y="14577"/>
                  </a:lnTo>
                  <a:lnTo>
                    <a:pt x="233" y="15123"/>
                  </a:lnTo>
                  <a:lnTo>
                    <a:pt x="162" y="15680"/>
                  </a:lnTo>
                  <a:lnTo>
                    <a:pt x="112" y="16247"/>
                  </a:lnTo>
                  <a:lnTo>
                    <a:pt x="61" y="16824"/>
                  </a:lnTo>
                  <a:lnTo>
                    <a:pt x="31" y="17421"/>
                  </a:lnTo>
                  <a:lnTo>
                    <a:pt x="11" y="18018"/>
                  </a:lnTo>
                  <a:lnTo>
                    <a:pt x="0" y="18626"/>
                  </a:lnTo>
                  <a:lnTo>
                    <a:pt x="11" y="19668"/>
                  </a:lnTo>
                  <a:lnTo>
                    <a:pt x="41" y="20680"/>
                  </a:lnTo>
                  <a:lnTo>
                    <a:pt x="92" y="21672"/>
                  </a:lnTo>
                  <a:lnTo>
                    <a:pt x="122" y="22148"/>
                  </a:lnTo>
                  <a:lnTo>
                    <a:pt x="162" y="22624"/>
                  </a:lnTo>
                  <a:lnTo>
                    <a:pt x="203" y="23100"/>
                  </a:lnTo>
                  <a:lnTo>
                    <a:pt x="253" y="23555"/>
                  </a:lnTo>
                  <a:lnTo>
                    <a:pt x="304" y="24011"/>
                  </a:lnTo>
                  <a:lnTo>
                    <a:pt x="375" y="24456"/>
                  </a:lnTo>
                  <a:lnTo>
                    <a:pt x="446" y="24891"/>
                  </a:lnTo>
                  <a:lnTo>
                    <a:pt x="517" y="25327"/>
                  </a:lnTo>
                  <a:lnTo>
                    <a:pt x="598" y="25752"/>
                  </a:lnTo>
                  <a:lnTo>
                    <a:pt x="689" y="26167"/>
                  </a:lnTo>
                  <a:lnTo>
                    <a:pt x="790" y="26582"/>
                  </a:lnTo>
                  <a:lnTo>
                    <a:pt x="901" y="26977"/>
                  </a:lnTo>
                  <a:lnTo>
                    <a:pt x="1013" y="27372"/>
                  </a:lnTo>
                  <a:lnTo>
                    <a:pt x="1134" y="27756"/>
                  </a:lnTo>
                  <a:lnTo>
                    <a:pt x="1276" y="28141"/>
                  </a:lnTo>
                  <a:lnTo>
                    <a:pt x="1407" y="28505"/>
                  </a:lnTo>
                  <a:lnTo>
                    <a:pt x="1559" y="28870"/>
                  </a:lnTo>
                  <a:lnTo>
                    <a:pt x="1721" y="29224"/>
                  </a:lnTo>
                  <a:lnTo>
                    <a:pt x="1893" y="29578"/>
                  </a:lnTo>
                  <a:lnTo>
                    <a:pt x="2065" y="29912"/>
                  </a:lnTo>
                  <a:lnTo>
                    <a:pt x="2258" y="30246"/>
                  </a:lnTo>
                  <a:lnTo>
                    <a:pt x="2450" y="30570"/>
                  </a:lnTo>
                  <a:lnTo>
                    <a:pt x="2663" y="30884"/>
                  </a:lnTo>
                  <a:lnTo>
                    <a:pt x="2875" y="31188"/>
                  </a:lnTo>
                  <a:lnTo>
                    <a:pt x="3108" y="31491"/>
                  </a:lnTo>
                  <a:lnTo>
                    <a:pt x="3351" y="31785"/>
                  </a:lnTo>
                  <a:lnTo>
                    <a:pt x="3604" y="32068"/>
                  </a:lnTo>
                  <a:lnTo>
                    <a:pt x="3867" y="32342"/>
                  </a:lnTo>
                  <a:lnTo>
                    <a:pt x="4141" y="32605"/>
                  </a:lnTo>
                  <a:lnTo>
                    <a:pt x="4424" y="32858"/>
                  </a:lnTo>
                  <a:lnTo>
                    <a:pt x="4718" y="33111"/>
                  </a:lnTo>
                  <a:lnTo>
                    <a:pt x="5031" y="33354"/>
                  </a:lnTo>
                  <a:lnTo>
                    <a:pt x="5355" y="33587"/>
                  </a:lnTo>
                  <a:lnTo>
                    <a:pt x="5689" y="33809"/>
                  </a:lnTo>
                  <a:lnTo>
                    <a:pt x="6044" y="34022"/>
                  </a:lnTo>
                  <a:lnTo>
                    <a:pt x="6398" y="34224"/>
                  </a:lnTo>
                  <a:lnTo>
                    <a:pt x="6772" y="34427"/>
                  </a:lnTo>
                  <a:lnTo>
                    <a:pt x="7167" y="34619"/>
                  </a:lnTo>
                  <a:lnTo>
                    <a:pt x="7562" y="34791"/>
                  </a:lnTo>
                  <a:lnTo>
                    <a:pt x="7977" y="34963"/>
                  </a:lnTo>
                  <a:lnTo>
                    <a:pt x="8412" y="35125"/>
                  </a:lnTo>
                  <a:lnTo>
                    <a:pt x="8858" y="35287"/>
                  </a:lnTo>
                  <a:lnTo>
                    <a:pt x="9313" y="35429"/>
                  </a:lnTo>
                  <a:lnTo>
                    <a:pt x="9789" y="35561"/>
                  </a:lnTo>
                  <a:lnTo>
                    <a:pt x="10275" y="35692"/>
                  </a:lnTo>
                  <a:lnTo>
                    <a:pt x="10781" y="35804"/>
                  </a:lnTo>
                  <a:lnTo>
                    <a:pt x="11297" y="35915"/>
                  </a:lnTo>
                  <a:lnTo>
                    <a:pt x="11834" y="36016"/>
                  </a:lnTo>
                  <a:lnTo>
                    <a:pt x="12380" y="36107"/>
                  </a:lnTo>
                  <a:lnTo>
                    <a:pt x="12947" y="36188"/>
                  </a:lnTo>
                  <a:lnTo>
                    <a:pt x="13534" y="36259"/>
                  </a:lnTo>
                  <a:lnTo>
                    <a:pt x="14132" y="36320"/>
                  </a:lnTo>
                  <a:lnTo>
                    <a:pt x="14749" y="36370"/>
                  </a:lnTo>
                  <a:lnTo>
                    <a:pt x="15377" y="36411"/>
                  </a:lnTo>
                  <a:lnTo>
                    <a:pt x="16035" y="36451"/>
                  </a:lnTo>
                  <a:lnTo>
                    <a:pt x="16703" y="36472"/>
                  </a:lnTo>
                  <a:lnTo>
                    <a:pt x="17381" y="36482"/>
                  </a:lnTo>
                  <a:lnTo>
                    <a:pt x="18089" y="36492"/>
                  </a:lnTo>
                  <a:lnTo>
                    <a:pt x="18788" y="36482"/>
                  </a:lnTo>
                  <a:lnTo>
                    <a:pt x="19476" y="36472"/>
                  </a:lnTo>
                  <a:lnTo>
                    <a:pt x="20144" y="36451"/>
                  </a:lnTo>
                  <a:lnTo>
                    <a:pt x="20792" y="36411"/>
                  </a:lnTo>
                  <a:lnTo>
                    <a:pt x="21430" y="36370"/>
                  </a:lnTo>
                  <a:lnTo>
                    <a:pt x="22037" y="36320"/>
                  </a:lnTo>
                  <a:lnTo>
                    <a:pt x="22645" y="36259"/>
                  </a:lnTo>
                  <a:lnTo>
                    <a:pt x="23222" y="36188"/>
                  </a:lnTo>
                  <a:lnTo>
                    <a:pt x="23788" y="36107"/>
                  </a:lnTo>
                  <a:lnTo>
                    <a:pt x="24345" y="36016"/>
                  </a:lnTo>
                  <a:lnTo>
                    <a:pt x="24872" y="35915"/>
                  </a:lnTo>
                  <a:lnTo>
                    <a:pt x="25398" y="35804"/>
                  </a:lnTo>
                  <a:lnTo>
                    <a:pt x="25894" y="35692"/>
                  </a:lnTo>
                  <a:lnTo>
                    <a:pt x="26390" y="35561"/>
                  </a:lnTo>
                  <a:lnTo>
                    <a:pt x="26856" y="35429"/>
                  </a:lnTo>
                  <a:lnTo>
                    <a:pt x="27321" y="35287"/>
                  </a:lnTo>
                  <a:lnTo>
                    <a:pt x="27767" y="35125"/>
                  </a:lnTo>
                  <a:lnTo>
                    <a:pt x="28192" y="34963"/>
                  </a:lnTo>
                  <a:lnTo>
                    <a:pt x="28607" y="34791"/>
                  </a:lnTo>
                  <a:lnTo>
                    <a:pt x="29012" y="34619"/>
                  </a:lnTo>
                  <a:lnTo>
                    <a:pt x="29396" y="34427"/>
                  </a:lnTo>
                  <a:lnTo>
                    <a:pt x="29771" y="34224"/>
                  </a:lnTo>
                  <a:lnTo>
                    <a:pt x="30135" y="34022"/>
                  </a:lnTo>
                  <a:lnTo>
                    <a:pt x="30479" y="33809"/>
                  </a:lnTo>
                  <a:lnTo>
                    <a:pt x="30814" y="33587"/>
                  </a:lnTo>
                  <a:lnTo>
                    <a:pt x="31137" y="33354"/>
                  </a:lnTo>
                  <a:lnTo>
                    <a:pt x="31451" y="33111"/>
                  </a:lnTo>
                  <a:lnTo>
                    <a:pt x="31745" y="32858"/>
                  </a:lnTo>
                  <a:lnTo>
                    <a:pt x="32038" y="32605"/>
                  </a:lnTo>
                  <a:lnTo>
                    <a:pt x="32312" y="32342"/>
                  </a:lnTo>
                  <a:lnTo>
                    <a:pt x="32575" y="32068"/>
                  </a:lnTo>
                  <a:lnTo>
                    <a:pt x="32828" y="31785"/>
                  </a:lnTo>
                  <a:lnTo>
                    <a:pt x="33061" y="31491"/>
                  </a:lnTo>
                  <a:lnTo>
                    <a:pt x="33294" y="31188"/>
                  </a:lnTo>
                  <a:lnTo>
                    <a:pt x="33516" y="30884"/>
                  </a:lnTo>
                  <a:lnTo>
                    <a:pt x="33719" y="30570"/>
                  </a:lnTo>
                  <a:lnTo>
                    <a:pt x="33921" y="30246"/>
                  </a:lnTo>
                  <a:lnTo>
                    <a:pt x="34103" y="29912"/>
                  </a:lnTo>
                  <a:lnTo>
                    <a:pt x="34286" y="29578"/>
                  </a:lnTo>
                  <a:lnTo>
                    <a:pt x="34448" y="29224"/>
                  </a:lnTo>
                  <a:lnTo>
                    <a:pt x="34609" y="28870"/>
                  </a:lnTo>
                  <a:lnTo>
                    <a:pt x="34761" y="28505"/>
                  </a:lnTo>
                  <a:lnTo>
                    <a:pt x="34903" y="28141"/>
                  </a:lnTo>
                  <a:lnTo>
                    <a:pt x="35035" y="27756"/>
                  </a:lnTo>
                  <a:lnTo>
                    <a:pt x="35156" y="27372"/>
                  </a:lnTo>
                  <a:lnTo>
                    <a:pt x="35278" y="26977"/>
                  </a:lnTo>
                  <a:lnTo>
                    <a:pt x="35379" y="26582"/>
                  </a:lnTo>
                  <a:lnTo>
                    <a:pt x="35480" y="26167"/>
                  </a:lnTo>
                  <a:lnTo>
                    <a:pt x="35571" y="25752"/>
                  </a:lnTo>
                  <a:lnTo>
                    <a:pt x="35652" y="25327"/>
                  </a:lnTo>
                  <a:lnTo>
                    <a:pt x="35733" y="24891"/>
                  </a:lnTo>
                  <a:lnTo>
                    <a:pt x="35804" y="24456"/>
                  </a:lnTo>
                  <a:lnTo>
                    <a:pt x="35865" y="24011"/>
                  </a:lnTo>
                  <a:lnTo>
                    <a:pt x="35925" y="23555"/>
                  </a:lnTo>
                  <a:lnTo>
                    <a:pt x="35966" y="23100"/>
                  </a:lnTo>
                  <a:lnTo>
                    <a:pt x="36017" y="22624"/>
                  </a:lnTo>
                  <a:lnTo>
                    <a:pt x="36057" y="22148"/>
                  </a:lnTo>
                  <a:lnTo>
                    <a:pt x="36087" y="21672"/>
                  </a:lnTo>
                  <a:lnTo>
                    <a:pt x="36128" y="20680"/>
                  </a:lnTo>
                  <a:lnTo>
                    <a:pt x="36158" y="19668"/>
                  </a:lnTo>
                  <a:lnTo>
                    <a:pt x="36168" y="18626"/>
                  </a:lnTo>
                  <a:lnTo>
                    <a:pt x="36158" y="18089"/>
                  </a:lnTo>
                  <a:lnTo>
                    <a:pt x="36138" y="17553"/>
                  </a:lnTo>
                  <a:lnTo>
                    <a:pt x="36108" y="17026"/>
                  </a:lnTo>
                  <a:lnTo>
                    <a:pt x="36067" y="16500"/>
                  </a:lnTo>
                  <a:lnTo>
                    <a:pt x="36006" y="15994"/>
                  </a:lnTo>
                  <a:lnTo>
                    <a:pt x="35936" y="15488"/>
                  </a:lnTo>
                  <a:lnTo>
                    <a:pt x="35855" y="14992"/>
                  </a:lnTo>
                  <a:lnTo>
                    <a:pt x="35763" y="14496"/>
                  </a:lnTo>
                  <a:lnTo>
                    <a:pt x="35662" y="14020"/>
                  </a:lnTo>
                  <a:lnTo>
                    <a:pt x="35541" y="13544"/>
                  </a:lnTo>
                  <a:lnTo>
                    <a:pt x="35409" y="13078"/>
                  </a:lnTo>
                  <a:lnTo>
                    <a:pt x="35278" y="12613"/>
                  </a:lnTo>
                  <a:lnTo>
                    <a:pt x="35126" y="12167"/>
                  </a:lnTo>
                  <a:lnTo>
                    <a:pt x="34964" y="11722"/>
                  </a:lnTo>
                  <a:lnTo>
                    <a:pt x="34792" y="11287"/>
                  </a:lnTo>
                  <a:lnTo>
                    <a:pt x="34620" y="10851"/>
                  </a:lnTo>
                  <a:lnTo>
                    <a:pt x="34427" y="10436"/>
                  </a:lnTo>
                  <a:lnTo>
                    <a:pt x="34225" y="10021"/>
                  </a:lnTo>
                  <a:lnTo>
                    <a:pt x="34012" y="9617"/>
                  </a:lnTo>
                  <a:lnTo>
                    <a:pt x="33800" y="9222"/>
                  </a:lnTo>
                  <a:lnTo>
                    <a:pt x="33567" y="8837"/>
                  </a:lnTo>
                  <a:lnTo>
                    <a:pt x="33334" y="8452"/>
                  </a:lnTo>
                  <a:lnTo>
                    <a:pt x="33081" y="8078"/>
                  </a:lnTo>
                  <a:lnTo>
                    <a:pt x="32828" y="7713"/>
                  </a:lnTo>
                  <a:lnTo>
                    <a:pt x="32565" y="7359"/>
                  </a:lnTo>
                  <a:lnTo>
                    <a:pt x="32302" y="7015"/>
                  </a:lnTo>
                  <a:lnTo>
                    <a:pt x="32018" y="6671"/>
                  </a:lnTo>
                  <a:lnTo>
                    <a:pt x="31735" y="6337"/>
                  </a:lnTo>
                  <a:lnTo>
                    <a:pt x="31441" y="6013"/>
                  </a:lnTo>
                  <a:lnTo>
                    <a:pt x="31137" y="5699"/>
                  </a:lnTo>
                  <a:lnTo>
                    <a:pt x="30834" y="5395"/>
                  </a:lnTo>
                  <a:lnTo>
                    <a:pt x="30520" y="5092"/>
                  </a:lnTo>
                  <a:lnTo>
                    <a:pt x="30196" y="4798"/>
                  </a:lnTo>
                  <a:lnTo>
                    <a:pt x="29872" y="4515"/>
                  </a:lnTo>
                  <a:lnTo>
                    <a:pt x="29538" y="4241"/>
                  </a:lnTo>
                  <a:lnTo>
                    <a:pt x="29194" y="3978"/>
                  </a:lnTo>
                  <a:lnTo>
                    <a:pt x="28850" y="3715"/>
                  </a:lnTo>
                  <a:lnTo>
                    <a:pt x="28495" y="3472"/>
                  </a:lnTo>
                  <a:lnTo>
                    <a:pt x="28141" y="3229"/>
                  </a:lnTo>
                  <a:lnTo>
                    <a:pt x="27777" y="2996"/>
                  </a:lnTo>
                  <a:lnTo>
                    <a:pt x="27412" y="2774"/>
                  </a:lnTo>
                  <a:lnTo>
                    <a:pt x="27048" y="2561"/>
                  </a:lnTo>
                  <a:lnTo>
                    <a:pt x="26663" y="2349"/>
                  </a:lnTo>
                  <a:lnTo>
                    <a:pt x="26289" y="2156"/>
                  </a:lnTo>
                  <a:lnTo>
                    <a:pt x="25904" y="1964"/>
                  </a:lnTo>
                  <a:lnTo>
                    <a:pt x="25509" y="1782"/>
                  </a:lnTo>
                  <a:lnTo>
                    <a:pt x="25125" y="1610"/>
                  </a:lnTo>
                  <a:lnTo>
                    <a:pt x="24730" y="1448"/>
                  </a:lnTo>
                  <a:lnTo>
                    <a:pt x="24325" y="1286"/>
                  </a:lnTo>
                  <a:lnTo>
                    <a:pt x="23920" y="1144"/>
                  </a:lnTo>
                  <a:lnTo>
                    <a:pt x="23515" y="1002"/>
                  </a:lnTo>
                  <a:lnTo>
                    <a:pt x="23110" y="871"/>
                  </a:lnTo>
                  <a:lnTo>
                    <a:pt x="22705" y="759"/>
                  </a:lnTo>
                  <a:lnTo>
                    <a:pt x="22290" y="648"/>
                  </a:lnTo>
                  <a:lnTo>
                    <a:pt x="21875" y="537"/>
                  </a:lnTo>
                  <a:lnTo>
                    <a:pt x="21460" y="445"/>
                  </a:lnTo>
                  <a:lnTo>
                    <a:pt x="21045" y="365"/>
                  </a:lnTo>
                  <a:lnTo>
                    <a:pt x="20620" y="284"/>
                  </a:lnTo>
                  <a:lnTo>
                    <a:pt x="20205" y="223"/>
                  </a:lnTo>
                  <a:lnTo>
                    <a:pt x="19780" y="162"/>
                  </a:lnTo>
                  <a:lnTo>
                    <a:pt x="19355" y="111"/>
                  </a:lnTo>
                  <a:lnTo>
                    <a:pt x="18930" y="71"/>
                  </a:lnTo>
                  <a:lnTo>
                    <a:pt x="18515" y="41"/>
                  </a:lnTo>
                  <a:lnTo>
                    <a:pt x="18089" y="20"/>
                  </a:lnTo>
                  <a:lnTo>
                    <a:pt x="17664" y="0"/>
                  </a:lnTo>
                  <a:close/>
                </a:path>
              </a:pathLst>
            </a:custGeom>
            <a:solidFill>
              <a:srgbClr val="F4B1A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54">
                <a:defRPr/>
              </a:pPr>
              <a:endParaRPr sz="3200" kern="0" dirty="0"/>
            </a:p>
          </p:txBody>
        </p:sp>
        <p:sp>
          <p:nvSpPr>
            <p:cNvPr id="40" name="Google Shape;69;p15">
              <a:extLst>
                <a:ext uri="{FF2B5EF4-FFF2-40B4-BE49-F238E27FC236}">
                  <a16:creationId xmlns:a16="http://schemas.microsoft.com/office/drawing/2014/main" id="{77FA0916-C781-4F10-80DD-703BFE57BE3C}"/>
                </a:ext>
              </a:extLst>
            </p:cNvPr>
            <p:cNvSpPr/>
            <p:nvPr/>
          </p:nvSpPr>
          <p:spPr>
            <a:xfrm>
              <a:off x="1495500" y="2639250"/>
              <a:ext cx="439100" cy="50375"/>
            </a:xfrm>
            <a:custGeom>
              <a:avLst/>
              <a:gdLst/>
              <a:ahLst/>
              <a:cxnLst/>
              <a:rect l="l" t="t" r="r" b="b"/>
              <a:pathLst>
                <a:path w="17564" h="2015" extrusionOk="0">
                  <a:moveTo>
                    <a:pt x="52" y="0"/>
                  </a:moveTo>
                  <a:lnTo>
                    <a:pt x="21" y="10"/>
                  </a:lnTo>
                  <a:lnTo>
                    <a:pt x="11" y="20"/>
                  </a:lnTo>
                  <a:lnTo>
                    <a:pt x="1" y="51"/>
                  </a:lnTo>
                  <a:lnTo>
                    <a:pt x="21" y="61"/>
                  </a:lnTo>
                  <a:lnTo>
                    <a:pt x="527" y="294"/>
                  </a:lnTo>
                  <a:lnTo>
                    <a:pt x="1044" y="506"/>
                  </a:lnTo>
                  <a:lnTo>
                    <a:pt x="1560" y="709"/>
                  </a:lnTo>
                  <a:lnTo>
                    <a:pt x="2086" y="891"/>
                  </a:lnTo>
                  <a:lnTo>
                    <a:pt x="2613" y="1063"/>
                  </a:lnTo>
                  <a:lnTo>
                    <a:pt x="3139" y="1215"/>
                  </a:lnTo>
                  <a:lnTo>
                    <a:pt x="3675" y="1357"/>
                  </a:lnTo>
                  <a:lnTo>
                    <a:pt x="4212" y="1488"/>
                  </a:lnTo>
                  <a:lnTo>
                    <a:pt x="4748" y="1600"/>
                  </a:lnTo>
                  <a:lnTo>
                    <a:pt x="5285" y="1701"/>
                  </a:lnTo>
                  <a:lnTo>
                    <a:pt x="5832" y="1782"/>
                  </a:lnTo>
                  <a:lnTo>
                    <a:pt x="6378" y="1853"/>
                  </a:lnTo>
                  <a:lnTo>
                    <a:pt x="6925" y="1913"/>
                  </a:lnTo>
                  <a:lnTo>
                    <a:pt x="7481" y="1954"/>
                  </a:lnTo>
                  <a:lnTo>
                    <a:pt x="8028" y="1984"/>
                  </a:lnTo>
                  <a:lnTo>
                    <a:pt x="8585" y="2004"/>
                  </a:lnTo>
                  <a:lnTo>
                    <a:pt x="9131" y="2015"/>
                  </a:lnTo>
                  <a:lnTo>
                    <a:pt x="9688" y="2015"/>
                  </a:lnTo>
                  <a:lnTo>
                    <a:pt x="10245" y="1994"/>
                  </a:lnTo>
                  <a:lnTo>
                    <a:pt x="10792" y="1964"/>
                  </a:lnTo>
                  <a:lnTo>
                    <a:pt x="11348" y="1934"/>
                  </a:lnTo>
                  <a:lnTo>
                    <a:pt x="11895" y="1883"/>
                  </a:lnTo>
                  <a:lnTo>
                    <a:pt x="12452" y="1822"/>
                  </a:lnTo>
                  <a:lnTo>
                    <a:pt x="12998" y="1741"/>
                  </a:lnTo>
                  <a:lnTo>
                    <a:pt x="13545" y="1660"/>
                  </a:lnTo>
                  <a:lnTo>
                    <a:pt x="14092" y="1569"/>
                  </a:lnTo>
                  <a:lnTo>
                    <a:pt x="14638" y="1468"/>
                  </a:lnTo>
                  <a:lnTo>
                    <a:pt x="15185" y="1357"/>
                  </a:lnTo>
                  <a:lnTo>
                    <a:pt x="15721" y="1235"/>
                  </a:lnTo>
                  <a:lnTo>
                    <a:pt x="16258" y="1104"/>
                  </a:lnTo>
                  <a:lnTo>
                    <a:pt x="16794" y="962"/>
                  </a:lnTo>
                  <a:lnTo>
                    <a:pt x="17321" y="810"/>
                  </a:lnTo>
                  <a:lnTo>
                    <a:pt x="17391" y="780"/>
                  </a:lnTo>
                  <a:lnTo>
                    <a:pt x="17452" y="739"/>
                  </a:lnTo>
                  <a:lnTo>
                    <a:pt x="17493" y="689"/>
                  </a:lnTo>
                  <a:lnTo>
                    <a:pt x="17533" y="638"/>
                  </a:lnTo>
                  <a:lnTo>
                    <a:pt x="17553" y="577"/>
                  </a:lnTo>
                  <a:lnTo>
                    <a:pt x="17564" y="506"/>
                  </a:lnTo>
                  <a:lnTo>
                    <a:pt x="17553" y="446"/>
                  </a:lnTo>
                  <a:lnTo>
                    <a:pt x="17543" y="385"/>
                  </a:lnTo>
                  <a:lnTo>
                    <a:pt x="17523" y="324"/>
                  </a:lnTo>
                  <a:lnTo>
                    <a:pt x="17493" y="263"/>
                  </a:lnTo>
                  <a:lnTo>
                    <a:pt x="17452" y="223"/>
                  </a:lnTo>
                  <a:lnTo>
                    <a:pt x="17402" y="182"/>
                  </a:lnTo>
                  <a:lnTo>
                    <a:pt x="17351" y="152"/>
                  </a:lnTo>
                  <a:lnTo>
                    <a:pt x="17280" y="132"/>
                  </a:lnTo>
                  <a:lnTo>
                    <a:pt x="17219" y="132"/>
                  </a:lnTo>
                  <a:lnTo>
                    <a:pt x="17138" y="152"/>
                  </a:lnTo>
                  <a:lnTo>
                    <a:pt x="16592" y="314"/>
                  </a:lnTo>
                  <a:lnTo>
                    <a:pt x="16045" y="456"/>
                  </a:lnTo>
                  <a:lnTo>
                    <a:pt x="15509" y="597"/>
                  </a:lnTo>
                  <a:lnTo>
                    <a:pt x="14962" y="719"/>
                  </a:lnTo>
                  <a:lnTo>
                    <a:pt x="14426" y="830"/>
                  </a:lnTo>
                  <a:lnTo>
                    <a:pt x="13889" y="931"/>
                  </a:lnTo>
                  <a:lnTo>
                    <a:pt x="13363" y="1012"/>
                  </a:lnTo>
                  <a:lnTo>
                    <a:pt x="12826" y="1093"/>
                  </a:lnTo>
                  <a:lnTo>
                    <a:pt x="12290" y="1154"/>
                  </a:lnTo>
                  <a:lnTo>
                    <a:pt x="11763" y="1205"/>
                  </a:lnTo>
                  <a:lnTo>
                    <a:pt x="11237" y="1245"/>
                  </a:lnTo>
                  <a:lnTo>
                    <a:pt x="10700" y="1276"/>
                  </a:lnTo>
                  <a:lnTo>
                    <a:pt x="10174" y="1296"/>
                  </a:lnTo>
                  <a:lnTo>
                    <a:pt x="9648" y="1306"/>
                  </a:lnTo>
                  <a:lnTo>
                    <a:pt x="9121" y="1306"/>
                  </a:lnTo>
                  <a:lnTo>
                    <a:pt x="8595" y="1296"/>
                  </a:lnTo>
                  <a:lnTo>
                    <a:pt x="8069" y="1276"/>
                  </a:lnTo>
                  <a:lnTo>
                    <a:pt x="7542" y="1245"/>
                  </a:lnTo>
                  <a:lnTo>
                    <a:pt x="7006" y="1215"/>
                  </a:lnTo>
                  <a:lnTo>
                    <a:pt x="6479" y="1164"/>
                  </a:lnTo>
                  <a:lnTo>
                    <a:pt x="5953" y="1114"/>
                  </a:lnTo>
                  <a:lnTo>
                    <a:pt x="5427" y="1043"/>
                  </a:lnTo>
                  <a:lnTo>
                    <a:pt x="4890" y="972"/>
                  </a:lnTo>
                  <a:lnTo>
                    <a:pt x="4364" y="891"/>
                  </a:lnTo>
                  <a:lnTo>
                    <a:pt x="3827" y="810"/>
                  </a:lnTo>
                  <a:lnTo>
                    <a:pt x="3291" y="709"/>
                  </a:lnTo>
                  <a:lnTo>
                    <a:pt x="2754" y="608"/>
                  </a:lnTo>
                  <a:lnTo>
                    <a:pt x="2218" y="506"/>
                  </a:lnTo>
                  <a:lnTo>
                    <a:pt x="1135" y="263"/>
                  </a:lnTo>
                  <a:lnTo>
                    <a:pt x="52" y="0"/>
                  </a:lnTo>
                  <a:close/>
                </a:path>
              </a:pathLst>
            </a:custGeom>
            <a:solidFill>
              <a:srgbClr val="863E3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54">
                <a:defRPr/>
              </a:pPr>
              <a:endParaRPr sz="3200" kern="0"/>
            </a:p>
          </p:txBody>
        </p:sp>
        <p:sp>
          <p:nvSpPr>
            <p:cNvPr id="41" name="Google Shape;70;p15">
              <a:extLst>
                <a:ext uri="{FF2B5EF4-FFF2-40B4-BE49-F238E27FC236}">
                  <a16:creationId xmlns:a16="http://schemas.microsoft.com/office/drawing/2014/main" id="{F1AB9B54-FFC5-634D-0A0E-4C84C16C77A1}"/>
                </a:ext>
              </a:extLst>
            </p:cNvPr>
            <p:cNvSpPr/>
            <p:nvPr/>
          </p:nvSpPr>
          <p:spPr>
            <a:xfrm>
              <a:off x="1115400" y="1608525"/>
              <a:ext cx="1060625" cy="614700"/>
            </a:xfrm>
            <a:custGeom>
              <a:avLst/>
              <a:gdLst/>
              <a:ahLst/>
              <a:cxnLst/>
              <a:rect l="l" t="t" r="r" b="b"/>
              <a:pathLst>
                <a:path w="42425" h="24588" extrusionOk="0">
                  <a:moveTo>
                    <a:pt x="27443" y="0"/>
                  </a:moveTo>
                  <a:lnTo>
                    <a:pt x="27220" y="10"/>
                  </a:lnTo>
                  <a:lnTo>
                    <a:pt x="26998" y="20"/>
                  </a:lnTo>
                  <a:lnTo>
                    <a:pt x="26765" y="40"/>
                  </a:lnTo>
                  <a:lnTo>
                    <a:pt x="26542" y="71"/>
                  </a:lnTo>
                  <a:lnTo>
                    <a:pt x="26309" y="101"/>
                  </a:lnTo>
                  <a:lnTo>
                    <a:pt x="26087" y="142"/>
                  </a:lnTo>
                  <a:lnTo>
                    <a:pt x="25854" y="192"/>
                  </a:lnTo>
                  <a:lnTo>
                    <a:pt x="25631" y="243"/>
                  </a:lnTo>
                  <a:lnTo>
                    <a:pt x="25408" y="304"/>
                  </a:lnTo>
                  <a:lnTo>
                    <a:pt x="25186" y="375"/>
                  </a:lnTo>
                  <a:lnTo>
                    <a:pt x="24963" y="445"/>
                  </a:lnTo>
                  <a:lnTo>
                    <a:pt x="24750" y="526"/>
                  </a:lnTo>
                  <a:lnTo>
                    <a:pt x="24538" y="617"/>
                  </a:lnTo>
                  <a:lnTo>
                    <a:pt x="24325" y="709"/>
                  </a:lnTo>
                  <a:lnTo>
                    <a:pt x="24113" y="810"/>
                  </a:lnTo>
                  <a:lnTo>
                    <a:pt x="23910" y="911"/>
                  </a:lnTo>
                  <a:lnTo>
                    <a:pt x="23708" y="1022"/>
                  </a:lnTo>
                  <a:lnTo>
                    <a:pt x="23505" y="1144"/>
                  </a:lnTo>
                  <a:lnTo>
                    <a:pt x="23313" y="1275"/>
                  </a:lnTo>
                  <a:lnTo>
                    <a:pt x="23121" y="1407"/>
                  </a:lnTo>
                  <a:lnTo>
                    <a:pt x="22939" y="1539"/>
                  </a:lnTo>
                  <a:lnTo>
                    <a:pt x="22756" y="1690"/>
                  </a:lnTo>
                  <a:lnTo>
                    <a:pt x="22584" y="1842"/>
                  </a:lnTo>
                  <a:lnTo>
                    <a:pt x="22412" y="1994"/>
                  </a:lnTo>
                  <a:lnTo>
                    <a:pt x="22250" y="2156"/>
                  </a:lnTo>
                  <a:lnTo>
                    <a:pt x="22098" y="2328"/>
                  </a:lnTo>
                  <a:lnTo>
                    <a:pt x="21947" y="2500"/>
                  </a:lnTo>
                  <a:lnTo>
                    <a:pt x="21805" y="2682"/>
                  </a:lnTo>
                  <a:lnTo>
                    <a:pt x="21542" y="2450"/>
                  </a:lnTo>
                  <a:lnTo>
                    <a:pt x="21268" y="2237"/>
                  </a:lnTo>
                  <a:lnTo>
                    <a:pt x="20995" y="2035"/>
                  </a:lnTo>
                  <a:lnTo>
                    <a:pt x="20722" y="1842"/>
                  </a:lnTo>
                  <a:lnTo>
                    <a:pt x="20438" y="1670"/>
                  </a:lnTo>
                  <a:lnTo>
                    <a:pt x="20155" y="1508"/>
                  </a:lnTo>
                  <a:lnTo>
                    <a:pt x="19871" y="1356"/>
                  </a:lnTo>
                  <a:lnTo>
                    <a:pt x="19578" y="1225"/>
                  </a:lnTo>
                  <a:lnTo>
                    <a:pt x="19284" y="1103"/>
                  </a:lnTo>
                  <a:lnTo>
                    <a:pt x="18991" y="992"/>
                  </a:lnTo>
                  <a:lnTo>
                    <a:pt x="18697" y="901"/>
                  </a:lnTo>
                  <a:lnTo>
                    <a:pt x="18394" y="820"/>
                  </a:lnTo>
                  <a:lnTo>
                    <a:pt x="18090" y="749"/>
                  </a:lnTo>
                  <a:lnTo>
                    <a:pt x="17796" y="698"/>
                  </a:lnTo>
                  <a:lnTo>
                    <a:pt x="17482" y="648"/>
                  </a:lnTo>
                  <a:lnTo>
                    <a:pt x="17179" y="617"/>
                  </a:lnTo>
                  <a:lnTo>
                    <a:pt x="16875" y="597"/>
                  </a:lnTo>
                  <a:lnTo>
                    <a:pt x="16571" y="587"/>
                  </a:lnTo>
                  <a:lnTo>
                    <a:pt x="16268" y="597"/>
                  </a:lnTo>
                  <a:lnTo>
                    <a:pt x="15964" y="607"/>
                  </a:lnTo>
                  <a:lnTo>
                    <a:pt x="15660" y="638"/>
                  </a:lnTo>
                  <a:lnTo>
                    <a:pt x="15357" y="668"/>
                  </a:lnTo>
                  <a:lnTo>
                    <a:pt x="15053" y="719"/>
                  </a:lnTo>
                  <a:lnTo>
                    <a:pt x="14749" y="779"/>
                  </a:lnTo>
                  <a:lnTo>
                    <a:pt x="14446" y="850"/>
                  </a:lnTo>
                  <a:lnTo>
                    <a:pt x="14152" y="931"/>
                  </a:lnTo>
                  <a:lnTo>
                    <a:pt x="13859" y="1012"/>
                  </a:lnTo>
                  <a:lnTo>
                    <a:pt x="13565" y="1113"/>
                  </a:lnTo>
                  <a:lnTo>
                    <a:pt x="13271" y="1225"/>
                  </a:lnTo>
                  <a:lnTo>
                    <a:pt x="12988" y="1346"/>
                  </a:lnTo>
                  <a:lnTo>
                    <a:pt x="12695" y="1468"/>
                  </a:lnTo>
                  <a:lnTo>
                    <a:pt x="12421" y="1609"/>
                  </a:lnTo>
                  <a:lnTo>
                    <a:pt x="12138" y="1751"/>
                  </a:lnTo>
                  <a:lnTo>
                    <a:pt x="11864" y="1913"/>
                  </a:lnTo>
                  <a:lnTo>
                    <a:pt x="11601" y="2075"/>
                  </a:lnTo>
                  <a:lnTo>
                    <a:pt x="11338" y="2247"/>
                  </a:lnTo>
                  <a:lnTo>
                    <a:pt x="11075" y="2419"/>
                  </a:lnTo>
                  <a:lnTo>
                    <a:pt x="10822" y="2612"/>
                  </a:lnTo>
                  <a:lnTo>
                    <a:pt x="10569" y="2804"/>
                  </a:lnTo>
                  <a:lnTo>
                    <a:pt x="10326" y="3006"/>
                  </a:lnTo>
                  <a:lnTo>
                    <a:pt x="10093" y="3219"/>
                  </a:lnTo>
                  <a:lnTo>
                    <a:pt x="9860" y="3442"/>
                  </a:lnTo>
                  <a:lnTo>
                    <a:pt x="9637" y="3664"/>
                  </a:lnTo>
                  <a:lnTo>
                    <a:pt x="9425" y="3897"/>
                  </a:lnTo>
                  <a:lnTo>
                    <a:pt x="9212" y="4130"/>
                  </a:lnTo>
                  <a:lnTo>
                    <a:pt x="9010" y="4383"/>
                  </a:lnTo>
                  <a:lnTo>
                    <a:pt x="8818" y="4636"/>
                  </a:lnTo>
                  <a:lnTo>
                    <a:pt x="8625" y="4889"/>
                  </a:lnTo>
                  <a:lnTo>
                    <a:pt x="8443" y="5152"/>
                  </a:lnTo>
                  <a:lnTo>
                    <a:pt x="8271" y="5426"/>
                  </a:lnTo>
                  <a:lnTo>
                    <a:pt x="8109" y="5699"/>
                  </a:lnTo>
                  <a:lnTo>
                    <a:pt x="7957" y="5982"/>
                  </a:lnTo>
                  <a:lnTo>
                    <a:pt x="7815" y="6266"/>
                  </a:lnTo>
                  <a:lnTo>
                    <a:pt x="7684" y="6559"/>
                  </a:lnTo>
                  <a:lnTo>
                    <a:pt x="7562" y="6853"/>
                  </a:lnTo>
                  <a:lnTo>
                    <a:pt x="7441" y="7147"/>
                  </a:lnTo>
                  <a:lnTo>
                    <a:pt x="7340" y="7460"/>
                  </a:lnTo>
                  <a:lnTo>
                    <a:pt x="7249" y="7764"/>
                  </a:lnTo>
                  <a:lnTo>
                    <a:pt x="7168" y="8078"/>
                  </a:lnTo>
                  <a:lnTo>
                    <a:pt x="7097" y="8392"/>
                  </a:lnTo>
                  <a:lnTo>
                    <a:pt x="7036" y="8716"/>
                  </a:lnTo>
                  <a:lnTo>
                    <a:pt x="6985" y="9039"/>
                  </a:lnTo>
                  <a:lnTo>
                    <a:pt x="6945" y="9363"/>
                  </a:lnTo>
                  <a:lnTo>
                    <a:pt x="6925" y="9697"/>
                  </a:lnTo>
                  <a:lnTo>
                    <a:pt x="6641" y="9697"/>
                  </a:lnTo>
                  <a:lnTo>
                    <a:pt x="6368" y="9708"/>
                  </a:lnTo>
                  <a:lnTo>
                    <a:pt x="6095" y="9718"/>
                  </a:lnTo>
                  <a:lnTo>
                    <a:pt x="5831" y="9748"/>
                  </a:lnTo>
                  <a:lnTo>
                    <a:pt x="5568" y="9789"/>
                  </a:lnTo>
                  <a:lnTo>
                    <a:pt x="5315" y="9839"/>
                  </a:lnTo>
                  <a:lnTo>
                    <a:pt x="5062" y="9900"/>
                  </a:lnTo>
                  <a:lnTo>
                    <a:pt x="4819" y="9961"/>
                  </a:lnTo>
                  <a:lnTo>
                    <a:pt x="4576" y="10042"/>
                  </a:lnTo>
                  <a:lnTo>
                    <a:pt x="4343" y="10133"/>
                  </a:lnTo>
                  <a:lnTo>
                    <a:pt x="4121" y="10224"/>
                  </a:lnTo>
                  <a:lnTo>
                    <a:pt x="3898" y="10325"/>
                  </a:lnTo>
                  <a:lnTo>
                    <a:pt x="3675" y="10436"/>
                  </a:lnTo>
                  <a:lnTo>
                    <a:pt x="3463" y="10558"/>
                  </a:lnTo>
                  <a:lnTo>
                    <a:pt x="3260" y="10689"/>
                  </a:lnTo>
                  <a:lnTo>
                    <a:pt x="3058" y="10831"/>
                  </a:lnTo>
                  <a:lnTo>
                    <a:pt x="2865" y="10973"/>
                  </a:lnTo>
                  <a:lnTo>
                    <a:pt x="2673" y="11125"/>
                  </a:lnTo>
                  <a:lnTo>
                    <a:pt x="2491" y="11277"/>
                  </a:lnTo>
                  <a:lnTo>
                    <a:pt x="2319" y="11449"/>
                  </a:lnTo>
                  <a:lnTo>
                    <a:pt x="2147" y="11621"/>
                  </a:lnTo>
                  <a:lnTo>
                    <a:pt x="1985" y="11793"/>
                  </a:lnTo>
                  <a:lnTo>
                    <a:pt x="1823" y="11985"/>
                  </a:lnTo>
                  <a:lnTo>
                    <a:pt x="1671" y="12167"/>
                  </a:lnTo>
                  <a:lnTo>
                    <a:pt x="1529" y="12370"/>
                  </a:lnTo>
                  <a:lnTo>
                    <a:pt x="1388" y="12572"/>
                  </a:lnTo>
                  <a:lnTo>
                    <a:pt x="1256" y="12775"/>
                  </a:lnTo>
                  <a:lnTo>
                    <a:pt x="1124" y="12987"/>
                  </a:lnTo>
                  <a:lnTo>
                    <a:pt x="1003" y="13210"/>
                  </a:lnTo>
                  <a:lnTo>
                    <a:pt x="892" y="13433"/>
                  </a:lnTo>
                  <a:lnTo>
                    <a:pt x="790" y="13655"/>
                  </a:lnTo>
                  <a:lnTo>
                    <a:pt x="689" y="13888"/>
                  </a:lnTo>
                  <a:lnTo>
                    <a:pt x="588" y="14121"/>
                  </a:lnTo>
                  <a:lnTo>
                    <a:pt x="507" y="14354"/>
                  </a:lnTo>
                  <a:lnTo>
                    <a:pt x="426" y="14597"/>
                  </a:lnTo>
                  <a:lnTo>
                    <a:pt x="345" y="14850"/>
                  </a:lnTo>
                  <a:lnTo>
                    <a:pt x="284" y="15093"/>
                  </a:lnTo>
                  <a:lnTo>
                    <a:pt x="224" y="15346"/>
                  </a:lnTo>
                  <a:lnTo>
                    <a:pt x="173" y="15599"/>
                  </a:lnTo>
                  <a:lnTo>
                    <a:pt x="122" y="15852"/>
                  </a:lnTo>
                  <a:lnTo>
                    <a:pt x="82" y="16115"/>
                  </a:lnTo>
                  <a:lnTo>
                    <a:pt x="51" y="16378"/>
                  </a:lnTo>
                  <a:lnTo>
                    <a:pt x="31" y="16641"/>
                  </a:lnTo>
                  <a:lnTo>
                    <a:pt x="11" y="16905"/>
                  </a:lnTo>
                  <a:lnTo>
                    <a:pt x="1" y="17168"/>
                  </a:lnTo>
                  <a:lnTo>
                    <a:pt x="1" y="17431"/>
                  </a:lnTo>
                  <a:lnTo>
                    <a:pt x="11" y="17704"/>
                  </a:lnTo>
                  <a:lnTo>
                    <a:pt x="21" y="17968"/>
                  </a:lnTo>
                  <a:lnTo>
                    <a:pt x="41" y="18241"/>
                  </a:lnTo>
                  <a:lnTo>
                    <a:pt x="72" y="18514"/>
                  </a:lnTo>
                  <a:lnTo>
                    <a:pt x="102" y="18777"/>
                  </a:lnTo>
                  <a:lnTo>
                    <a:pt x="143" y="19051"/>
                  </a:lnTo>
                  <a:lnTo>
                    <a:pt x="193" y="19314"/>
                  </a:lnTo>
                  <a:lnTo>
                    <a:pt x="254" y="19587"/>
                  </a:lnTo>
                  <a:lnTo>
                    <a:pt x="325" y="19850"/>
                  </a:lnTo>
                  <a:lnTo>
                    <a:pt x="396" y="20124"/>
                  </a:lnTo>
                  <a:lnTo>
                    <a:pt x="477" y="20387"/>
                  </a:lnTo>
                  <a:lnTo>
                    <a:pt x="568" y="20650"/>
                  </a:lnTo>
                  <a:lnTo>
                    <a:pt x="669" y="20913"/>
                  </a:lnTo>
                  <a:lnTo>
                    <a:pt x="780" y="21166"/>
                  </a:lnTo>
                  <a:lnTo>
                    <a:pt x="892" y="21429"/>
                  </a:lnTo>
                  <a:lnTo>
                    <a:pt x="1013" y="21683"/>
                  </a:lnTo>
                  <a:lnTo>
                    <a:pt x="1145" y="21936"/>
                  </a:lnTo>
                  <a:lnTo>
                    <a:pt x="1286" y="22189"/>
                  </a:lnTo>
                  <a:lnTo>
                    <a:pt x="1489" y="22442"/>
                  </a:lnTo>
                  <a:lnTo>
                    <a:pt x="1691" y="22675"/>
                  </a:lnTo>
                  <a:lnTo>
                    <a:pt x="1904" y="22907"/>
                  </a:lnTo>
                  <a:lnTo>
                    <a:pt x="2106" y="23110"/>
                  </a:lnTo>
                  <a:lnTo>
                    <a:pt x="2329" y="23302"/>
                  </a:lnTo>
                  <a:lnTo>
                    <a:pt x="2542" y="23484"/>
                  </a:lnTo>
                  <a:lnTo>
                    <a:pt x="2764" y="23646"/>
                  </a:lnTo>
                  <a:lnTo>
                    <a:pt x="2987" y="23798"/>
                  </a:lnTo>
                  <a:lnTo>
                    <a:pt x="3210" y="23940"/>
                  </a:lnTo>
                  <a:lnTo>
                    <a:pt x="3442" y="24061"/>
                  </a:lnTo>
                  <a:lnTo>
                    <a:pt x="3665" y="24173"/>
                  </a:lnTo>
                  <a:lnTo>
                    <a:pt x="3898" y="24264"/>
                  </a:lnTo>
                  <a:lnTo>
                    <a:pt x="4131" y="24345"/>
                  </a:lnTo>
                  <a:lnTo>
                    <a:pt x="4364" y="24416"/>
                  </a:lnTo>
                  <a:lnTo>
                    <a:pt x="4596" y="24476"/>
                  </a:lnTo>
                  <a:lnTo>
                    <a:pt x="4829" y="24517"/>
                  </a:lnTo>
                  <a:lnTo>
                    <a:pt x="5072" y="24557"/>
                  </a:lnTo>
                  <a:lnTo>
                    <a:pt x="5305" y="24578"/>
                  </a:lnTo>
                  <a:lnTo>
                    <a:pt x="5538" y="24588"/>
                  </a:lnTo>
                  <a:lnTo>
                    <a:pt x="5771" y="24578"/>
                  </a:lnTo>
                  <a:lnTo>
                    <a:pt x="6014" y="24567"/>
                  </a:lnTo>
                  <a:lnTo>
                    <a:pt x="6246" y="24547"/>
                  </a:lnTo>
                  <a:lnTo>
                    <a:pt x="6479" y="24507"/>
                  </a:lnTo>
                  <a:lnTo>
                    <a:pt x="6702" y="24466"/>
                  </a:lnTo>
                  <a:lnTo>
                    <a:pt x="6935" y="24406"/>
                  </a:lnTo>
                  <a:lnTo>
                    <a:pt x="7168" y="24335"/>
                  </a:lnTo>
                  <a:lnTo>
                    <a:pt x="7390" y="24264"/>
                  </a:lnTo>
                  <a:lnTo>
                    <a:pt x="7613" y="24173"/>
                  </a:lnTo>
                  <a:lnTo>
                    <a:pt x="7836" y="24082"/>
                  </a:lnTo>
                  <a:lnTo>
                    <a:pt x="8058" y="23980"/>
                  </a:lnTo>
                  <a:lnTo>
                    <a:pt x="8271" y="23859"/>
                  </a:lnTo>
                  <a:lnTo>
                    <a:pt x="8484" y="23737"/>
                  </a:lnTo>
                  <a:lnTo>
                    <a:pt x="8696" y="23606"/>
                  </a:lnTo>
                  <a:lnTo>
                    <a:pt x="8909" y="23474"/>
                  </a:lnTo>
                  <a:lnTo>
                    <a:pt x="9111" y="23322"/>
                  </a:lnTo>
                  <a:lnTo>
                    <a:pt x="9303" y="23171"/>
                  </a:lnTo>
                  <a:lnTo>
                    <a:pt x="9496" y="23009"/>
                  </a:lnTo>
                  <a:lnTo>
                    <a:pt x="9688" y="22837"/>
                  </a:lnTo>
                  <a:lnTo>
                    <a:pt x="9870" y="22654"/>
                  </a:lnTo>
                  <a:lnTo>
                    <a:pt x="10053" y="22472"/>
                  </a:lnTo>
                  <a:lnTo>
                    <a:pt x="10235" y="22280"/>
                  </a:lnTo>
                  <a:lnTo>
                    <a:pt x="10397" y="22077"/>
                  </a:lnTo>
                  <a:lnTo>
                    <a:pt x="10559" y="21875"/>
                  </a:lnTo>
                  <a:lnTo>
                    <a:pt x="10721" y="21672"/>
                  </a:lnTo>
                  <a:lnTo>
                    <a:pt x="10872" y="21450"/>
                  </a:lnTo>
                  <a:lnTo>
                    <a:pt x="11014" y="21227"/>
                  </a:lnTo>
                  <a:lnTo>
                    <a:pt x="11156" y="21004"/>
                  </a:lnTo>
                  <a:lnTo>
                    <a:pt x="11287" y="20772"/>
                  </a:lnTo>
                  <a:lnTo>
                    <a:pt x="11419" y="20539"/>
                  </a:lnTo>
                  <a:lnTo>
                    <a:pt x="11530" y="20296"/>
                  </a:lnTo>
                  <a:lnTo>
                    <a:pt x="11642" y="20043"/>
                  </a:lnTo>
                  <a:lnTo>
                    <a:pt x="11743" y="19800"/>
                  </a:lnTo>
                  <a:lnTo>
                    <a:pt x="11834" y="19547"/>
                  </a:lnTo>
                  <a:lnTo>
                    <a:pt x="11925" y="19283"/>
                  </a:lnTo>
                  <a:lnTo>
                    <a:pt x="12006" y="19020"/>
                  </a:lnTo>
                  <a:lnTo>
                    <a:pt x="12067" y="18757"/>
                  </a:lnTo>
                  <a:lnTo>
                    <a:pt x="12128" y="18494"/>
                  </a:lnTo>
                  <a:lnTo>
                    <a:pt x="12178" y="18221"/>
                  </a:lnTo>
                  <a:lnTo>
                    <a:pt x="12219" y="17947"/>
                  </a:lnTo>
                  <a:lnTo>
                    <a:pt x="12249" y="17664"/>
                  </a:lnTo>
                  <a:lnTo>
                    <a:pt x="12279" y="17391"/>
                  </a:lnTo>
                  <a:lnTo>
                    <a:pt x="12290" y="17107"/>
                  </a:lnTo>
                  <a:lnTo>
                    <a:pt x="12290" y="16824"/>
                  </a:lnTo>
                  <a:lnTo>
                    <a:pt x="12279" y="16540"/>
                  </a:lnTo>
                  <a:lnTo>
                    <a:pt x="12522" y="16540"/>
                  </a:lnTo>
                  <a:lnTo>
                    <a:pt x="12765" y="16520"/>
                  </a:lnTo>
                  <a:lnTo>
                    <a:pt x="13018" y="16490"/>
                  </a:lnTo>
                  <a:lnTo>
                    <a:pt x="13261" y="16459"/>
                  </a:lnTo>
                  <a:lnTo>
                    <a:pt x="13494" y="16409"/>
                  </a:lnTo>
                  <a:lnTo>
                    <a:pt x="13737" y="16348"/>
                  </a:lnTo>
                  <a:lnTo>
                    <a:pt x="13970" y="16287"/>
                  </a:lnTo>
                  <a:lnTo>
                    <a:pt x="14213" y="16216"/>
                  </a:lnTo>
                  <a:lnTo>
                    <a:pt x="14436" y="16135"/>
                  </a:lnTo>
                  <a:lnTo>
                    <a:pt x="14668" y="16044"/>
                  </a:lnTo>
                  <a:lnTo>
                    <a:pt x="14891" y="15943"/>
                  </a:lnTo>
                  <a:lnTo>
                    <a:pt x="15114" y="15842"/>
                  </a:lnTo>
                  <a:lnTo>
                    <a:pt x="15336" y="15730"/>
                  </a:lnTo>
                  <a:lnTo>
                    <a:pt x="15549" y="15609"/>
                  </a:lnTo>
                  <a:lnTo>
                    <a:pt x="15762" y="15477"/>
                  </a:lnTo>
                  <a:lnTo>
                    <a:pt x="15964" y="15346"/>
                  </a:lnTo>
                  <a:lnTo>
                    <a:pt x="16167" y="15204"/>
                  </a:lnTo>
                  <a:lnTo>
                    <a:pt x="16359" y="15052"/>
                  </a:lnTo>
                  <a:lnTo>
                    <a:pt x="16551" y="14890"/>
                  </a:lnTo>
                  <a:lnTo>
                    <a:pt x="16733" y="14728"/>
                  </a:lnTo>
                  <a:lnTo>
                    <a:pt x="16916" y="14566"/>
                  </a:lnTo>
                  <a:lnTo>
                    <a:pt x="17088" y="14384"/>
                  </a:lnTo>
                  <a:lnTo>
                    <a:pt x="17250" y="14202"/>
                  </a:lnTo>
                  <a:lnTo>
                    <a:pt x="17412" y="14020"/>
                  </a:lnTo>
                  <a:lnTo>
                    <a:pt x="17563" y="13827"/>
                  </a:lnTo>
                  <a:lnTo>
                    <a:pt x="17705" y="13625"/>
                  </a:lnTo>
                  <a:lnTo>
                    <a:pt x="17847" y="13423"/>
                  </a:lnTo>
                  <a:lnTo>
                    <a:pt x="17978" y="13220"/>
                  </a:lnTo>
                  <a:lnTo>
                    <a:pt x="18100" y="13007"/>
                  </a:lnTo>
                  <a:lnTo>
                    <a:pt x="18211" y="12785"/>
                  </a:lnTo>
                  <a:lnTo>
                    <a:pt x="18313" y="12562"/>
                  </a:lnTo>
                  <a:lnTo>
                    <a:pt x="18414" y="12339"/>
                  </a:lnTo>
                  <a:lnTo>
                    <a:pt x="18545" y="12481"/>
                  </a:lnTo>
                  <a:lnTo>
                    <a:pt x="18677" y="12623"/>
                  </a:lnTo>
                  <a:lnTo>
                    <a:pt x="18819" y="12765"/>
                  </a:lnTo>
                  <a:lnTo>
                    <a:pt x="18960" y="12896"/>
                  </a:lnTo>
                  <a:lnTo>
                    <a:pt x="19112" y="13018"/>
                  </a:lnTo>
                  <a:lnTo>
                    <a:pt x="19264" y="13139"/>
                  </a:lnTo>
                  <a:lnTo>
                    <a:pt x="19416" y="13261"/>
                  </a:lnTo>
                  <a:lnTo>
                    <a:pt x="19568" y="13372"/>
                  </a:lnTo>
                  <a:lnTo>
                    <a:pt x="19730" y="13473"/>
                  </a:lnTo>
                  <a:lnTo>
                    <a:pt x="19892" y="13574"/>
                  </a:lnTo>
                  <a:lnTo>
                    <a:pt x="20226" y="13757"/>
                  </a:lnTo>
                  <a:lnTo>
                    <a:pt x="20570" y="13919"/>
                  </a:lnTo>
                  <a:lnTo>
                    <a:pt x="20924" y="14050"/>
                  </a:lnTo>
                  <a:lnTo>
                    <a:pt x="21278" y="14172"/>
                  </a:lnTo>
                  <a:lnTo>
                    <a:pt x="21643" y="14273"/>
                  </a:lnTo>
                  <a:lnTo>
                    <a:pt x="22017" y="14344"/>
                  </a:lnTo>
                  <a:lnTo>
                    <a:pt x="22392" y="14404"/>
                  </a:lnTo>
                  <a:lnTo>
                    <a:pt x="22766" y="14435"/>
                  </a:lnTo>
                  <a:lnTo>
                    <a:pt x="23141" y="14445"/>
                  </a:lnTo>
                  <a:lnTo>
                    <a:pt x="23516" y="14445"/>
                  </a:lnTo>
                  <a:lnTo>
                    <a:pt x="23900" y="14415"/>
                  </a:lnTo>
                  <a:lnTo>
                    <a:pt x="24275" y="14374"/>
                  </a:lnTo>
                  <a:lnTo>
                    <a:pt x="24639" y="14303"/>
                  </a:lnTo>
                  <a:lnTo>
                    <a:pt x="25014" y="14212"/>
                  </a:lnTo>
                  <a:lnTo>
                    <a:pt x="25368" y="14111"/>
                  </a:lnTo>
                  <a:lnTo>
                    <a:pt x="25732" y="13979"/>
                  </a:lnTo>
                  <a:lnTo>
                    <a:pt x="26077" y="13827"/>
                  </a:lnTo>
                  <a:lnTo>
                    <a:pt x="26411" y="13665"/>
                  </a:lnTo>
                  <a:lnTo>
                    <a:pt x="26745" y="13483"/>
                  </a:lnTo>
                  <a:lnTo>
                    <a:pt x="27058" y="13271"/>
                  </a:lnTo>
                  <a:lnTo>
                    <a:pt x="27362" y="13048"/>
                  </a:lnTo>
                  <a:lnTo>
                    <a:pt x="27656" y="12805"/>
                  </a:lnTo>
                  <a:lnTo>
                    <a:pt x="27797" y="12673"/>
                  </a:lnTo>
                  <a:lnTo>
                    <a:pt x="27929" y="12542"/>
                  </a:lnTo>
                  <a:lnTo>
                    <a:pt x="28061" y="12400"/>
                  </a:lnTo>
                  <a:lnTo>
                    <a:pt x="28192" y="12258"/>
                  </a:lnTo>
                  <a:lnTo>
                    <a:pt x="28314" y="12117"/>
                  </a:lnTo>
                  <a:lnTo>
                    <a:pt x="28435" y="11955"/>
                  </a:lnTo>
                  <a:lnTo>
                    <a:pt x="28557" y="11803"/>
                  </a:lnTo>
                  <a:lnTo>
                    <a:pt x="28668" y="11641"/>
                  </a:lnTo>
                  <a:lnTo>
                    <a:pt x="28769" y="11469"/>
                  </a:lnTo>
                  <a:lnTo>
                    <a:pt x="28870" y="11297"/>
                  </a:lnTo>
                  <a:lnTo>
                    <a:pt x="28972" y="11469"/>
                  </a:lnTo>
                  <a:lnTo>
                    <a:pt x="29083" y="11631"/>
                  </a:lnTo>
                  <a:lnTo>
                    <a:pt x="29326" y="11945"/>
                  </a:lnTo>
                  <a:lnTo>
                    <a:pt x="29589" y="12258"/>
                  </a:lnTo>
                  <a:lnTo>
                    <a:pt x="29873" y="12562"/>
                  </a:lnTo>
                  <a:lnTo>
                    <a:pt x="30176" y="12866"/>
                  </a:lnTo>
                  <a:lnTo>
                    <a:pt x="30500" y="13149"/>
                  </a:lnTo>
                  <a:lnTo>
                    <a:pt x="30844" y="13433"/>
                  </a:lnTo>
                  <a:lnTo>
                    <a:pt x="31199" y="13706"/>
                  </a:lnTo>
                  <a:lnTo>
                    <a:pt x="31573" y="13959"/>
                  </a:lnTo>
                  <a:lnTo>
                    <a:pt x="31958" y="14212"/>
                  </a:lnTo>
                  <a:lnTo>
                    <a:pt x="32353" y="14445"/>
                  </a:lnTo>
                  <a:lnTo>
                    <a:pt x="32757" y="14668"/>
                  </a:lnTo>
                  <a:lnTo>
                    <a:pt x="33172" y="14870"/>
                  </a:lnTo>
                  <a:lnTo>
                    <a:pt x="33587" y="15062"/>
                  </a:lnTo>
                  <a:lnTo>
                    <a:pt x="34013" y="15234"/>
                  </a:lnTo>
                  <a:lnTo>
                    <a:pt x="34438" y="15396"/>
                  </a:lnTo>
                  <a:lnTo>
                    <a:pt x="34873" y="15538"/>
                  </a:lnTo>
                  <a:lnTo>
                    <a:pt x="35298" y="15660"/>
                  </a:lnTo>
                  <a:lnTo>
                    <a:pt x="35723" y="15761"/>
                  </a:lnTo>
                  <a:lnTo>
                    <a:pt x="36148" y="15852"/>
                  </a:lnTo>
                  <a:lnTo>
                    <a:pt x="36564" y="15913"/>
                  </a:lnTo>
                  <a:lnTo>
                    <a:pt x="36968" y="15953"/>
                  </a:lnTo>
                  <a:lnTo>
                    <a:pt x="37373" y="15973"/>
                  </a:lnTo>
                  <a:lnTo>
                    <a:pt x="37768" y="15963"/>
                  </a:lnTo>
                  <a:lnTo>
                    <a:pt x="37960" y="15953"/>
                  </a:lnTo>
                  <a:lnTo>
                    <a:pt x="38153" y="15933"/>
                  </a:lnTo>
                  <a:lnTo>
                    <a:pt x="38335" y="15913"/>
                  </a:lnTo>
                  <a:lnTo>
                    <a:pt x="38517" y="15882"/>
                  </a:lnTo>
                  <a:lnTo>
                    <a:pt x="38689" y="15842"/>
                  </a:lnTo>
                  <a:lnTo>
                    <a:pt x="38871" y="15801"/>
                  </a:lnTo>
                  <a:lnTo>
                    <a:pt x="39033" y="15751"/>
                  </a:lnTo>
                  <a:lnTo>
                    <a:pt x="39206" y="15690"/>
                  </a:lnTo>
                  <a:lnTo>
                    <a:pt x="39367" y="15629"/>
                  </a:lnTo>
                  <a:lnTo>
                    <a:pt x="39519" y="15558"/>
                  </a:lnTo>
                  <a:lnTo>
                    <a:pt x="39671" y="15477"/>
                  </a:lnTo>
                  <a:lnTo>
                    <a:pt x="39823" y="15396"/>
                  </a:lnTo>
                  <a:lnTo>
                    <a:pt x="39965" y="15305"/>
                  </a:lnTo>
                  <a:lnTo>
                    <a:pt x="40096" y="15204"/>
                  </a:lnTo>
                  <a:lnTo>
                    <a:pt x="40228" y="15103"/>
                  </a:lnTo>
                  <a:lnTo>
                    <a:pt x="40349" y="14981"/>
                  </a:lnTo>
                  <a:lnTo>
                    <a:pt x="40623" y="14708"/>
                  </a:lnTo>
                  <a:lnTo>
                    <a:pt x="40876" y="14425"/>
                  </a:lnTo>
                  <a:lnTo>
                    <a:pt x="41109" y="14151"/>
                  </a:lnTo>
                  <a:lnTo>
                    <a:pt x="41311" y="13868"/>
                  </a:lnTo>
                  <a:lnTo>
                    <a:pt x="41503" y="13584"/>
                  </a:lnTo>
                  <a:lnTo>
                    <a:pt x="41675" y="13301"/>
                  </a:lnTo>
                  <a:lnTo>
                    <a:pt x="41827" y="13018"/>
                  </a:lnTo>
                  <a:lnTo>
                    <a:pt x="41959" y="12734"/>
                  </a:lnTo>
                  <a:lnTo>
                    <a:pt x="42080" y="12451"/>
                  </a:lnTo>
                  <a:lnTo>
                    <a:pt x="42182" y="12167"/>
                  </a:lnTo>
                  <a:lnTo>
                    <a:pt x="42263" y="11884"/>
                  </a:lnTo>
                  <a:lnTo>
                    <a:pt x="42323" y="11611"/>
                  </a:lnTo>
                  <a:lnTo>
                    <a:pt x="42374" y="11327"/>
                  </a:lnTo>
                  <a:lnTo>
                    <a:pt x="42404" y="11044"/>
                  </a:lnTo>
                  <a:lnTo>
                    <a:pt x="42424" y="10770"/>
                  </a:lnTo>
                  <a:lnTo>
                    <a:pt x="42424" y="10497"/>
                  </a:lnTo>
                  <a:lnTo>
                    <a:pt x="42414" y="10224"/>
                  </a:lnTo>
                  <a:lnTo>
                    <a:pt x="42384" y="9950"/>
                  </a:lnTo>
                  <a:lnTo>
                    <a:pt x="42344" y="9677"/>
                  </a:lnTo>
                  <a:lnTo>
                    <a:pt x="42283" y="9414"/>
                  </a:lnTo>
                  <a:lnTo>
                    <a:pt x="42222" y="9151"/>
                  </a:lnTo>
                  <a:lnTo>
                    <a:pt x="42141" y="8898"/>
                  </a:lnTo>
                  <a:lnTo>
                    <a:pt x="42040" y="8645"/>
                  </a:lnTo>
                  <a:lnTo>
                    <a:pt x="41939" y="8392"/>
                  </a:lnTo>
                  <a:lnTo>
                    <a:pt x="41827" y="8149"/>
                  </a:lnTo>
                  <a:lnTo>
                    <a:pt x="41696" y="7906"/>
                  </a:lnTo>
                  <a:lnTo>
                    <a:pt x="41564" y="7663"/>
                  </a:lnTo>
                  <a:lnTo>
                    <a:pt x="41412" y="7430"/>
                  </a:lnTo>
                  <a:lnTo>
                    <a:pt x="41250" y="7207"/>
                  </a:lnTo>
                  <a:lnTo>
                    <a:pt x="41088" y="6985"/>
                  </a:lnTo>
                  <a:lnTo>
                    <a:pt x="40916" y="6772"/>
                  </a:lnTo>
                  <a:lnTo>
                    <a:pt x="40724" y="6559"/>
                  </a:lnTo>
                  <a:lnTo>
                    <a:pt x="40532" y="6357"/>
                  </a:lnTo>
                  <a:lnTo>
                    <a:pt x="40339" y="6165"/>
                  </a:lnTo>
                  <a:lnTo>
                    <a:pt x="40127" y="5972"/>
                  </a:lnTo>
                  <a:lnTo>
                    <a:pt x="39914" y="5790"/>
                  </a:lnTo>
                  <a:lnTo>
                    <a:pt x="39691" y="5618"/>
                  </a:lnTo>
                  <a:lnTo>
                    <a:pt x="39469" y="5456"/>
                  </a:lnTo>
                  <a:lnTo>
                    <a:pt x="39236" y="5294"/>
                  </a:lnTo>
                  <a:lnTo>
                    <a:pt x="38993" y="5142"/>
                  </a:lnTo>
                  <a:lnTo>
                    <a:pt x="38750" y="5001"/>
                  </a:lnTo>
                  <a:lnTo>
                    <a:pt x="38507" y="4869"/>
                  </a:lnTo>
                  <a:lnTo>
                    <a:pt x="38254" y="4737"/>
                  </a:lnTo>
                  <a:lnTo>
                    <a:pt x="38001" y="4626"/>
                  </a:lnTo>
                  <a:lnTo>
                    <a:pt x="37748" y="4525"/>
                  </a:lnTo>
                  <a:lnTo>
                    <a:pt x="37485" y="4424"/>
                  </a:lnTo>
                  <a:lnTo>
                    <a:pt x="37221" y="4343"/>
                  </a:lnTo>
                  <a:lnTo>
                    <a:pt x="36958" y="4262"/>
                  </a:lnTo>
                  <a:lnTo>
                    <a:pt x="36695" y="4201"/>
                  </a:lnTo>
                  <a:lnTo>
                    <a:pt x="36432" y="4150"/>
                  </a:lnTo>
                  <a:lnTo>
                    <a:pt x="36159" y="4100"/>
                  </a:lnTo>
                  <a:lnTo>
                    <a:pt x="35895" y="4069"/>
                  </a:lnTo>
                  <a:lnTo>
                    <a:pt x="35622" y="4049"/>
                  </a:lnTo>
                  <a:lnTo>
                    <a:pt x="35359" y="4039"/>
                  </a:lnTo>
                  <a:lnTo>
                    <a:pt x="35096" y="4049"/>
                  </a:lnTo>
                  <a:lnTo>
                    <a:pt x="34833" y="4059"/>
                  </a:lnTo>
                  <a:lnTo>
                    <a:pt x="34569" y="4090"/>
                  </a:lnTo>
                  <a:lnTo>
                    <a:pt x="34306" y="4140"/>
                  </a:lnTo>
                  <a:lnTo>
                    <a:pt x="34043" y="4191"/>
                  </a:lnTo>
                  <a:lnTo>
                    <a:pt x="33790" y="4262"/>
                  </a:lnTo>
                  <a:lnTo>
                    <a:pt x="33537" y="4343"/>
                  </a:lnTo>
                  <a:lnTo>
                    <a:pt x="33294" y="4434"/>
                  </a:lnTo>
                  <a:lnTo>
                    <a:pt x="33051" y="4545"/>
                  </a:lnTo>
                  <a:lnTo>
                    <a:pt x="32808" y="4677"/>
                  </a:lnTo>
                  <a:lnTo>
                    <a:pt x="32798" y="4413"/>
                  </a:lnTo>
                  <a:lnTo>
                    <a:pt x="32768" y="4150"/>
                  </a:lnTo>
                  <a:lnTo>
                    <a:pt x="32737" y="3907"/>
                  </a:lnTo>
                  <a:lnTo>
                    <a:pt x="32687" y="3664"/>
                  </a:lnTo>
                  <a:lnTo>
                    <a:pt x="32626" y="3432"/>
                  </a:lnTo>
                  <a:lnTo>
                    <a:pt x="32565" y="3199"/>
                  </a:lnTo>
                  <a:lnTo>
                    <a:pt x="32484" y="2986"/>
                  </a:lnTo>
                  <a:lnTo>
                    <a:pt x="32403" y="2774"/>
                  </a:lnTo>
                  <a:lnTo>
                    <a:pt x="32302" y="2571"/>
                  </a:lnTo>
                  <a:lnTo>
                    <a:pt x="32201" y="2379"/>
                  </a:lnTo>
                  <a:lnTo>
                    <a:pt x="32089" y="2197"/>
                  </a:lnTo>
                  <a:lnTo>
                    <a:pt x="31968" y="2014"/>
                  </a:lnTo>
                  <a:lnTo>
                    <a:pt x="31846" y="1852"/>
                  </a:lnTo>
                  <a:lnTo>
                    <a:pt x="31705" y="1690"/>
                  </a:lnTo>
                  <a:lnTo>
                    <a:pt x="31563" y="1529"/>
                  </a:lnTo>
                  <a:lnTo>
                    <a:pt x="31421" y="1387"/>
                  </a:lnTo>
                  <a:lnTo>
                    <a:pt x="31259" y="1245"/>
                  </a:lnTo>
                  <a:lnTo>
                    <a:pt x="31107" y="1113"/>
                  </a:lnTo>
                  <a:lnTo>
                    <a:pt x="30935" y="992"/>
                  </a:lnTo>
                  <a:lnTo>
                    <a:pt x="30763" y="871"/>
                  </a:lnTo>
                  <a:lnTo>
                    <a:pt x="30581" y="759"/>
                  </a:lnTo>
                  <a:lnTo>
                    <a:pt x="30399" y="658"/>
                  </a:lnTo>
                  <a:lnTo>
                    <a:pt x="30217" y="567"/>
                  </a:lnTo>
                  <a:lnTo>
                    <a:pt x="30014" y="476"/>
                  </a:lnTo>
                  <a:lnTo>
                    <a:pt x="29822" y="395"/>
                  </a:lnTo>
                  <a:lnTo>
                    <a:pt x="29619" y="324"/>
                  </a:lnTo>
                  <a:lnTo>
                    <a:pt x="29417" y="263"/>
                  </a:lnTo>
                  <a:lnTo>
                    <a:pt x="29204" y="202"/>
                  </a:lnTo>
                  <a:lnTo>
                    <a:pt x="28992" y="152"/>
                  </a:lnTo>
                  <a:lnTo>
                    <a:pt x="28779" y="111"/>
                  </a:lnTo>
                  <a:lnTo>
                    <a:pt x="28567" y="71"/>
                  </a:lnTo>
                  <a:lnTo>
                    <a:pt x="28344" y="51"/>
                  </a:lnTo>
                  <a:lnTo>
                    <a:pt x="28121" y="20"/>
                  </a:lnTo>
                  <a:lnTo>
                    <a:pt x="27899" y="10"/>
                  </a:lnTo>
                  <a:lnTo>
                    <a:pt x="27676" y="0"/>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54">
                <a:defRPr/>
              </a:pPr>
              <a:endParaRPr sz="3200" kern="0"/>
            </a:p>
          </p:txBody>
        </p:sp>
        <p:sp>
          <p:nvSpPr>
            <p:cNvPr id="42" name="Google Shape;71;p15">
              <a:extLst>
                <a:ext uri="{FF2B5EF4-FFF2-40B4-BE49-F238E27FC236}">
                  <a16:creationId xmlns:a16="http://schemas.microsoft.com/office/drawing/2014/main" id="{53A5C8AC-584C-57CD-6350-F10550B5454F}"/>
                </a:ext>
              </a:extLst>
            </p:cNvPr>
            <p:cNvSpPr/>
            <p:nvPr/>
          </p:nvSpPr>
          <p:spPr>
            <a:xfrm>
              <a:off x="2015300" y="1838050"/>
              <a:ext cx="280175" cy="415050"/>
            </a:xfrm>
            <a:custGeom>
              <a:avLst/>
              <a:gdLst/>
              <a:ahLst/>
              <a:cxnLst/>
              <a:rect l="l" t="t" r="r" b="b"/>
              <a:pathLst>
                <a:path w="11207" h="16602" extrusionOk="0">
                  <a:moveTo>
                    <a:pt x="4222" y="0"/>
                  </a:moveTo>
                  <a:lnTo>
                    <a:pt x="3979" y="20"/>
                  </a:lnTo>
                  <a:lnTo>
                    <a:pt x="3746" y="61"/>
                  </a:lnTo>
                  <a:lnTo>
                    <a:pt x="3523" y="122"/>
                  </a:lnTo>
                  <a:lnTo>
                    <a:pt x="3311" y="192"/>
                  </a:lnTo>
                  <a:lnTo>
                    <a:pt x="3098" y="273"/>
                  </a:lnTo>
                  <a:lnTo>
                    <a:pt x="2906" y="385"/>
                  </a:lnTo>
                  <a:lnTo>
                    <a:pt x="2714" y="496"/>
                  </a:lnTo>
                  <a:lnTo>
                    <a:pt x="2531" y="628"/>
                  </a:lnTo>
                  <a:lnTo>
                    <a:pt x="2349" y="769"/>
                  </a:lnTo>
                  <a:lnTo>
                    <a:pt x="2187" y="931"/>
                  </a:lnTo>
                  <a:lnTo>
                    <a:pt x="2025" y="1093"/>
                  </a:lnTo>
                  <a:lnTo>
                    <a:pt x="1873" y="1276"/>
                  </a:lnTo>
                  <a:lnTo>
                    <a:pt x="1721" y="1468"/>
                  </a:lnTo>
                  <a:lnTo>
                    <a:pt x="1590" y="1660"/>
                  </a:lnTo>
                  <a:lnTo>
                    <a:pt x="1448" y="1873"/>
                  </a:lnTo>
                  <a:lnTo>
                    <a:pt x="1327" y="2085"/>
                  </a:lnTo>
                  <a:lnTo>
                    <a:pt x="1205" y="2318"/>
                  </a:lnTo>
                  <a:lnTo>
                    <a:pt x="1094" y="2551"/>
                  </a:lnTo>
                  <a:lnTo>
                    <a:pt x="993" y="2794"/>
                  </a:lnTo>
                  <a:lnTo>
                    <a:pt x="891" y="3037"/>
                  </a:lnTo>
                  <a:lnTo>
                    <a:pt x="800" y="3290"/>
                  </a:lnTo>
                  <a:lnTo>
                    <a:pt x="709" y="3553"/>
                  </a:lnTo>
                  <a:lnTo>
                    <a:pt x="628" y="3806"/>
                  </a:lnTo>
                  <a:lnTo>
                    <a:pt x="557" y="4080"/>
                  </a:lnTo>
                  <a:lnTo>
                    <a:pt x="416" y="4616"/>
                  </a:lnTo>
                  <a:lnTo>
                    <a:pt x="304" y="5173"/>
                  </a:lnTo>
                  <a:lnTo>
                    <a:pt x="213" y="5730"/>
                  </a:lnTo>
                  <a:lnTo>
                    <a:pt x="132" y="6276"/>
                  </a:lnTo>
                  <a:lnTo>
                    <a:pt x="72" y="6823"/>
                  </a:lnTo>
                  <a:lnTo>
                    <a:pt x="31" y="7359"/>
                  </a:lnTo>
                  <a:lnTo>
                    <a:pt x="11" y="7886"/>
                  </a:lnTo>
                  <a:lnTo>
                    <a:pt x="1" y="8382"/>
                  </a:lnTo>
                  <a:lnTo>
                    <a:pt x="1" y="8857"/>
                  </a:lnTo>
                  <a:lnTo>
                    <a:pt x="11" y="9303"/>
                  </a:lnTo>
                  <a:lnTo>
                    <a:pt x="41" y="9708"/>
                  </a:lnTo>
                  <a:lnTo>
                    <a:pt x="82" y="10082"/>
                  </a:lnTo>
                  <a:lnTo>
                    <a:pt x="122" y="10406"/>
                  </a:lnTo>
                  <a:lnTo>
                    <a:pt x="173" y="10679"/>
                  </a:lnTo>
                  <a:lnTo>
                    <a:pt x="233" y="10922"/>
                  </a:lnTo>
                  <a:lnTo>
                    <a:pt x="304" y="11175"/>
                  </a:lnTo>
                  <a:lnTo>
                    <a:pt x="385" y="11418"/>
                  </a:lnTo>
                  <a:lnTo>
                    <a:pt x="466" y="11661"/>
                  </a:lnTo>
                  <a:lnTo>
                    <a:pt x="557" y="11894"/>
                  </a:lnTo>
                  <a:lnTo>
                    <a:pt x="659" y="12137"/>
                  </a:lnTo>
                  <a:lnTo>
                    <a:pt x="760" y="12370"/>
                  </a:lnTo>
                  <a:lnTo>
                    <a:pt x="871" y="12603"/>
                  </a:lnTo>
                  <a:lnTo>
                    <a:pt x="983" y="12825"/>
                  </a:lnTo>
                  <a:lnTo>
                    <a:pt x="1114" y="13048"/>
                  </a:lnTo>
                  <a:lnTo>
                    <a:pt x="1246" y="13271"/>
                  </a:lnTo>
                  <a:lnTo>
                    <a:pt x="1377" y="13494"/>
                  </a:lnTo>
                  <a:lnTo>
                    <a:pt x="1529" y="13696"/>
                  </a:lnTo>
                  <a:lnTo>
                    <a:pt x="1671" y="13909"/>
                  </a:lnTo>
                  <a:lnTo>
                    <a:pt x="1833" y="14111"/>
                  </a:lnTo>
                  <a:lnTo>
                    <a:pt x="1995" y="14303"/>
                  </a:lnTo>
                  <a:lnTo>
                    <a:pt x="2167" y="14496"/>
                  </a:lnTo>
                  <a:lnTo>
                    <a:pt x="2339" y="14678"/>
                  </a:lnTo>
                  <a:lnTo>
                    <a:pt x="2511" y="14860"/>
                  </a:lnTo>
                  <a:lnTo>
                    <a:pt x="2703" y="15032"/>
                  </a:lnTo>
                  <a:lnTo>
                    <a:pt x="2896" y="15194"/>
                  </a:lnTo>
                  <a:lnTo>
                    <a:pt x="3088" y="15356"/>
                  </a:lnTo>
                  <a:lnTo>
                    <a:pt x="3290" y="15508"/>
                  </a:lnTo>
                  <a:lnTo>
                    <a:pt x="3493" y="15650"/>
                  </a:lnTo>
                  <a:lnTo>
                    <a:pt x="3706" y="15781"/>
                  </a:lnTo>
                  <a:lnTo>
                    <a:pt x="3918" y="15913"/>
                  </a:lnTo>
                  <a:lnTo>
                    <a:pt x="4141" y="16024"/>
                  </a:lnTo>
                  <a:lnTo>
                    <a:pt x="4374" y="16136"/>
                  </a:lnTo>
                  <a:lnTo>
                    <a:pt x="4596" y="16237"/>
                  </a:lnTo>
                  <a:lnTo>
                    <a:pt x="4829" y="16328"/>
                  </a:lnTo>
                  <a:lnTo>
                    <a:pt x="5072" y="16419"/>
                  </a:lnTo>
                  <a:lnTo>
                    <a:pt x="5315" y="16490"/>
                  </a:lnTo>
                  <a:lnTo>
                    <a:pt x="5578" y="16551"/>
                  </a:lnTo>
                  <a:lnTo>
                    <a:pt x="5710" y="16571"/>
                  </a:lnTo>
                  <a:lnTo>
                    <a:pt x="5841" y="16591"/>
                  </a:lnTo>
                  <a:lnTo>
                    <a:pt x="5973" y="16601"/>
                  </a:lnTo>
                  <a:lnTo>
                    <a:pt x="6105" y="16601"/>
                  </a:lnTo>
                  <a:lnTo>
                    <a:pt x="6236" y="16581"/>
                  </a:lnTo>
                  <a:lnTo>
                    <a:pt x="6368" y="16551"/>
                  </a:lnTo>
                  <a:lnTo>
                    <a:pt x="6509" y="16510"/>
                  </a:lnTo>
                  <a:lnTo>
                    <a:pt x="6651" y="16439"/>
                  </a:lnTo>
                  <a:lnTo>
                    <a:pt x="6783" y="16358"/>
                  </a:lnTo>
                  <a:lnTo>
                    <a:pt x="6904" y="16267"/>
                  </a:lnTo>
                  <a:lnTo>
                    <a:pt x="7026" y="16176"/>
                  </a:lnTo>
                  <a:lnTo>
                    <a:pt x="7147" y="16065"/>
                  </a:lnTo>
                  <a:lnTo>
                    <a:pt x="7360" y="15842"/>
                  </a:lnTo>
                  <a:lnTo>
                    <a:pt x="7653" y="15518"/>
                  </a:lnTo>
                  <a:lnTo>
                    <a:pt x="7937" y="15194"/>
                  </a:lnTo>
                  <a:lnTo>
                    <a:pt x="8210" y="14850"/>
                  </a:lnTo>
                  <a:lnTo>
                    <a:pt x="8473" y="14506"/>
                  </a:lnTo>
                  <a:lnTo>
                    <a:pt x="8726" y="14162"/>
                  </a:lnTo>
                  <a:lnTo>
                    <a:pt x="8979" y="13807"/>
                  </a:lnTo>
                  <a:lnTo>
                    <a:pt x="9212" y="13443"/>
                  </a:lnTo>
                  <a:lnTo>
                    <a:pt x="9445" y="13068"/>
                  </a:lnTo>
                  <a:lnTo>
                    <a:pt x="9647" y="12714"/>
                  </a:lnTo>
                  <a:lnTo>
                    <a:pt x="9850" y="12340"/>
                  </a:lnTo>
                  <a:lnTo>
                    <a:pt x="10042" y="11965"/>
                  </a:lnTo>
                  <a:lnTo>
                    <a:pt x="10214" y="11591"/>
                  </a:lnTo>
                  <a:lnTo>
                    <a:pt x="10386" y="11206"/>
                  </a:lnTo>
                  <a:lnTo>
                    <a:pt x="10538" y="10811"/>
                  </a:lnTo>
                  <a:lnTo>
                    <a:pt x="10680" y="10416"/>
                  </a:lnTo>
                  <a:lnTo>
                    <a:pt x="10801" y="10022"/>
                  </a:lnTo>
                  <a:lnTo>
                    <a:pt x="10913" y="9617"/>
                  </a:lnTo>
                  <a:lnTo>
                    <a:pt x="11004" y="9212"/>
                  </a:lnTo>
                  <a:lnTo>
                    <a:pt x="11085" y="8807"/>
                  </a:lnTo>
                  <a:lnTo>
                    <a:pt x="11135" y="8402"/>
                  </a:lnTo>
                  <a:lnTo>
                    <a:pt x="11176" y="7987"/>
                  </a:lnTo>
                  <a:lnTo>
                    <a:pt x="11206" y="7572"/>
                  </a:lnTo>
                  <a:lnTo>
                    <a:pt x="11206" y="7157"/>
                  </a:lnTo>
                  <a:lnTo>
                    <a:pt x="11186" y="6742"/>
                  </a:lnTo>
                  <a:lnTo>
                    <a:pt x="11166" y="6539"/>
                  </a:lnTo>
                  <a:lnTo>
                    <a:pt x="11135" y="6327"/>
                  </a:lnTo>
                  <a:lnTo>
                    <a:pt x="11105" y="6124"/>
                  </a:lnTo>
                  <a:lnTo>
                    <a:pt x="11065" y="5922"/>
                  </a:lnTo>
                  <a:lnTo>
                    <a:pt x="11024" y="5719"/>
                  </a:lnTo>
                  <a:lnTo>
                    <a:pt x="10974" y="5527"/>
                  </a:lnTo>
                  <a:lnTo>
                    <a:pt x="10913" y="5325"/>
                  </a:lnTo>
                  <a:lnTo>
                    <a:pt x="10852" y="5132"/>
                  </a:lnTo>
                  <a:lnTo>
                    <a:pt x="10781" y="4940"/>
                  </a:lnTo>
                  <a:lnTo>
                    <a:pt x="10710" y="4748"/>
                  </a:lnTo>
                  <a:lnTo>
                    <a:pt x="10538" y="4383"/>
                  </a:lnTo>
                  <a:lnTo>
                    <a:pt x="10356" y="4019"/>
                  </a:lnTo>
                  <a:lnTo>
                    <a:pt x="10143" y="3665"/>
                  </a:lnTo>
                  <a:lnTo>
                    <a:pt x="9911" y="3320"/>
                  </a:lnTo>
                  <a:lnTo>
                    <a:pt x="9668" y="2996"/>
                  </a:lnTo>
                  <a:lnTo>
                    <a:pt x="9405" y="2673"/>
                  </a:lnTo>
                  <a:lnTo>
                    <a:pt x="9121" y="2369"/>
                  </a:lnTo>
                  <a:lnTo>
                    <a:pt x="8817" y="2085"/>
                  </a:lnTo>
                  <a:lnTo>
                    <a:pt x="8514" y="1812"/>
                  </a:lnTo>
                  <a:lnTo>
                    <a:pt x="8180" y="1549"/>
                  </a:lnTo>
                  <a:lnTo>
                    <a:pt x="7846" y="1306"/>
                  </a:lnTo>
                  <a:lnTo>
                    <a:pt x="7491" y="1073"/>
                  </a:lnTo>
                  <a:lnTo>
                    <a:pt x="7147" y="871"/>
                  </a:lnTo>
                  <a:lnTo>
                    <a:pt x="6803" y="678"/>
                  </a:lnTo>
                  <a:lnTo>
                    <a:pt x="6479" y="527"/>
                  </a:lnTo>
                  <a:lnTo>
                    <a:pt x="6165" y="385"/>
                  </a:lnTo>
                  <a:lnTo>
                    <a:pt x="5862" y="263"/>
                  </a:lnTo>
                  <a:lnTo>
                    <a:pt x="5568" y="172"/>
                  </a:lnTo>
                  <a:lnTo>
                    <a:pt x="5275" y="101"/>
                  </a:lnTo>
                  <a:lnTo>
                    <a:pt x="5001" y="41"/>
                  </a:lnTo>
                  <a:lnTo>
                    <a:pt x="4728" y="10"/>
                  </a:lnTo>
                  <a:lnTo>
                    <a:pt x="4475" y="0"/>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54">
                <a:defRPr/>
              </a:pPr>
              <a:endParaRPr sz="3200" kern="0"/>
            </a:p>
          </p:txBody>
        </p:sp>
        <p:sp>
          <p:nvSpPr>
            <p:cNvPr id="43" name="Google Shape;72;p15">
              <a:extLst>
                <a:ext uri="{FF2B5EF4-FFF2-40B4-BE49-F238E27FC236}">
                  <a16:creationId xmlns:a16="http://schemas.microsoft.com/office/drawing/2014/main" id="{27CF35F0-CE74-D0E6-BCA8-8AA6C3B1B8AC}"/>
                </a:ext>
              </a:extLst>
            </p:cNvPr>
            <p:cNvSpPr/>
            <p:nvPr/>
          </p:nvSpPr>
          <p:spPr>
            <a:xfrm>
              <a:off x="1548150" y="2176125"/>
              <a:ext cx="53175" cy="88600"/>
            </a:xfrm>
            <a:custGeom>
              <a:avLst/>
              <a:gdLst/>
              <a:ahLst/>
              <a:cxnLst/>
              <a:rect l="l" t="t" r="r" b="b"/>
              <a:pathLst>
                <a:path w="2127" h="3544" extrusionOk="0">
                  <a:moveTo>
                    <a:pt x="1063" y="1"/>
                  </a:moveTo>
                  <a:lnTo>
                    <a:pt x="962" y="11"/>
                  </a:lnTo>
                  <a:lnTo>
                    <a:pt x="851" y="41"/>
                  </a:lnTo>
                  <a:lnTo>
                    <a:pt x="749" y="82"/>
                  </a:lnTo>
                  <a:lnTo>
                    <a:pt x="658" y="143"/>
                  </a:lnTo>
                  <a:lnTo>
                    <a:pt x="557" y="213"/>
                  </a:lnTo>
                  <a:lnTo>
                    <a:pt x="476" y="305"/>
                  </a:lnTo>
                  <a:lnTo>
                    <a:pt x="395" y="406"/>
                  </a:lnTo>
                  <a:lnTo>
                    <a:pt x="314" y="517"/>
                  </a:lnTo>
                  <a:lnTo>
                    <a:pt x="243" y="649"/>
                  </a:lnTo>
                  <a:lnTo>
                    <a:pt x="183" y="780"/>
                  </a:lnTo>
                  <a:lnTo>
                    <a:pt x="132" y="932"/>
                  </a:lnTo>
                  <a:lnTo>
                    <a:pt x="91" y="1084"/>
                  </a:lnTo>
                  <a:lnTo>
                    <a:pt x="51" y="1246"/>
                  </a:lnTo>
                  <a:lnTo>
                    <a:pt x="31" y="1418"/>
                  </a:lnTo>
                  <a:lnTo>
                    <a:pt x="11" y="1590"/>
                  </a:lnTo>
                  <a:lnTo>
                    <a:pt x="0" y="1772"/>
                  </a:lnTo>
                  <a:lnTo>
                    <a:pt x="11" y="1955"/>
                  </a:lnTo>
                  <a:lnTo>
                    <a:pt x="31" y="2127"/>
                  </a:lnTo>
                  <a:lnTo>
                    <a:pt x="51" y="2299"/>
                  </a:lnTo>
                  <a:lnTo>
                    <a:pt x="91" y="2461"/>
                  </a:lnTo>
                  <a:lnTo>
                    <a:pt x="132" y="2613"/>
                  </a:lnTo>
                  <a:lnTo>
                    <a:pt x="183" y="2764"/>
                  </a:lnTo>
                  <a:lnTo>
                    <a:pt x="243" y="2896"/>
                  </a:lnTo>
                  <a:lnTo>
                    <a:pt x="314" y="3028"/>
                  </a:lnTo>
                  <a:lnTo>
                    <a:pt x="395" y="3139"/>
                  </a:lnTo>
                  <a:lnTo>
                    <a:pt x="476" y="3240"/>
                  </a:lnTo>
                  <a:lnTo>
                    <a:pt x="557" y="3331"/>
                  </a:lnTo>
                  <a:lnTo>
                    <a:pt x="658" y="3402"/>
                  </a:lnTo>
                  <a:lnTo>
                    <a:pt x="749" y="3463"/>
                  </a:lnTo>
                  <a:lnTo>
                    <a:pt x="851" y="3503"/>
                  </a:lnTo>
                  <a:lnTo>
                    <a:pt x="962" y="3534"/>
                  </a:lnTo>
                  <a:lnTo>
                    <a:pt x="1063" y="3544"/>
                  </a:lnTo>
                  <a:lnTo>
                    <a:pt x="1175" y="3534"/>
                  </a:lnTo>
                  <a:lnTo>
                    <a:pt x="1286" y="3503"/>
                  </a:lnTo>
                  <a:lnTo>
                    <a:pt x="1387" y="3463"/>
                  </a:lnTo>
                  <a:lnTo>
                    <a:pt x="1478" y="3402"/>
                  </a:lnTo>
                  <a:lnTo>
                    <a:pt x="1569" y="3331"/>
                  </a:lnTo>
                  <a:lnTo>
                    <a:pt x="1660" y="3240"/>
                  </a:lnTo>
                  <a:lnTo>
                    <a:pt x="1741" y="3139"/>
                  </a:lnTo>
                  <a:lnTo>
                    <a:pt x="1822" y="3028"/>
                  </a:lnTo>
                  <a:lnTo>
                    <a:pt x="1883" y="2896"/>
                  </a:lnTo>
                  <a:lnTo>
                    <a:pt x="1944" y="2764"/>
                  </a:lnTo>
                  <a:lnTo>
                    <a:pt x="2005" y="2613"/>
                  </a:lnTo>
                  <a:lnTo>
                    <a:pt x="2045" y="2461"/>
                  </a:lnTo>
                  <a:lnTo>
                    <a:pt x="2086" y="2299"/>
                  </a:lnTo>
                  <a:lnTo>
                    <a:pt x="2106" y="2127"/>
                  </a:lnTo>
                  <a:lnTo>
                    <a:pt x="2126" y="1955"/>
                  </a:lnTo>
                  <a:lnTo>
                    <a:pt x="2126" y="1772"/>
                  </a:lnTo>
                  <a:lnTo>
                    <a:pt x="2126" y="1590"/>
                  </a:lnTo>
                  <a:lnTo>
                    <a:pt x="2106" y="1418"/>
                  </a:lnTo>
                  <a:lnTo>
                    <a:pt x="2086" y="1246"/>
                  </a:lnTo>
                  <a:lnTo>
                    <a:pt x="2045" y="1084"/>
                  </a:lnTo>
                  <a:lnTo>
                    <a:pt x="2005" y="932"/>
                  </a:lnTo>
                  <a:lnTo>
                    <a:pt x="1944" y="780"/>
                  </a:lnTo>
                  <a:lnTo>
                    <a:pt x="1883" y="649"/>
                  </a:lnTo>
                  <a:lnTo>
                    <a:pt x="1822" y="517"/>
                  </a:lnTo>
                  <a:lnTo>
                    <a:pt x="1741" y="406"/>
                  </a:lnTo>
                  <a:lnTo>
                    <a:pt x="1660" y="305"/>
                  </a:lnTo>
                  <a:lnTo>
                    <a:pt x="1569" y="213"/>
                  </a:lnTo>
                  <a:lnTo>
                    <a:pt x="1478" y="143"/>
                  </a:lnTo>
                  <a:lnTo>
                    <a:pt x="1387" y="82"/>
                  </a:lnTo>
                  <a:lnTo>
                    <a:pt x="1286" y="41"/>
                  </a:lnTo>
                  <a:lnTo>
                    <a:pt x="1175" y="11"/>
                  </a:lnTo>
                  <a:lnTo>
                    <a:pt x="1063"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54">
                <a:defRPr/>
              </a:pPr>
              <a:endParaRPr sz="3200" kern="0"/>
            </a:p>
          </p:txBody>
        </p:sp>
        <p:sp>
          <p:nvSpPr>
            <p:cNvPr id="44" name="Google Shape;73;p15">
              <a:extLst>
                <a:ext uri="{FF2B5EF4-FFF2-40B4-BE49-F238E27FC236}">
                  <a16:creationId xmlns:a16="http://schemas.microsoft.com/office/drawing/2014/main" id="{CB1DD90D-33C1-517A-BB23-0008B5405A4E}"/>
                </a:ext>
              </a:extLst>
            </p:cNvPr>
            <p:cNvSpPr/>
            <p:nvPr/>
          </p:nvSpPr>
          <p:spPr>
            <a:xfrm>
              <a:off x="1835625" y="2176125"/>
              <a:ext cx="53175" cy="88600"/>
            </a:xfrm>
            <a:custGeom>
              <a:avLst/>
              <a:gdLst/>
              <a:ahLst/>
              <a:cxnLst/>
              <a:rect l="l" t="t" r="r" b="b"/>
              <a:pathLst>
                <a:path w="2127" h="3544" extrusionOk="0">
                  <a:moveTo>
                    <a:pt x="1064" y="1"/>
                  </a:moveTo>
                  <a:lnTo>
                    <a:pt x="952" y="11"/>
                  </a:lnTo>
                  <a:lnTo>
                    <a:pt x="851" y="41"/>
                  </a:lnTo>
                  <a:lnTo>
                    <a:pt x="750" y="82"/>
                  </a:lnTo>
                  <a:lnTo>
                    <a:pt x="648" y="143"/>
                  </a:lnTo>
                  <a:lnTo>
                    <a:pt x="557" y="213"/>
                  </a:lnTo>
                  <a:lnTo>
                    <a:pt x="476" y="305"/>
                  </a:lnTo>
                  <a:lnTo>
                    <a:pt x="385" y="406"/>
                  </a:lnTo>
                  <a:lnTo>
                    <a:pt x="314" y="517"/>
                  </a:lnTo>
                  <a:lnTo>
                    <a:pt x="244" y="649"/>
                  </a:lnTo>
                  <a:lnTo>
                    <a:pt x="183" y="780"/>
                  </a:lnTo>
                  <a:lnTo>
                    <a:pt x="132" y="932"/>
                  </a:lnTo>
                  <a:lnTo>
                    <a:pt x="92" y="1084"/>
                  </a:lnTo>
                  <a:lnTo>
                    <a:pt x="51" y="1246"/>
                  </a:lnTo>
                  <a:lnTo>
                    <a:pt x="21" y="1418"/>
                  </a:lnTo>
                  <a:lnTo>
                    <a:pt x="11" y="1590"/>
                  </a:lnTo>
                  <a:lnTo>
                    <a:pt x="1" y="1772"/>
                  </a:lnTo>
                  <a:lnTo>
                    <a:pt x="11" y="1955"/>
                  </a:lnTo>
                  <a:lnTo>
                    <a:pt x="21" y="2127"/>
                  </a:lnTo>
                  <a:lnTo>
                    <a:pt x="51" y="2299"/>
                  </a:lnTo>
                  <a:lnTo>
                    <a:pt x="92" y="2461"/>
                  </a:lnTo>
                  <a:lnTo>
                    <a:pt x="132" y="2613"/>
                  </a:lnTo>
                  <a:lnTo>
                    <a:pt x="183" y="2764"/>
                  </a:lnTo>
                  <a:lnTo>
                    <a:pt x="244" y="2896"/>
                  </a:lnTo>
                  <a:lnTo>
                    <a:pt x="314" y="3028"/>
                  </a:lnTo>
                  <a:lnTo>
                    <a:pt x="385" y="3139"/>
                  </a:lnTo>
                  <a:lnTo>
                    <a:pt x="476" y="3240"/>
                  </a:lnTo>
                  <a:lnTo>
                    <a:pt x="557" y="3331"/>
                  </a:lnTo>
                  <a:lnTo>
                    <a:pt x="648" y="3402"/>
                  </a:lnTo>
                  <a:lnTo>
                    <a:pt x="750" y="3463"/>
                  </a:lnTo>
                  <a:lnTo>
                    <a:pt x="851" y="3503"/>
                  </a:lnTo>
                  <a:lnTo>
                    <a:pt x="952" y="3534"/>
                  </a:lnTo>
                  <a:lnTo>
                    <a:pt x="1064" y="3544"/>
                  </a:lnTo>
                  <a:lnTo>
                    <a:pt x="1175" y="3534"/>
                  </a:lnTo>
                  <a:lnTo>
                    <a:pt x="1276" y="3503"/>
                  </a:lnTo>
                  <a:lnTo>
                    <a:pt x="1377" y="3463"/>
                  </a:lnTo>
                  <a:lnTo>
                    <a:pt x="1479" y="3402"/>
                  </a:lnTo>
                  <a:lnTo>
                    <a:pt x="1570" y="3331"/>
                  </a:lnTo>
                  <a:lnTo>
                    <a:pt x="1661" y="3240"/>
                  </a:lnTo>
                  <a:lnTo>
                    <a:pt x="1742" y="3139"/>
                  </a:lnTo>
                  <a:lnTo>
                    <a:pt x="1813" y="3028"/>
                  </a:lnTo>
                  <a:lnTo>
                    <a:pt x="1883" y="2896"/>
                  </a:lnTo>
                  <a:lnTo>
                    <a:pt x="1944" y="2764"/>
                  </a:lnTo>
                  <a:lnTo>
                    <a:pt x="1995" y="2613"/>
                  </a:lnTo>
                  <a:lnTo>
                    <a:pt x="2045" y="2461"/>
                  </a:lnTo>
                  <a:lnTo>
                    <a:pt x="2076" y="2299"/>
                  </a:lnTo>
                  <a:lnTo>
                    <a:pt x="2106" y="2127"/>
                  </a:lnTo>
                  <a:lnTo>
                    <a:pt x="2126" y="1955"/>
                  </a:lnTo>
                  <a:lnTo>
                    <a:pt x="2126" y="1772"/>
                  </a:lnTo>
                  <a:lnTo>
                    <a:pt x="2126" y="1590"/>
                  </a:lnTo>
                  <a:lnTo>
                    <a:pt x="2106" y="1418"/>
                  </a:lnTo>
                  <a:lnTo>
                    <a:pt x="2076" y="1246"/>
                  </a:lnTo>
                  <a:lnTo>
                    <a:pt x="2045" y="1084"/>
                  </a:lnTo>
                  <a:lnTo>
                    <a:pt x="1995" y="932"/>
                  </a:lnTo>
                  <a:lnTo>
                    <a:pt x="1944" y="780"/>
                  </a:lnTo>
                  <a:lnTo>
                    <a:pt x="1883" y="649"/>
                  </a:lnTo>
                  <a:lnTo>
                    <a:pt x="1813" y="517"/>
                  </a:lnTo>
                  <a:lnTo>
                    <a:pt x="1742" y="406"/>
                  </a:lnTo>
                  <a:lnTo>
                    <a:pt x="1661" y="305"/>
                  </a:lnTo>
                  <a:lnTo>
                    <a:pt x="1570" y="213"/>
                  </a:lnTo>
                  <a:lnTo>
                    <a:pt x="1479" y="143"/>
                  </a:lnTo>
                  <a:lnTo>
                    <a:pt x="1377" y="82"/>
                  </a:lnTo>
                  <a:lnTo>
                    <a:pt x="1276" y="41"/>
                  </a:lnTo>
                  <a:lnTo>
                    <a:pt x="1175" y="11"/>
                  </a:lnTo>
                  <a:lnTo>
                    <a:pt x="1064"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54">
                <a:defRPr/>
              </a:pPr>
              <a:endParaRPr sz="3200" kern="0"/>
            </a:p>
          </p:txBody>
        </p:sp>
        <p:sp>
          <p:nvSpPr>
            <p:cNvPr id="45" name="Google Shape;74;p15">
              <a:extLst>
                <a:ext uri="{FF2B5EF4-FFF2-40B4-BE49-F238E27FC236}">
                  <a16:creationId xmlns:a16="http://schemas.microsoft.com/office/drawing/2014/main" id="{3EFCE613-3285-520C-029F-93FE9227E6BA}"/>
                </a:ext>
              </a:extLst>
            </p:cNvPr>
            <p:cNvSpPr/>
            <p:nvPr/>
          </p:nvSpPr>
          <p:spPr>
            <a:xfrm>
              <a:off x="1822475" y="2089575"/>
              <a:ext cx="100225" cy="30650"/>
            </a:xfrm>
            <a:custGeom>
              <a:avLst/>
              <a:gdLst/>
              <a:ahLst/>
              <a:cxnLst/>
              <a:rect l="l" t="t" r="r" b="b"/>
              <a:pathLst>
                <a:path w="4009" h="1226" extrusionOk="0">
                  <a:moveTo>
                    <a:pt x="1893" y="1"/>
                  </a:moveTo>
                  <a:lnTo>
                    <a:pt x="1620" y="11"/>
                  </a:lnTo>
                  <a:lnTo>
                    <a:pt x="1347" y="31"/>
                  </a:lnTo>
                  <a:lnTo>
                    <a:pt x="1073" y="72"/>
                  </a:lnTo>
                  <a:lnTo>
                    <a:pt x="820" y="133"/>
                  </a:lnTo>
                  <a:lnTo>
                    <a:pt x="567" y="193"/>
                  </a:lnTo>
                  <a:lnTo>
                    <a:pt x="334" y="274"/>
                  </a:lnTo>
                  <a:lnTo>
                    <a:pt x="122" y="355"/>
                  </a:lnTo>
                  <a:lnTo>
                    <a:pt x="81" y="386"/>
                  </a:lnTo>
                  <a:lnTo>
                    <a:pt x="51" y="416"/>
                  </a:lnTo>
                  <a:lnTo>
                    <a:pt x="31" y="446"/>
                  </a:lnTo>
                  <a:lnTo>
                    <a:pt x="10" y="487"/>
                  </a:lnTo>
                  <a:lnTo>
                    <a:pt x="0" y="527"/>
                  </a:lnTo>
                  <a:lnTo>
                    <a:pt x="10" y="568"/>
                  </a:lnTo>
                  <a:lnTo>
                    <a:pt x="10" y="608"/>
                  </a:lnTo>
                  <a:lnTo>
                    <a:pt x="31" y="659"/>
                  </a:lnTo>
                  <a:lnTo>
                    <a:pt x="51" y="689"/>
                  </a:lnTo>
                  <a:lnTo>
                    <a:pt x="71" y="730"/>
                  </a:lnTo>
                  <a:lnTo>
                    <a:pt x="101" y="760"/>
                  </a:lnTo>
                  <a:lnTo>
                    <a:pt x="132" y="780"/>
                  </a:lnTo>
                  <a:lnTo>
                    <a:pt x="172" y="801"/>
                  </a:lnTo>
                  <a:lnTo>
                    <a:pt x="213" y="811"/>
                  </a:lnTo>
                  <a:lnTo>
                    <a:pt x="263" y="811"/>
                  </a:lnTo>
                  <a:lnTo>
                    <a:pt x="304" y="791"/>
                  </a:lnTo>
                  <a:lnTo>
                    <a:pt x="537" y="710"/>
                  </a:lnTo>
                  <a:lnTo>
                    <a:pt x="770" y="649"/>
                  </a:lnTo>
                  <a:lnTo>
                    <a:pt x="1002" y="598"/>
                  </a:lnTo>
                  <a:lnTo>
                    <a:pt x="1235" y="558"/>
                  </a:lnTo>
                  <a:lnTo>
                    <a:pt x="1478" y="537"/>
                  </a:lnTo>
                  <a:lnTo>
                    <a:pt x="1711" y="537"/>
                  </a:lnTo>
                  <a:lnTo>
                    <a:pt x="1954" y="558"/>
                  </a:lnTo>
                  <a:lnTo>
                    <a:pt x="2197" y="598"/>
                  </a:lnTo>
                  <a:lnTo>
                    <a:pt x="2399" y="649"/>
                  </a:lnTo>
                  <a:lnTo>
                    <a:pt x="2592" y="720"/>
                  </a:lnTo>
                  <a:lnTo>
                    <a:pt x="2784" y="801"/>
                  </a:lnTo>
                  <a:lnTo>
                    <a:pt x="2966" y="882"/>
                  </a:lnTo>
                  <a:lnTo>
                    <a:pt x="3320" y="1064"/>
                  </a:lnTo>
                  <a:lnTo>
                    <a:pt x="3513" y="1155"/>
                  </a:lnTo>
                  <a:lnTo>
                    <a:pt x="3705" y="1226"/>
                  </a:lnTo>
                  <a:lnTo>
                    <a:pt x="3776" y="1226"/>
                  </a:lnTo>
                  <a:lnTo>
                    <a:pt x="3847" y="1216"/>
                  </a:lnTo>
                  <a:lnTo>
                    <a:pt x="3908" y="1185"/>
                  </a:lnTo>
                  <a:lnTo>
                    <a:pt x="3958" y="1135"/>
                  </a:lnTo>
                  <a:lnTo>
                    <a:pt x="3989" y="1074"/>
                  </a:lnTo>
                  <a:lnTo>
                    <a:pt x="4009" y="1003"/>
                  </a:lnTo>
                  <a:lnTo>
                    <a:pt x="4009" y="973"/>
                  </a:lnTo>
                  <a:lnTo>
                    <a:pt x="3999" y="932"/>
                  </a:lnTo>
                  <a:lnTo>
                    <a:pt x="3989" y="902"/>
                  </a:lnTo>
                  <a:lnTo>
                    <a:pt x="3968" y="872"/>
                  </a:lnTo>
                  <a:lnTo>
                    <a:pt x="3897" y="770"/>
                  </a:lnTo>
                  <a:lnTo>
                    <a:pt x="3816" y="669"/>
                  </a:lnTo>
                  <a:lnTo>
                    <a:pt x="3725" y="588"/>
                  </a:lnTo>
                  <a:lnTo>
                    <a:pt x="3624" y="507"/>
                  </a:lnTo>
                  <a:lnTo>
                    <a:pt x="3523" y="426"/>
                  </a:lnTo>
                  <a:lnTo>
                    <a:pt x="3422" y="365"/>
                  </a:lnTo>
                  <a:lnTo>
                    <a:pt x="3310" y="305"/>
                  </a:lnTo>
                  <a:lnTo>
                    <a:pt x="3199" y="244"/>
                  </a:lnTo>
                  <a:lnTo>
                    <a:pt x="3078" y="193"/>
                  </a:lnTo>
                  <a:lnTo>
                    <a:pt x="2956" y="153"/>
                  </a:lnTo>
                  <a:lnTo>
                    <a:pt x="2824" y="122"/>
                  </a:lnTo>
                  <a:lnTo>
                    <a:pt x="2703" y="82"/>
                  </a:lnTo>
                  <a:lnTo>
                    <a:pt x="2440" y="41"/>
                  </a:lnTo>
                  <a:lnTo>
                    <a:pt x="2166" y="11"/>
                  </a:lnTo>
                  <a:lnTo>
                    <a:pt x="1893"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54">
                <a:defRPr/>
              </a:pPr>
              <a:endParaRPr sz="3200" kern="0"/>
            </a:p>
          </p:txBody>
        </p:sp>
        <p:sp>
          <p:nvSpPr>
            <p:cNvPr id="46" name="Google Shape;75;p15">
              <a:extLst>
                <a:ext uri="{FF2B5EF4-FFF2-40B4-BE49-F238E27FC236}">
                  <a16:creationId xmlns:a16="http://schemas.microsoft.com/office/drawing/2014/main" id="{202264CB-D1A3-76C6-43C0-1497EAF69C1D}"/>
                </a:ext>
              </a:extLst>
            </p:cNvPr>
            <p:cNvSpPr/>
            <p:nvPr/>
          </p:nvSpPr>
          <p:spPr>
            <a:xfrm>
              <a:off x="1524600" y="2089575"/>
              <a:ext cx="100250" cy="30650"/>
            </a:xfrm>
            <a:custGeom>
              <a:avLst/>
              <a:gdLst/>
              <a:ahLst/>
              <a:cxnLst/>
              <a:rect l="l" t="t" r="r" b="b"/>
              <a:pathLst>
                <a:path w="4010" h="1226" extrusionOk="0">
                  <a:moveTo>
                    <a:pt x="2127" y="1"/>
                  </a:moveTo>
                  <a:lnTo>
                    <a:pt x="1853" y="11"/>
                  </a:lnTo>
                  <a:lnTo>
                    <a:pt x="1580" y="41"/>
                  </a:lnTo>
                  <a:lnTo>
                    <a:pt x="1317" y="82"/>
                  </a:lnTo>
                  <a:lnTo>
                    <a:pt x="1185" y="122"/>
                  </a:lnTo>
                  <a:lnTo>
                    <a:pt x="1064" y="153"/>
                  </a:lnTo>
                  <a:lnTo>
                    <a:pt x="942" y="193"/>
                  </a:lnTo>
                  <a:lnTo>
                    <a:pt x="821" y="244"/>
                  </a:lnTo>
                  <a:lnTo>
                    <a:pt x="699" y="305"/>
                  </a:lnTo>
                  <a:lnTo>
                    <a:pt x="598" y="365"/>
                  </a:lnTo>
                  <a:lnTo>
                    <a:pt x="487" y="426"/>
                  </a:lnTo>
                  <a:lnTo>
                    <a:pt x="386" y="507"/>
                  </a:lnTo>
                  <a:lnTo>
                    <a:pt x="295" y="588"/>
                  </a:lnTo>
                  <a:lnTo>
                    <a:pt x="203" y="669"/>
                  </a:lnTo>
                  <a:lnTo>
                    <a:pt x="122" y="770"/>
                  </a:lnTo>
                  <a:lnTo>
                    <a:pt x="41" y="872"/>
                  </a:lnTo>
                  <a:lnTo>
                    <a:pt x="21" y="902"/>
                  </a:lnTo>
                  <a:lnTo>
                    <a:pt x="11" y="932"/>
                  </a:lnTo>
                  <a:lnTo>
                    <a:pt x="1" y="973"/>
                  </a:lnTo>
                  <a:lnTo>
                    <a:pt x="1" y="1003"/>
                  </a:lnTo>
                  <a:lnTo>
                    <a:pt x="21" y="1074"/>
                  </a:lnTo>
                  <a:lnTo>
                    <a:pt x="62" y="1135"/>
                  </a:lnTo>
                  <a:lnTo>
                    <a:pt x="112" y="1185"/>
                  </a:lnTo>
                  <a:lnTo>
                    <a:pt x="173" y="1216"/>
                  </a:lnTo>
                  <a:lnTo>
                    <a:pt x="244" y="1226"/>
                  </a:lnTo>
                  <a:lnTo>
                    <a:pt x="315" y="1226"/>
                  </a:lnTo>
                  <a:lnTo>
                    <a:pt x="507" y="1155"/>
                  </a:lnTo>
                  <a:lnTo>
                    <a:pt x="689" y="1064"/>
                  </a:lnTo>
                  <a:lnTo>
                    <a:pt x="1054" y="882"/>
                  </a:lnTo>
                  <a:lnTo>
                    <a:pt x="1236" y="801"/>
                  </a:lnTo>
                  <a:lnTo>
                    <a:pt x="1418" y="720"/>
                  </a:lnTo>
                  <a:lnTo>
                    <a:pt x="1610" y="649"/>
                  </a:lnTo>
                  <a:lnTo>
                    <a:pt x="1823" y="598"/>
                  </a:lnTo>
                  <a:lnTo>
                    <a:pt x="2066" y="558"/>
                  </a:lnTo>
                  <a:lnTo>
                    <a:pt x="2299" y="537"/>
                  </a:lnTo>
                  <a:lnTo>
                    <a:pt x="2542" y="537"/>
                  </a:lnTo>
                  <a:lnTo>
                    <a:pt x="2775" y="558"/>
                  </a:lnTo>
                  <a:lnTo>
                    <a:pt x="3018" y="598"/>
                  </a:lnTo>
                  <a:lnTo>
                    <a:pt x="3250" y="649"/>
                  </a:lnTo>
                  <a:lnTo>
                    <a:pt x="3483" y="710"/>
                  </a:lnTo>
                  <a:lnTo>
                    <a:pt x="3706" y="791"/>
                  </a:lnTo>
                  <a:lnTo>
                    <a:pt x="3756" y="811"/>
                  </a:lnTo>
                  <a:lnTo>
                    <a:pt x="3797" y="811"/>
                  </a:lnTo>
                  <a:lnTo>
                    <a:pt x="3837" y="801"/>
                  </a:lnTo>
                  <a:lnTo>
                    <a:pt x="3878" y="780"/>
                  </a:lnTo>
                  <a:lnTo>
                    <a:pt x="3908" y="760"/>
                  </a:lnTo>
                  <a:lnTo>
                    <a:pt x="3939" y="730"/>
                  </a:lnTo>
                  <a:lnTo>
                    <a:pt x="3969" y="689"/>
                  </a:lnTo>
                  <a:lnTo>
                    <a:pt x="3989" y="659"/>
                  </a:lnTo>
                  <a:lnTo>
                    <a:pt x="3999" y="608"/>
                  </a:lnTo>
                  <a:lnTo>
                    <a:pt x="4010" y="568"/>
                  </a:lnTo>
                  <a:lnTo>
                    <a:pt x="4010" y="527"/>
                  </a:lnTo>
                  <a:lnTo>
                    <a:pt x="3999" y="487"/>
                  </a:lnTo>
                  <a:lnTo>
                    <a:pt x="3989" y="446"/>
                  </a:lnTo>
                  <a:lnTo>
                    <a:pt x="3969" y="416"/>
                  </a:lnTo>
                  <a:lnTo>
                    <a:pt x="3929" y="386"/>
                  </a:lnTo>
                  <a:lnTo>
                    <a:pt x="3888" y="355"/>
                  </a:lnTo>
                  <a:lnTo>
                    <a:pt x="3675" y="274"/>
                  </a:lnTo>
                  <a:lnTo>
                    <a:pt x="3443" y="193"/>
                  </a:lnTo>
                  <a:lnTo>
                    <a:pt x="3200" y="133"/>
                  </a:lnTo>
                  <a:lnTo>
                    <a:pt x="2937" y="72"/>
                  </a:lnTo>
                  <a:lnTo>
                    <a:pt x="2673" y="31"/>
                  </a:lnTo>
                  <a:lnTo>
                    <a:pt x="2400" y="11"/>
                  </a:lnTo>
                  <a:lnTo>
                    <a:pt x="2127"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54">
                <a:defRPr/>
              </a:pPr>
              <a:endParaRPr sz="3200" kern="0"/>
            </a:p>
          </p:txBody>
        </p:sp>
        <p:sp>
          <p:nvSpPr>
            <p:cNvPr id="47" name="Google Shape;76;p15">
              <a:extLst>
                <a:ext uri="{FF2B5EF4-FFF2-40B4-BE49-F238E27FC236}">
                  <a16:creationId xmlns:a16="http://schemas.microsoft.com/office/drawing/2014/main" id="{D8E7E593-6A80-6AD4-E240-AB7E0DB620AB}"/>
                </a:ext>
              </a:extLst>
            </p:cNvPr>
            <p:cNvSpPr/>
            <p:nvPr/>
          </p:nvSpPr>
          <p:spPr>
            <a:xfrm>
              <a:off x="1674175" y="2136650"/>
              <a:ext cx="52650" cy="220950"/>
            </a:xfrm>
            <a:custGeom>
              <a:avLst/>
              <a:gdLst/>
              <a:ahLst/>
              <a:cxnLst/>
              <a:rect l="l" t="t" r="r" b="b"/>
              <a:pathLst>
                <a:path w="2106" h="8838" extrusionOk="0">
                  <a:moveTo>
                    <a:pt x="1974" y="1"/>
                  </a:moveTo>
                  <a:lnTo>
                    <a:pt x="1974" y="11"/>
                  </a:lnTo>
                  <a:lnTo>
                    <a:pt x="1954" y="507"/>
                  </a:lnTo>
                  <a:lnTo>
                    <a:pt x="1924" y="1003"/>
                  </a:lnTo>
                  <a:lnTo>
                    <a:pt x="1883" y="1499"/>
                  </a:lnTo>
                  <a:lnTo>
                    <a:pt x="1822" y="1995"/>
                  </a:lnTo>
                  <a:lnTo>
                    <a:pt x="1752" y="2481"/>
                  </a:lnTo>
                  <a:lnTo>
                    <a:pt x="1661" y="2977"/>
                  </a:lnTo>
                  <a:lnTo>
                    <a:pt x="1559" y="3463"/>
                  </a:lnTo>
                  <a:lnTo>
                    <a:pt x="1438" y="3938"/>
                  </a:lnTo>
                  <a:lnTo>
                    <a:pt x="1367" y="4212"/>
                  </a:lnTo>
                  <a:lnTo>
                    <a:pt x="1286" y="4475"/>
                  </a:lnTo>
                  <a:lnTo>
                    <a:pt x="1205" y="4748"/>
                  </a:lnTo>
                  <a:lnTo>
                    <a:pt x="1104" y="5011"/>
                  </a:lnTo>
                  <a:lnTo>
                    <a:pt x="1013" y="5275"/>
                  </a:lnTo>
                  <a:lnTo>
                    <a:pt x="901" y="5538"/>
                  </a:lnTo>
                  <a:lnTo>
                    <a:pt x="790" y="5791"/>
                  </a:lnTo>
                  <a:lnTo>
                    <a:pt x="679" y="6044"/>
                  </a:lnTo>
                  <a:lnTo>
                    <a:pt x="608" y="6176"/>
                  </a:lnTo>
                  <a:lnTo>
                    <a:pt x="517" y="6317"/>
                  </a:lnTo>
                  <a:lnTo>
                    <a:pt x="294" y="6661"/>
                  </a:lnTo>
                  <a:lnTo>
                    <a:pt x="193" y="6844"/>
                  </a:lnTo>
                  <a:lnTo>
                    <a:pt x="102" y="7016"/>
                  </a:lnTo>
                  <a:lnTo>
                    <a:pt x="31" y="7178"/>
                  </a:lnTo>
                  <a:lnTo>
                    <a:pt x="11" y="7249"/>
                  </a:lnTo>
                  <a:lnTo>
                    <a:pt x="0" y="7319"/>
                  </a:lnTo>
                  <a:lnTo>
                    <a:pt x="0" y="7411"/>
                  </a:lnTo>
                  <a:lnTo>
                    <a:pt x="0" y="7491"/>
                  </a:lnTo>
                  <a:lnTo>
                    <a:pt x="11" y="7572"/>
                  </a:lnTo>
                  <a:lnTo>
                    <a:pt x="21" y="7643"/>
                  </a:lnTo>
                  <a:lnTo>
                    <a:pt x="41" y="7724"/>
                  </a:lnTo>
                  <a:lnTo>
                    <a:pt x="71" y="7785"/>
                  </a:lnTo>
                  <a:lnTo>
                    <a:pt x="112" y="7856"/>
                  </a:lnTo>
                  <a:lnTo>
                    <a:pt x="142" y="7917"/>
                  </a:lnTo>
                  <a:lnTo>
                    <a:pt x="243" y="8038"/>
                  </a:lnTo>
                  <a:lnTo>
                    <a:pt x="345" y="8139"/>
                  </a:lnTo>
                  <a:lnTo>
                    <a:pt x="476" y="8241"/>
                  </a:lnTo>
                  <a:lnTo>
                    <a:pt x="608" y="8332"/>
                  </a:lnTo>
                  <a:lnTo>
                    <a:pt x="760" y="8413"/>
                  </a:lnTo>
                  <a:lnTo>
                    <a:pt x="911" y="8484"/>
                  </a:lnTo>
                  <a:lnTo>
                    <a:pt x="1073" y="8554"/>
                  </a:lnTo>
                  <a:lnTo>
                    <a:pt x="1235" y="8615"/>
                  </a:lnTo>
                  <a:lnTo>
                    <a:pt x="1863" y="8838"/>
                  </a:lnTo>
                  <a:lnTo>
                    <a:pt x="1893" y="8838"/>
                  </a:lnTo>
                  <a:lnTo>
                    <a:pt x="1924" y="8828"/>
                  </a:lnTo>
                  <a:lnTo>
                    <a:pt x="1944" y="8807"/>
                  </a:lnTo>
                  <a:lnTo>
                    <a:pt x="1954" y="8787"/>
                  </a:lnTo>
                  <a:lnTo>
                    <a:pt x="1964" y="8757"/>
                  </a:lnTo>
                  <a:lnTo>
                    <a:pt x="1964" y="8726"/>
                  </a:lnTo>
                  <a:lnTo>
                    <a:pt x="1954" y="8696"/>
                  </a:lnTo>
                  <a:lnTo>
                    <a:pt x="1924" y="8676"/>
                  </a:lnTo>
                  <a:lnTo>
                    <a:pt x="1671" y="8554"/>
                  </a:lnTo>
                  <a:lnTo>
                    <a:pt x="1397" y="8433"/>
                  </a:lnTo>
                  <a:lnTo>
                    <a:pt x="1266" y="8362"/>
                  </a:lnTo>
                  <a:lnTo>
                    <a:pt x="1134" y="8291"/>
                  </a:lnTo>
                  <a:lnTo>
                    <a:pt x="1023" y="8210"/>
                  </a:lnTo>
                  <a:lnTo>
                    <a:pt x="922" y="8119"/>
                  </a:lnTo>
                  <a:lnTo>
                    <a:pt x="790" y="7977"/>
                  </a:lnTo>
                  <a:lnTo>
                    <a:pt x="689" y="7856"/>
                  </a:lnTo>
                  <a:lnTo>
                    <a:pt x="608" y="7734"/>
                  </a:lnTo>
                  <a:lnTo>
                    <a:pt x="547" y="7633"/>
                  </a:lnTo>
                  <a:lnTo>
                    <a:pt x="507" y="7532"/>
                  </a:lnTo>
                  <a:lnTo>
                    <a:pt x="476" y="7441"/>
                  </a:lnTo>
                  <a:lnTo>
                    <a:pt x="476" y="7350"/>
                  </a:lnTo>
                  <a:lnTo>
                    <a:pt x="486" y="7259"/>
                  </a:lnTo>
                  <a:lnTo>
                    <a:pt x="507" y="7178"/>
                  </a:lnTo>
                  <a:lnTo>
                    <a:pt x="537" y="7097"/>
                  </a:lnTo>
                  <a:lnTo>
                    <a:pt x="628" y="6915"/>
                  </a:lnTo>
                  <a:lnTo>
                    <a:pt x="750" y="6722"/>
                  </a:lnTo>
                  <a:lnTo>
                    <a:pt x="871" y="6489"/>
                  </a:lnTo>
                  <a:lnTo>
                    <a:pt x="1094" y="6034"/>
                  </a:lnTo>
                  <a:lnTo>
                    <a:pt x="1296" y="5558"/>
                  </a:lnTo>
                  <a:lnTo>
                    <a:pt x="1478" y="5082"/>
                  </a:lnTo>
                  <a:lnTo>
                    <a:pt x="1650" y="4596"/>
                  </a:lnTo>
                  <a:lnTo>
                    <a:pt x="1731" y="4303"/>
                  </a:lnTo>
                  <a:lnTo>
                    <a:pt x="1802" y="4019"/>
                  </a:lnTo>
                  <a:lnTo>
                    <a:pt x="1873" y="3736"/>
                  </a:lnTo>
                  <a:lnTo>
                    <a:pt x="1934" y="3453"/>
                  </a:lnTo>
                  <a:lnTo>
                    <a:pt x="1984" y="3169"/>
                  </a:lnTo>
                  <a:lnTo>
                    <a:pt x="2025" y="2886"/>
                  </a:lnTo>
                  <a:lnTo>
                    <a:pt x="2055" y="2612"/>
                  </a:lnTo>
                  <a:lnTo>
                    <a:pt x="2076" y="2329"/>
                  </a:lnTo>
                  <a:lnTo>
                    <a:pt x="2096" y="2046"/>
                  </a:lnTo>
                  <a:lnTo>
                    <a:pt x="2106" y="1752"/>
                  </a:lnTo>
                  <a:lnTo>
                    <a:pt x="2106" y="1469"/>
                  </a:lnTo>
                  <a:lnTo>
                    <a:pt x="2096" y="1185"/>
                  </a:lnTo>
                  <a:lnTo>
                    <a:pt x="2086" y="892"/>
                  </a:lnTo>
                  <a:lnTo>
                    <a:pt x="2065" y="598"/>
                  </a:lnTo>
                  <a:lnTo>
                    <a:pt x="2035" y="304"/>
                  </a:lnTo>
                  <a:lnTo>
                    <a:pt x="2005" y="11"/>
                  </a:lnTo>
                  <a:lnTo>
                    <a:pt x="2005"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54">
                <a:defRPr/>
              </a:pPr>
              <a:endParaRPr sz="3200" kern="0"/>
            </a:p>
          </p:txBody>
        </p:sp>
        <p:sp>
          <p:nvSpPr>
            <p:cNvPr id="48" name="Google Shape;77;p15">
              <a:extLst>
                <a:ext uri="{FF2B5EF4-FFF2-40B4-BE49-F238E27FC236}">
                  <a16:creationId xmlns:a16="http://schemas.microsoft.com/office/drawing/2014/main" id="{46DA4341-C741-FE6D-DAF2-2D5F36AEC5EA}"/>
                </a:ext>
              </a:extLst>
            </p:cNvPr>
            <p:cNvSpPr/>
            <p:nvPr/>
          </p:nvSpPr>
          <p:spPr>
            <a:xfrm>
              <a:off x="1652400" y="2402625"/>
              <a:ext cx="125300" cy="53175"/>
            </a:xfrm>
            <a:custGeom>
              <a:avLst/>
              <a:gdLst/>
              <a:ahLst/>
              <a:cxnLst/>
              <a:rect l="l" t="t" r="r" b="b"/>
              <a:pathLst>
                <a:path w="5012" h="2127" extrusionOk="0">
                  <a:moveTo>
                    <a:pt x="2501" y="1"/>
                  </a:moveTo>
                  <a:lnTo>
                    <a:pt x="2036" y="11"/>
                  </a:lnTo>
                  <a:lnTo>
                    <a:pt x="1580" y="31"/>
                  </a:lnTo>
                  <a:lnTo>
                    <a:pt x="1165" y="61"/>
                  </a:lnTo>
                  <a:lnTo>
                    <a:pt x="780" y="112"/>
                  </a:lnTo>
                  <a:lnTo>
                    <a:pt x="608" y="142"/>
                  </a:lnTo>
                  <a:lnTo>
                    <a:pt x="456" y="173"/>
                  </a:lnTo>
                  <a:lnTo>
                    <a:pt x="325" y="213"/>
                  </a:lnTo>
                  <a:lnTo>
                    <a:pt x="213" y="244"/>
                  </a:lnTo>
                  <a:lnTo>
                    <a:pt x="122" y="294"/>
                  </a:lnTo>
                  <a:lnTo>
                    <a:pt x="52" y="335"/>
                  </a:lnTo>
                  <a:lnTo>
                    <a:pt x="11" y="385"/>
                  </a:lnTo>
                  <a:lnTo>
                    <a:pt x="1" y="416"/>
                  </a:lnTo>
                  <a:lnTo>
                    <a:pt x="1" y="436"/>
                  </a:lnTo>
                  <a:lnTo>
                    <a:pt x="1" y="497"/>
                  </a:lnTo>
                  <a:lnTo>
                    <a:pt x="11" y="547"/>
                  </a:lnTo>
                  <a:lnTo>
                    <a:pt x="52" y="679"/>
                  </a:lnTo>
                  <a:lnTo>
                    <a:pt x="112" y="810"/>
                  </a:lnTo>
                  <a:lnTo>
                    <a:pt x="193" y="942"/>
                  </a:lnTo>
                  <a:lnTo>
                    <a:pt x="305" y="1084"/>
                  </a:lnTo>
                  <a:lnTo>
                    <a:pt x="426" y="1225"/>
                  </a:lnTo>
                  <a:lnTo>
                    <a:pt x="568" y="1367"/>
                  </a:lnTo>
                  <a:lnTo>
                    <a:pt x="730" y="1499"/>
                  </a:lnTo>
                  <a:lnTo>
                    <a:pt x="912" y="1630"/>
                  </a:lnTo>
                  <a:lnTo>
                    <a:pt x="1104" y="1742"/>
                  </a:lnTo>
                  <a:lnTo>
                    <a:pt x="1307" y="1853"/>
                  </a:lnTo>
                  <a:lnTo>
                    <a:pt x="1529" y="1944"/>
                  </a:lnTo>
                  <a:lnTo>
                    <a:pt x="1762" y="2025"/>
                  </a:lnTo>
                  <a:lnTo>
                    <a:pt x="1995" y="2076"/>
                  </a:lnTo>
                  <a:lnTo>
                    <a:pt x="2248" y="2116"/>
                  </a:lnTo>
                  <a:lnTo>
                    <a:pt x="2380" y="2126"/>
                  </a:lnTo>
                  <a:lnTo>
                    <a:pt x="2633" y="2126"/>
                  </a:lnTo>
                  <a:lnTo>
                    <a:pt x="2764" y="2116"/>
                  </a:lnTo>
                  <a:lnTo>
                    <a:pt x="3007" y="2076"/>
                  </a:lnTo>
                  <a:lnTo>
                    <a:pt x="3250" y="2025"/>
                  </a:lnTo>
                  <a:lnTo>
                    <a:pt x="3483" y="1944"/>
                  </a:lnTo>
                  <a:lnTo>
                    <a:pt x="3696" y="1853"/>
                  </a:lnTo>
                  <a:lnTo>
                    <a:pt x="3908" y="1742"/>
                  </a:lnTo>
                  <a:lnTo>
                    <a:pt x="4101" y="1630"/>
                  </a:lnTo>
                  <a:lnTo>
                    <a:pt x="4273" y="1499"/>
                  </a:lnTo>
                  <a:lnTo>
                    <a:pt x="4435" y="1367"/>
                  </a:lnTo>
                  <a:lnTo>
                    <a:pt x="4586" y="1225"/>
                  </a:lnTo>
                  <a:lnTo>
                    <a:pt x="4708" y="1084"/>
                  </a:lnTo>
                  <a:lnTo>
                    <a:pt x="4819" y="942"/>
                  </a:lnTo>
                  <a:lnTo>
                    <a:pt x="4900" y="810"/>
                  </a:lnTo>
                  <a:lnTo>
                    <a:pt x="4961" y="679"/>
                  </a:lnTo>
                  <a:lnTo>
                    <a:pt x="5001" y="547"/>
                  </a:lnTo>
                  <a:lnTo>
                    <a:pt x="5012" y="497"/>
                  </a:lnTo>
                  <a:lnTo>
                    <a:pt x="5012" y="436"/>
                  </a:lnTo>
                  <a:lnTo>
                    <a:pt x="5012" y="416"/>
                  </a:lnTo>
                  <a:lnTo>
                    <a:pt x="5001" y="385"/>
                  </a:lnTo>
                  <a:lnTo>
                    <a:pt x="4951" y="335"/>
                  </a:lnTo>
                  <a:lnTo>
                    <a:pt x="4890" y="294"/>
                  </a:lnTo>
                  <a:lnTo>
                    <a:pt x="4799" y="244"/>
                  </a:lnTo>
                  <a:lnTo>
                    <a:pt x="4688" y="213"/>
                  </a:lnTo>
                  <a:lnTo>
                    <a:pt x="4546" y="173"/>
                  </a:lnTo>
                  <a:lnTo>
                    <a:pt x="4394" y="142"/>
                  </a:lnTo>
                  <a:lnTo>
                    <a:pt x="4232" y="112"/>
                  </a:lnTo>
                  <a:lnTo>
                    <a:pt x="3847" y="61"/>
                  </a:lnTo>
                  <a:lnTo>
                    <a:pt x="3422" y="31"/>
                  </a:lnTo>
                  <a:lnTo>
                    <a:pt x="2977" y="11"/>
                  </a:lnTo>
                  <a:lnTo>
                    <a:pt x="2501"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54">
                <a:defRPr/>
              </a:pPr>
              <a:endParaRPr sz="3200" kern="0"/>
            </a:p>
          </p:txBody>
        </p:sp>
        <p:sp>
          <p:nvSpPr>
            <p:cNvPr id="49" name="Google Shape;83;p15">
              <a:extLst>
                <a:ext uri="{FF2B5EF4-FFF2-40B4-BE49-F238E27FC236}">
                  <a16:creationId xmlns:a16="http://schemas.microsoft.com/office/drawing/2014/main" id="{349CA183-FA89-99ED-EC81-458F4950B90E}"/>
                </a:ext>
              </a:extLst>
            </p:cNvPr>
            <p:cNvSpPr/>
            <p:nvPr/>
          </p:nvSpPr>
          <p:spPr>
            <a:xfrm>
              <a:off x="2109700" y="2090850"/>
              <a:ext cx="155650" cy="297125"/>
            </a:xfrm>
            <a:custGeom>
              <a:avLst/>
              <a:gdLst/>
              <a:ahLst/>
              <a:cxnLst/>
              <a:rect l="l" t="t" r="r" b="b"/>
              <a:pathLst>
                <a:path w="6226" h="11885" extrusionOk="0">
                  <a:moveTo>
                    <a:pt x="2997" y="1"/>
                  </a:moveTo>
                  <a:lnTo>
                    <a:pt x="2835" y="11"/>
                  </a:lnTo>
                  <a:lnTo>
                    <a:pt x="2673" y="31"/>
                  </a:lnTo>
                  <a:lnTo>
                    <a:pt x="2511" y="61"/>
                  </a:lnTo>
                  <a:lnTo>
                    <a:pt x="2349" y="102"/>
                  </a:lnTo>
                  <a:lnTo>
                    <a:pt x="2177" y="142"/>
                  </a:lnTo>
                  <a:lnTo>
                    <a:pt x="2055" y="193"/>
                  </a:lnTo>
                  <a:lnTo>
                    <a:pt x="1934" y="254"/>
                  </a:lnTo>
                  <a:lnTo>
                    <a:pt x="1812" y="325"/>
                  </a:lnTo>
                  <a:lnTo>
                    <a:pt x="1701" y="406"/>
                  </a:lnTo>
                  <a:lnTo>
                    <a:pt x="1590" y="497"/>
                  </a:lnTo>
                  <a:lnTo>
                    <a:pt x="1488" y="598"/>
                  </a:lnTo>
                  <a:lnTo>
                    <a:pt x="1387" y="709"/>
                  </a:lnTo>
                  <a:lnTo>
                    <a:pt x="1296" y="831"/>
                  </a:lnTo>
                  <a:lnTo>
                    <a:pt x="1205" y="962"/>
                  </a:lnTo>
                  <a:lnTo>
                    <a:pt x="1114" y="1104"/>
                  </a:lnTo>
                  <a:lnTo>
                    <a:pt x="1033" y="1256"/>
                  </a:lnTo>
                  <a:lnTo>
                    <a:pt x="952" y="1408"/>
                  </a:lnTo>
                  <a:lnTo>
                    <a:pt x="881" y="1570"/>
                  </a:lnTo>
                  <a:lnTo>
                    <a:pt x="800" y="1742"/>
                  </a:lnTo>
                  <a:lnTo>
                    <a:pt x="668" y="2106"/>
                  </a:lnTo>
                  <a:lnTo>
                    <a:pt x="547" y="2501"/>
                  </a:lnTo>
                  <a:lnTo>
                    <a:pt x="446" y="2906"/>
                  </a:lnTo>
                  <a:lnTo>
                    <a:pt x="355" y="3341"/>
                  </a:lnTo>
                  <a:lnTo>
                    <a:pt x="274" y="3786"/>
                  </a:lnTo>
                  <a:lnTo>
                    <a:pt x="203" y="4252"/>
                  </a:lnTo>
                  <a:lnTo>
                    <a:pt x="142" y="4728"/>
                  </a:lnTo>
                  <a:lnTo>
                    <a:pt x="102" y="5204"/>
                  </a:lnTo>
                  <a:lnTo>
                    <a:pt x="61" y="5689"/>
                  </a:lnTo>
                  <a:lnTo>
                    <a:pt x="31" y="6185"/>
                  </a:lnTo>
                  <a:lnTo>
                    <a:pt x="11" y="6671"/>
                  </a:lnTo>
                  <a:lnTo>
                    <a:pt x="0" y="7157"/>
                  </a:lnTo>
                  <a:lnTo>
                    <a:pt x="0" y="7643"/>
                  </a:lnTo>
                  <a:lnTo>
                    <a:pt x="0" y="8109"/>
                  </a:lnTo>
                  <a:lnTo>
                    <a:pt x="11" y="8564"/>
                  </a:lnTo>
                  <a:lnTo>
                    <a:pt x="31" y="9010"/>
                  </a:lnTo>
                  <a:lnTo>
                    <a:pt x="51" y="9445"/>
                  </a:lnTo>
                  <a:lnTo>
                    <a:pt x="112" y="10235"/>
                  </a:lnTo>
                  <a:lnTo>
                    <a:pt x="142" y="10589"/>
                  </a:lnTo>
                  <a:lnTo>
                    <a:pt x="183" y="10913"/>
                  </a:lnTo>
                  <a:lnTo>
                    <a:pt x="223" y="11216"/>
                  </a:lnTo>
                  <a:lnTo>
                    <a:pt x="264" y="11480"/>
                  </a:lnTo>
                  <a:lnTo>
                    <a:pt x="304" y="11702"/>
                  </a:lnTo>
                  <a:lnTo>
                    <a:pt x="345" y="11884"/>
                  </a:lnTo>
                  <a:lnTo>
                    <a:pt x="891" y="11449"/>
                  </a:lnTo>
                  <a:lnTo>
                    <a:pt x="1448" y="11004"/>
                  </a:lnTo>
                  <a:lnTo>
                    <a:pt x="2015" y="10528"/>
                  </a:lnTo>
                  <a:lnTo>
                    <a:pt x="2582" y="10042"/>
                  </a:lnTo>
                  <a:lnTo>
                    <a:pt x="2865" y="9789"/>
                  </a:lnTo>
                  <a:lnTo>
                    <a:pt x="3138" y="9526"/>
                  </a:lnTo>
                  <a:lnTo>
                    <a:pt x="3412" y="9263"/>
                  </a:lnTo>
                  <a:lnTo>
                    <a:pt x="3675" y="9000"/>
                  </a:lnTo>
                  <a:lnTo>
                    <a:pt x="3938" y="8726"/>
                  </a:lnTo>
                  <a:lnTo>
                    <a:pt x="4181" y="8443"/>
                  </a:lnTo>
                  <a:lnTo>
                    <a:pt x="4424" y="8159"/>
                  </a:lnTo>
                  <a:lnTo>
                    <a:pt x="4657" y="7866"/>
                  </a:lnTo>
                  <a:lnTo>
                    <a:pt x="4879" y="7572"/>
                  </a:lnTo>
                  <a:lnTo>
                    <a:pt x="5082" y="7269"/>
                  </a:lnTo>
                  <a:lnTo>
                    <a:pt x="5274" y="6965"/>
                  </a:lnTo>
                  <a:lnTo>
                    <a:pt x="5456" y="6651"/>
                  </a:lnTo>
                  <a:lnTo>
                    <a:pt x="5618" y="6327"/>
                  </a:lnTo>
                  <a:lnTo>
                    <a:pt x="5770" y="6003"/>
                  </a:lnTo>
                  <a:lnTo>
                    <a:pt x="5892" y="5669"/>
                  </a:lnTo>
                  <a:lnTo>
                    <a:pt x="6003" y="5335"/>
                  </a:lnTo>
                  <a:lnTo>
                    <a:pt x="6094" y="4991"/>
                  </a:lnTo>
                  <a:lnTo>
                    <a:pt x="6155" y="4647"/>
                  </a:lnTo>
                  <a:lnTo>
                    <a:pt x="6206" y="4282"/>
                  </a:lnTo>
                  <a:lnTo>
                    <a:pt x="6216" y="4110"/>
                  </a:lnTo>
                  <a:lnTo>
                    <a:pt x="6226" y="3928"/>
                  </a:lnTo>
                  <a:lnTo>
                    <a:pt x="6226" y="3746"/>
                  </a:lnTo>
                  <a:lnTo>
                    <a:pt x="6216" y="3554"/>
                  </a:lnTo>
                  <a:lnTo>
                    <a:pt x="6206" y="3371"/>
                  </a:lnTo>
                  <a:lnTo>
                    <a:pt x="6185" y="3179"/>
                  </a:lnTo>
                  <a:lnTo>
                    <a:pt x="6165" y="2997"/>
                  </a:lnTo>
                  <a:lnTo>
                    <a:pt x="6125" y="2805"/>
                  </a:lnTo>
                  <a:lnTo>
                    <a:pt x="6084" y="2612"/>
                  </a:lnTo>
                  <a:lnTo>
                    <a:pt x="6044" y="2420"/>
                  </a:lnTo>
                  <a:lnTo>
                    <a:pt x="6003" y="2258"/>
                  </a:lnTo>
                  <a:lnTo>
                    <a:pt x="5942" y="2106"/>
                  </a:lnTo>
                  <a:lnTo>
                    <a:pt x="5892" y="1954"/>
                  </a:lnTo>
                  <a:lnTo>
                    <a:pt x="5821" y="1813"/>
                  </a:lnTo>
                  <a:lnTo>
                    <a:pt x="5750" y="1671"/>
                  </a:lnTo>
                  <a:lnTo>
                    <a:pt x="5679" y="1539"/>
                  </a:lnTo>
                  <a:lnTo>
                    <a:pt x="5598" y="1408"/>
                  </a:lnTo>
                  <a:lnTo>
                    <a:pt x="5507" y="1276"/>
                  </a:lnTo>
                  <a:lnTo>
                    <a:pt x="5416" y="1155"/>
                  </a:lnTo>
                  <a:lnTo>
                    <a:pt x="5315" y="1033"/>
                  </a:lnTo>
                  <a:lnTo>
                    <a:pt x="5214" y="922"/>
                  </a:lnTo>
                  <a:lnTo>
                    <a:pt x="5102" y="810"/>
                  </a:lnTo>
                  <a:lnTo>
                    <a:pt x="4991" y="709"/>
                  </a:lnTo>
                  <a:lnTo>
                    <a:pt x="4869" y="608"/>
                  </a:lnTo>
                  <a:lnTo>
                    <a:pt x="4748" y="527"/>
                  </a:lnTo>
                  <a:lnTo>
                    <a:pt x="4616" y="436"/>
                  </a:lnTo>
                  <a:lnTo>
                    <a:pt x="4485" y="365"/>
                  </a:lnTo>
                  <a:lnTo>
                    <a:pt x="4353" y="294"/>
                  </a:lnTo>
                  <a:lnTo>
                    <a:pt x="4211" y="223"/>
                  </a:lnTo>
                  <a:lnTo>
                    <a:pt x="4070" y="173"/>
                  </a:lnTo>
                  <a:lnTo>
                    <a:pt x="3928" y="122"/>
                  </a:lnTo>
                  <a:lnTo>
                    <a:pt x="3776" y="82"/>
                  </a:lnTo>
                  <a:lnTo>
                    <a:pt x="3624" y="51"/>
                  </a:lnTo>
                  <a:lnTo>
                    <a:pt x="3472" y="21"/>
                  </a:lnTo>
                  <a:lnTo>
                    <a:pt x="3321" y="11"/>
                  </a:lnTo>
                  <a:lnTo>
                    <a:pt x="3159" y="1"/>
                  </a:lnTo>
                  <a:close/>
                </a:path>
              </a:pathLst>
            </a:custGeom>
            <a:solidFill>
              <a:srgbClr val="F4B1A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54">
                <a:defRPr/>
              </a:pPr>
              <a:endParaRPr sz="3200" kern="0" dirty="0"/>
            </a:p>
          </p:txBody>
        </p:sp>
        <p:sp>
          <p:nvSpPr>
            <p:cNvPr id="50" name="Google Shape;84;p15">
              <a:extLst>
                <a:ext uri="{FF2B5EF4-FFF2-40B4-BE49-F238E27FC236}">
                  <a16:creationId xmlns:a16="http://schemas.microsoft.com/office/drawing/2014/main" id="{5EDA3890-8428-98C4-17CD-1B41207FDA92}"/>
                </a:ext>
              </a:extLst>
            </p:cNvPr>
            <p:cNvSpPr/>
            <p:nvPr/>
          </p:nvSpPr>
          <p:spPr>
            <a:xfrm>
              <a:off x="1182225" y="2090850"/>
              <a:ext cx="155400" cy="297125"/>
            </a:xfrm>
            <a:custGeom>
              <a:avLst/>
              <a:gdLst/>
              <a:ahLst/>
              <a:cxnLst/>
              <a:rect l="l" t="t" r="r" b="b"/>
              <a:pathLst>
                <a:path w="6216" h="11885" extrusionOk="0">
                  <a:moveTo>
                    <a:pt x="3057" y="1"/>
                  </a:moveTo>
                  <a:lnTo>
                    <a:pt x="2905" y="11"/>
                  </a:lnTo>
                  <a:lnTo>
                    <a:pt x="2743" y="21"/>
                  </a:lnTo>
                  <a:lnTo>
                    <a:pt x="2592" y="51"/>
                  </a:lnTo>
                  <a:lnTo>
                    <a:pt x="2440" y="82"/>
                  </a:lnTo>
                  <a:lnTo>
                    <a:pt x="2288" y="122"/>
                  </a:lnTo>
                  <a:lnTo>
                    <a:pt x="2146" y="173"/>
                  </a:lnTo>
                  <a:lnTo>
                    <a:pt x="2004" y="223"/>
                  </a:lnTo>
                  <a:lnTo>
                    <a:pt x="1863" y="294"/>
                  </a:lnTo>
                  <a:lnTo>
                    <a:pt x="1731" y="365"/>
                  </a:lnTo>
                  <a:lnTo>
                    <a:pt x="1600" y="436"/>
                  </a:lnTo>
                  <a:lnTo>
                    <a:pt x="1478" y="527"/>
                  </a:lnTo>
                  <a:lnTo>
                    <a:pt x="1357" y="608"/>
                  </a:lnTo>
                  <a:lnTo>
                    <a:pt x="1235" y="709"/>
                  </a:lnTo>
                  <a:lnTo>
                    <a:pt x="1124" y="810"/>
                  </a:lnTo>
                  <a:lnTo>
                    <a:pt x="1012" y="922"/>
                  </a:lnTo>
                  <a:lnTo>
                    <a:pt x="901" y="1033"/>
                  </a:lnTo>
                  <a:lnTo>
                    <a:pt x="810" y="1155"/>
                  </a:lnTo>
                  <a:lnTo>
                    <a:pt x="709" y="1276"/>
                  </a:lnTo>
                  <a:lnTo>
                    <a:pt x="628" y="1408"/>
                  </a:lnTo>
                  <a:lnTo>
                    <a:pt x="537" y="1539"/>
                  </a:lnTo>
                  <a:lnTo>
                    <a:pt x="466" y="1671"/>
                  </a:lnTo>
                  <a:lnTo>
                    <a:pt x="395" y="1813"/>
                  </a:lnTo>
                  <a:lnTo>
                    <a:pt x="334" y="1954"/>
                  </a:lnTo>
                  <a:lnTo>
                    <a:pt x="273" y="2106"/>
                  </a:lnTo>
                  <a:lnTo>
                    <a:pt x="223" y="2258"/>
                  </a:lnTo>
                  <a:lnTo>
                    <a:pt x="182" y="2420"/>
                  </a:lnTo>
                  <a:lnTo>
                    <a:pt x="132" y="2612"/>
                  </a:lnTo>
                  <a:lnTo>
                    <a:pt x="91" y="2805"/>
                  </a:lnTo>
                  <a:lnTo>
                    <a:pt x="61" y="2997"/>
                  </a:lnTo>
                  <a:lnTo>
                    <a:pt x="31" y="3179"/>
                  </a:lnTo>
                  <a:lnTo>
                    <a:pt x="10" y="3371"/>
                  </a:lnTo>
                  <a:lnTo>
                    <a:pt x="0" y="3554"/>
                  </a:lnTo>
                  <a:lnTo>
                    <a:pt x="0" y="3746"/>
                  </a:lnTo>
                  <a:lnTo>
                    <a:pt x="0" y="3928"/>
                  </a:lnTo>
                  <a:lnTo>
                    <a:pt x="0" y="4110"/>
                  </a:lnTo>
                  <a:lnTo>
                    <a:pt x="20" y="4282"/>
                  </a:lnTo>
                  <a:lnTo>
                    <a:pt x="61" y="4647"/>
                  </a:lnTo>
                  <a:lnTo>
                    <a:pt x="132" y="4991"/>
                  </a:lnTo>
                  <a:lnTo>
                    <a:pt x="213" y="5335"/>
                  </a:lnTo>
                  <a:lnTo>
                    <a:pt x="324" y="5669"/>
                  </a:lnTo>
                  <a:lnTo>
                    <a:pt x="456" y="6003"/>
                  </a:lnTo>
                  <a:lnTo>
                    <a:pt x="597" y="6327"/>
                  </a:lnTo>
                  <a:lnTo>
                    <a:pt x="759" y="6651"/>
                  </a:lnTo>
                  <a:lnTo>
                    <a:pt x="942" y="6965"/>
                  </a:lnTo>
                  <a:lnTo>
                    <a:pt x="1134" y="7269"/>
                  </a:lnTo>
                  <a:lnTo>
                    <a:pt x="1346" y="7572"/>
                  </a:lnTo>
                  <a:lnTo>
                    <a:pt x="1559" y="7866"/>
                  </a:lnTo>
                  <a:lnTo>
                    <a:pt x="1792" y="8159"/>
                  </a:lnTo>
                  <a:lnTo>
                    <a:pt x="2035" y="8443"/>
                  </a:lnTo>
                  <a:lnTo>
                    <a:pt x="2288" y="8726"/>
                  </a:lnTo>
                  <a:lnTo>
                    <a:pt x="2541" y="9000"/>
                  </a:lnTo>
                  <a:lnTo>
                    <a:pt x="2814" y="9263"/>
                  </a:lnTo>
                  <a:lnTo>
                    <a:pt x="3088" y="9526"/>
                  </a:lnTo>
                  <a:lnTo>
                    <a:pt x="3361" y="9789"/>
                  </a:lnTo>
                  <a:lnTo>
                    <a:pt x="3644" y="10042"/>
                  </a:lnTo>
                  <a:lnTo>
                    <a:pt x="4201" y="10528"/>
                  </a:lnTo>
                  <a:lnTo>
                    <a:pt x="4768" y="11004"/>
                  </a:lnTo>
                  <a:lnTo>
                    <a:pt x="5335" y="11449"/>
                  </a:lnTo>
                  <a:lnTo>
                    <a:pt x="5871" y="11884"/>
                  </a:lnTo>
                  <a:lnTo>
                    <a:pt x="5912" y="11702"/>
                  </a:lnTo>
                  <a:lnTo>
                    <a:pt x="5962" y="11480"/>
                  </a:lnTo>
                  <a:lnTo>
                    <a:pt x="6003" y="11216"/>
                  </a:lnTo>
                  <a:lnTo>
                    <a:pt x="6043" y="10913"/>
                  </a:lnTo>
                  <a:lnTo>
                    <a:pt x="6074" y="10589"/>
                  </a:lnTo>
                  <a:lnTo>
                    <a:pt x="6114" y="10235"/>
                  </a:lnTo>
                  <a:lnTo>
                    <a:pt x="6165" y="9445"/>
                  </a:lnTo>
                  <a:lnTo>
                    <a:pt x="6185" y="9010"/>
                  </a:lnTo>
                  <a:lnTo>
                    <a:pt x="6205" y="8564"/>
                  </a:lnTo>
                  <a:lnTo>
                    <a:pt x="6215" y="8109"/>
                  </a:lnTo>
                  <a:lnTo>
                    <a:pt x="6215" y="7643"/>
                  </a:lnTo>
                  <a:lnTo>
                    <a:pt x="6215" y="7157"/>
                  </a:lnTo>
                  <a:lnTo>
                    <a:pt x="6205" y="6671"/>
                  </a:lnTo>
                  <a:lnTo>
                    <a:pt x="6185" y="6185"/>
                  </a:lnTo>
                  <a:lnTo>
                    <a:pt x="6155" y="5689"/>
                  </a:lnTo>
                  <a:lnTo>
                    <a:pt x="6124" y="5204"/>
                  </a:lnTo>
                  <a:lnTo>
                    <a:pt x="6074" y="4728"/>
                  </a:lnTo>
                  <a:lnTo>
                    <a:pt x="6013" y="4252"/>
                  </a:lnTo>
                  <a:lnTo>
                    <a:pt x="5952" y="3786"/>
                  </a:lnTo>
                  <a:lnTo>
                    <a:pt x="5871" y="3341"/>
                  </a:lnTo>
                  <a:lnTo>
                    <a:pt x="5770" y="2906"/>
                  </a:lnTo>
                  <a:lnTo>
                    <a:pt x="5669" y="2501"/>
                  </a:lnTo>
                  <a:lnTo>
                    <a:pt x="5547" y="2106"/>
                  </a:lnTo>
                  <a:lnTo>
                    <a:pt x="5416" y="1742"/>
                  </a:lnTo>
                  <a:lnTo>
                    <a:pt x="5345" y="1570"/>
                  </a:lnTo>
                  <a:lnTo>
                    <a:pt x="5264" y="1408"/>
                  </a:lnTo>
                  <a:lnTo>
                    <a:pt x="5193" y="1256"/>
                  </a:lnTo>
                  <a:lnTo>
                    <a:pt x="5102" y="1104"/>
                  </a:lnTo>
                  <a:lnTo>
                    <a:pt x="5021" y="962"/>
                  </a:lnTo>
                  <a:lnTo>
                    <a:pt x="4930" y="831"/>
                  </a:lnTo>
                  <a:lnTo>
                    <a:pt x="4829" y="709"/>
                  </a:lnTo>
                  <a:lnTo>
                    <a:pt x="4727" y="598"/>
                  </a:lnTo>
                  <a:lnTo>
                    <a:pt x="4626" y="497"/>
                  </a:lnTo>
                  <a:lnTo>
                    <a:pt x="4515" y="406"/>
                  </a:lnTo>
                  <a:lnTo>
                    <a:pt x="4403" y="325"/>
                  </a:lnTo>
                  <a:lnTo>
                    <a:pt x="4292" y="254"/>
                  </a:lnTo>
                  <a:lnTo>
                    <a:pt x="4171" y="193"/>
                  </a:lnTo>
                  <a:lnTo>
                    <a:pt x="4039" y="142"/>
                  </a:lnTo>
                  <a:lnTo>
                    <a:pt x="3877" y="102"/>
                  </a:lnTo>
                  <a:lnTo>
                    <a:pt x="3705" y="61"/>
                  </a:lnTo>
                  <a:lnTo>
                    <a:pt x="3543" y="31"/>
                  </a:lnTo>
                  <a:lnTo>
                    <a:pt x="3381" y="11"/>
                  </a:lnTo>
                  <a:lnTo>
                    <a:pt x="3219" y="1"/>
                  </a:lnTo>
                  <a:close/>
                </a:path>
              </a:pathLst>
            </a:custGeom>
            <a:solidFill>
              <a:srgbClr val="F4B1A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54">
                <a:defRPr/>
              </a:pPr>
              <a:endParaRPr sz="3200" kern="0"/>
            </a:p>
          </p:txBody>
        </p:sp>
        <p:sp>
          <p:nvSpPr>
            <p:cNvPr id="51" name="Google Shape;85;p15">
              <a:extLst>
                <a:ext uri="{FF2B5EF4-FFF2-40B4-BE49-F238E27FC236}">
                  <a16:creationId xmlns:a16="http://schemas.microsoft.com/office/drawing/2014/main" id="{BB5079B6-32BC-92A7-04C6-128FB9C4BDC0}"/>
                </a:ext>
              </a:extLst>
            </p:cNvPr>
            <p:cNvSpPr/>
            <p:nvPr/>
          </p:nvSpPr>
          <p:spPr>
            <a:xfrm>
              <a:off x="2139050" y="2139450"/>
              <a:ext cx="98475" cy="124525"/>
            </a:xfrm>
            <a:custGeom>
              <a:avLst/>
              <a:gdLst/>
              <a:ahLst/>
              <a:cxnLst/>
              <a:rect l="l" t="t" r="r" b="b"/>
              <a:pathLst>
                <a:path w="3939" h="4981" extrusionOk="0">
                  <a:moveTo>
                    <a:pt x="3250" y="0"/>
                  </a:moveTo>
                  <a:lnTo>
                    <a:pt x="3068" y="20"/>
                  </a:lnTo>
                  <a:lnTo>
                    <a:pt x="2886" y="61"/>
                  </a:lnTo>
                  <a:lnTo>
                    <a:pt x="2713" y="111"/>
                  </a:lnTo>
                  <a:lnTo>
                    <a:pt x="2541" y="172"/>
                  </a:lnTo>
                  <a:lnTo>
                    <a:pt x="2379" y="253"/>
                  </a:lnTo>
                  <a:lnTo>
                    <a:pt x="2217" y="344"/>
                  </a:lnTo>
                  <a:lnTo>
                    <a:pt x="2066" y="456"/>
                  </a:lnTo>
                  <a:lnTo>
                    <a:pt x="1914" y="567"/>
                  </a:lnTo>
                  <a:lnTo>
                    <a:pt x="1762" y="688"/>
                  </a:lnTo>
                  <a:lnTo>
                    <a:pt x="1630" y="810"/>
                  </a:lnTo>
                  <a:lnTo>
                    <a:pt x="1499" y="942"/>
                  </a:lnTo>
                  <a:lnTo>
                    <a:pt x="1367" y="1073"/>
                  </a:lnTo>
                  <a:lnTo>
                    <a:pt x="1256" y="1215"/>
                  </a:lnTo>
                  <a:lnTo>
                    <a:pt x="1104" y="1407"/>
                  </a:lnTo>
                  <a:lnTo>
                    <a:pt x="972" y="1610"/>
                  </a:lnTo>
                  <a:lnTo>
                    <a:pt x="851" y="1812"/>
                  </a:lnTo>
                  <a:lnTo>
                    <a:pt x="729" y="2025"/>
                  </a:lnTo>
                  <a:lnTo>
                    <a:pt x="628" y="2247"/>
                  </a:lnTo>
                  <a:lnTo>
                    <a:pt x="537" y="2470"/>
                  </a:lnTo>
                  <a:lnTo>
                    <a:pt x="456" y="2693"/>
                  </a:lnTo>
                  <a:lnTo>
                    <a:pt x="385" y="2915"/>
                  </a:lnTo>
                  <a:lnTo>
                    <a:pt x="314" y="3148"/>
                  </a:lnTo>
                  <a:lnTo>
                    <a:pt x="254" y="3381"/>
                  </a:lnTo>
                  <a:lnTo>
                    <a:pt x="152" y="3857"/>
                  </a:lnTo>
                  <a:lnTo>
                    <a:pt x="71" y="4333"/>
                  </a:lnTo>
                  <a:lnTo>
                    <a:pt x="1" y="4808"/>
                  </a:lnTo>
                  <a:lnTo>
                    <a:pt x="11" y="4869"/>
                  </a:lnTo>
                  <a:lnTo>
                    <a:pt x="31" y="4920"/>
                  </a:lnTo>
                  <a:lnTo>
                    <a:pt x="71" y="4950"/>
                  </a:lnTo>
                  <a:lnTo>
                    <a:pt x="112" y="4970"/>
                  </a:lnTo>
                  <a:lnTo>
                    <a:pt x="163" y="4980"/>
                  </a:lnTo>
                  <a:lnTo>
                    <a:pt x="213" y="4970"/>
                  </a:lnTo>
                  <a:lnTo>
                    <a:pt x="223" y="4950"/>
                  </a:lnTo>
                  <a:lnTo>
                    <a:pt x="244" y="4940"/>
                  </a:lnTo>
                  <a:lnTo>
                    <a:pt x="264" y="4910"/>
                  </a:lnTo>
                  <a:lnTo>
                    <a:pt x="264" y="4879"/>
                  </a:lnTo>
                  <a:lnTo>
                    <a:pt x="345" y="4495"/>
                  </a:lnTo>
                  <a:lnTo>
                    <a:pt x="436" y="4120"/>
                  </a:lnTo>
                  <a:lnTo>
                    <a:pt x="537" y="3735"/>
                  </a:lnTo>
                  <a:lnTo>
                    <a:pt x="648" y="3361"/>
                  </a:lnTo>
                  <a:lnTo>
                    <a:pt x="790" y="2996"/>
                  </a:lnTo>
                  <a:lnTo>
                    <a:pt x="861" y="2814"/>
                  </a:lnTo>
                  <a:lnTo>
                    <a:pt x="942" y="2632"/>
                  </a:lnTo>
                  <a:lnTo>
                    <a:pt x="1033" y="2460"/>
                  </a:lnTo>
                  <a:lnTo>
                    <a:pt x="1124" y="2288"/>
                  </a:lnTo>
                  <a:lnTo>
                    <a:pt x="1225" y="2116"/>
                  </a:lnTo>
                  <a:lnTo>
                    <a:pt x="1337" y="1954"/>
                  </a:lnTo>
                  <a:lnTo>
                    <a:pt x="1458" y="1792"/>
                  </a:lnTo>
                  <a:lnTo>
                    <a:pt x="1580" y="1650"/>
                  </a:lnTo>
                  <a:lnTo>
                    <a:pt x="1711" y="1519"/>
                  </a:lnTo>
                  <a:lnTo>
                    <a:pt x="1853" y="1387"/>
                  </a:lnTo>
                  <a:lnTo>
                    <a:pt x="1985" y="1276"/>
                  </a:lnTo>
                  <a:lnTo>
                    <a:pt x="2136" y="1174"/>
                  </a:lnTo>
                  <a:lnTo>
                    <a:pt x="2278" y="1083"/>
                  </a:lnTo>
                  <a:lnTo>
                    <a:pt x="2430" y="1002"/>
                  </a:lnTo>
                  <a:lnTo>
                    <a:pt x="2592" y="921"/>
                  </a:lnTo>
                  <a:lnTo>
                    <a:pt x="2754" y="850"/>
                  </a:lnTo>
                  <a:lnTo>
                    <a:pt x="3088" y="719"/>
                  </a:lnTo>
                  <a:lnTo>
                    <a:pt x="3432" y="587"/>
                  </a:lnTo>
                  <a:lnTo>
                    <a:pt x="3797" y="456"/>
                  </a:lnTo>
                  <a:lnTo>
                    <a:pt x="3857" y="425"/>
                  </a:lnTo>
                  <a:lnTo>
                    <a:pt x="3898" y="375"/>
                  </a:lnTo>
                  <a:lnTo>
                    <a:pt x="3928" y="314"/>
                  </a:lnTo>
                  <a:lnTo>
                    <a:pt x="3938" y="253"/>
                  </a:lnTo>
                  <a:lnTo>
                    <a:pt x="3928" y="192"/>
                  </a:lnTo>
                  <a:lnTo>
                    <a:pt x="3908" y="142"/>
                  </a:lnTo>
                  <a:lnTo>
                    <a:pt x="3857" y="91"/>
                  </a:lnTo>
                  <a:lnTo>
                    <a:pt x="3827" y="71"/>
                  </a:lnTo>
                  <a:lnTo>
                    <a:pt x="3797" y="61"/>
                  </a:lnTo>
                  <a:lnTo>
                    <a:pt x="3614" y="20"/>
                  </a:lnTo>
                  <a:lnTo>
                    <a:pt x="3432" y="0"/>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54">
                <a:defRPr/>
              </a:pPr>
              <a:endParaRPr sz="3200" kern="0"/>
            </a:p>
          </p:txBody>
        </p:sp>
        <p:sp>
          <p:nvSpPr>
            <p:cNvPr id="52" name="Google Shape;86;p15">
              <a:extLst>
                <a:ext uri="{FF2B5EF4-FFF2-40B4-BE49-F238E27FC236}">
                  <a16:creationId xmlns:a16="http://schemas.microsoft.com/office/drawing/2014/main" id="{37C96535-67FC-064C-9ADA-C1EE60DE2B50}"/>
                </a:ext>
              </a:extLst>
            </p:cNvPr>
            <p:cNvSpPr/>
            <p:nvPr/>
          </p:nvSpPr>
          <p:spPr>
            <a:xfrm>
              <a:off x="2179300" y="2175875"/>
              <a:ext cx="40250" cy="59250"/>
            </a:xfrm>
            <a:custGeom>
              <a:avLst/>
              <a:gdLst/>
              <a:ahLst/>
              <a:cxnLst/>
              <a:rect l="l" t="t" r="r" b="b"/>
              <a:pathLst>
                <a:path w="1610" h="2370" extrusionOk="0">
                  <a:moveTo>
                    <a:pt x="122" y="1"/>
                  </a:moveTo>
                  <a:lnTo>
                    <a:pt x="81" y="11"/>
                  </a:lnTo>
                  <a:lnTo>
                    <a:pt x="41" y="41"/>
                  </a:lnTo>
                  <a:lnTo>
                    <a:pt x="20" y="82"/>
                  </a:lnTo>
                  <a:lnTo>
                    <a:pt x="0" y="132"/>
                  </a:lnTo>
                  <a:lnTo>
                    <a:pt x="10" y="183"/>
                  </a:lnTo>
                  <a:lnTo>
                    <a:pt x="30" y="223"/>
                  </a:lnTo>
                  <a:lnTo>
                    <a:pt x="71" y="254"/>
                  </a:lnTo>
                  <a:lnTo>
                    <a:pt x="213" y="335"/>
                  </a:lnTo>
                  <a:lnTo>
                    <a:pt x="354" y="436"/>
                  </a:lnTo>
                  <a:lnTo>
                    <a:pt x="486" y="537"/>
                  </a:lnTo>
                  <a:lnTo>
                    <a:pt x="607" y="649"/>
                  </a:lnTo>
                  <a:lnTo>
                    <a:pt x="709" y="780"/>
                  </a:lnTo>
                  <a:lnTo>
                    <a:pt x="800" y="912"/>
                  </a:lnTo>
                  <a:lnTo>
                    <a:pt x="891" y="1064"/>
                  </a:lnTo>
                  <a:lnTo>
                    <a:pt x="952" y="1215"/>
                  </a:lnTo>
                  <a:lnTo>
                    <a:pt x="1002" y="1347"/>
                  </a:lnTo>
                  <a:lnTo>
                    <a:pt x="1033" y="1489"/>
                  </a:lnTo>
                  <a:lnTo>
                    <a:pt x="1053" y="1620"/>
                  </a:lnTo>
                  <a:lnTo>
                    <a:pt x="1073" y="1762"/>
                  </a:lnTo>
                  <a:lnTo>
                    <a:pt x="1073" y="1904"/>
                  </a:lnTo>
                  <a:lnTo>
                    <a:pt x="1073" y="2025"/>
                  </a:lnTo>
                  <a:lnTo>
                    <a:pt x="1073" y="2086"/>
                  </a:lnTo>
                  <a:lnTo>
                    <a:pt x="1083" y="2137"/>
                  </a:lnTo>
                  <a:lnTo>
                    <a:pt x="1103" y="2197"/>
                  </a:lnTo>
                  <a:lnTo>
                    <a:pt x="1144" y="2268"/>
                  </a:lnTo>
                  <a:lnTo>
                    <a:pt x="1174" y="2299"/>
                  </a:lnTo>
                  <a:lnTo>
                    <a:pt x="1205" y="2329"/>
                  </a:lnTo>
                  <a:lnTo>
                    <a:pt x="1245" y="2349"/>
                  </a:lnTo>
                  <a:lnTo>
                    <a:pt x="1296" y="2369"/>
                  </a:lnTo>
                  <a:lnTo>
                    <a:pt x="1336" y="2369"/>
                  </a:lnTo>
                  <a:lnTo>
                    <a:pt x="1387" y="2359"/>
                  </a:lnTo>
                  <a:lnTo>
                    <a:pt x="1427" y="2339"/>
                  </a:lnTo>
                  <a:lnTo>
                    <a:pt x="1468" y="2309"/>
                  </a:lnTo>
                  <a:lnTo>
                    <a:pt x="1518" y="2238"/>
                  </a:lnTo>
                  <a:lnTo>
                    <a:pt x="1559" y="2167"/>
                  </a:lnTo>
                  <a:lnTo>
                    <a:pt x="1579" y="2086"/>
                  </a:lnTo>
                  <a:lnTo>
                    <a:pt x="1599" y="1995"/>
                  </a:lnTo>
                  <a:lnTo>
                    <a:pt x="1610" y="1914"/>
                  </a:lnTo>
                  <a:lnTo>
                    <a:pt x="1610" y="1823"/>
                  </a:lnTo>
                  <a:lnTo>
                    <a:pt x="1599" y="1722"/>
                  </a:lnTo>
                  <a:lnTo>
                    <a:pt x="1579" y="1631"/>
                  </a:lnTo>
                  <a:lnTo>
                    <a:pt x="1529" y="1438"/>
                  </a:lnTo>
                  <a:lnTo>
                    <a:pt x="1458" y="1256"/>
                  </a:lnTo>
                  <a:lnTo>
                    <a:pt x="1387" y="1094"/>
                  </a:lnTo>
                  <a:lnTo>
                    <a:pt x="1306" y="942"/>
                  </a:lnTo>
                  <a:lnTo>
                    <a:pt x="1205" y="790"/>
                  </a:lnTo>
                  <a:lnTo>
                    <a:pt x="1083" y="639"/>
                  </a:lnTo>
                  <a:lnTo>
                    <a:pt x="962" y="497"/>
                  </a:lnTo>
                  <a:lnTo>
                    <a:pt x="820" y="375"/>
                  </a:lnTo>
                  <a:lnTo>
                    <a:pt x="678" y="264"/>
                  </a:lnTo>
                  <a:lnTo>
                    <a:pt x="516" y="163"/>
                  </a:lnTo>
                  <a:lnTo>
                    <a:pt x="354" y="82"/>
                  </a:lnTo>
                  <a:lnTo>
                    <a:pt x="172"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54">
                <a:defRPr/>
              </a:pPr>
              <a:endParaRPr sz="3200" kern="0"/>
            </a:p>
          </p:txBody>
        </p:sp>
        <p:sp>
          <p:nvSpPr>
            <p:cNvPr id="53" name="Google Shape;87;p15">
              <a:extLst>
                <a:ext uri="{FF2B5EF4-FFF2-40B4-BE49-F238E27FC236}">
                  <a16:creationId xmlns:a16="http://schemas.microsoft.com/office/drawing/2014/main" id="{6D827590-0134-B13D-2579-60188F5D5493}"/>
                </a:ext>
              </a:extLst>
            </p:cNvPr>
            <p:cNvSpPr/>
            <p:nvPr/>
          </p:nvSpPr>
          <p:spPr>
            <a:xfrm>
              <a:off x="1209800" y="2139450"/>
              <a:ext cx="98475" cy="124525"/>
            </a:xfrm>
            <a:custGeom>
              <a:avLst/>
              <a:gdLst/>
              <a:ahLst/>
              <a:cxnLst/>
              <a:rect l="l" t="t" r="r" b="b"/>
              <a:pathLst>
                <a:path w="3939" h="4981" extrusionOk="0">
                  <a:moveTo>
                    <a:pt x="517" y="0"/>
                  </a:moveTo>
                  <a:lnTo>
                    <a:pt x="335" y="20"/>
                  </a:lnTo>
                  <a:lnTo>
                    <a:pt x="152" y="61"/>
                  </a:lnTo>
                  <a:lnTo>
                    <a:pt x="112" y="71"/>
                  </a:lnTo>
                  <a:lnTo>
                    <a:pt x="82" y="91"/>
                  </a:lnTo>
                  <a:lnTo>
                    <a:pt x="41" y="142"/>
                  </a:lnTo>
                  <a:lnTo>
                    <a:pt x="11" y="192"/>
                  </a:lnTo>
                  <a:lnTo>
                    <a:pt x="1" y="253"/>
                  </a:lnTo>
                  <a:lnTo>
                    <a:pt x="11" y="314"/>
                  </a:lnTo>
                  <a:lnTo>
                    <a:pt x="41" y="375"/>
                  </a:lnTo>
                  <a:lnTo>
                    <a:pt x="92" y="425"/>
                  </a:lnTo>
                  <a:lnTo>
                    <a:pt x="152" y="456"/>
                  </a:lnTo>
                  <a:lnTo>
                    <a:pt x="861" y="719"/>
                  </a:lnTo>
                  <a:lnTo>
                    <a:pt x="1195" y="850"/>
                  </a:lnTo>
                  <a:lnTo>
                    <a:pt x="1357" y="921"/>
                  </a:lnTo>
                  <a:lnTo>
                    <a:pt x="1509" y="1002"/>
                  </a:lnTo>
                  <a:lnTo>
                    <a:pt x="1661" y="1083"/>
                  </a:lnTo>
                  <a:lnTo>
                    <a:pt x="1812" y="1174"/>
                  </a:lnTo>
                  <a:lnTo>
                    <a:pt x="1954" y="1276"/>
                  </a:lnTo>
                  <a:lnTo>
                    <a:pt x="2096" y="1387"/>
                  </a:lnTo>
                  <a:lnTo>
                    <a:pt x="2227" y="1508"/>
                  </a:lnTo>
                  <a:lnTo>
                    <a:pt x="2359" y="1650"/>
                  </a:lnTo>
                  <a:lnTo>
                    <a:pt x="2481" y="1792"/>
                  </a:lnTo>
                  <a:lnTo>
                    <a:pt x="2612" y="1954"/>
                  </a:lnTo>
                  <a:lnTo>
                    <a:pt x="2713" y="2116"/>
                  </a:lnTo>
                  <a:lnTo>
                    <a:pt x="2815" y="2288"/>
                  </a:lnTo>
                  <a:lnTo>
                    <a:pt x="2916" y="2460"/>
                  </a:lnTo>
                  <a:lnTo>
                    <a:pt x="2997" y="2632"/>
                  </a:lnTo>
                  <a:lnTo>
                    <a:pt x="3078" y="2814"/>
                  </a:lnTo>
                  <a:lnTo>
                    <a:pt x="3159" y="2996"/>
                  </a:lnTo>
                  <a:lnTo>
                    <a:pt x="3290" y="3361"/>
                  </a:lnTo>
                  <a:lnTo>
                    <a:pt x="3402" y="3735"/>
                  </a:lnTo>
                  <a:lnTo>
                    <a:pt x="3503" y="4120"/>
                  </a:lnTo>
                  <a:lnTo>
                    <a:pt x="3594" y="4495"/>
                  </a:lnTo>
                  <a:lnTo>
                    <a:pt x="3675" y="4879"/>
                  </a:lnTo>
                  <a:lnTo>
                    <a:pt x="3685" y="4910"/>
                  </a:lnTo>
                  <a:lnTo>
                    <a:pt x="3695" y="4940"/>
                  </a:lnTo>
                  <a:lnTo>
                    <a:pt x="3716" y="4950"/>
                  </a:lnTo>
                  <a:lnTo>
                    <a:pt x="3736" y="4970"/>
                  </a:lnTo>
                  <a:lnTo>
                    <a:pt x="3776" y="4980"/>
                  </a:lnTo>
                  <a:lnTo>
                    <a:pt x="3827" y="4970"/>
                  </a:lnTo>
                  <a:lnTo>
                    <a:pt x="3877" y="4950"/>
                  </a:lnTo>
                  <a:lnTo>
                    <a:pt x="3908" y="4920"/>
                  </a:lnTo>
                  <a:lnTo>
                    <a:pt x="3938" y="4869"/>
                  </a:lnTo>
                  <a:lnTo>
                    <a:pt x="3938" y="4808"/>
                  </a:lnTo>
                  <a:lnTo>
                    <a:pt x="3867" y="4333"/>
                  </a:lnTo>
                  <a:lnTo>
                    <a:pt x="3786" y="3857"/>
                  </a:lnTo>
                  <a:lnTo>
                    <a:pt x="3685" y="3381"/>
                  </a:lnTo>
                  <a:lnTo>
                    <a:pt x="3624" y="3148"/>
                  </a:lnTo>
                  <a:lnTo>
                    <a:pt x="3564" y="2915"/>
                  </a:lnTo>
                  <a:lnTo>
                    <a:pt x="3483" y="2693"/>
                  </a:lnTo>
                  <a:lnTo>
                    <a:pt x="3402" y="2470"/>
                  </a:lnTo>
                  <a:lnTo>
                    <a:pt x="3311" y="2247"/>
                  </a:lnTo>
                  <a:lnTo>
                    <a:pt x="3209" y="2025"/>
                  </a:lnTo>
                  <a:lnTo>
                    <a:pt x="3098" y="1812"/>
                  </a:lnTo>
                  <a:lnTo>
                    <a:pt x="2977" y="1610"/>
                  </a:lnTo>
                  <a:lnTo>
                    <a:pt x="2835" y="1407"/>
                  </a:lnTo>
                  <a:lnTo>
                    <a:pt x="2693" y="1215"/>
                  </a:lnTo>
                  <a:lnTo>
                    <a:pt x="2572" y="1073"/>
                  </a:lnTo>
                  <a:lnTo>
                    <a:pt x="2450" y="942"/>
                  </a:lnTo>
                  <a:lnTo>
                    <a:pt x="2319" y="810"/>
                  </a:lnTo>
                  <a:lnTo>
                    <a:pt x="2177" y="688"/>
                  </a:lnTo>
                  <a:lnTo>
                    <a:pt x="2035" y="567"/>
                  </a:lnTo>
                  <a:lnTo>
                    <a:pt x="1883" y="456"/>
                  </a:lnTo>
                  <a:lnTo>
                    <a:pt x="1721" y="344"/>
                  </a:lnTo>
                  <a:lnTo>
                    <a:pt x="1559" y="253"/>
                  </a:lnTo>
                  <a:lnTo>
                    <a:pt x="1397" y="172"/>
                  </a:lnTo>
                  <a:lnTo>
                    <a:pt x="1225" y="111"/>
                  </a:lnTo>
                  <a:lnTo>
                    <a:pt x="1053" y="61"/>
                  </a:lnTo>
                  <a:lnTo>
                    <a:pt x="871" y="20"/>
                  </a:lnTo>
                  <a:lnTo>
                    <a:pt x="699" y="0"/>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54">
                <a:defRPr/>
              </a:pPr>
              <a:endParaRPr sz="3200" kern="0"/>
            </a:p>
          </p:txBody>
        </p:sp>
        <p:sp>
          <p:nvSpPr>
            <p:cNvPr id="54" name="Google Shape;88;p15">
              <a:extLst>
                <a:ext uri="{FF2B5EF4-FFF2-40B4-BE49-F238E27FC236}">
                  <a16:creationId xmlns:a16="http://schemas.microsoft.com/office/drawing/2014/main" id="{75169511-B524-A38B-B36B-3FAB6ADE57CD}"/>
                </a:ext>
              </a:extLst>
            </p:cNvPr>
            <p:cNvSpPr/>
            <p:nvPr/>
          </p:nvSpPr>
          <p:spPr>
            <a:xfrm>
              <a:off x="1228025" y="2175875"/>
              <a:ext cx="40000" cy="59250"/>
            </a:xfrm>
            <a:custGeom>
              <a:avLst/>
              <a:gdLst/>
              <a:ahLst/>
              <a:cxnLst/>
              <a:rect l="l" t="t" r="r" b="b"/>
              <a:pathLst>
                <a:path w="1600" h="2370" extrusionOk="0">
                  <a:moveTo>
                    <a:pt x="1428" y="1"/>
                  </a:moveTo>
                  <a:lnTo>
                    <a:pt x="1256" y="82"/>
                  </a:lnTo>
                  <a:lnTo>
                    <a:pt x="1083" y="163"/>
                  </a:lnTo>
                  <a:lnTo>
                    <a:pt x="932" y="264"/>
                  </a:lnTo>
                  <a:lnTo>
                    <a:pt x="780" y="375"/>
                  </a:lnTo>
                  <a:lnTo>
                    <a:pt x="648" y="497"/>
                  </a:lnTo>
                  <a:lnTo>
                    <a:pt x="517" y="639"/>
                  </a:lnTo>
                  <a:lnTo>
                    <a:pt x="405" y="790"/>
                  </a:lnTo>
                  <a:lnTo>
                    <a:pt x="304" y="942"/>
                  </a:lnTo>
                  <a:lnTo>
                    <a:pt x="223" y="1094"/>
                  </a:lnTo>
                  <a:lnTo>
                    <a:pt x="142" y="1266"/>
                  </a:lnTo>
                  <a:lnTo>
                    <a:pt x="71" y="1438"/>
                  </a:lnTo>
                  <a:lnTo>
                    <a:pt x="21" y="1631"/>
                  </a:lnTo>
                  <a:lnTo>
                    <a:pt x="10" y="1722"/>
                  </a:lnTo>
                  <a:lnTo>
                    <a:pt x="0" y="1823"/>
                  </a:lnTo>
                  <a:lnTo>
                    <a:pt x="0" y="1914"/>
                  </a:lnTo>
                  <a:lnTo>
                    <a:pt x="0" y="1995"/>
                  </a:lnTo>
                  <a:lnTo>
                    <a:pt x="21" y="2086"/>
                  </a:lnTo>
                  <a:lnTo>
                    <a:pt x="51" y="2167"/>
                  </a:lnTo>
                  <a:lnTo>
                    <a:pt x="91" y="2238"/>
                  </a:lnTo>
                  <a:lnTo>
                    <a:pt x="142" y="2309"/>
                  </a:lnTo>
                  <a:lnTo>
                    <a:pt x="172" y="2339"/>
                  </a:lnTo>
                  <a:lnTo>
                    <a:pt x="223" y="2359"/>
                  </a:lnTo>
                  <a:lnTo>
                    <a:pt x="264" y="2369"/>
                  </a:lnTo>
                  <a:lnTo>
                    <a:pt x="314" y="2369"/>
                  </a:lnTo>
                  <a:lnTo>
                    <a:pt x="355" y="2349"/>
                  </a:lnTo>
                  <a:lnTo>
                    <a:pt x="395" y="2329"/>
                  </a:lnTo>
                  <a:lnTo>
                    <a:pt x="436" y="2299"/>
                  </a:lnTo>
                  <a:lnTo>
                    <a:pt x="466" y="2268"/>
                  </a:lnTo>
                  <a:lnTo>
                    <a:pt x="496" y="2208"/>
                  </a:lnTo>
                  <a:lnTo>
                    <a:pt x="517" y="2157"/>
                  </a:lnTo>
                  <a:lnTo>
                    <a:pt x="527" y="2106"/>
                  </a:lnTo>
                  <a:lnTo>
                    <a:pt x="537" y="2056"/>
                  </a:lnTo>
                  <a:lnTo>
                    <a:pt x="537" y="1944"/>
                  </a:lnTo>
                  <a:lnTo>
                    <a:pt x="537" y="1823"/>
                  </a:lnTo>
                  <a:lnTo>
                    <a:pt x="537" y="1671"/>
                  </a:lnTo>
                  <a:lnTo>
                    <a:pt x="567" y="1509"/>
                  </a:lnTo>
                  <a:lnTo>
                    <a:pt x="598" y="1367"/>
                  </a:lnTo>
                  <a:lnTo>
                    <a:pt x="648" y="1215"/>
                  </a:lnTo>
                  <a:lnTo>
                    <a:pt x="719" y="1064"/>
                  </a:lnTo>
                  <a:lnTo>
                    <a:pt x="800" y="912"/>
                  </a:lnTo>
                  <a:lnTo>
                    <a:pt x="891" y="780"/>
                  </a:lnTo>
                  <a:lnTo>
                    <a:pt x="1002" y="649"/>
                  </a:lnTo>
                  <a:lnTo>
                    <a:pt x="1124" y="537"/>
                  </a:lnTo>
                  <a:lnTo>
                    <a:pt x="1245" y="436"/>
                  </a:lnTo>
                  <a:lnTo>
                    <a:pt x="1387" y="335"/>
                  </a:lnTo>
                  <a:lnTo>
                    <a:pt x="1529" y="254"/>
                  </a:lnTo>
                  <a:lnTo>
                    <a:pt x="1569" y="223"/>
                  </a:lnTo>
                  <a:lnTo>
                    <a:pt x="1600" y="183"/>
                  </a:lnTo>
                  <a:lnTo>
                    <a:pt x="1600" y="132"/>
                  </a:lnTo>
                  <a:lnTo>
                    <a:pt x="1590" y="82"/>
                  </a:lnTo>
                  <a:lnTo>
                    <a:pt x="1559" y="41"/>
                  </a:lnTo>
                  <a:lnTo>
                    <a:pt x="1529" y="11"/>
                  </a:lnTo>
                  <a:lnTo>
                    <a:pt x="1478" y="1"/>
                  </a:lnTo>
                  <a:close/>
                </a:path>
              </a:pathLst>
            </a:custGeom>
            <a:solidFill>
              <a:srgbClr val="0000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54">
                <a:defRPr/>
              </a:pPr>
              <a:endParaRPr sz="3200" kern="0"/>
            </a:p>
          </p:txBody>
        </p:sp>
      </p:grpSp>
      <p:sp>
        <p:nvSpPr>
          <p:cNvPr id="55" name="TextBox 54">
            <a:extLst>
              <a:ext uri="{FF2B5EF4-FFF2-40B4-BE49-F238E27FC236}">
                <a16:creationId xmlns:a16="http://schemas.microsoft.com/office/drawing/2014/main" id="{6F931527-7056-DB1E-1388-860000AEB010}"/>
              </a:ext>
            </a:extLst>
          </p:cNvPr>
          <p:cNvSpPr txBox="1"/>
          <p:nvPr/>
        </p:nvSpPr>
        <p:spPr>
          <a:xfrm>
            <a:off x="2512914" y="1968209"/>
            <a:ext cx="7317978" cy="2862322"/>
          </a:xfrm>
          <a:prstGeom prst="rect">
            <a:avLst/>
          </a:prstGeom>
          <a:noFill/>
        </p:spPr>
        <p:txBody>
          <a:bodyPr wrap="square">
            <a:spAutoFit/>
          </a:bodyPr>
          <a:lstStyle/>
          <a:p>
            <a:pPr algn="ctr"/>
            <a:r>
              <a:rPr lang="vi-VN" sz="6000" dirty="0">
                <a:effectLst/>
                <a:latin typeface="Times New Roman" panose="02020603050405020304" pitchFamily="18" charset="0"/>
                <a:ea typeface="Times New Roman" panose="02020603050405020304" pitchFamily="18" charset="0"/>
              </a:rPr>
              <a:t>Viết đoạn văn chia sẻ về nhân vật mà em ấn tượng nhất.</a:t>
            </a:r>
            <a:endParaRPr lang="en-SG" sz="6000" dirty="0"/>
          </a:p>
        </p:txBody>
      </p:sp>
    </p:spTree>
    <p:extLst>
      <p:ext uri="{BB962C8B-B14F-4D97-AF65-F5344CB8AC3E}">
        <p14:creationId xmlns:p14="http://schemas.microsoft.com/office/powerpoint/2010/main" val="30207675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175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p:tgtEl>
                                          <p:spTgt spid="9"/>
                                        </p:tgtEl>
                                        <p:attrNameLst>
                                          <p:attrName>ppt_x</p:attrName>
                                        </p:attrNameLst>
                                      </p:cBhvr>
                                      <p:tavLst>
                                        <p:tav tm="0">
                                          <p:val>
                                            <p:strVal val="#ppt_x-#ppt_w*1.125000"/>
                                          </p:val>
                                        </p:tav>
                                        <p:tav tm="100000">
                                          <p:val>
                                            <p:strVal val="#ppt_x"/>
                                          </p:val>
                                        </p:tav>
                                      </p:tavLst>
                                    </p:anim>
                                    <p:animEffect transition="in" filter="wipe(right)">
                                      <p:cBhvr>
                                        <p:cTn id="8" dur="500"/>
                                        <p:tgtEl>
                                          <p:spTgt spid="9"/>
                                        </p:tgtEl>
                                      </p:cBhvr>
                                    </p:animEffect>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par>
                                <p:cTn id="16" presetID="53" presetClass="entr" presetSubtype="16"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fltVal val="0"/>
                                          </p:val>
                                        </p:tav>
                                        <p:tav tm="100000">
                                          <p:val>
                                            <p:strVal val="#ppt_w"/>
                                          </p:val>
                                        </p:tav>
                                      </p:tavLst>
                                    </p:anim>
                                    <p:anim calcmode="lin" valueType="num">
                                      <p:cBhvr>
                                        <p:cTn id="19" dur="500" fill="hold"/>
                                        <p:tgtEl>
                                          <p:spTgt spid="19"/>
                                        </p:tgtEl>
                                        <p:attrNameLst>
                                          <p:attrName>ppt_h</p:attrName>
                                        </p:attrNameLst>
                                      </p:cBhvr>
                                      <p:tavLst>
                                        <p:tav tm="0">
                                          <p:val>
                                            <p:fltVal val="0"/>
                                          </p:val>
                                        </p:tav>
                                        <p:tav tm="100000">
                                          <p:val>
                                            <p:strVal val="#ppt_h"/>
                                          </p:val>
                                        </p:tav>
                                      </p:tavLst>
                                    </p:anim>
                                    <p:animEffect transition="in" filter="fade">
                                      <p:cBhvr>
                                        <p:cTn id="2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02">
          <a:extLst>
            <a:ext uri="{FF2B5EF4-FFF2-40B4-BE49-F238E27FC236}">
              <a16:creationId xmlns:a16="http://schemas.microsoft.com/office/drawing/2014/main" id="{5758F7E8-9C08-94FC-D49F-25C97B3D7883}"/>
            </a:ext>
          </a:extLst>
        </p:cNvPr>
        <p:cNvGrpSpPr/>
        <p:nvPr/>
      </p:nvGrpSpPr>
      <p:grpSpPr>
        <a:xfrm>
          <a:off x="0" y="0"/>
          <a:ext cx="0" cy="0"/>
          <a:chOff x="0" y="0"/>
          <a:chExt cx="0" cy="0"/>
        </a:xfrm>
      </p:grpSpPr>
      <p:sp>
        <p:nvSpPr>
          <p:cNvPr id="1803" name="Google Shape;1803;p46">
            <a:extLst>
              <a:ext uri="{FF2B5EF4-FFF2-40B4-BE49-F238E27FC236}">
                <a16:creationId xmlns:a16="http://schemas.microsoft.com/office/drawing/2014/main" id="{10EBC83B-87D1-9EED-7BAA-5043E68DCF11}"/>
              </a:ext>
            </a:extLst>
          </p:cNvPr>
          <p:cNvSpPr txBox="1">
            <a:spLocks noGrp="1"/>
          </p:cNvSpPr>
          <p:nvPr>
            <p:ph type="title"/>
          </p:nvPr>
        </p:nvSpPr>
        <p:spPr>
          <a:xfrm>
            <a:off x="2588127" y="21390"/>
            <a:ext cx="7160968" cy="663073"/>
          </a:xfrm>
          <a:prstGeom prst="rect">
            <a:avLst/>
          </a:prstGeom>
          <a:solidFill>
            <a:schemeClr val="bg1"/>
          </a:solidFill>
        </p:spPr>
        <p:txBody>
          <a:bodyPr spcFirstLastPara="1" wrap="square" lIns="121900" tIns="121900" rIns="121900" bIns="121900" anchor="t" anchorCtr="0">
            <a:noAutofit/>
          </a:bodyPr>
          <a:lstStyle/>
          <a:p>
            <a:endParaRPr sz="3733" dirty="0">
              <a:solidFill>
                <a:schemeClr val="bg1"/>
              </a:solidFill>
              <a:latin typeface="Times New Roman" panose="02020603050405020304" pitchFamily="18" charset="0"/>
              <a:cs typeface="Times New Roman" panose="02020603050405020304" pitchFamily="18" charset="0"/>
            </a:endParaRPr>
          </a:p>
        </p:txBody>
      </p:sp>
      <p:pic>
        <p:nvPicPr>
          <p:cNvPr id="18" name="Google Shape;187;p33">
            <a:extLst>
              <a:ext uri="{FF2B5EF4-FFF2-40B4-BE49-F238E27FC236}">
                <a16:creationId xmlns:a16="http://schemas.microsoft.com/office/drawing/2014/main" id="{47FE121C-2C54-E543-8013-72280DD32972}"/>
              </a:ext>
            </a:extLst>
          </p:cNvPr>
          <p:cNvPicPr preferRelativeResize="0"/>
          <p:nvPr/>
        </p:nvPicPr>
        <p:blipFill>
          <a:blip r:embed="rId3">
            <a:alphaModFix/>
          </a:blip>
          <a:stretch>
            <a:fillRect/>
          </a:stretch>
        </p:blipFill>
        <p:spPr>
          <a:xfrm rot="-7338489">
            <a:off x="2293644" y="17977"/>
            <a:ext cx="1207480" cy="1008567"/>
          </a:xfrm>
          <a:prstGeom prst="rect">
            <a:avLst/>
          </a:prstGeom>
          <a:noFill/>
          <a:ln>
            <a:noFill/>
          </a:ln>
        </p:spPr>
      </p:pic>
      <p:sp>
        <p:nvSpPr>
          <p:cNvPr id="21" name="TextBox 20">
            <a:extLst>
              <a:ext uri="{FF2B5EF4-FFF2-40B4-BE49-F238E27FC236}">
                <a16:creationId xmlns:a16="http://schemas.microsoft.com/office/drawing/2014/main" id="{78660B0B-4B89-8445-1E54-01C15F02130E}"/>
              </a:ext>
            </a:extLst>
          </p:cNvPr>
          <p:cNvSpPr txBox="1"/>
          <p:nvPr/>
        </p:nvSpPr>
        <p:spPr>
          <a:xfrm>
            <a:off x="5231757" y="49463"/>
            <a:ext cx="5655484" cy="666786"/>
          </a:xfrm>
          <a:prstGeom prst="rect">
            <a:avLst/>
          </a:prstGeom>
          <a:noFill/>
        </p:spPr>
        <p:txBody>
          <a:bodyPr wrap="square">
            <a:spAutoFit/>
          </a:bodyPr>
          <a:lstStyle/>
          <a:p>
            <a:pPr defTabSz="1219170">
              <a:buClr>
                <a:srgbClr val="000000"/>
              </a:buClr>
            </a:pPr>
            <a:r>
              <a:rPr lang="en" sz="3733" b="1" kern="0" dirty="0">
                <a:solidFill>
                  <a:srgbClr val="0B2036"/>
                </a:solidFill>
                <a:latin typeface="Times New Roman" panose="02020603050405020304" pitchFamily="18" charset="0"/>
                <a:cs typeface="Times New Roman" panose="02020603050405020304" pitchFamily="18" charset="0"/>
                <a:sym typeface="League Spartan"/>
              </a:rPr>
              <a:t>1. Đọc</a:t>
            </a:r>
            <a:endParaRPr lang="en-SG" sz="1867" kern="0" dirty="0">
              <a:solidFill>
                <a:srgbClr val="000000"/>
              </a:solidFill>
              <a:latin typeface="Arial"/>
              <a:cs typeface="Arial"/>
              <a:sym typeface="Arial"/>
            </a:endParaRPr>
          </a:p>
        </p:txBody>
      </p:sp>
      <p:pic>
        <p:nvPicPr>
          <p:cNvPr id="12" name="图片 11">
            <a:extLst>
              <a:ext uri="{FF2B5EF4-FFF2-40B4-BE49-F238E27FC236}">
                <a16:creationId xmlns:a16="http://schemas.microsoft.com/office/drawing/2014/main" id="{44549072-457E-D5C0-B6E9-F03B853343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32477" y="40466"/>
            <a:ext cx="8778488" cy="7330933"/>
          </a:xfrm>
          <a:prstGeom prst="rect">
            <a:avLst/>
          </a:prstGeom>
        </p:spPr>
      </p:pic>
      <p:sp>
        <p:nvSpPr>
          <p:cNvPr id="13" name="TextBox 12">
            <a:extLst>
              <a:ext uri="{FF2B5EF4-FFF2-40B4-BE49-F238E27FC236}">
                <a16:creationId xmlns:a16="http://schemas.microsoft.com/office/drawing/2014/main" id="{D97D7421-01BC-FBE2-78CE-D5D4547C8D21}"/>
              </a:ext>
            </a:extLst>
          </p:cNvPr>
          <p:cNvSpPr txBox="1"/>
          <p:nvPr/>
        </p:nvSpPr>
        <p:spPr>
          <a:xfrm>
            <a:off x="4641545" y="1600712"/>
            <a:ext cx="6783503" cy="2862322"/>
          </a:xfrm>
          <a:prstGeom prst="rect">
            <a:avLst/>
          </a:prstGeom>
          <a:noFill/>
        </p:spPr>
        <p:txBody>
          <a:bodyPr wrap="square">
            <a:spAutoFit/>
          </a:bodyPr>
          <a:lstStyle/>
          <a:p>
            <a:pPr algn="ctr"/>
            <a:r>
              <a:rPr lang="en-US" sz="3600" dirty="0">
                <a:latin typeface="Times New Roman" panose="02020603050405020304" pitchFamily="18" charset="0"/>
                <a:cs typeface="Times New Roman" panose="02020603050405020304" pitchFamily="18" charset="0"/>
              </a:rPr>
              <a:t>T</a:t>
            </a:r>
            <a:r>
              <a:rPr lang="vi-VN" sz="3600" dirty="0">
                <a:latin typeface="Times New Roman" panose="02020603050405020304" pitchFamily="18" charset="0"/>
                <a:cs typeface="Times New Roman" panose="02020603050405020304" pitchFamily="18" charset="0"/>
              </a:rPr>
              <a:t>hể hiện được cảm xúc, tính cách của nhân vật, đặc biệt là quá trình phá án của nhân vật thám tử; không bỏ từ, thêm từ; thể hiện đúng nhịp điệu câu văn, ngắt giọng phù hợp…</a:t>
            </a:r>
            <a:endParaRPr lang="en-SG" sz="3600" dirty="0">
              <a:latin typeface="Times New Roman" panose="02020603050405020304" pitchFamily="18" charset="0"/>
              <a:cs typeface="Times New Roman" panose="02020603050405020304" pitchFamily="18" charset="0"/>
            </a:endParaRPr>
          </a:p>
        </p:txBody>
      </p:sp>
      <p:grpSp>
        <p:nvGrpSpPr>
          <p:cNvPr id="14" name="Group 13">
            <a:extLst>
              <a:ext uri="{FF2B5EF4-FFF2-40B4-BE49-F238E27FC236}">
                <a16:creationId xmlns:a16="http://schemas.microsoft.com/office/drawing/2014/main" id="{320943AD-7F00-9A92-48F6-0C79F667D56A}"/>
              </a:ext>
            </a:extLst>
          </p:cNvPr>
          <p:cNvGrpSpPr/>
          <p:nvPr/>
        </p:nvGrpSpPr>
        <p:grpSpPr>
          <a:xfrm>
            <a:off x="75543" y="2524042"/>
            <a:ext cx="3739568" cy="4333959"/>
            <a:chOff x="862249" y="1856664"/>
            <a:chExt cx="3698176" cy="4715127"/>
          </a:xfrm>
        </p:grpSpPr>
        <p:sp>
          <p:nvSpPr>
            <p:cNvPr id="15" name="Freeform 20">
              <a:extLst>
                <a:ext uri="{FF2B5EF4-FFF2-40B4-BE49-F238E27FC236}">
                  <a16:creationId xmlns:a16="http://schemas.microsoft.com/office/drawing/2014/main" id="{E8A88FE0-E63B-549E-ACFC-86148B160AA3}"/>
                </a:ext>
              </a:extLst>
            </p:cNvPr>
            <p:cNvSpPr/>
            <p:nvPr/>
          </p:nvSpPr>
          <p:spPr>
            <a:xfrm>
              <a:off x="1380347" y="1856664"/>
              <a:ext cx="2957866" cy="1696764"/>
            </a:xfrm>
            <a:custGeom>
              <a:avLst/>
              <a:gdLst/>
              <a:ahLst/>
              <a:cxnLst/>
              <a:rect l="l" t="t" r="r" b="b"/>
              <a:pathLst>
                <a:path w="1538442" h="726914">
                  <a:moveTo>
                    <a:pt x="0" y="0"/>
                  </a:moveTo>
                  <a:lnTo>
                    <a:pt x="1538441" y="0"/>
                  </a:lnTo>
                  <a:lnTo>
                    <a:pt x="1538441" y="726913"/>
                  </a:lnTo>
                  <a:lnTo>
                    <a:pt x="0" y="726913"/>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defTabSz="685766">
                <a:defRPr/>
              </a:pPr>
              <a:r>
                <a:rPr lang="en-US" sz="3733" b="1" dirty="0">
                  <a:solidFill>
                    <a:prstClr val="black"/>
                  </a:solidFill>
                  <a:latin typeface="Times New Roman" panose="02020603050405020304" pitchFamily="18" charset="0"/>
                  <a:cs typeface="Times New Roman" panose="02020603050405020304" pitchFamily="18" charset="0"/>
                  <a:sym typeface="Arial"/>
                </a:rPr>
                <a:t>CÁCH ĐỌC</a:t>
              </a:r>
              <a:endParaRPr lang="en-SG" sz="3733" b="1" dirty="0">
                <a:solidFill>
                  <a:prstClr val="black"/>
                </a:solidFill>
                <a:latin typeface="Times New Roman" panose="02020603050405020304" pitchFamily="18" charset="0"/>
                <a:cs typeface="Times New Roman" panose="02020603050405020304" pitchFamily="18" charset="0"/>
                <a:sym typeface="Arial"/>
              </a:endParaRPr>
            </a:p>
          </p:txBody>
        </p:sp>
        <p:sp>
          <p:nvSpPr>
            <p:cNvPr id="16" name="Freeform 21">
              <a:extLst>
                <a:ext uri="{FF2B5EF4-FFF2-40B4-BE49-F238E27FC236}">
                  <a16:creationId xmlns:a16="http://schemas.microsoft.com/office/drawing/2014/main" id="{2EB49C2F-FFD8-3C1A-11A1-F7A9C3A8AD72}"/>
                </a:ext>
              </a:extLst>
            </p:cNvPr>
            <p:cNvSpPr/>
            <p:nvPr/>
          </p:nvSpPr>
          <p:spPr>
            <a:xfrm>
              <a:off x="862249" y="3530910"/>
              <a:ext cx="3698176" cy="3040881"/>
            </a:xfrm>
            <a:custGeom>
              <a:avLst/>
              <a:gdLst/>
              <a:ahLst/>
              <a:cxnLst/>
              <a:rect l="l" t="t" r="r" b="b"/>
              <a:pathLst>
                <a:path w="1958574" h="1570013">
                  <a:moveTo>
                    <a:pt x="0" y="0"/>
                  </a:moveTo>
                  <a:lnTo>
                    <a:pt x="1958575" y="0"/>
                  </a:lnTo>
                  <a:lnTo>
                    <a:pt x="1958575" y="1570013"/>
                  </a:lnTo>
                  <a:lnTo>
                    <a:pt x="0" y="1570013"/>
                  </a:lnTo>
                  <a:lnTo>
                    <a:pt x="0" y="0"/>
                  </a:lnTo>
                  <a:close/>
                </a:path>
              </a:pathLst>
            </a:custGeom>
            <a:blipFill>
              <a:blip r:embed="rId7">
                <a:extLst>
                  <a:ext uri="{96DAC541-7B7A-43D3-8B79-37D633B846F1}">
                    <asvg:svgBlip xmlns:asvg="http://schemas.microsoft.com/office/drawing/2016/SVG/main" xmlns="" r:embed="rId8"/>
                  </a:ext>
                </a:extLst>
              </a:blip>
              <a:stretch>
                <a:fillRect r="-69273" b="-52568"/>
              </a:stretch>
            </a:blipFill>
            <a:ln cap="sq">
              <a:noFill/>
              <a:prstDash val="solid"/>
              <a:miter/>
            </a:ln>
          </p:spPr>
          <p:txBody>
            <a:bodyPr/>
            <a:lstStyle/>
            <a:p>
              <a:pPr defTabSz="685766">
                <a:defRPr/>
              </a:pPr>
              <a:endParaRPr lang="en-SG" sz="1351">
                <a:solidFill>
                  <a:prstClr val="black"/>
                </a:solidFill>
                <a:latin typeface="Calibri" panose="020F0502020204030204"/>
                <a:cs typeface="Arial"/>
                <a:sym typeface="Arial"/>
              </a:endParaRPr>
            </a:p>
          </p:txBody>
        </p:sp>
      </p:grpSp>
    </p:spTree>
    <p:extLst>
      <p:ext uri="{BB962C8B-B14F-4D97-AF65-F5344CB8AC3E}">
        <p14:creationId xmlns:p14="http://schemas.microsoft.com/office/powerpoint/2010/main" val="23342198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barn(inVertical)">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02">
          <a:extLst>
            <a:ext uri="{FF2B5EF4-FFF2-40B4-BE49-F238E27FC236}">
              <a16:creationId xmlns:a16="http://schemas.microsoft.com/office/drawing/2014/main" id="{EA5E8568-9033-8217-3AD6-D8D068F8F5F1}"/>
            </a:ext>
          </a:extLst>
        </p:cNvPr>
        <p:cNvGrpSpPr/>
        <p:nvPr/>
      </p:nvGrpSpPr>
      <p:grpSpPr>
        <a:xfrm>
          <a:off x="0" y="0"/>
          <a:ext cx="0" cy="0"/>
          <a:chOff x="0" y="0"/>
          <a:chExt cx="0" cy="0"/>
        </a:xfrm>
      </p:grpSpPr>
      <p:sp>
        <p:nvSpPr>
          <p:cNvPr id="1803" name="Google Shape;1803;p46">
            <a:extLst>
              <a:ext uri="{FF2B5EF4-FFF2-40B4-BE49-F238E27FC236}">
                <a16:creationId xmlns:a16="http://schemas.microsoft.com/office/drawing/2014/main" id="{5C3215EC-74C1-D282-6505-E97BA580F15E}"/>
              </a:ext>
            </a:extLst>
          </p:cNvPr>
          <p:cNvSpPr txBox="1">
            <a:spLocks noGrp="1"/>
          </p:cNvSpPr>
          <p:nvPr>
            <p:ph type="title"/>
          </p:nvPr>
        </p:nvSpPr>
        <p:spPr>
          <a:xfrm>
            <a:off x="2588127" y="21390"/>
            <a:ext cx="7160968" cy="663073"/>
          </a:xfrm>
          <a:prstGeom prst="rect">
            <a:avLst/>
          </a:prstGeom>
          <a:solidFill>
            <a:schemeClr val="bg1"/>
          </a:solidFill>
        </p:spPr>
        <p:txBody>
          <a:bodyPr spcFirstLastPara="1" wrap="square" lIns="121900" tIns="121900" rIns="121900" bIns="121900" anchor="t" anchorCtr="0">
            <a:noAutofit/>
          </a:bodyPr>
          <a:lstStyle/>
          <a:p>
            <a:endParaRPr sz="3733" dirty="0">
              <a:solidFill>
                <a:schemeClr val="bg1"/>
              </a:solidFill>
              <a:latin typeface="Times New Roman" panose="02020603050405020304" pitchFamily="18" charset="0"/>
              <a:cs typeface="Times New Roman" panose="02020603050405020304" pitchFamily="18" charset="0"/>
            </a:endParaRPr>
          </a:p>
        </p:txBody>
      </p:sp>
      <p:pic>
        <p:nvPicPr>
          <p:cNvPr id="18" name="Google Shape;187;p33">
            <a:extLst>
              <a:ext uri="{FF2B5EF4-FFF2-40B4-BE49-F238E27FC236}">
                <a16:creationId xmlns:a16="http://schemas.microsoft.com/office/drawing/2014/main" id="{FCF70EF3-CB20-EF08-ED2A-A405EA4B1A62}"/>
              </a:ext>
            </a:extLst>
          </p:cNvPr>
          <p:cNvPicPr preferRelativeResize="0"/>
          <p:nvPr/>
        </p:nvPicPr>
        <p:blipFill>
          <a:blip r:embed="rId9">
            <a:alphaModFix/>
          </a:blip>
          <a:stretch>
            <a:fillRect/>
          </a:stretch>
        </p:blipFill>
        <p:spPr>
          <a:xfrm rot="-7338489">
            <a:off x="2293644" y="17977"/>
            <a:ext cx="1207480" cy="1008567"/>
          </a:xfrm>
          <a:prstGeom prst="rect">
            <a:avLst/>
          </a:prstGeom>
          <a:noFill/>
          <a:ln>
            <a:noFill/>
          </a:ln>
        </p:spPr>
      </p:pic>
      <p:sp>
        <p:nvSpPr>
          <p:cNvPr id="21" name="TextBox 20">
            <a:extLst>
              <a:ext uri="{FF2B5EF4-FFF2-40B4-BE49-F238E27FC236}">
                <a16:creationId xmlns:a16="http://schemas.microsoft.com/office/drawing/2014/main" id="{86C8B1EC-B76A-59B5-40B2-2D1304D767FA}"/>
              </a:ext>
            </a:extLst>
          </p:cNvPr>
          <p:cNvSpPr txBox="1"/>
          <p:nvPr/>
        </p:nvSpPr>
        <p:spPr>
          <a:xfrm>
            <a:off x="3973286" y="49463"/>
            <a:ext cx="6913955" cy="666786"/>
          </a:xfrm>
          <a:prstGeom prst="rect">
            <a:avLst/>
          </a:prstGeom>
          <a:noFill/>
        </p:spPr>
        <p:txBody>
          <a:bodyPr wrap="square">
            <a:spAutoFit/>
          </a:bodyPr>
          <a:lstStyle/>
          <a:p>
            <a:pPr defTabSz="1219170">
              <a:buClr>
                <a:srgbClr val="000000"/>
              </a:buClr>
            </a:pPr>
            <a:r>
              <a:rPr lang="en" sz="3733" b="1" kern="0" dirty="0">
                <a:solidFill>
                  <a:srgbClr val="0B2036"/>
                </a:solidFill>
                <a:latin typeface="Times New Roman" panose="02020603050405020304" pitchFamily="18" charset="0"/>
                <a:cs typeface="Times New Roman" panose="02020603050405020304" pitchFamily="18" charset="0"/>
                <a:sym typeface="League Spartan"/>
              </a:rPr>
              <a:t>2. Tìm hiểu chung</a:t>
            </a:r>
            <a:endParaRPr lang="en-SG" sz="1867" kern="0" dirty="0">
              <a:solidFill>
                <a:srgbClr val="000000"/>
              </a:solidFill>
              <a:latin typeface="Arial"/>
              <a:cs typeface="Arial"/>
              <a:sym typeface="Arial"/>
            </a:endParaRPr>
          </a:p>
        </p:txBody>
      </p:sp>
      <p:grpSp>
        <p:nvGrpSpPr>
          <p:cNvPr id="17" name="Group 16">
            <a:extLst>
              <a:ext uri="{FF2B5EF4-FFF2-40B4-BE49-F238E27FC236}">
                <a16:creationId xmlns:a16="http://schemas.microsoft.com/office/drawing/2014/main" id="{82447864-1A71-46D2-598C-64901F9312CF}"/>
              </a:ext>
            </a:extLst>
          </p:cNvPr>
          <p:cNvGrpSpPr/>
          <p:nvPr/>
        </p:nvGrpSpPr>
        <p:grpSpPr>
          <a:xfrm>
            <a:off x="4538473" y="763995"/>
            <a:ext cx="7232663" cy="5606853"/>
            <a:chOff x="1762760" y="-20320"/>
            <a:chExt cx="8666480" cy="4883150"/>
          </a:xfrm>
        </p:grpSpPr>
        <p:grpSp>
          <p:nvGrpSpPr>
            <p:cNvPr id="19" name="组合 7">
              <a:extLst>
                <a:ext uri="{FF2B5EF4-FFF2-40B4-BE49-F238E27FC236}">
                  <a16:creationId xmlns:a16="http://schemas.microsoft.com/office/drawing/2014/main" id="{5E93E89C-CC70-075B-C816-7968DFB8BD57}"/>
                </a:ext>
              </a:extLst>
            </p:cNvPr>
            <p:cNvGrpSpPr/>
            <p:nvPr>
              <p:custDataLst>
                <p:tags r:id="rId1"/>
              </p:custDataLst>
            </p:nvPr>
          </p:nvGrpSpPr>
          <p:grpSpPr>
            <a:xfrm>
              <a:off x="1762760" y="-20320"/>
              <a:ext cx="8666480" cy="4883150"/>
              <a:chOff x="2776" y="-32"/>
              <a:chExt cx="13648" cy="7690"/>
            </a:xfrm>
            <a:effectLst>
              <a:outerShdw blurRad="50800" dist="38100" dir="5400000" algn="t" rotWithShape="0">
                <a:prstClr val="black">
                  <a:alpha val="40000"/>
                </a:prstClr>
              </a:outerShdw>
            </a:effectLst>
          </p:grpSpPr>
          <p:grpSp>
            <p:nvGrpSpPr>
              <p:cNvPr id="23" name="组合 8">
                <a:extLst>
                  <a:ext uri="{FF2B5EF4-FFF2-40B4-BE49-F238E27FC236}">
                    <a16:creationId xmlns:a16="http://schemas.microsoft.com/office/drawing/2014/main" id="{9EF4345A-A777-8B6C-E680-0CE50CC2573F}"/>
                  </a:ext>
                </a:extLst>
              </p:cNvPr>
              <p:cNvGrpSpPr/>
              <p:nvPr>
                <p:custDataLst>
                  <p:tags r:id="rId2"/>
                </p:custDataLst>
              </p:nvPr>
            </p:nvGrpSpPr>
            <p:grpSpPr>
              <a:xfrm>
                <a:off x="2776" y="-32"/>
                <a:ext cx="13649" cy="7691"/>
                <a:chOff x="1762543" y="-20073"/>
                <a:chExt cx="8666914" cy="4883621"/>
              </a:xfrm>
            </p:grpSpPr>
            <p:cxnSp>
              <p:nvCxnSpPr>
                <p:cNvPr id="25" name="直接连接符 6">
                  <a:extLst>
                    <a:ext uri="{FF2B5EF4-FFF2-40B4-BE49-F238E27FC236}">
                      <a16:creationId xmlns:a16="http://schemas.microsoft.com/office/drawing/2014/main" id="{E75E8BE8-CF48-0C9F-C147-EF3203510628}"/>
                    </a:ext>
                  </a:extLst>
                </p:cNvPr>
                <p:cNvCxnSpPr/>
                <p:nvPr>
                  <p:custDataLst>
                    <p:tags r:id="rId4"/>
                  </p:custDataLst>
                </p:nvPr>
              </p:nvCxnSpPr>
              <p:spPr>
                <a:xfrm flipH="1">
                  <a:off x="4015408" y="0"/>
                  <a:ext cx="0" cy="1762539"/>
                </a:xfrm>
                <a:prstGeom prst="line">
                  <a:avLst/>
                </a:prstGeom>
                <a:noFill/>
                <a:ln w="25400" cap="flat" cmpd="sng" algn="ctr">
                  <a:solidFill>
                    <a:sysClr val="window" lastClr="FFFFFF"/>
                  </a:solidFill>
                  <a:prstDash val="solid"/>
                  <a:miter lim="800000"/>
                </a:ln>
                <a:effectLst/>
              </p:spPr>
            </p:cxnSp>
            <p:cxnSp>
              <p:nvCxnSpPr>
                <p:cNvPr id="26" name="直接连接符 15">
                  <a:extLst>
                    <a:ext uri="{FF2B5EF4-FFF2-40B4-BE49-F238E27FC236}">
                      <a16:creationId xmlns:a16="http://schemas.microsoft.com/office/drawing/2014/main" id="{42F62788-85D6-8819-3666-99A674B4A7F5}"/>
                    </a:ext>
                  </a:extLst>
                </p:cNvPr>
                <p:cNvCxnSpPr/>
                <p:nvPr>
                  <p:custDataLst>
                    <p:tags r:id="rId5"/>
                  </p:custDataLst>
                </p:nvPr>
              </p:nvCxnSpPr>
              <p:spPr>
                <a:xfrm flipH="1">
                  <a:off x="8408503" y="-20073"/>
                  <a:ext cx="0" cy="1762539"/>
                </a:xfrm>
                <a:prstGeom prst="line">
                  <a:avLst/>
                </a:prstGeom>
                <a:noFill/>
                <a:ln w="25400" cap="flat" cmpd="sng" algn="ctr">
                  <a:solidFill>
                    <a:sysClr val="window" lastClr="FFFFFF"/>
                  </a:solidFill>
                  <a:prstDash val="solid"/>
                  <a:miter lim="800000"/>
                </a:ln>
                <a:effectLst/>
              </p:spPr>
            </p:cxnSp>
            <p:sp>
              <p:nvSpPr>
                <p:cNvPr id="27" name="云形 14">
                  <a:extLst>
                    <a:ext uri="{FF2B5EF4-FFF2-40B4-BE49-F238E27FC236}">
                      <a16:creationId xmlns:a16="http://schemas.microsoft.com/office/drawing/2014/main" id="{0C83E8FC-4670-550B-E3FF-4326AA2CA621}"/>
                    </a:ext>
                  </a:extLst>
                </p:cNvPr>
                <p:cNvSpPr/>
                <p:nvPr>
                  <p:custDataLst>
                    <p:tags r:id="rId6"/>
                  </p:custDataLst>
                </p:nvPr>
              </p:nvSpPr>
              <p:spPr>
                <a:xfrm>
                  <a:off x="1762543" y="1285461"/>
                  <a:ext cx="8666914" cy="3578087"/>
                </a:xfrm>
                <a:prstGeom prst="cloud">
                  <a:avLst/>
                </a:prstGeom>
                <a:solidFill>
                  <a:sysClr val="window" lastClr="FFFFFF"/>
                </a:solidFill>
                <a:ln w="12700" cap="flat" cmpd="sng" algn="ctr">
                  <a:noFill/>
                  <a:prstDash val="solid"/>
                  <a:miter lim="800000"/>
                </a:ln>
                <a:effectLst/>
              </p:spPr>
              <p:txBody>
                <a:bodyPr rtlCol="0" anchor="ctr"/>
                <a:lstStyle/>
                <a:p>
                  <a:pPr algn="ctr" defTabSz="914377">
                    <a:defRPr/>
                  </a:pPr>
                  <a:endParaRPr lang="zh-CN" altLang="en-US" kern="0" dirty="0">
                    <a:solidFill>
                      <a:prstClr val="white"/>
                    </a:solidFill>
                    <a:latin typeface="Calibri"/>
                    <a:ea typeface="宋体" panose="02010600030101010101" pitchFamily="2" charset="-122"/>
                    <a:cs typeface="Arial"/>
                    <a:sym typeface="Arial"/>
                  </a:endParaRPr>
                </a:p>
              </p:txBody>
            </p:sp>
          </p:grpSp>
          <p:sp>
            <p:nvSpPr>
              <p:cNvPr id="24" name="云形 21">
                <a:extLst>
                  <a:ext uri="{FF2B5EF4-FFF2-40B4-BE49-F238E27FC236}">
                    <a16:creationId xmlns:a16="http://schemas.microsoft.com/office/drawing/2014/main" id="{A025D108-9303-D515-CDC7-224D06F30A9B}"/>
                  </a:ext>
                </a:extLst>
              </p:cNvPr>
              <p:cNvSpPr/>
              <p:nvPr>
                <p:custDataLst>
                  <p:tags r:id="rId3"/>
                </p:custDataLst>
              </p:nvPr>
            </p:nvSpPr>
            <p:spPr>
              <a:xfrm>
                <a:off x="3067" y="2144"/>
                <a:ext cx="13068" cy="5395"/>
              </a:xfrm>
              <a:prstGeom prst="cloud">
                <a:avLst/>
              </a:prstGeom>
              <a:noFill/>
              <a:ln w="12700" cap="flat" cmpd="sng" algn="ctr">
                <a:solidFill>
                  <a:srgbClr val="0087E9"/>
                </a:solidFill>
                <a:prstDash val="dash"/>
                <a:miter lim="800000"/>
              </a:ln>
              <a:effectLst/>
              <a:extLst>
                <a:ext uri="{909E8E84-426E-40DD-AFC4-6F175D3DCCD1}">
                  <a14:hiddenFill xmlns:a14="http://schemas.microsoft.com/office/drawing/2010/main">
                    <a:solidFill>
                      <a:schemeClr val="bg1"/>
                    </a:solidFill>
                  </a14:hiddenFill>
                </a:ext>
              </a:extLst>
            </p:spPr>
            <p:txBody>
              <a:bodyPr rtlCol="0" anchor="ctr"/>
              <a:lstStyle/>
              <a:p>
                <a:pPr algn="ctr" defTabSz="914377">
                  <a:defRPr/>
                </a:pPr>
                <a:endParaRPr lang="zh-CN" altLang="en-US" kern="0" dirty="0">
                  <a:solidFill>
                    <a:prstClr val="white"/>
                  </a:solidFill>
                  <a:latin typeface="Calibri"/>
                  <a:ea typeface="宋体" panose="02010600030101010101" pitchFamily="2" charset="-122"/>
                  <a:cs typeface="Arial"/>
                  <a:sym typeface="Arial"/>
                </a:endParaRPr>
              </a:p>
            </p:txBody>
          </p:sp>
        </p:grpSp>
        <p:pic>
          <p:nvPicPr>
            <p:cNvPr id="20" name="图片 11">
              <a:extLst>
                <a:ext uri="{FF2B5EF4-FFF2-40B4-BE49-F238E27FC236}">
                  <a16:creationId xmlns:a16="http://schemas.microsoft.com/office/drawing/2014/main" id="{5D357C2D-6C65-7B8C-6849-F3848914C19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3188855">
              <a:off x="7947587" y="967999"/>
              <a:ext cx="2826669" cy="1749932"/>
            </a:xfrm>
            <a:prstGeom prst="rect">
              <a:avLst/>
            </a:prstGeom>
          </p:spPr>
        </p:pic>
        <p:sp>
          <p:nvSpPr>
            <p:cNvPr id="22" name="TextBox 21">
              <a:extLst>
                <a:ext uri="{FF2B5EF4-FFF2-40B4-BE49-F238E27FC236}">
                  <a16:creationId xmlns:a16="http://schemas.microsoft.com/office/drawing/2014/main" id="{760FC395-8B8D-58A1-FB06-B3C7EC2B6A8E}"/>
                </a:ext>
              </a:extLst>
            </p:cNvPr>
            <p:cNvSpPr txBox="1"/>
            <p:nvPr/>
          </p:nvSpPr>
          <p:spPr>
            <a:xfrm>
              <a:off x="2656786" y="2009191"/>
              <a:ext cx="7211805" cy="2010378"/>
            </a:xfrm>
            <a:prstGeom prst="rect">
              <a:avLst/>
            </a:prstGeom>
            <a:noFill/>
          </p:spPr>
          <p:txBody>
            <a:bodyPr wrap="square">
              <a:spAutoFit/>
            </a:bodyPr>
            <a:lstStyle/>
            <a:p>
              <a:pPr algn="ctr" defTabSz="1219170">
                <a:spcAft>
                  <a:spcPts val="1067"/>
                </a:spcAft>
                <a:buClr>
                  <a:srgbClr val="000000"/>
                </a:buClr>
              </a:pPr>
              <a:r>
                <a:rPr lang="vi-VN" sz="4800"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Em hãy giới thiệu vài nét về tác giả, tác phẩm theo </a:t>
              </a:r>
              <a:r>
                <a:rPr lang="vi-VN" sz="4800" b="1"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PHT số </a:t>
              </a:r>
              <a:r>
                <a:rPr lang="en-US" sz="4800" b="1"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1</a:t>
              </a:r>
              <a:endParaRPr lang="en-SG" sz="4800" kern="0" dirty="0">
                <a:solidFill>
                  <a:srgbClr val="000000"/>
                </a:solidFill>
                <a:latin typeface="Calibri" panose="020F0502020204030204" pitchFamily="34" charset="0"/>
                <a:ea typeface="Calibri" panose="020F0502020204030204" pitchFamily="34" charset="0"/>
                <a:cs typeface="Times New Roman" panose="02020603050405020304" pitchFamily="18" charset="0"/>
                <a:sym typeface="Arial"/>
              </a:endParaRPr>
            </a:p>
          </p:txBody>
        </p:sp>
      </p:grpSp>
      <p:sp>
        <p:nvSpPr>
          <p:cNvPr id="28" name="Freeform 10">
            <a:extLst>
              <a:ext uri="{FF2B5EF4-FFF2-40B4-BE49-F238E27FC236}">
                <a16:creationId xmlns:a16="http://schemas.microsoft.com/office/drawing/2014/main" id="{0F61F7C6-7706-EAF1-4CD5-D23B6EA0FA90}"/>
              </a:ext>
            </a:extLst>
          </p:cNvPr>
          <p:cNvSpPr/>
          <p:nvPr/>
        </p:nvSpPr>
        <p:spPr>
          <a:xfrm>
            <a:off x="433119" y="3422249"/>
            <a:ext cx="3737775" cy="3452279"/>
          </a:xfrm>
          <a:custGeom>
            <a:avLst/>
            <a:gdLst/>
            <a:ahLst/>
            <a:cxnLst/>
            <a:rect l="l" t="t" r="r" b="b"/>
            <a:pathLst>
              <a:path w="2706998" h="2401846">
                <a:moveTo>
                  <a:pt x="0" y="0"/>
                </a:moveTo>
                <a:lnTo>
                  <a:pt x="2706998" y="0"/>
                </a:lnTo>
                <a:lnTo>
                  <a:pt x="2706998" y="2401846"/>
                </a:lnTo>
                <a:lnTo>
                  <a:pt x="0" y="2401846"/>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pPr defTabSz="914377">
              <a:defRPr/>
            </a:pPr>
            <a:endParaRPr lang="en-SG">
              <a:solidFill>
                <a:prstClr val="black"/>
              </a:solidFill>
              <a:latin typeface="Calibri"/>
              <a:cs typeface="Arial"/>
              <a:sym typeface="Arial"/>
            </a:endParaRPr>
          </a:p>
        </p:txBody>
      </p:sp>
    </p:spTree>
    <p:extLst>
      <p:ext uri="{BB962C8B-B14F-4D97-AF65-F5344CB8AC3E}">
        <p14:creationId xmlns:p14="http://schemas.microsoft.com/office/powerpoint/2010/main" val="28590059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1"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additive="base">
                                        <p:cTn id="14" dur="500" fill="hold"/>
                                        <p:tgtEl>
                                          <p:spTgt spid="17"/>
                                        </p:tgtEl>
                                        <p:attrNameLst>
                                          <p:attrName>ppt_x</p:attrName>
                                        </p:attrNameLst>
                                      </p:cBhvr>
                                      <p:tavLst>
                                        <p:tav tm="0">
                                          <p:val>
                                            <p:strVal val="#ppt_x"/>
                                          </p:val>
                                        </p:tav>
                                        <p:tav tm="100000">
                                          <p:val>
                                            <p:strVal val="#ppt_x"/>
                                          </p:val>
                                        </p:tav>
                                      </p:tavLst>
                                    </p:anim>
                                    <p:anim calcmode="lin" valueType="num">
                                      <p:cBhvr additive="base">
                                        <p:cTn id="15" dur="500" fill="hold"/>
                                        <p:tgtEl>
                                          <p:spTgt spid="1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F641B1-BE93-BEB1-EF7A-F1A02AE6EC34}"/>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01C9D1AB-6B89-EDF9-8EB4-0F554729925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p:spPr>
      </p:pic>
    </p:spTree>
    <p:extLst>
      <p:ext uri="{BB962C8B-B14F-4D97-AF65-F5344CB8AC3E}">
        <p14:creationId xmlns:p14="http://schemas.microsoft.com/office/powerpoint/2010/main" val="13529583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02">
          <a:extLst>
            <a:ext uri="{FF2B5EF4-FFF2-40B4-BE49-F238E27FC236}">
              <a16:creationId xmlns:a16="http://schemas.microsoft.com/office/drawing/2014/main" id="{62B6ACCB-7F69-F7EF-E751-C037CB1987D2}"/>
            </a:ext>
          </a:extLst>
        </p:cNvPr>
        <p:cNvGrpSpPr/>
        <p:nvPr/>
      </p:nvGrpSpPr>
      <p:grpSpPr>
        <a:xfrm>
          <a:off x="0" y="0"/>
          <a:ext cx="0" cy="0"/>
          <a:chOff x="0" y="0"/>
          <a:chExt cx="0" cy="0"/>
        </a:xfrm>
      </p:grpSpPr>
      <p:sp>
        <p:nvSpPr>
          <p:cNvPr id="1803" name="Google Shape;1803;p46">
            <a:extLst>
              <a:ext uri="{FF2B5EF4-FFF2-40B4-BE49-F238E27FC236}">
                <a16:creationId xmlns:a16="http://schemas.microsoft.com/office/drawing/2014/main" id="{5D81CCF0-CEA9-A5D2-5D4E-EBDCABCF3A4B}"/>
              </a:ext>
            </a:extLst>
          </p:cNvPr>
          <p:cNvSpPr txBox="1">
            <a:spLocks noGrp="1"/>
          </p:cNvSpPr>
          <p:nvPr>
            <p:ph type="title"/>
          </p:nvPr>
        </p:nvSpPr>
        <p:spPr>
          <a:xfrm>
            <a:off x="2588127" y="21390"/>
            <a:ext cx="7160968" cy="663073"/>
          </a:xfrm>
          <a:prstGeom prst="rect">
            <a:avLst/>
          </a:prstGeom>
          <a:solidFill>
            <a:schemeClr val="bg1"/>
          </a:solidFill>
        </p:spPr>
        <p:txBody>
          <a:bodyPr spcFirstLastPara="1" wrap="square" lIns="121900" tIns="121900" rIns="121900" bIns="121900" anchor="t" anchorCtr="0">
            <a:noAutofit/>
          </a:bodyPr>
          <a:lstStyle/>
          <a:p>
            <a:endParaRPr sz="3733" dirty="0">
              <a:solidFill>
                <a:schemeClr val="bg1"/>
              </a:solidFill>
              <a:latin typeface="Times New Roman" panose="02020603050405020304" pitchFamily="18" charset="0"/>
              <a:cs typeface="Times New Roman" panose="02020603050405020304" pitchFamily="18" charset="0"/>
            </a:endParaRPr>
          </a:p>
        </p:txBody>
      </p:sp>
      <p:pic>
        <p:nvPicPr>
          <p:cNvPr id="18" name="Google Shape;187;p33">
            <a:extLst>
              <a:ext uri="{FF2B5EF4-FFF2-40B4-BE49-F238E27FC236}">
                <a16:creationId xmlns:a16="http://schemas.microsoft.com/office/drawing/2014/main" id="{A6041A8B-D82B-D72E-8103-18DB5EC353D3}"/>
              </a:ext>
            </a:extLst>
          </p:cNvPr>
          <p:cNvPicPr preferRelativeResize="0"/>
          <p:nvPr/>
        </p:nvPicPr>
        <p:blipFill>
          <a:blip r:embed="rId3">
            <a:alphaModFix/>
          </a:blip>
          <a:stretch>
            <a:fillRect/>
          </a:stretch>
        </p:blipFill>
        <p:spPr>
          <a:xfrm rot="-7338489">
            <a:off x="2293644" y="17977"/>
            <a:ext cx="1207480" cy="1008567"/>
          </a:xfrm>
          <a:prstGeom prst="rect">
            <a:avLst/>
          </a:prstGeom>
          <a:noFill/>
          <a:ln>
            <a:noFill/>
          </a:ln>
        </p:spPr>
      </p:pic>
      <p:sp>
        <p:nvSpPr>
          <p:cNvPr id="21" name="TextBox 20">
            <a:extLst>
              <a:ext uri="{FF2B5EF4-FFF2-40B4-BE49-F238E27FC236}">
                <a16:creationId xmlns:a16="http://schemas.microsoft.com/office/drawing/2014/main" id="{721ADB5C-1203-FB3E-743D-CBEA3C3FEC37}"/>
              </a:ext>
            </a:extLst>
          </p:cNvPr>
          <p:cNvSpPr txBox="1"/>
          <p:nvPr/>
        </p:nvSpPr>
        <p:spPr>
          <a:xfrm>
            <a:off x="4484914" y="49463"/>
            <a:ext cx="6402327" cy="666786"/>
          </a:xfrm>
          <a:prstGeom prst="rect">
            <a:avLst/>
          </a:prstGeom>
          <a:noFill/>
        </p:spPr>
        <p:txBody>
          <a:bodyPr wrap="square">
            <a:spAutoFit/>
          </a:bodyPr>
          <a:lstStyle/>
          <a:p>
            <a:pPr defTabSz="1219170">
              <a:buClr>
                <a:srgbClr val="000000"/>
              </a:buClr>
            </a:pPr>
            <a:r>
              <a:rPr lang="en" sz="3733" b="1" kern="0" dirty="0">
                <a:solidFill>
                  <a:srgbClr val="0B2036"/>
                </a:solidFill>
                <a:latin typeface="Times New Roman" panose="02020603050405020304" pitchFamily="18" charset="0"/>
                <a:cs typeface="Times New Roman" panose="02020603050405020304" pitchFamily="18" charset="0"/>
                <a:sym typeface="League Spartan"/>
              </a:rPr>
              <a:t>a. Tác giả</a:t>
            </a:r>
            <a:endParaRPr lang="en-SG" sz="1867" kern="0" dirty="0">
              <a:solidFill>
                <a:srgbClr val="000000"/>
              </a:solidFill>
              <a:latin typeface="Arial"/>
              <a:cs typeface="Arial"/>
              <a:sym typeface="Arial"/>
            </a:endParaRPr>
          </a:p>
        </p:txBody>
      </p:sp>
      <p:pic>
        <p:nvPicPr>
          <p:cNvPr id="2" name="Picture 1">
            <a:extLst>
              <a:ext uri="{FF2B5EF4-FFF2-40B4-BE49-F238E27FC236}">
                <a16:creationId xmlns:a16="http://schemas.microsoft.com/office/drawing/2014/main" id="{6FC062EC-4ADB-858A-69AC-EBB6AABF961E}"/>
              </a:ext>
            </a:extLst>
          </p:cNvPr>
          <p:cNvPicPr>
            <a:picLocks noChangeAspect="1"/>
          </p:cNvPicPr>
          <p:nvPr/>
        </p:nvPicPr>
        <p:blipFill>
          <a:blip r:embed="rId4"/>
          <a:srcRect l="11470" t="23604" r="70245" b="22154"/>
          <a:stretch/>
        </p:blipFill>
        <p:spPr>
          <a:xfrm>
            <a:off x="443207" y="1960011"/>
            <a:ext cx="2757193" cy="412510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4" name="弧形 24">
            <a:extLst>
              <a:ext uri="{FF2B5EF4-FFF2-40B4-BE49-F238E27FC236}">
                <a16:creationId xmlns:a16="http://schemas.microsoft.com/office/drawing/2014/main" id="{6BBFECE9-9623-55D6-EF03-77730023DE01}"/>
              </a:ext>
            </a:extLst>
          </p:cNvPr>
          <p:cNvSpPr/>
          <p:nvPr/>
        </p:nvSpPr>
        <p:spPr>
          <a:xfrm>
            <a:off x="779975" y="1754617"/>
            <a:ext cx="3240187" cy="3656396"/>
          </a:xfrm>
          <a:prstGeom prst="arc">
            <a:avLst>
              <a:gd name="adj1" fmla="val 16200000"/>
              <a:gd name="adj2" fmla="val 4412571"/>
            </a:avLst>
          </a:prstGeom>
          <a:noFill/>
          <a:ln w="25400" cap="flat" cmpd="sng" algn="ctr">
            <a:solidFill>
              <a:srgbClr val="548235"/>
            </a:solidFill>
            <a:prstDash val="sysDash"/>
            <a:miter lim="800000"/>
          </a:ln>
          <a:effectLst/>
        </p:spPr>
        <p:txBody>
          <a:bodyPr rtlCol="0" anchor="ctr"/>
          <a:lstStyle/>
          <a:p>
            <a:pPr algn="ctr" defTabSz="914377">
              <a:defRPr/>
            </a:pPr>
            <a:endParaRPr lang="zh-CN" altLang="en-US" kern="0">
              <a:solidFill>
                <a:prstClr val="black"/>
              </a:solidFill>
              <a:latin typeface="等线"/>
              <a:ea typeface="等线" panose="02010600030101010101" pitchFamily="2" charset="-122"/>
              <a:cs typeface="Arial"/>
              <a:sym typeface="Arial"/>
            </a:endParaRPr>
          </a:p>
        </p:txBody>
      </p:sp>
      <p:grpSp>
        <p:nvGrpSpPr>
          <p:cNvPr id="5" name="组合 5">
            <a:extLst>
              <a:ext uri="{FF2B5EF4-FFF2-40B4-BE49-F238E27FC236}">
                <a16:creationId xmlns:a16="http://schemas.microsoft.com/office/drawing/2014/main" id="{8AFDB9D7-7C89-C625-60D2-3B7CAABBA5CB}"/>
              </a:ext>
            </a:extLst>
          </p:cNvPr>
          <p:cNvGrpSpPr/>
          <p:nvPr/>
        </p:nvGrpSpPr>
        <p:grpSpPr>
          <a:xfrm>
            <a:off x="2567720" y="1051756"/>
            <a:ext cx="9624280" cy="1200329"/>
            <a:chOff x="3903085" y="403977"/>
            <a:chExt cx="9624279" cy="1200329"/>
          </a:xfrm>
        </p:grpSpPr>
        <p:sp>
          <p:nvSpPr>
            <p:cNvPr id="6" name="椭圆 1">
              <a:extLst>
                <a:ext uri="{FF2B5EF4-FFF2-40B4-BE49-F238E27FC236}">
                  <a16:creationId xmlns:a16="http://schemas.microsoft.com/office/drawing/2014/main" id="{C649E8BA-723F-7A3D-6318-C22E0E5E03EE}"/>
                </a:ext>
              </a:extLst>
            </p:cNvPr>
            <p:cNvSpPr/>
            <p:nvPr/>
          </p:nvSpPr>
          <p:spPr>
            <a:xfrm>
              <a:off x="3903085" y="710903"/>
              <a:ext cx="735522" cy="690863"/>
            </a:xfrm>
            <a:prstGeom prst="ellipse">
              <a:avLst/>
            </a:prstGeom>
            <a:solidFill>
              <a:srgbClr val="E2F0D9"/>
            </a:solidFill>
            <a:ln w="25400" cap="flat" cmpd="sng" algn="ctr">
              <a:solidFill>
                <a:srgbClr val="548235"/>
              </a:solidFill>
              <a:prstDash val="solid"/>
              <a:miter lim="800000"/>
            </a:ln>
            <a:effectLst/>
          </p:spPr>
          <p:txBody>
            <a:bodyPr rtlCol="0" anchor="ctr"/>
            <a:lstStyle/>
            <a:p>
              <a:pPr algn="ctr" defTabSz="914377">
                <a:defRPr/>
              </a:pPr>
              <a:r>
                <a:rPr lang="en-US" altLang="zh-CN" sz="3600" b="1" kern="0" dirty="0">
                  <a:solidFill>
                    <a:srgbClr val="548235"/>
                  </a:solidFill>
                  <a:latin typeface="Times New Roman" panose="02020603050405020304" pitchFamily="18" charset="0"/>
                  <a:ea typeface="字魂27号-布丁体" panose="00000500000000000000" pitchFamily="2" charset="-122"/>
                  <a:cs typeface="Times New Roman" panose="02020603050405020304" pitchFamily="18" charset="0"/>
                  <a:sym typeface="Arial"/>
                </a:rPr>
                <a:t>1</a:t>
              </a:r>
              <a:endParaRPr lang="zh-CN" altLang="en-US" sz="3600" b="1" kern="0" dirty="0">
                <a:solidFill>
                  <a:srgbClr val="548235"/>
                </a:solidFill>
                <a:latin typeface="Times New Roman" panose="02020603050405020304" pitchFamily="18" charset="0"/>
                <a:ea typeface="字魂27号-布丁体" panose="00000500000000000000" pitchFamily="2" charset="-122"/>
                <a:cs typeface="Times New Roman" panose="02020603050405020304" pitchFamily="18" charset="0"/>
                <a:sym typeface="Arial"/>
              </a:endParaRPr>
            </a:p>
          </p:txBody>
        </p:sp>
        <p:sp>
          <p:nvSpPr>
            <p:cNvPr id="7" name="文本框 2">
              <a:extLst>
                <a:ext uri="{FF2B5EF4-FFF2-40B4-BE49-F238E27FC236}">
                  <a16:creationId xmlns:a16="http://schemas.microsoft.com/office/drawing/2014/main" id="{3F296F25-D834-2396-81C4-3DF65223C043}"/>
                </a:ext>
              </a:extLst>
            </p:cNvPr>
            <p:cNvSpPr txBox="1"/>
            <p:nvPr/>
          </p:nvSpPr>
          <p:spPr>
            <a:xfrm>
              <a:off x="4891941" y="403977"/>
              <a:ext cx="8635423" cy="1200329"/>
            </a:xfrm>
            <a:prstGeom prst="rect">
              <a:avLst/>
            </a:prstGeom>
            <a:noFill/>
          </p:spPr>
          <p:txBody>
            <a:bodyPr wrap="square" rtlCol="0">
              <a:spAutoFit/>
            </a:bodyPr>
            <a:lstStyle/>
            <a:p>
              <a:pPr algn="just">
                <a:spcAft>
                  <a:spcPts val="800"/>
                </a:spcAft>
              </a:pPr>
              <a:r>
                <a:rPr lang="vi-VN" sz="3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Sác-lơ Uy-li-am (1886 – 1945) là nhà văn người Anh.</a:t>
              </a:r>
              <a:endParaRPr lang="en-SG" sz="3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8" name="组合 6">
            <a:extLst>
              <a:ext uri="{FF2B5EF4-FFF2-40B4-BE49-F238E27FC236}">
                <a16:creationId xmlns:a16="http://schemas.microsoft.com/office/drawing/2014/main" id="{23FB5FE9-F3AE-A199-5AF0-094CFC7FBCC7}"/>
              </a:ext>
            </a:extLst>
          </p:cNvPr>
          <p:cNvGrpSpPr/>
          <p:nvPr/>
        </p:nvGrpSpPr>
        <p:grpSpPr>
          <a:xfrm>
            <a:off x="3634820" y="2648020"/>
            <a:ext cx="8102513" cy="1200329"/>
            <a:chOff x="4202657" y="672092"/>
            <a:chExt cx="8632167" cy="1200330"/>
          </a:xfrm>
        </p:grpSpPr>
        <p:sp>
          <p:nvSpPr>
            <p:cNvPr id="9" name="椭圆 7">
              <a:extLst>
                <a:ext uri="{FF2B5EF4-FFF2-40B4-BE49-F238E27FC236}">
                  <a16:creationId xmlns:a16="http://schemas.microsoft.com/office/drawing/2014/main" id="{D6352FA5-6FC5-1339-F174-D35DB271F68A}"/>
                </a:ext>
              </a:extLst>
            </p:cNvPr>
            <p:cNvSpPr/>
            <p:nvPr/>
          </p:nvSpPr>
          <p:spPr>
            <a:xfrm>
              <a:off x="4202657" y="989376"/>
              <a:ext cx="735522" cy="689099"/>
            </a:xfrm>
            <a:prstGeom prst="ellipse">
              <a:avLst/>
            </a:prstGeom>
            <a:solidFill>
              <a:srgbClr val="E2F0D9"/>
            </a:solidFill>
            <a:ln w="25400" cap="flat" cmpd="sng" algn="ctr">
              <a:solidFill>
                <a:srgbClr val="548235"/>
              </a:solidFill>
              <a:prstDash val="solid"/>
              <a:miter lim="800000"/>
            </a:ln>
            <a:effectLst/>
          </p:spPr>
          <p:txBody>
            <a:bodyPr rtlCol="0" anchor="ctr"/>
            <a:lstStyle/>
            <a:p>
              <a:pPr algn="ctr" defTabSz="914377">
                <a:defRPr/>
              </a:pPr>
              <a:r>
                <a:rPr lang="en-US" altLang="zh-CN" sz="3200" b="1" kern="0" dirty="0">
                  <a:solidFill>
                    <a:srgbClr val="548235"/>
                  </a:solidFill>
                  <a:latin typeface="Times New Roman" panose="02020603050405020304" pitchFamily="18" charset="0"/>
                  <a:ea typeface="字魂27号-布丁体" panose="00000500000000000000" pitchFamily="2" charset="-122"/>
                  <a:cs typeface="Times New Roman" panose="02020603050405020304" pitchFamily="18" charset="0"/>
                  <a:sym typeface="Arial"/>
                </a:rPr>
                <a:t>2</a:t>
              </a:r>
              <a:endParaRPr lang="zh-CN" altLang="en-US" sz="3200" b="1" kern="0" dirty="0">
                <a:solidFill>
                  <a:srgbClr val="548235"/>
                </a:solidFill>
                <a:latin typeface="Times New Roman" panose="02020603050405020304" pitchFamily="18" charset="0"/>
                <a:ea typeface="字魂27号-布丁体" panose="00000500000000000000" pitchFamily="2" charset="-122"/>
                <a:cs typeface="Times New Roman" panose="02020603050405020304" pitchFamily="18" charset="0"/>
                <a:sym typeface="Arial"/>
              </a:endParaRPr>
            </a:p>
          </p:txBody>
        </p:sp>
        <p:sp>
          <p:nvSpPr>
            <p:cNvPr id="10" name="文本框 9">
              <a:extLst>
                <a:ext uri="{FF2B5EF4-FFF2-40B4-BE49-F238E27FC236}">
                  <a16:creationId xmlns:a16="http://schemas.microsoft.com/office/drawing/2014/main" id="{1036408D-F88A-897D-609C-E828171498BE}"/>
                </a:ext>
              </a:extLst>
            </p:cNvPr>
            <p:cNvSpPr txBox="1"/>
            <p:nvPr/>
          </p:nvSpPr>
          <p:spPr>
            <a:xfrm>
              <a:off x="4968966" y="672092"/>
              <a:ext cx="7865858" cy="1200330"/>
            </a:xfrm>
            <a:prstGeom prst="rect">
              <a:avLst/>
            </a:prstGeom>
            <a:noFill/>
          </p:spPr>
          <p:txBody>
            <a:bodyPr wrap="square" rtlCol="0">
              <a:spAutoFit/>
            </a:bodyPr>
            <a:lstStyle/>
            <a:p>
              <a:pPr algn="just">
                <a:spcAft>
                  <a:spcPts val="800"/>
                </a:spcAft>
              </a:pPr>
              <a:r>
                <a:rPr lang="vi-VN" sz="3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Ông viết rất nhiều thể loại như thơ ca, tiểu thuyết, kich, phê bình văn học…</a:t>
              </a:r>
              <a:endParaRPr lang="en-SG" sz="3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11" name="组合 6">
            <a:extLst>
              <a:ext uri="{FF2B5EF4-FFF2-40B4-BE49-F238E27FC236}">
                <a16:creationId xmlns:a16="http://schemas.microsoft.com/office/drawing/2014/main" id="{DD69EA97-78E5-7857-EF2F-F84E35AE0FD3}"/>
              </a:ext>
            </a:extLst>
          </p:cNvPr>
          <p:cNvGrpSpPr/>
          <p:nvPr/>
        </p:nvGrpSpPr>
        <p:grpSpPr>
          <a:xfrm>
            <a:off x="2823795" y="4294640"/>
            <a:ext cx="8517810" cy="2308324"/>
            <a:chOff x="4202657" y="524601"/>
            <a:chExt cx="8162454" cy="2308323"/>
          </a:xfrm>
        </p:grpSpPr>
        <p:sp>
          <p:nvSpPr>
            <p:cNvPr id="12" name="椭圆 7">
              <a:extLst>
                <a:ext uri="{FF2B5EF4-FFF2-40B4-BE49-F238E27FC236}">
                  <a16:creationId xmlns:a16="http://schemas.microsoft.com/office/drawing/2014/main" id="{862F54BB-77B0-6C86-E97A-4B8E009D4976}"/>
                </a:ext>
              </a:extLst>
            </p:cNvPr>
            <p:cNvSpPr/>
            <p:nvPr/>
          </p:nvSpPr>
          <p:spPr>
            <a:xfrm>
              <a:off x="4202657" y="989376"/>
              <a:ext cx="735522" cy="689099"/>
            </a:xfrm>
            <a:prstGeom prst="ellipse">
              <a:avLst/>
            </a:prstGeom>
            <a:solidFill>
              <a:srgbClr val="E2F0D9"/>
            </a:solidFill>
            <a:ln w="25400" cap="flat" cmpd="sng" algn="ctr">
              <a:solidFill>
                <a:srgbClr val="548235"/>
              </a:solidFill>
              <a:prstDash val="solid"/>
              <a:miter lim="800000"/>
            </a:ln>
            <a:effectLst/>
          </p:spPr>
          <p:txBody>
            <a:bodyPr rtlCol="0" anchor="ctr"/>
            <a:lstStyle/>
            <a:p>
              <a:pPr algn="ctr" defTabSz="914377">
                <a:defRPr/>
              </a:pPr>
              <a:r>
                <a:rPr lang="en-US" altLang="zh-CN" sz="3200" b="1" kern="0" dirty="0">
                  <a:solidFill>
                    <a:srgbClr val="548235"/>
                  </a:solidFill>
                  <a:latin typeface="Times New Roman" panose="02020603050405020304" pitchFamily="18" charset="0"/>
                  <a:ea typeface="字魂27号-布丁体" panose="00000500000000000000" pitchFamily="2" charset="-122"/>
                  <a:cs typeface="Times New Roman" panose="02020603050405020304" pitchFamily="18" charset="0"/>
                  <a:sym typeface="Arial"/>
                </a:rPr>
                <a:t>3</a:t>
              </a:r>
              <a:endParaRPr lang="zh-CN" altLang="en-US" sz="3200" b="1" kern="0" dirty="0">
                <a:solidFill>
                  <a:srgbClr val="548235"/>
                </a:solidFill>
                <a:latin typeface="Times New Roman" panose="02020603050405020304" pitchFamily="18" charset="0"/>
                <a:ea typeface="字魂27号-布丁体" panose="00000500000000000000" pitchFamily="2" charset="-122"/>
                <a:cs typeface="Times New Roman" panose="02020603050405020304" pitchFamily="18" charset="0"/>
                <a:sym typeface="Arial"/>
              </a:endParaRPr>
            </a:p>
          </p:txBody>
        </p:sp>
        <p:sp>
          <p:nvSpPr>
            <p:cNvPr id="13" name="文本框 9">
              <a:extLst>
                <a:ext uri="{FF2B5EF4-FFF2-40B4-BE49-F238E27FC236}">
                  <a16:creationId xmlns:a16="http://schemas.microsoft.com/office/drawing/2014/main" id="{0523FED7-A738-30DE-18E0-8BD690316F42}"/>
                </a:ext>
              </a:extLst>
            </p:cNvPr>
            <p:cNvSpPr txBox="1"/>
            <p:nvPr/>
          </p:nvSpPr>
          <p:spPr>
            <a:xfrm>
              <a:off x="5289910" y="524601"/>
              <a:ext cx="7075201" cy="2308323"/>
            </a:xfrm>
            <a:prstGeom prst="rect">
              <a:avLst/>
            </a:prstGeom>
            <a:noFill/>
          </p:spPr>
          <p:txBody>
            <a:bodyPr wrap="square" rtlCol="0">
              <a:spAutoFit/>
            </a:bodyPr>
            <a:lstStyle/>
            <a:p>
              <a:pPr algn="just">
                <a:spcAft>
                  <a:spcPts val="800"/>
                </a:spcAft>
              </a:pPr>
              <a:r>
                <a:rPr lang="vi-VN" sz="3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Một số tiểu thuyết nổi tiếng: “Chiến tranh trên thiên đường” (1930), “Xuống địa ngục” (1937), “Đêm giao thừa” (1945)…</a:t>
              </a:r>
              <a:endParaRPr lang="en-SG" sz="3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40165121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AS_UNIQUEID" val="736"/>
</p:tagLst>
</file>

<file path=ppt/tags/tag10.xml><?xml version="1.0" encoding="utf-8"?>
<p:tagLst xmlns:a="http://schemas.openxmlformats.org/drawingml/2006/main" xmlns:r="http://schemas.openxmlformats.org/officeDocument/2006/relationships" xmlns:p="http://schemas.openxmlformats.org/presentationml/2006/main">
  <p:tag name="AS_UNIQUEID" val="738"/>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AS_UNIQUEID" val="739"/>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AS_UNIQUEID" val="740"/>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AS_UNIQUEID" val="737"/>
</p:tagLst>
</file>

<file path=ppt/tags/tag3.xml><?xml version="1.0" encoding="utf-8"?>
<p:tagLst xmlns:a="http://schemas.openxmlformats.org/drawingml/2006/main" xmlns:r="http://schemas.openxmlformats.org/officeDocument/2006/relationships" xmlns:p="http://schemas.openxmlformats.org/presentationml/2006/main">
  <p:tag name="AS_UNIQUEID" val="741"/>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AS_UNIQUEID" val="738"/>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AS_UNIQUEID" val="739"/>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AS_UNIQUEID" val="740"/>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AS_UNIQUEID" val="736"/>
</p:tagLst>
</file>

<file path=ppt/tags/tag8.xml><?xml version="1.0" encoding="utf-8"?>
<p:tagLst xmlns:a="http://schemas.openxmlformats.org/drawingml/2006/main" xmlns:r="http://schemas.openxmlformats.org/officeDocument/2006/relationships" xmlns:p="http://schemas.openxmlformats.org/presentationml/2006/main">
  <p:tag name="AS_UNIQUEID" val="737"/>
</p:tagLst>
</file>

<file path=ppt/tags/tag9.xml><?xml version="1.0" encoding="utf-8"?>
<p:tagLst xmlns:a="http://schemas.openxmlformats.org/drawingml/2006/main" xmlns:r="http://schemas.openxmlformats.org/officeDocument/2006/relationships" xmlns:p="http://schemas.openxmlformats.org/presentationml/2006/main">
  <p:tag name="AS_UNIQUEID" val="741"/>
  <p:tag name="KSO_WM_BEAUTIFY_FLAG" val=""/>
</p:tagLst>
</file>

<file path=ppt/theme/theme1.xml><?xml version="1.0" encoding="utf-8"?>
<a:theme xmlns:a="http://schemas.openxmlformats.org/drawingml/2006/main" name="Criminal Law: Murder vs Manslaughter Workshop by Slidesgo">
  <a:themeElements>
    <a:clrScheme name="Simple Light">
      <a:dk1>
        <a:srgbClr val="553030"/>
      </a:dk1>
      <a:lt1>
        <a:srgbClr val="FFFFFF"/>
      </a:lt1>
      <a:dk2>
        <a:srgbClr val="E2D3A7"/>
      </a:dk2>
      <a:lt2>
        <a:srgbClr val="F6DECC"/>
      </a:lt2>
      <a:accent1>
        <a:srgbClr val="F4B44D"/>
      </a:accent1>
      <a:accent2>
        <a:srgbClr val="C92F2F"/>
      </a:accent2>
      <a:accent3>
        <a:srgbClr val="51627A"/>
      </a:accent3>
      <a:accent4>
        <a:srgbClr val="774F44"/>
      </a:accent4>
      <a:accent5>
        <a:srgbClr val="BB4776"/>
      </a:accent5>
      <a:accent6>
        <a:srgbClr val="CA9744"/>
      </a:accent6>
      <a:hlink>
        <a:srgbClr val="55303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areer Day for Elementary Students Infographics by Slidesgo">
  <a:themeElements>
    <a:clrScheme name="Simple Light">
      <a:dk1>
        <a:srgbClr val="191919"/>
      </a:dk1>
      <a:lt1>
        <a:srgbClr val="FFFFFF"/>
      </a:lt1>
      <a:dk2>
        <a:srgbClr val="595959"/>
      </a:dk2>
      <a:lt2>
        <a:srgbClr val="EEEEEE"/>
      </a:lt2>
      <a:accent1>
        <a:srgbClr val="187E89"/>
      </a:accent1>
      <a:accent2>
        <a:srgbClr val="13A8B1"/>
      </a:accent2>
      <a:accent3>
        <a:srgbClr val="FFC382"/>
      </a:accent3>
      <a:accent4>
        <a:srgbClr val="FF7C35"/>
      </a:accent4>
      <a:accent5>
        <a:srgbClr val="D95E0A"/>
      </a:accent5>
      <a:accent6>
        <a:srgbClr val="FFFFFF"/>
      </a:accent6>
      <a:hlink>
        <a:srgbClr val="D95E0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Jungle Fauna and Landscapes MK Campaign by Slidesgo">
  <a:themeElements>
    <a:clrScheme name="Simple Light">
      <a:dk1>
        <a:srgbClr val="373579"/>
      </a:dk1>
      <a:lt1>
        <a:srgbClr val="FFFFFF"/>
      </a:lt1>
      <a:dk2>
        <a:srgbClr val="D9D7FF"/>
      </a:dk2>
      <a:lt2>
        <a:srgbClr val="A0736A"/>
      </a:lt2>
      <a:accent1>
        <a:srgbClr val="7C77DA"/>
      </a:accent1>
      <a:accent2>
        <a:srgbClr val="ADA645"/>
      </a:accent2>
      <a:accent3>
        <a:srgbClr val="B4D157"/>
      </a:accent3>
      <a:accent4>
        <a:srgbClr val="E0BB35"/>
      </a:accent4>
      <a:accent5>
        <a:srgbClr val="FF405C"/>
      </a:accent5>
      <a:accent6>
        <a:srgbClr val="FFFFFF"/>
      </a:accent6>
      <a:hlink>
        <a:srgbClr val="37357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George Orwell's 1984 Current Relevance Thesis by Slidesgo">
  <a:themeElements>
    <a:clrScheme name="Simple Light">
      <a:dk1>
        <a:srgbClr val="0B2036"/>
      </a:dk1>
      <a:lt1>
        <a:srgbClr val="FFFFFF"/>
      </a:lt1>
      <a:dk2>
        <a:srgbClr val="FFC581"/>
      </a:dk2>
      <a:lt2>
        <a:srgbClr val="C03A13"/>
      </a:lt2>
      <a:accent1>
        <a:srgbClr val="A51414"/>
      </a:accent1>
      <a:accent2>
        <a:srgbClr val="9E0F0F"/>
      </a:accent2>
      <a:accent3>
        <a:srgbClr val="8D0C0D"/>
      </a:accent3>
      <a:accent4>
        <a:srgbClr val="741919"/>
      </a:accent4>
      <a:accent5>
        <a:srgbClr val="1D3A55"/>
      </a:accent5>
      <a:accent6>
        <a:srgbClr val="FFFFFF"/>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Literature's Genius Fictional Detective Style MK Campaign by Slidesgo">
  <a:themeElements>
    <a:clrScheme name="Simple Light">
      <a:dk1>
        <a:srgbClr val="8D646E"/>
      </a:dk1>
      <a:lt1>
        <a:srgbClr val="6C4952"/>
      </a:lt1>
      <a:dk2>
        <a:srgbClr val="944545"/>
      </a:dk2>
      <a:lt2>
        <a:srgbClr val="EB5759"/>
      </a:lt2>
      <a:accent1>
        <a:srgbClr val="FDCD6A"/>
      </a:accent1>
      <a:accent2>
        <a:srgbClr val="EBD6A8"/>
      </a:accent2>
      <a:accent3>
        <a:srgbClr val="FFFAD6"/>
      </a:accent3>
      <a:accent4>
        <a:srgbClr val="7DC3ED"/>
      </a:accent4>
      <a:accent5>
        <a:srgbClr val="C0E2E2"/>
      </a:accent5>
      <a:accent6>
        <a:srgbClr val="B4BC40"/>
      </a:accent6>
      <a:hlink>
        <a:srgbClr val="FFFAD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158</TotalTime>
  <Words>1759</Words>
  <Application>Microsoft Office PowerPoint</Application>
  <PresentationFormat>Widescreen</PresentationFormat>
  <Paragraphs>193</Paragraphs>
  <Slides>51</Slides>
  <Notes>47</Notes>
  <HiddenSlides>0</HiddenSlides>
  <MMClips>1</MMClips>
  <ScaleCrop>false</ScaleCrop>
  <HeadingPairs>
    <vt:vector size="6" baseType="variant">
      <vt:variant>
        <vt:lpstr>Fonts Used</vt:lpstr>
      </vt:variant>
      <vt:variant>
        <vt:i4>31</vt:i4>
      </vt:variant>
      <vt:variant>
        <vt:lpstr>Theme</vt:lpstr>
      </vt:variant>
      <vt:variant>
        <vt:i4>6</vt:i4>
      </vt:variant>
      <vt:variant>
        <vt:lpstr>Slide Titles</vt:lpstr>
      </vt:variant>
      <vt:variant>
        <vt:i4>51</vt:i4>
      </vt:variant>
    </vt:vector>
  </HeadingPairs>
  <TitlesOfParts>
    <vt:vector size="88" baseType="lpstr">
      <vt:lpstr>DengXian</vt:lpstr>
      <vt:lpstr>宋体</vt:lpstr>
      <vt:lpstr>Albert Sans</vt:lpstr>
      <vt:lpstr>Anaheim</vt:lpstr>
      <vt:lpstr>Aptos</vt:lpstr>
      <vt:lpstr>Arial</vt:lpstr>
      <vt:lpstr>Arvo</vt:lpstr>
      <vt:lpstr>Barlow</vt:lpstr>
      <vt:lpstr>Barrio</vt:lpstr>
      <vt:lpstr>Bebas Neue</vt:lpstr>
      <vt:lpstr>Bowlby One SC</vt:lpstr>
      <vt:lpstr>Calibri</vt:lpstr>
      <vt:lpstr>Covered By Your Grace</vt:lpstr>
      <vt:lpstr>DM Sans</vt:lpstr>
      <vt:lpstr>Josefin Sans</vt:lpstr>
      <vt:lpstr>League Spartan</vt:lpstr>
      <vt:lpstr>Microsoft YaHei</vt:lpstr>
      <vt:lpstr>Montserrat</vt:lpstr>
      <vt:lpstr>Montserrat Medium</vt:lpstr>
      <vt:lpstr>Montserrat SemiBold</vt:lpstr>
      <vt:lpstr>Nunito Light</vt:lpstr>
      <vt:lpstr>Poppins Light</vt:lpstr>
      <vt:lpstr>Reggae One</vt:lpstr>
      <vt:lpstr>Roboto Condensed Light</vt:lpstr>
      <vt:lpstr>Russo One</vt:lpstr>
      <vt:lpstr>Times New Roman</vt:lpstr>
      <vt:lpstr>Wingdings</vt:lpstr>
      <vt:lpstr>字魂27号-布丁体</vt:lpstr>
      <vt:lpstr>字魂86号-杨任东楷书</vt:lpstr>
      <vt:lpstr>思源宋体 CN</vt:lpstr>
      <vt:lpstr>黑体-繁</vt:lpstr>
      <vt:lpstr>Criminal Law: Murder vs Manslaughter Workshop by Slidesgo</vt:lpstr>
      <vt:lpstr>Career Day for Elementary Students Infographics by Slidesgo</vt:lpstr>
      <vt:lpstr>Jungle Fauna and Landscapes MK Campaign by Slidesgo</vt:lpstr>
      <vt:lpstr>George Orwell's 1984 Current Relevance Thesis by Slidesgo</vt:lpstr>
      <vt:lpstr>Literature's Genius Fictional Detective Style MK Campaign by Slidesgo</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Hoạt động vận dụng</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Chà Nguyễn</dc:creator>
  <cp:lastModifiedBy>Admin</cp:lastModifiedBy>
  <cp:revision>4</cp:revision>
  <dcterms:created xsi:type="dcterms:W3CDTF">2025-01-08T12:39:28Z</dcterms:created>
  <dcterms:modified xsi:type="dcterms:W3CDTF">2025-01-09T02:31:26Z</dcterms:modified>
</cp:coreProperties>
</file>